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3.xml" ContentType="application/vnd.openxmlformats-officedocument.presentationml.notesSlid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4.xml" ContentType="application/vnd.openxmlformats-officedocument.presentationml.notesSlid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charts/chart11.xml" ContentType="application/vnd.openxmlformats-officedocument.drawingml.chart+xml"/>
  <Override PartName="/ppt/notesSlides/notesSlide15.xml" ContentType="application/vnd.openxmlformats-officedocument.presentationml.notesSlide+xml"/>
  <Override PartName="/ppt/charts/chart12.xml" ContentType="application/vnd.openxmlformats-officedocument.drawingml.chart+xml"/>
  <Override PartName="/ppt/notesSlides/notesSlide16.xml" ContentType="application/vnd.openxmlformats-officedocument.presentationml.notesSlide+xml"/>
  <Override PartName="/ppt/charts/chart13.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1.xml" ContentType="application/vnd.openxmlformats-officedocument.drawingml.chartshapes+xml"/>
  <Override PartName="/ppt/charts/chart14.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2.xml" ContentType="application/vnd.openxmlformats-officedocument.drawingml.chartshape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5.xml" ContentType="application/vnd.openxmlformats-officedocument.drawingml.chart+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23"/>
  </p:notesMasterIdLst>
  <p:handoutMasterIdLst>
    <p:handoutMasterId r:id="rId24"/>
  </p:handoutMasterIdLst>
  <p:sldIdLst>
    <p:sldId id="2948" r:id="rId2"/>
    <p:sldId id="2940" r:id="rId3"/>
    <p:sldId id="2802" r:id="rId4"/>
    <p:sldId id="2683" r:id="rId5"/>
    <p:sldId id="2712" r:id="rId6"/>
    <p:sldId id="1930" r:id="rId7"/>
    <p:sldId id="2799" r:id="rId8"/>
    <p:sldId id="2728" r:id="rId9"/>
    <p:sldId id="2722" r:id="rId10"/>
    <p:sldId id="2482" r:id="rId11"/>
    <p:sldId id="2783" r:id="rId12"/>
    <p:sldId id="2930" r:id="rId13"/>
    <p:sldId id="2931" r:id="rId14"/>
    <p:sldId id="2784" r:id="rId15"/>
    <p:sldId id="2602" r:id="rId16"/>
    <p:sldId id="2491" r:id="rId17"/>
    <p:sldId id="1922" r:id="rId18"/>
    <p:sldId id="2533" r:id="rId19"/>
    <p:sldId id="2749" r:id="rId20"/>
    <p:sldId id="2427" r:id="rId21"/>
    <p:sldId id="2345"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steban" initials="E" lastIdx="1" clrIdx="0">
    <p:extLst>
      <p:ext uri="{19B8F6BF-5375-455C-9EA6-DF929625EA0E}">
        <p15:presenceInfo xmlns:p15="http://schemas.microsoft.com/office/powerpoint/2012/main" userId="Esteban" providerId="None"/>
      </p:ext>
    </p:extLst>
  </p:cmAuthor>
  <p:cmAuthor id="2" name="Steve.O-D" initials="S" lastIdx="1" clrIdx="1">
    <p:extLst>
      <p:ext uri="{19B8F6BF-5375-455C-9EA6-DF929625EA0E}">
        <p15:presenceInfo xmlns:p15="http://schemas.microsoft.com/office/powerpoint/2012/main" userId="Steve.O-D" providerId="None"/>
      </p:ext>
    </p:extLst>
  </p:cmAuthor>
  <p:cmAuthor id="3" name="Usuario de Windows" initials="UdW" lastIdx="4" clrIdx="2">
    <p:extLst>
      <p:ext uri="{19B8F6BF-5375-455C-9EA6-DF929625EA0E}">
        <p15:presenceInfo xmlns:p15="http://schemas.microsoft.com/office/powerpoint/2012/main" userId="Usuario de Windows" providerId="None"/>
      </p:ext>
    </p:extLst>
  </p:cmAuthor>
  <p:cmAuthor id="4" name="Esteban Domecq" initials="ED" lastIdx="9" clrIdx="3">
    <p:extLst>
      <p:ext uri="{19B8F6BF-5375-455C-9EA6-DF929625EA0E}">
        <p15:presenceInfo xmlns:p15="http://schemas.microsoft.com/office/powerpoint/2012/main" userId="a72bbc53f93dbe7b" providerId="Windows Live"/>
      </p:ext>
    </p:extLst>
  </p:cmAuthor>
  <p:cmAuthor id="5" name="Matias Surt" initials="MS" lastIdx="1" clrIdx="4">
    <p:extLst>
      <p:ext uri="{19B8F6BF-5375-455C-9EA6-DF929625EA0E}">
        <p15:presenceInfo xmlns:p15="http://schemas.microsoft.com/office/powerpoint/2012/main" userId="422b2d1e27c2f3e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3864"/>
    <a:srgbClr val="FE0000"/>
    <a:srgbClr val="DA3951"/>
    <a:srgbClr val="4472C4"/>
    <a:srgbClr val="F8696B"/>
    <a:srgbClr val="FFEEB7"/>
    <a:srgbClr val="FF7373"/>
    <a:srgbClr val="FF7070"/>
    <a:srgbClr val="5B9BD5"/>
    <a:srgbClr val="B7BFC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7292A2E-F333-43FB-9621-5CBBE7FDCDCB}" styleName="Estilo claro 2 - Acento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12C8C85-51F0-491E-9774-3900AFEF0FD7}" styleName="Estilo claro 2 - Acento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08" autoAdjust="0"/>
    <p:restoredTop sz="95045" autoAdjust="0"/>
  </p:normalViewPr>
  <p:slideViewPr>
    <p:cSldViewPr snapToGrid="0" snapToObjects="1">
      <p:cViewPr varScale="1">
        <p:scale>
          <a:sx n="78" d="100"/>
          <a:sy n="78" d="100"/>
        </p:scale>
        <p:origin x="720" y="29"/>
      </p:cViewPr>
      <p:guideLst>
        <p:guide orient="horz" pos="2160"/>
        <p:guide pos="3840"/>
      </p:guideLst>
    </p:cSldViewPr>
  </p:slideViewPr>
  <p:outlineViewPr>
    <p:cViewPr>
      <p:scale>
        <a:sx n="33" d="100"/>
        <a:sy n="33" d="100"/>
      </p:scale>
      <p:origin x="0" y="-23886"/>
    </p:cViewPr>
  </p:outlineViewPr>
  <p:notesTextViewPr>
    <p:cViewPr>
      <p:scale>
        <a:sx n="3" d="2"/>
        <a:sy n="3" d="2"/>
      </p:scale>
      <p:origin x="0" y="0"/>
    </p:cViewPr>
  </p:notesTextViewPr>
  <p:sorterViewPr>
    <p:cViewPr>
      <p:scale>
        <a:sx n="200" d="100"/>
        <a:sy n="200" d="100"/>
      </p:scale>
      <p:origin x="0" y="-112770"/>
    </p:cViewPr>
  </p:sorterViewPr>
  <p:notesViewPr>
    <p:cSldViewPr snapToGrid="0" snapToObjects="1">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esteb\Dropbox\DROPBOX%20STEVE\MASTER%20-%20ECONOMIA%20MUNDIAL.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esteb\Dropbox\DROPBOX%20STEVE\MASTER%20-%20ECONOMIA%20MUNDIAL.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esteb\Dropbox\DROPBOX%20STEVE\MASTER%20-%20ECONOMIA.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esteb\Dropbox\DROPBOX%20STEVE\MASTER%20-%20ECONOMIA.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1" Type="http://schemas.openxmlformats.org/officeDocument/2006/relationships/oleObject" Target="file:///C:\Users\esteb\Dropbox\DROPBOX%20STEVE\MASTER%20-%20ECONOMIA%20MONETARIA.xlsx"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file:///C:\Users\esteb\Dropbox\DROPBOX%20STEVE\MASTER%20-%20ECONOMIA.xlsx" TargetMode="External"/><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oleObject" Target="file:///C:\Users\esteb\Dropbox\DROPBOX%20STEVE\MASTER%20-%20ECONOMIA.xlsx" TargetMode="External"/><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oleObject" Target="file:///C:\Users\solci\Dropbox\ECONOMIA\BASE%20DE%20DATOS\7.%20MONETARIO-FINANCIERO.xlsx" TargetMode="External"/><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oleObject" Target="file:///C:\Users\esteb\Dropbox\DROPBOX%20STEVE\MASTER%20-%20ECONOMIA%20MONETARIA.xlsx" TargetMode="External"/><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esteb\Dropbox\DROPBOX%20STEVE\MASTER%20-%20ECONOMIA%20MONETARIA.xlsx" TargetMode="External"/><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1" Type="http://schemas.openxmlformats.org/officeDocument/2006/relationships/oleObject" Target="file:///C:\Users\Asus\Dropbox\ECONOMIA\BASE%20DE%20DATOS\7.%20MONETARIO-FINANCIERO.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esteb\Dropbox\DROPBOX%20STEVE\MASTER%20-%20ECONOMIA%20MONETARIA.xlsx" TargetMode="External"/></Relationships>
</file>

<file path=ppt/charts/_rels/chart13.xml.rels><?xml version="1.0" encoding="UTF-8" standalone="yes"?>
<Relationships xmlns="http://schemas.openxmlformats.org/package/2006/relationships"><Relationship Id="rId3" Type="http://schemas.openxmlformats.org/officeDocument/2006/relationships/oleObject" Target="file:///C:\Users\santi\Dropbox\UNIDAD%20ECONOMIA%20-%20TRABAJO%20OPERATIVO\BASE%20DE%20DATOS\7.%20MONETARIO-FINANCIERO.xlsx" TargetMode="Externa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1.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santi\Dropbox\UNIDAD%20ECONOMIA%20-%20TRABAJO%20OPERATIVO\BASE%20DE%20DATOS\7.%20MONETARIO-FINANCIERO.xlsx" TargetMode="Externa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2.xml"/></Relationships>
</file>

<file path=ppt/charts/_rels/chart15.xml.rels><?xml version="1.0" encoding="UTF-8" standalone="yes"?>
<Relationships xmlns="http://schemas.openxmlformats.org/package/2006/relationships"><Relationship Id="rId1" Type="http://schemas.openxmlformats.org/officeDocument/2006/relationships/oleObject" Target="file:///C:\Users\esteb\Dropbox\DROPBOX%20STEVE\MASTER%20-%20ECONOMI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0" i="0" u="none" strike="noStrike" kern="1200" spc="0" baseline="0">
                <a:solidFill>
                  <a:schemeClr val="tx1">
                    <a:lumMod val="65000"/>
                    <a:lumOff val="35000"/>
                  </a:schemeClr>
                </a:solidFill>
                <a:latin typeface="Raleway" panose="020B0003030101060003" pitchFamily="34" charset="0"/>
                <a:ea typeface="+mn-ea"/>
                <a:cs typeface="+mn-cs"/>
              </a:defRPr>
            </a:pPr>
            <a:r>
              <a:rPr lang="es-AR" sz="1200" b="1" dirty="0"/>
              <a:t>Evolución PBI per</a:t>
            </a:r>
            <a:r>
              <a:rPr lang="es-AR" sz="1200" b="1" baseline="0" dirty="0"/>
              <a:t> cápita </a:t>
            </a:r>
            <a:r>
              <a:rPr lang="es-AR" sz="1200" b="1" dirty="0"/>
              <a:t>2011-2021</a:t>
            </a:r>
          </a:p>
          <a:p>
            <a:pPr>
              <a:defRPr/>
            </a:pPr>
            <a:r>
              <a:rPr lang="es-AR" b="0" dirty="0"/>
              <a:t>-</a:t>
            </a:r>
            <a:r>
              <a:rPr lang="es-AR" b="0" baseline="0" dirty="0"/>
              <a:t> base 100 año 2011 -</a:t>
            </a:r>
            <a:endParaRPr lang="es-AR" b="0" dirty="0"/>
          </a:p>
        </c:rich>
      </c:tx>
      <c:layout>
        <c:manualLayout>
          <c:xMode val="edge"/>
          <c:yMode val="edge"/>
          <c:x val="0.3349405569566854"/>
          <c:y val="1.6874582122663625E-2"/>
        </c:manualLayout>
      </c:layout>
      <c:overlay val="0"/>
      <c:spPr>
        <a:noFill/>
        <a:ln>
          <a:noFill/>
        </a:ln>
        <a:effectLst/>
      </c:spPr>
      <c:txPr>
        <a:bodyPr rot="0" spcFirstLastPara="1" vertOverflow="ellipsis" vert="horz" wrap="square" anchor="ctr" anchorCtr="1"/>
        <a:lstStyle/>
        <a:p>
          <a:pPr>
            <a:defRPr sz="1080" b="0" i="0" u="none" strike="noStrike" kern="1200" spc="0" baseline="0">
              <a:solidFill>
                <a:schemeClr val="tx1">
                  <a:lumMod val="65000"/>
                  <a:lumOff val="35000"/>
                </a:schemeClr>
              </a:solidFill>
              <a:latin typeface="Raleway" panose="020B0003030101060003" pitchFamily="34" charset="0"/>
              <a:ea typeface="+mn-ea"/>
              <a:cs typeface="+mn-cs"/>
            </a:defRPr>
          </a:pPr>
          <a:endParaRPr lang="es-AR"/>
        </a:p>
      </c:txPr>
    </c:title>
    <c:autoTitleDeleted val="0"/>
    <c:plotArea>
      <c:layout>
        <c:manualLayout>
          <c:layoutTarget val="inner"/>
          <c:xMode val="edge"/>
          <c:yMode val="edge"/>
          <c:x val="7.6861702294378234E-2"/>
          <c:y val="6.6824612445702203E-2"/>
          <c:w val="0.76865479298366046"/>
          <c:h val="0.87269165898167833"/>
        </c:manualLayout>
      </c:layout>
      <c:lineChart>
        <c:grouping val="standard"/>
        <c:varyColors val="0"/>
        <c:ser>
          <c:idx val="0"/>
          <c:order val="0"/>
          <c:tx>
            <c:strRef>
              <c:f>LAT!$CY$56</c:f>
              <c:strCache>
                <c:ptCount val="1"/>
                <c:pt idx="0">
                  <c:v>ARGENTINA</c:v>
                </c:pt>
              </c:strCache>
            </c:strRef>
          </c:tx>
          <c:spPr>
            <a:ln w="28575" cap="rnd">
              <a:solidFill>
                <a:schemeClr val="accent1"/>
              </a:solidFill>
              <a:round/>
            </a:ln>
            <a:effectLst/>
          </c:spPr>
          <c:marker>
            <c:symbol val="none"/>
          </c:marker>
          <c:dLbls>
            <c:dLbl>
              <c:idx val="8"/>
              <c:spPr>
                <a:solidFill>
                  <a:schemeClr val="accent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Raleway" panose="020B0003030101060003" pitchFamily="34" charset="0"/>
                      <a:ea typeface="+mn-ea"/>
                      <a:cs typeface="+mn-cs"/>
                    </a:defRPr>
                  </a:pPr>
                  <a:endParaRPr lang="es-AR"/>
                </a:p>
              </c:txPr>
              <c:dLblPos val="l"/>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0-9A5A-46EF-91A9-492E24143091}"/>
                </c:ext>
              </c:extLst>
            </c:dLbl>
            <c:dLbl>
              <c:idx val="10"/>
              <c:spPr>
                <a:solidFill>
                  <a:schemeClr val="accent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Raleway" panose="020B0003030101060003" pitchFamily="34" charset="0"/>
                      <a:ea typeface="+mn-ea"/>
                      <a:cs typeface="+mn-cs"/>
                    </a:defRPr>
                  </a:pPr>
                  <a:endParaRPr lang="es-AR"/>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A5A-46EF-91A9-492E24143091}"/>
                </c:ext>
              </c:extLst>
            </c:dLbl>
            <c:dLbl>
              <c:idx val="11"/>
              <c:layout>
                <c:manualLayout>
                  <c:x val="-1.8917859695917005E-3"/>
                  <c:y val="-8.8099286199810596E-17"/>
                </c:manualLayout>
              </c:layout>
              <c:spPr>
                <a:solidFill>
                  <a:schemeClr val="accent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Raleway" panose="020B0003030101060003" pitchFamily="34" charset="0"/>
                      <a:ea typeface="+mn-ea"/>
                      <a:cs typeface="+mn-cs"/>
                    </a:defRPr>
                  </a:pPr>
                  <a:endParaRPr lang="es-AR"/>
                </a:p>
              </c:txPr>
              <c:dLblPos val="r"/>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2-9A5A-46EF-91A9-492E24143091}"/>
                </c:ext>
              </c:extLst>
            </c:dLbl>
            <c:dLbl>
              <c:idx val="14"/>
              <c:spPr>
                <a:solidFill>
                  <a:schemeClr val="accent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Raleway" panose="020B0003030101060003" pitchFamily="34" charset="0"/>
                      <a:ea typeface="+mn-ea"/>
                      <a:cs typeface="+mn-cs"/>
                    </a:defRPr>
                  </a:pPr>
                  <a:endParaRPr lang="es-AR"/>
                </a:p>
              </c:txPr>
              <c:dLblPos val="ctr"/>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3-9A5A-46EF-91A9-492E2414309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Raleway" panose="020B0003030101060003" pitchFamily="34" charset="0"/>
                    <a:ea typeface="+mn-ea"/>
                    <a:cs typeface="+mn-cs"/>
                  </a:defRPr>
                </a:pPr>
                <a:endParaRPr lang="es-AR"/>
              </a:p>
            </c:txPr>
            <c:dLblPos val="ct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LAT!$CZ$55:$DK$55</c:f>
              <c:strCache>
                <c:ptCount val="12"/>
                <c:pt idx="0">
                  <c:v>2011</c:v>
                </c:pt>
                <c:pt idx="1">
                  <c:v>2012</c:v>
                </c:pt>
                <c:pt idx="2">
                  <c:v>2013</c:v>
                </c:pt>
                <c:pt idx="3">
                  <c:v>2014</c:v>
                </c:pt>
                <c:pt idx="4">
                  <c:v>2015</c:v>
                </c:pt>
                <c:pt idx="5">
                  <c:v>2016</c:v>
                </c:pt>
                <c:pt idx="6">
                  <c:v>2017</c:v>
                </c:pt>
                <c:pt idx="7">
                  <c:v>2018</c:v>
                </c:pt>
                <c:pt idx="8">
                  <c:v>2019</c:v>
                </c:pt>
                <c:pt idx="9">
                  <c:v>2020</c:v>
                </c:pt>
                <c:pt idx="10">
                  <c:v>2021p</c:v>
                </c:pt>
                <c:pt idx="11">
                  <c:v>2022p</c:v>
                </c:pt>
              </c:strCache>
            </c:strRef>
          </c:cat>
          <c:val>
            <c:numRef>
              <c:f>LAT!$CZ$56:$DK$56</c:f>
              <c:numCache>
                <c:formatCode>_ * #,##0.0_ ;_ * \-#,##0.0_ ;_ * "-"??_ ;_ @_ </c:formatCode>
                <c:ptCount val="12"/>
                <c:pt idx="0">
                  <c:v>100</c:v>
                </c:pt>
                <c:pt idx="1">
                  <c:v>97.854604605468083</c:v>
                </c:pt>
                <c:pt idx="2">
                  <c:v>99.092026430507289</c:v>
                </c:pt>
                <c:pt idx="3">
                  <c:v>95.544589035801337</c:v>
                </c:pt>
                <c:pt idx="4">
                  <c:v>97.102555293060576</c:v>
                </c:pt>
                <c:pt idx="5">
                  <c:v>94.083787214277621</c:v>
                </c:pt>
                <c:pt idx="6">
                  <c:v>95.567306143502918</c:v>
                </c:pt>
                <c:pt idx="7">
                  <c:v>92.008923067849736</c:v>
                </c:pt>
                <c:pt idx="8">
                  <c:v>89.474886669949896</c:v>
                </c:pt>
                <c:pt idx="9">
                  <c:v>79.72902186661139</c:v>
                </c:pt>
                <c:pt idx="10">
                  <c:v>87.173066480279587</c:v>
                </c:pt>
                <c:pt idx="11">
                  <c:v>88.473696163315822</c:v>
                </c:pt>
              </c:numCache>
            </c:numRef>
          </c:val>
          <c:smooth val="1"/>
          <c:extLst>
            <c:ext xmlns:c16="http://schemas.microsoft.com/office/drawing/2014/chart" uri="{C3380CC4-5D6E-409C-BE32-E72D297353CC}">
              <c16:uniqueId val="{00000004-9A5A-46EF-91A9-492E24143091}"/>
            </c:ext>
          </c:extLst>
        </c:ser>
        <c:ser>
          <c:idx val="1"/>
          <c:order val="1"/>
          <c:tx>
            <c:strRef>
              <c:f>LAT!$CY$57</c:f>
              <c:strCache>
                <c:ptCount val="1"/>
                <c:pt idx="0">
                  <c:v>BOLIVIA</c:v>
                </c:pt>
              </c:strCache>
            </c:strRef>
          </c:tx>
          <c:spPr>
            <a:ln w="28575" cap="rnd">
              <a:solidFill>
                <a:schemeClr val="accent6">
                  <a:lumMod val="50000"/>
                </a:schemeClr>
              </a:solidFill>
              <a:round/>
            </a:ln>
            <a:effectLst/>
          </c:spPr>
          <c:marker>
            <c:symbol val="none"/>
          </c:marker>
          <c:dLbls>
            <c:dLbl>
              <c:idx val="8"/>
              <c:dLblPos val="l"/>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5-9A5A-46EF-91A9-492E24143091}"/>
                </c:ext>
              </c:extLst>
            </c:dLbl>
            <c:dLbl>
              <c:idx val="10"/>
              <c:layout>
                <c:manualLayout>
                  <c:x val="-3.6927662126429991E-2"/>
                  <c:y val="-1.201367780867489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A5A-46EF-91A9-492E24143091}"/>
                </c:ext>
              </c:extLst>
            </c:dLbl>
            <c:dLbl>
              <c:idx val="11"/>
              <c:layout>
                <c:manualLayout>
                  <c:x val="-3.7835719391834011E-3"/>
                  <c:y val="1.4416413370409876E-2"/>
                </c:manualLayout>
              </c:layout>
              <c:dLblPos val="r"/>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7-9A5A-46EF-91A9-492E24143091}"/>
                </c:ext>
              </c:extLst>
            </c:dLbl>
            <c:dLbl>
              <c:idx val="14"/>
              <c:dLblPos val="ctr"/>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8-9A5A-46EF-91A9-492E24143091}"/>
                </c:ext>
              </c:extLst>
            </c:dLbl>
            <c:spPr>
              <a:solidFill>
                <a:schemeClr val="accent6">
                  <a:lumMod val="50000"/>
                </a:schemeClr>
              </a:solidFill>
              <a:ln>
                <a:noFill/>
              </a:ln>
              <a:effectLst/>
            </c:spPr>
            <c:txPr>
              <a:bodyPr rot="0" spcFirstLastPara="1" vertOverflow="ellipsis" vert="horz" wrap="square" anchor="ctr" anchorCtr="1"/>
              <a:lstStyle/>
              <a:p>
                <a:pPr>
                  <a:defRPr sz="900" b="0" i="0" u="none" strike="noStrike" kern="1200" baseline="0">
                    <a:solidFill>
                      <a:schemeClr val="bg1"/>
                    </a:solidFill>
                    <a:latin typeface="Raleway" panose="020B0003030101060003" pitchFamily="34" charset="0"/>
                    <a:ea typeface="+mn-ea"/>
                    <a:cs typeface="+mn-cs"/>
                  </a:defRPr>
                </a:pPr>
                <a:endParaRPr lang="es-AR"/>
              </a:p>
            </c:txPr>
            <c:dLblPos val="ct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LAT!$CZ$55:$DK$55</c:f>
              <c:strCache>
                <c:ptCount val="12"/>
                <c:pt idx="0">
                  <c:v>2011</c:v>
                </c:pt>
                <c:pt idx="1">
                  <c:v>2012</c:v>
                </c:pt>
                <c:pt idx="2">
                  <c:v>2013</c:v>
                </c:pt>
                <c:pt idx="3">
                  <c:v>2014</c:v>
                </c:pt>
                <c:pt idx="4">
                  <c:v>2015</c:v>
                </c:pt>
                <c:pt idx="5">
                  <c:v>2016</c:v>
                </c:pt>
                <c:pt idx="6">
                  <c:v>2017</c:v>
                </c:pt>
                <c:pt idx="7">
                  <c:v>2018</c:v>
                </c:pt>
                <c:pt idx="8">
                  <c:v>2019</c:v>
                </c:pt>
                <c:pt idx="9">
                  <c:v>2020</c:v>
                </c:pt>
                <c:pt idx="10">
                  <c:v>2021p</c:v>
                </c:pt>
                <c:pt idx="11">
                  <c:v>2022p</c:v>
                </c:pt>
              </c:strCache>
            </c:strRef>
          </c:cat>
          <c:val>
            <c:numRef>
              <c:f>LAT!$CZ$57:$DK$57</c:f>
              <c:numCache>
                <c:formatCode>_ * #,##0.0_ ;_ * \-#,##0.0_ ;_ * "-"??_ ;_ @_ </c:formatCode>
                <c:ptCount val="12"/>
                <c:pt idx="0">
                  <c:v>100</c:v>
                </c:pt>
                <c:pt idx="1">
                  <c:v>103.46904150795973</c:v>
                </c:pt>
                <c:pt idx="2">
                  <c:v>106.99996844215622</c:v>
                </c:pt>
                <c:pt idx="3">
                  <c:v>111.18192182858789</c:v>
                </c:pt>
                <c:pt idx="4">
                  <c:v>114.82730562105208</c:v>
                </c:pt>
                <c:pt idx="5">
                  <c:v>118.09774695809044</c:v>
                </c:pt>
                <c:pt idx="6">
                  <c:v>121.20348077047061</c:v>
                </c:pt>
                <c:pt idx="7">
                  <c:v>124.24451863053885</c:v>
                </c:pt>
                <c:pt idx="8">
                  <c:v>124.78862393626574</c:v>
                </c:pt>
                <c:pt idx="9">
                  <c:v>113.82429014083996</c:v>
                </c:pt>
                <c:pt idx="10">
                  <c:v>118.73786474969285</c:v>
                </c:pt>
                <c:pt idx="11">
                  <c:v>121.09593986534171</c:v>
                </c:pt>
              </c:numCache>
            </c:numRef>
          </c:val>
          <c:smooth val="1"/>
          <c:extLst>
            <c:ext xmlns:c16="http://schemas.microsoft.com/office/drawing/2014/chart" uri="{C3380CC4-5D6E-409C-BE32-E72D297353CC}">
              <c16:uniqueId val="{00000009-9A5A-46EF-91A9-492E24143091}"/>
            </c:ext>
          </c:extLst>
        </c:ser>
        <c:ser>
          <c:idx val="2"/>
          <c:order val="2"/>
          <c:tx>
            <c:strRef>
              <c:f>LAT!$CY$58</c:f>
              <c:strCache>
                <c:ptCount val="1"/>
                <c:pt idx="0">
                  <c:v>BRASIL</c:v>
                </c:pt>
              </c:strCache>
            </c:strRef>
          </c:tx>
          <c:spPr>
            <a:ln w="28575" cap="rnd">
              <a:solidFill>
                <a:srgbClr val="00B050"/>
              </a:solidFill>
              <a:round/>
            </a:ln>
            <a:effectLst/>
          </c:spPr>
          <c:marker>
            <c:symbol val="none"/>
          </c:marker>
          <c:dLbls>
            <c:dLbl>
              <c:idx val="8"/>
              <c:dLblPos val="l"/>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A-9A5A-46EF-91A9-492E24143091}"/>
                </c:ext>
              </c:extLst>
            </c:dLbl>
            <c:dLbl>
              <c:idx val="1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A5A-46EF-91A9-492E24143091}"/>
                </c:ext>
              </c:extLst>
            </c:dLbl>
            <c:dLbl>
              <c:idx val="11"/>
              <c:layout>
                <c:manualLayout>
                  <c:x val="-1.8917859695917005E-3"/>
                  <c:y val="0"/>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C-9A5A-46EF-91A9-492E24143091}"/>
                </c:ext>
              </c:extLst>
            </c:dLbl>
            <c:dLbl>
              <c:idx val="14"/>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D-9A5A-46EF-91A9-492E24143091}"/>
                </c:ext>
              </c:extLst>
            </c:dLbl>
            <c:spPr>
              <a:solidFill>
                <a:srgbClr val="00B05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Raleway" panose="020B0003030101060003" pitchFamily="34" charset="0"/>
                    <a:ea typeface="+mn-ea"/>
                    <a:cs typeface="+mn-cs"/>
                  </a:defRPr>
                </a:pPr>
                <a:endParaRPr lang="es-AR"/>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LAT!$CZ$55:$DK$55</c:f>
              <c:strCache>
                <c:ptCount val="12"/>
                <c:pt idx="0">
                  <c:v>2011</c:v>
                </c:pt>
                <c:pt idx="1">
                  <c:v>2012</c:v>
                </c:pt>
                <c:pt idx="2">
                  <c:v>2013</c:v>
                </c:pt>
                <c:pt idx="3">
                  <c:v>2014</c:v>
                </c:pt>
                <c:pt idx="4">
                  <c:v>2015</c:v>
                </c:pt>
                <c:pt idx="5">
                  <c:v>2016</c:v>
                </c:pt>
                <c:pt idx="6">
                  <c:v>2017</c:v>
                </c:pt>
                <c:pt idx="7">
                  <c:v>2018</c:v>
                </c:pt>
                <c:pt idx="8">
                  <c:v>2019</c:v>
                </c:pt>
                <c:pt idx="9">
                  <c:v>2020</c:v>
                </c:pt>
                <c:pt idx="10">
                  <c:v>2021p</c:v>
                </c:pt>
                <c:pt idx="11">
                  <c:v>2022p</c:v>
                </c:pt>
              </c:strCache>
            </c:strRef>
          </c:cat>
          <c:val>
            <c:numRef>
              <c:f>LAT!$CZ$58:$DK$58</c:f>
              <c:numCache>
                <c:formatCode>_ * #,##0.0_ ;_ * \-#,##0.0_ ;_ * "-"??_ ;_ @_ </c:formatCode>
                <c:ptCount val="12"/>
                <c:pt idx="0">
                  <c:v>100</c:v>
                </c:pt>
                <c:pt idx="1">
                  <c:v>101.04859698963769</c:v>
                </c:pt>
                <c:pt idx="2">
                  <c:v>103.20813008257755</c:v>
                </c:pt>
                <c:pt idx="3">
                  <c:v>102.84896521684709</c:v>
                </c:pt>
                <c:pt idx="4">
                  <c:v>98.339754035645868</c:v>
                </c:pt>
                <c:pt idx="5">
                  <c:v>94.302684225461036</c:v>
                </c:pt>
                <c:pt idx="6">
                  <c:v>94.767364971264058</c:v>
                </c:pt>
                <c:pt idx="7">
                  <c:v>95.310339206671756</c:v>
                </c:pt>
                <c:pt idx="8">
                  <c:v>95.816695230577011</c:v>
                </c:pt>
                <c:pt idx="9">
                  <c:v>91.323146043323163</c:v>
                </c:pt>
                <c:pt idx="10">
                  <c:v>94.895563322096848</c:v>
                </c:pt>
                <c:pt idx="11">
                  <c:v>94.885280383894738</c:v>
                </c:pt>
              </c:numCache>
            </c:numRef>
          </c:val>
          <c:smooth val="1"/>
          <c:extLst>
            <c:ext xmlns:c16="http://schemas.microsoft.com/office/drawing/2014/chart" uri="{C3380CC4-5D6E-409C-BE32-E72D297353CC}">
              <c16:uniqueId val="{0000000E-9A5A-46EF-91A9-492E24143091}"/>
            </c:ext>
          </c:extLst>
        </c:ser>
        <c:ser>
          <c:idx val="3"/>
          <c:order val="3"/>
          <c:tx>
            <c:strRef>
              <c:f>LAT!$CY$59</c:f>
              <c:strCache>
                <c:ptCount val="1"/>
                <c:pt idx="0">
                  <c:v>CHILE</c:v>
                </c:pt>
              </c:strCache>
            </c:strRef>
          </c:tx>
          <c:spPr>
            <a:ln w="28575" cap="rnd">
              <a:solidFill>
                <a:srgbClr val="FF0000"/>
              </a:solidFill>
              <a:round/>
            </a:ln>
            <a:effectLst/>
          </c:spPr>
          <c:marker>
            <c:symbol val="none"/>
          </c:marker>
          <c:dLbls>
            <c:dLbl>
              <c:idx val="8"/>
              <c:dLblPos val="l"/>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F-9A5A-46EF-91A9-492E24143091}"/>
                </c:ext>
              </c:extLst>
            </c:dLbl>
            <c:dLbl>
              <c:idx val="1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9A5A-46EF-91A9-492E24143091}"/>
                </c:ext>
              </c:extLst>
            </c:dLbl>
            <c:dLbl>
              <c:idx val="11"/>
              <c:layout>
                <c:manualLayout>
                  <c:x val="-3.7836355445928361E-3"/>
                  <c:y val="1.6819148932144857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1-9A5A-46EF-91A9-492E24143091}"/>
                </c:ext>
              </c:extLst>
            </c:dLbl>
            <c:dLbl>
              <c:idx val="14"/>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2-9A5A-46EF-91A9-492E24143091}"/>
                </c:ext>
              </c:extLst>
            </c:dLbl>
            <c:spPr>
              <a:solidFill>
                <a:srgbClr val="FF0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Raleway" panose="020B0003030101060003" pitchFamily="34" charset="0"/>
                    <a:ea typeface="+mn-ea"/>
                    <a:cs typeface="+mn-cs"/>
                  </a:defRPr>
                </a:pPr>
                <a:endParaRPr lang="es-AR"/>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LAT!$CZ$55:$DK$55</c:f>
              <c:strCache>
                <c:ptCount val="12"/>
                <c:pt idx="0">
                  <c:v>2011</c:v>
                </c:pt>
                <c:pt idx="1">
                  <c:v>2012</c:v>
                </c:pt>
                <c:pt idx="2">
                  <c:v>2013</c:v>
                </c:pt>
                <c:pt idx="3">
                  <c:v>2014</c:v>
                </c:pt>
                <c:pt idx="4">
                  <c:v>2015</c:v>
                </c:pt>
                <c:pt idx="5">
                  <c:v>2016</c:v>
                </c:pt>
                <c:pt idx="6">
                  <c:v>2017</c:v>
                </c:pt>
                <c:pt idx="7">
                  <c:v>2018</c:v>
                </c:pt>
                <c:pt idx="8">
                  <c:v>2019</c:v>
                </c:pt>
                <c:pt idx="9">
                  <c:v>2020</c:v>
                </c:pt>
                <c:pt idx="10">
                  <c:v>2021p</c:v>
                </c:pt>
                <c:pt idx="11">
                  <c:v>2022p</c:v>
                </c:pt>
              </c:strCache>
            </c:strRef>
          </c:cat>
          <c:val>
            <c:numRef>
              <c:f>LAT!$CZ$59:$DK$59</c:f>
              <c:numCache>
                <c:formatCode>_ * #,##0.0_ ;_ * \-#,##0.0_ ;_ * "-"??_ ;_ @_ </c:formatCode>
                <c:ptCount val="12"/>
                <c:pt idx="0">
                  <c:v>100</c:v>
                </c:pt>
                <c:pt idx="1">
                  <c:v>104.19069701312844</c:v>
                </c:pt>
                <c:pt idx="2">
                  <c:v>107.36911119127414</c:v>
                </c:pt>
                <c:pt idx="3">
                  <c:v>108.18733456096133</c:v>
                </c:pt>
                <c:pt idx="4">
                  <c:v>109.55505027064319</c:v>
                </c:pt>
                <c:pt idx="5">
                  <c:v>110.20892356075613</c:v>
                </c:pt>
                <c:pt idx="6">
                  <c:v>110.00551064119637</c:v>
                </c:pt>
                <c:pt idx="7">
                  <c:v>111.97941324572892</c:v>
                </c:pt>
                <c:pt idx="8">
                  <c:v>111.21255946287339</c:v>
                </c:pt>
                <c:pt idx="9">
                  <c:v>102.61326217271336</c:v>
                </c:pt>
                <c:pt idx="10">
                  <c:v>113.4553690362922</c:v>
                </c:pt>
                <c:pt idx="11">
                  <c:v>114.89836169473865</c:v>
                </c:pt>
              </c:numCache>
            </c:numRef>
          </c:val>
          <c:smooth val="1"/>
          <c:extLst>
            <c:ext xmlns:c16="http://schemas.microsoft.com/office/drawing/2014/chart" uri="{C3380CC4-5D6E-409C-BE32-E72D297353CC}">
              <c16:uniqueId val="{00000013-9A5A-46EF-91A9-492E24143091}"/>
            </c:ext>
          </c:extLst>
        </c:ser>
        <c:ser>
          <c:idx val="4"/>
          <c:order val="4"/>
          <c:tx>
            <c:strRef>
              <c:f>LAT!$CY$60</c:f>
              <c:strCache>
                <c:ptCount val="1"/>
                <c:pt idx="0">
                  <c:v>COLOMBIA</c:v>
                </c:pt>
              </c:strCache>
            </c:strRef>
          </c:tx>
          <c:spPr>
            <a:ln w="28575" cap="rnd">
              <a:solidFill>
                <a:schemeClr val="accent4"/>
              </a:solidFill>
              <a:round/>
            </a:ln>
            <a:effectLst/>
          </c:spPr>
          <c:marker>
            <c:symbol val="none"/>
          </c:marker>
          <c:dLbls>
            <c:dLbl>
              <c:idx val="8"/>
              <c:layout>
                <c:manualLayout>
                  <c:x val="-0.17256871614615499"/>
                  <c:y val="-2.4027355617349793E-3"/>
                </c:manualLayout>
              </c:layout>
              <c:dLblPos val="r"/>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4-9A5A-46EF-91A9-492E24143091}"/>
                </c:ext>
              </c:extLst>
            </c:dLbl>
            <c:dLbl>
              <c:idx val="10"/>
              <c:layout>
                <c:manualLayout>
                  <c:x val="-3.7064853849106821E-2"/>
                  <c:y val="1.922188449387983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9A5A-46EF-91A9-492E24143091}"/>
                </c:ext>
              </c:extLst>
            </c:dLbl>
            <c:dLbl>
              <c:idx val="11"/>
              <c:layout>
                <c:manualLayout>
                  <c:x val="-3.8865157505670084E-3"/>
                  <c:y val="-1.9221884493879834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6-9A5A-46EF-91A9-492E24143091}"/>
                </c:ext>
              </c:extLst>
            </c:dLbl>
            <c:dLbl>
              <c:idx val="14"/>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7-9A5A-46EF-91A9-492E24143091}"/>
                </c:ext>
              </c:extLst>
            </c:dLbl>
            <c:spPr>
              <a:solidFill>
                <a:schemeClr val="accent4"/>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Raleway" panose="020B0003030101060003" pitchFamily="34" charset="0"/>
                    <a:ea typeface="+mn-ea"/>
                    <a:cs typeface="+mn-cs"/>
                  </a:defRPr>
                </a:pPr>
                <a:endParaRPr lang="es-AR"/>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LAT!$CZ$55:$DK$55</c:f>
              <c:strCache>
                <c:ptCount val="12"/>
                <c:pt idx="0">
                  <c:v>2011</c:v>
                </c:pt>
                <c:pt idx="1">
                  <c:v>2012</c:v>
                </c:pt>
                <c:pt idx="2">
                  <c:v>2013</c:v>
                </c:pt>
                <c:pt idx="3">
                  <c:v>2014</c:v>
                </c:pt>
                <c:pt idx="4">
                  <c:v>2015</c:v>
                </c:pt>
                <c:pt idx="5">
                  <c:v>2016</c:v>
                </c:pt>
                <c:pt idx="6">
                  <c:v>2017</c:v>
                </c:pt>
                <c:pt idx="7">
                  <c:v>2018</c:v>
                </c:pt>
                <c:pt idx="8">
                  <c:v>2019</c:v>
                </c:pt>
                <c:pt idx="9">
                  <c:v>2020</c:v>
                </c:pt>
                <c:pt idx="10">
                  <c:v>2021p</c:v>
                </c:pt>
                <c:pt idx="11">
                  <c:v>2022p</c:v>
                </c:pt>
              </c:strCache>
            </c:strRef>
          </c:cat>
          <c:val>
            <c:numRef>
              <c:f>LAT!$CZ$60:$DK$60</c:f>
              <c:numCache>
                <c:formatCode>_ * #,##0.0_ ;_ * \-#,##0.0_ ;_ * "-"??_ ;_ @_ </c:formatCode>
                <c:ptCount val="12"/>
                <c:pt idx="0">
                  <c:v>100</c:v>
                </c:pt>
                <c:pt idx="1">
                  <c:v>102.70520018462064</c:v>
                </c:pt>
                <c:pt idx="2">
                  <c:v>106.16728574755307</c:v>
                </c:pt>
                <c:pt idx="3">
                  <c:v>109.92481930487428</c:v>
                </c:pt>
                <c:pt idx="4">
                  <c:v>111.90400132098819</c:v>
                </c:pt>
                <c:pt idx="5">
                  <c:v>112.96224710039272</c:v>
                </c:pt>
                <c:pt idx="6">
                  <c:v>113.27958273864</c:v>
                </c:pt>
                <c:pt idx="7">
                  <c:v>114.92714100726647</c:v>
                </c:pt>
                <c:pt idx="8">
                  <c:v>117.3064064621669</c:v>
                </c:pt>
                <c:pt idx="9">
                  <c:v>108.25560647281087</c:v>
                </c:pt>
                <c:pt idx="10">
                  <c:v>118.56600522625442</c:v>
                </c:pt>
                <c:pt idx="11">
                  <c:v>123.18000818639116</c:v>
                </c:pt>
              </c:numCache>
            </c:numRef>
          </c:val>
          <c:smooth val="1"/>
          <c:extLst>
            <c:ext xmlns:c16="http://schemas.microsoft.com/office/drawing/2014/chart" uri="{C3380CC4-5D6E-409C-BE32-E72D297353CC}">
              <c16:uniqueId val="{00000018-9A5A-46EF-91A9-492E24143091}"/>
            </c:ext>
          </c:extLst>
        </c:ser>
        <c:ser>
          <c:idx val="5"/>
          <c:order val="5"/>
          <c:tx>
            <c:strRef>
              <c:f>LAT!$CY$61</c:f>
              <c:strCache>
                <c:ptCount val="1"/>
                <c:pt idx="0">
                  <c:v>ECUADOR</c:v>
                </c:pt>
              </c:strCache>
            </c:strRef>
          </c:tx>
          <c:spPr>
            <a:ln w="28575" cap="rnd">
              <a:solidFill>
                <a:schemeClr val="accent4">
                  <a:lumMod val="75000"/>
                </a:schemeClr>
              </a:solidFill>
              <a:round/>
            </a:ln>
            <a:effectLst/>
          </c:spPr>
          <c:marker>
            <c:symbol val="none"/>
          </c:marker>
          <c:dLbls>
            <c:dLbl>
              <c:idx val="8"/>
              <c:dLblPos val="l"/>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9-9A5A-46EF-91A9-492E24143091}"/>
                </c:ext>
              </c:extLst>
            </c:dLbl>
            <c:dLbl>
              <c:idx val="1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9A5A-46EF-91A9-492E24143091}"/>
                </c:ext>
              </c:extLst>
            </c:dLbl>
            <c:dLbl>
              <c:idx val="11"/>
              <c:layout>
                <c:manualLayout>
                  <c:x val="-3.7835719391834011E-3"/>
                  <c:y val="0"/>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B-9A5A-46EF-91A9-492E24143091}"/>
                </c:ext>
              </c:extLst>
            </c:dLbl>
            <c:dLbl>
              <c:idx val="14"/>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C-9A5A-46EF-91A9-492E24143091}"/>
                </c:ext>
              </c:extLst>
            </c:dLbl>
            <c:spPr>
              <a:solidFill>
                <a:schemeClr val="accent4">
                  <a:lumMod val="75000"/>
                </a:schemeClr>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Raleway" panose="020B0003030101060003" pitchFamily="34" charset="0"/>
                    <a:ea typeface="+mn-ea"/>
                    <a:cs typeface="+mn-cs"/>
                  </a:defRPr>
                </a:pPr>
                <a:endParaRPr lang="es-AR"/>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LAT!$CZ$55:$DK$55</c:f>
              <c:strCache>
                <c:ptCount val="12"/>
                <c:pt idx="0">
                  <c:v>2011</c:v>
                </c:pt>
                <c:pt idx="1">
                  <c:v>2012</c:v>
                </c:pt>
                <c:pt idx="2">
                  <c:v>2013</c:v>
                </c:pt>
                <c:pt idx="3">
                  <c:v>2014</c:v>
                </c:pt>
                <c:pt idx="4">
                  <c:v>2015</c:v>
                </c:pt>
                <c:pt idx="5">
                  <c:v>2016</c:v>
                </c:pt>
                <c:pt idx="6">
                  <c:v>2017</c:v>
                </c:pt>
                <c:pt idx="7">
                  <c:v>2018</c:v>
                </c:pt>
                <c:pt idx="8">
                  <c:v>2019</c:v>
                </c:pt>
                <c:pt idx="9">
                  <c:v>2020</c:v>
                </c:pt>
                <c:pt idx="10">
                  <c:v>2021p</c:v>
                </c:pt>
                <c:pt idx="11">
                  <c:v>2022p</c:v>
                </c:pt>
              </c:strCache>
            </c:strRef>
          </c:cat>
          <c:val>
            <c:numRef>
              <c:f>LAT!$CZ$61:$DK$61</c:f>
              <c:numCache>
                <c:formatCode>_ * #,##0.0_ ;_ * \-#,##0.0_ ;_ * "-"??_ ;_ @_ </c:formatCode>
                <c:ptCount val="12"/>
                <c:pt idx="0">
                  <c:v>100</c:v>
                </c:pt>
                <c:pt idx="1">
                  <c:v>103.90637020810512</c:v>
                </c:pt>
                <c:pt idx="2">
                  <c:v>107.29081225298508</c:v>
                </c:pt>
                <c:pt idx="3">
                  <c:v>109.60515781580642</c:v>
                </c:pt>
                <c:pt idx="4">
                  <c:v>108.01529207934149</c:v>
                </c:pt>
                <c:pt idx="5">
                  <c:v>105.0773301130224</c:v>
                </c:pt>
                <c:pt idx="6">
                  <c:v>106.00863956515843</c:v>
                </c:pt>
                <c:pt idx="7">
                  <c:v>105.97809036955668</c:v>
                </c:pt>
                <c:pt idx="8">
                  <c:v>102.95014493042648</c:v>
                </c:pt>
                <c:pt idx="9">
                  <c:v>94.920033625853222</c:v>
                </c:pt>
                <c:pt idx="10">
                  <c:v>97.239708604912011</c:v>
                </c:pt>
                <c:pt idx="11">
                  <c:v>98.851726885340085</c:v>
                </c:pt>
              </c:numCache>
            </c:numRef>
          </c:val>
          <c:smooth val="1"/>
          <c:extLst>
            <c:ext xmlns:c16="http://schemas.microsoft.com/office/drawing/2014/chart" uri="{C3380CC4-5D6E-409C-BE32-E72D297353CC}">
              <c16:uniqueId val="{0000001D-9A5A-46EF-91A9-492E24143091}"/>
            </c:ext>
          </c:extLst>
        </c:ser>
        <c:ser>
          <c:idx val="6"/>
          <c:order val="6"/>
          <c:tx>
            <c:strRef>
              <c:f>LAT!$CY$62</c:f>
              <c:strCache>
                <c:ptCount val="1"/>
                <c:pt idx="0">
                  <c:v>MEXICO</c:v>
                </c:pt>
              </c:strCache>
              <c:extLst xmlns:c15="http://schemas.microsoft.com/office/drawing/2012/chart"/>
            </c:strRef>
          </c:tx>
          <c:spPr>
            <a:ln w="28575" cap="rnd">
              <a:solidFill>
                <a:schemeClr val="accent6"/>
              </a:solidFill>
              <a:round/>
            </a:ln>
            <a:effectLst/>
          </c:spPr>
          <c:marker>
            <c:symbol val="none"/>
          </c:marker>
          <c:dLbls>
            <c:dLbl>
              <c:idx val="8"/>
              <c:spPr>
                <a:solidFill>
                  <a:schemeClr val="accent6"/>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Raleway" panose="020B0003030101060003" pitchFamily="34" charset="0"/>
                      <a:ea typeface="+mn-ea"/>
                      <a:cs typeface="+mn-cs"/>
                    </a:defRPr>
                  </a:pPr>
                  <a:endParaRPr lang="es-AR"/>
                </a:p>
              </c:txPr>
              <c:dLblPos val="l"/>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E-9A5A-46EF-91A9-492E24143091}"/>
                </c:ext>
              </c:extLst>
            </c:dLbl>
            <c:dLbl>
              <c:idx val="10"/>
              <c:spPr>
                <a:solidFill>
                  <a:schemeClr val="accent6"/>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Raleway" panose="020B0003030101060003" pitchFamily="34" charset="0"/>
                      <a:ea typeface="+mn-ea"/>
                      <a:cs typeface="+mn-cs"/>
                    </a:defRPr>
                  </a:pPr>
                  <a:endParaRPr lang="es-AR"/>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9A5A-46EF-91A9-492E24143091}"/>
                </c:ext>
              </c:extLst>
            </c:dLbl>
            <c:dLbl>
              <c:idx val="11"/>
              <c:layout>
                <c:manualLayout>
                  <c:x val="-3.7835719391834011E-3"/>
                  <c:y val="0"/>
                </c:manualLayout>
              </c:layout>
              <c:spPr>
                <a:solidFill>
                  <a:schemeClr val="accent6"/>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Raleway" panose="020B0003030101060003" pitchFamily="34" charset="0"/>
                      <a:ea typeface="+mn-ea"/>
                      <a:cs typeface="+mn-cs"/>
                    </a:defRPr>
                  </a:pPr>
                  <a:endParaRPr lang="es-AR"/>
                </a:p>
              </c:txPr>
              <c:dLblPos val="r"/>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0-9A5A-46EF-91A9-492E24143091}"/>
                </c:ext>
              </c:extLst>
            </c:dLbl>
            <c:dLbl>
              <c:idx val="13"/>
              <c:dLblPos val="ctr"/>
              <c:showLegendKey val="0"/>
              <c:showVal val="1"/>
              <c:showCatName val="0"/>
              <c:showSerName val="1"/>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21-9A5A-46EF-91A9-492E2414309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Raleway" panose="020B0003030101060003" pitchFamily="34" charset="0"/>
                    <a:ea typeface="+mn-ea"/>
                    <a:cs typeface="+mn-cs"/>
                  </a:defRPr>
                </a:pPr>
                <a:endParaRPr lang="es-AR"/>
              </a:p>
            </c:txPr>
            <c:dLblPos val="ctr"/>
            <c:showLegendKey val="0"/>
            <c:showVal val="0"/>
            <c:showCatName val="0"/>
            <c:showSerName val="0"/>
            <c:showPercent val="0"/>
            <c:showBubbleSize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LAT!$CZ$55:$DK$55</c:f>
              <c:strCache>
                <c:ptCount val="12"/>
                <c:pt idx="0">
                  <c:v>2011</c:v>
                </c:pt>
                <c:pt idx="1">
                  <c:v>2012</c:v>
                </c:pt>
                <c:pt idx="2">
                  <c:v>2013</c:v>
                </c:pt>
                <c:pt idx="3">
                  <c:v>2014</c:v>
                </c:pt>
                <c:pt idx="4">
                  <c:v>2015</c:v>
                </c:pt>
                <c:pt idx="5">
                  <c:v>2016</c:v>
                </c:pt>
                <c:pt idx="6">
                  <c:v>2017</c:v>
                </c:pt>
                <c:pt idx="7">
                  <c:v>2018</c:v>
                </c:pt>
                <c:pt idx="8">
                  <c:v>2019</c:v>
                </c:pt>
                <c:pt idx="9">
                  <c:v>2020</c:v>
                </c:pt>
                <c:pt idx="10">
                  <c:v>2021p</c:v>
                </c:pt>
                <c:pt idx="11">
                  <c:v>2022p</c:v>
                </c:pt>
              </c:strCache>
            </c:strRef>
          </c:cat>
          <c:val>
            <c:numRef>
              <c:f>LAT!$CZ$62:$DK$62</c:f>
              <c:numCache>
                <c:formatCode>_ * #,##0.0_ ;_ * \-#,##0.0_ ;_ * "-"??_ ;_ @_ </c:formatCode>
                <c:ptCount val="12"/>
                <c:pt idx="0">
                  <c:v>100</c:v>
                </c:pt>
                <c:pt idx="1">
                  <c:v>102.42808862576247</c:v>
                </c:pt>
                <c:pt idx="2">
                  <c:v>102.6391055936521</c:v>
                </c:pt>
                <c:pt idx="3">
                  <c:v>104.3553981474527</c:v>
                </c:pt>
                <c:pt idx="4">
                  <c:v>106.6348584481815</c:v>
                </c:pt>
                <c:pt idx="5">
                  <c:v>108.60187722952443</c:v>
                </c:pt>
                <c:pt idx="6">
                  <c:v>109.8078789281209</c:v>
                </c:pt>
                <c:pt idx="7">
                  <c:v>111.15991243313067</c:v>
                </c:pt>
                <c:pt idx="8">
                  <c:v>108.52491723613625</c:v>
                </c:pt>
                <c:pt idx="9">
                  <c:v>99.32910338055332</c:v>
                </c:pt>
                <c:pt idx="10">
                  <c:v>103.12855708381691</c:v>
                </c:pt>
                <c:pt idx="11">
                  <c:v>104.30173359791416</c:v>
                </c:pt>
              </c:numCache>
            </c:numRef>
          </c:val>
          <c:smooth val="1"/>
          <c:extLst xmlns:c15="http://schemas.microsoft.com/office/drawing/2012/chart">
            <c:ext xmlns:c16="http://schemas.microsoft.com/office/drawing/2014/chart" uri="{C3380CC4-5D6E-409C-BE32-E72D297353CC}">
              <c16:uniqueId val="{00000022-9A5A-46EF-91A9-492E24143091}"/>
            </c:ext>
          </c:extLst>
        </c:ser>
        <c:ser>
          <c:idx val="7"/>
          <c:order val="7"/>
          <c:tx>
            <c:strRef>
              <c:f>LAT!$CY$63</c:f>
              <c:strCache>
                <c:ptCount val="1"/>
                <c:pt idx="0">
                  <c:v>PARAGUAY</c:v>
                </c:pt>
              </c:strCache>
            </c:strRef>
          </c:tx>
          <c:spPr>
            <a:ln w="28575" cap="rnd">
              <a:solidFill>
                <a:schemeClr val="accent1">
                  <a:lumMod val="50000"/>
                </a:schemeClr>
              </a:solidFill>
              <a:round/>
            </a:ln>
            <a:effectLst/>
          </c:spPr>
          <c:marker>
            <c:symbol val="none"/>
          </c:marker>
          <c:dLbls>
            <c:dLbl>
              <c:idx val="8"/>
              <c:layout>
                <c:manualLayout>
                  <c:x val="-0.1737322389972164"/>
                  <c:y val="3.1235562302554688E-2"/>
                </c:manualLayout>
              </c:layout>
              <c:dLblPos val="r"/>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3-9A5A-46EF-91A9-492E24143091}"/>
                </c:ext>
              </c:extLst>
            </c:dLbl>
            <c:dLbl>
              <c:idx val="1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9A5A-46EF-91A9-492E24143091}"/>
                </c:ext>
              </c:extLst>
            </c:dLbl>
            <c:dLbl>
              <c:idx val="11"/>
              <c:layout>
                <c:manualLayout>
                  <c:x val="-3.7835719391834011E-3"/>
                  <c:y val="-7.2082066852049379E-3"/>
                </c:manualLayout>
              </c:layout>
              <c:dLblPos val="r"/>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5-9A5A-46EF-91A9-492E24143091}"/>
                </c:ext>
              </c:extLst>
            </c:dLbl>
            <c:dLbl>
              <c:idx val="14"/>
              <c:dLblPos val="ctr"/>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6-9A5A-46EF-91A9-492E24143091}"/>
                </c:ext>
              </c:extLst>
            </c:dLbl>
            <c:spPr>
              <a:solidFill>
                <a:schemeClr val="accent1">
                  <a:lumMod val="50000"/>
                </a:schemeClr>
              </a:solidFill>
              <a:ln>
                <a:noFill/>
              </a:ln>
              <a:effectLst/>
            </c:spPr>
            <c:txPr>
              <a:bodyPr rot="0" spcFirstLastPara="1" vertOverflow="ellipsis" vert="horz" wrap="square" anchor="ctr" anchorCtr="1"/>
              <a:lstStyle/>
              <a:p>
                <a:pPr>
                  <a:defRPr sz="900" b="0" i="0" u="none" strike="noStrike" kern="1200" baseline="0">
                    <a:solidFill>
                      <a:schemeClr val="bg1"/>
                    </a:solidFill>
                    <a:latin typeface="Raleway" panose="020B0003030101060003" pitchFamily="34" charset="0"/>
                    <a:ea typeface="+mn-ea"/>
                    <a:cs typeface="+mn-cs"/>
                  </a:defRPr>
                </a:pPr>
                <a:endParaRPr lang="es-AR"/>
              </a:p>
            </c:txPr>
            <c:dLblPos val="ct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LAT!$CZ$55:$DK$55</c:f>
              <c:strCache>
                <c:ptCount val="12"/>
                <c:pt idx="0">
                  <c:v>2011</c:v>
                </c:pt>
                <c:pt idx="1">
                  <c:v>2012</c:v>
                </c:pt>
                <c:pt idx="2">
                  <c:v>2013</c:v>
                </c:pt>
                <c:pt idx="3">
                  <c:v>2014</c:v>
                </c:pt>
                <c:pt idx="4">
                  <c:v>2015</c:v>
                </c:pt>
                <c:pt idx="5">
                  <c:v>2016</c:v>
                </c:pt>
                <c:pt idx="6">
                  <c:v>2017</c:v>
                </c:pt>
                <c:pt idx="7">
                  <c:v>2018</c:v>
                </c:pt>
                <c:pt idx="8">
                  <c:v>2019</c:v>
                </c:pt>
                <c:pt idx="9">
                  <c:v>2020</c:v>
                </c:pt>
                <c:pt idx="10">
                  <c:v>2021p</c:v>
                </c:pt>
                <c:pt idx="11">
                  <c:v>2022p</c:v>
                </c:pt>
              </c:strCache>
            </c:strRef>
          </c:cat>
          <c:val>
            <c:numRef>
              <c:f>LAT!$CZ$63:$DK$63</c:f>
              <c:numCache>
                <c:formatCode>_ * #,##0.0_ ;_ * \-#,##0.0_ ;_ * "-"??_ ;_ @_ </c:formatCode>
                <c:ptCount val="12"/>
                <c:pt idx="0">
                  <c:v>100</c:v>
                </c:pt>
                <c:pt idx="1">
                  <c:v>97.952382448537364</c:v>
                </c:pt>
                <c:pt idx="2">
                  <c:v>104.6103125126254</c:v>
                </c:pt>
                <c:pt idx="3">
                  <c:v>108.08055557962219</c:v>
                </c:pt>
                <c:pt idx="4">
                  <c:v>109.77688277903287</c:v>
                </c:pt>
                <c:pt idx="5">
                  <c:v>112.85778228419026</c:v>
                </c:pt>
                <c:pt idx="6">
                  <c:v>116.5911449871893</c:v>
                </c:pt>
                <c:pt idx="7">
                  <c:v>117.84783331727093</c:v>
                </c:pt>
                <c:pt idx="8">
                  <c:v>115.74621362311292</c:v>
                </c:pt>
                <c:pt idx="9">
                  <c:v>113.47568515861568</c:v>
                </c:pt>
                <c:pt idx="10">
                  <c:v>116.64380361182785</c:v>
                </c:pt>
                <c:pt idx="11">
                  <c:v>117.62050106073761</c:v>
                </c:pt>
              </c:numCache>
            </c:numRef>
          </c:val>
          <c:smooth val="1"/>
          <c:extLst>
            <c:ext xmlns:c16="http://schemas.microsoft.com/office/drawing/2014/chart" uri="{C3380CC4-5D6E-409C-BE32-E72D297353CC}">
              <c16:uniqueId val="{00000027-9A5A-46EF-91A9-492E24143091}"/>
            </c:ext>
          </c:extLst>
        </c:ser>
        <c:ser>
          <c:idx val="8"/>
          <c:order val="8"/>
          <c:tx>
            <c:strRef>
              <c:f>LAT!$CY$64</c:f>
              <c:strCache>
                <c:ptCount val="1"/>
                <c:pt idx="0">
                  <c:v>PERU</c:v>
                </c:pt>
              </c:strCache>
            </c:strRef>
          </c:tx>
          <c:spPr>
            <a:ln w="28575" cap="rnd">
              <a:solidFill>
                <a:schemeClr val="accent3"/>
              </a:solidFill>
              <a:round/>
            </a:ln>
            <a:effectLst/>
          </c:spPr>
          <c:marker>
            <c:symbol val="none"/>
          </c:marker>
          <c:dLbls>
            <c:dLbl>
              <c:idx val="8"/>
              <c:dLblPos val="l"/>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8-9A5A-46EF-91A9-492E24143091}"/>
                </c:ext>
              </c:extLst>
            </c:dLbl>
            <c:dLbl>
              <c:idx val="10"/>
              <c:layout>
                <c:manualLayout>
                  <c:x val="-3.6005453706135331E-2"/>
                  <c:y val="-3.604103342602471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9-9A5A-46EF-91A9-492E24143091}"/>
                </c:ext>
              </c:extLst>
            </c:dLbl>
            <c:dLbl>
              <c:idx val="11"/>
              <c:layout>
                <c:manualLayout>
                  <c:x val="-3.7835719391834011E-3"/>
                  <c:y val="-1.3661727373893276E-2"/>
                </c:manualLayout>
              </c:layout>
              <c:dLblPos val="r"/>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A-9A5A-46EF-91A9-492E24143091}"/>
                </c:ext>
              </c:extLst>
            </c:dLbl>
            <c:dLbl>
              <c:idx val="14"/>
              <c:dLblPos val="ctr"/>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B-9A5A-46EF-91A9-492E24143091}"/>
                </c:ext>
              </c:extLst>
            </c:dLbl>
            <c:spPr>
              <a:solidFill>
                <a:schemeClr val="accent3"/>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Raleway" panose="020B0003030101060003" pitchFamily="34" charset="0"/>
                    <a:ea typeface="+mn-ea"/>
                    <a:cs typeface="+mn-cs"/>
                  </a:defRPr>
                </a:pPr>
                <a:endParaRPr lang="es-AR"/>
              </a:p>
            </c:txPr>
            <c:dLblPos val="ct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LAT!$CZ$55:$DK$55</c:f>
              <c:strCache>
                <c:ptCount val="12"/>
                <c:pt idx="0">
                  <c:v>2011</c:v>
                </c:pt>
                <c:pt idx="1">
                  <c:v>2012</c:v>
                </c:pt>
                <c:pt idx="2">
                  <c:v>2013</c:v>
                </c:pt>
                <c:pt idx="3">
                  <c:v>2014</c:v>
                </c:pt>
                <c:pt idx="4">
                  <c:v>2015</c:v>
                </c:pt>
                <c:pt idx="5">
                  <c:v>2016</c:v>
                </c:pt>
                <c:pt idx="6">
                  <c:v>2017</c:v>
                </c:pt>
                <c:pt idx="7">
                  <c:v>2018</c:v>
                </c:pt>
                <c:pt idx="8">
                  <c:v>2019</c:v>
                </c:pt>
                <c:pt idx="9">
                  <c:v>2020</c:v>
                </c:pt>
                <c:pt idx="10">
                  <c:v>2021p</c:v>
                </c:pt>
                <c:pt idx="11">
                  <c:v>2022p</c:v>
                </c:pt>
              </c:strCache>
            </c:strRef>
          </c:cat>
          <c:val>
            <c:numRef>
              <c:f>LAT!$CZ$64:$DK$64</c:f>
              <c:numCache>
                <c:formatCode>_ * #,##0.0_ ;_ * \-#,##0.0_ ;_ * "-"??_ ;_ @_ </c:formatCode>
                <c:ptCount val="12"/>
                <c:pt idx="0">
                  <c:v>100</c:v>
                </c:pt>
                <c:pt idx="1">
                  <c:v>104.76267248473583</c:v>
                </c:pt>
                <c:pt idx="2">
                  <c:v>109.64428066960654</c:v>
                </c:pt>
                <c:pt idx="3">
                  <c:v>111.03403633805435</c:v>
                </c:pt>
                <c:pt idx="4">
                  <c:v>113.42512593903139</c:v>
                </c:pt>
                <c:pt idx="5">
                  <c:v>116.75354395357034</c:v>
                </c:pt>
                <c:pt idx="6">
                  <c:v>118.40519242734953</c:v>
                </c:pt>
                <c:pt idx="7">
                  <c:v>121.71112423479931</c:v>
                </c:pt>
                <c:pt idx="8">
                  <c:v>120.64211930025512</c:v>
                </c:pt>
                <c:pt idx="9">
                  <c:v>106.29038873800512</c:v>
                </c:pt>
                <c:pt idx="10">
                  <c:v>119.3581316492708</c:v>
                </c:pt>
                <c:pt idx="11">
                  <c:v>121.50099401279866</c:v>
                </c:pt>
              </c:numCache>
            </c:numRef>
          </c:val>
          <c:smooth val="1"/>
          <c:extLst>
            <c:ext xmlns:c16="http://schemas.microsoft.com/office/drawing/2014/chart" uri="{C3380CC4-5D6E-409C-BE32-E72D297353CC}">
              <c16:uniqueId val="{0000002C-9A5A-46EF-91A9-492E24143091}"/>
            </c:ext>
          </c:extLst>
        </c:ser>
        <c:ser>
          <c:idx val="9"/>
          <c:order val="9"/>
          <c:tx>
            <c:strRef>
              <c:f>LAT!$CY$65</c:f>
              <c:strCache>
                <c:ptCount val="1"/>
                <c:pt idx="0">
                  <c:v>URUGUAY</c:v>
                </c:pt>
              </c:strCache>
            </c:strRef>
          </c:tx>
          <c:spPr>
            <a:ln w="28575" cap="rnd">
              <a:solidFill>
                <a:schemeClr val="accent1">
                  <a:lumMod val="40000"/>
                  <a:lumOff val="60000"/>
                </a:schemeClr>
              </a:solidFill>
              <a:round/>
            </a:ln>
            <a:effectLst/>
          </c:spPr>
          <c:marker>
            <c:symbol val="none"/>
          </c:marker>
          <c:dLbls>
            <c:dLbl>
              <c:idx val="8"/>
              <c:dLblPos val="l"/>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D-9A5A-46EF-91A9-492E24143091}"/>
                </c:ext>
              </c:extLst>
            </c:dLbl>
            <c:dLbl>
              <c:idx val="1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E-9A5A-46EF-91A9-492E24143091}"/>
                </c:ext>
              </c:extLst>
            </c:dLbl>
            <c:dLbl>
              <c:idx val="11"/>
              <c:layout>
                <c:manualLayout>
                  <c:x val="-3.6805982696020562E-3"/>
                  <c:y val="-1.2013677808674897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F-9A5A-46EF-91A9-492E24143091}"/>
                </c:ext>
              </c:extLst>
            </c:dLbl>
            <c:dLbl>
              <c:idx val="14"/>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30-9A5A-46EF-91A9-492E24143091}"/>
                </c:ext>
              </c:extLst>
            </c:dLbl>
            <c:spPr>
              <a:solidFill>
                <a:schemeClr val="accent5">
                  <a:lumMod val="60000"/>
                  <a:lumOff val="40000"/>
                </a:schemeClr>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1">
                        <a:lumMod val="50000"/>
                      </a:schemeClr>
                    </a:solidFill>
                    <a:latin typeface="Raleway" panose="020B0003030101060003" pitchFamily="34" charset="0"/>
                    <a:ea typeface="+mn-ea"/>
                    <a:cs typeface="+mn-cs"/>
                  </a:defRPr>
                </a:pPr>
                <a:endParaRPr lang="es-AR"/>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LAT!$CZ$55:$DK$55</c:f>
              <c:strCache>
                <c:ptCount val="12"/>
                <c:pt idx="0">
                  <c:v>2011</c:v>
                </c:pt>
                <c:pt idx="1">
                  <c:v>2012</c:v>
                </c:pt>
                <c:pt idx="2">
                  <c:v>2013</c:v>
                </c:pt>
                <c:pt idx="3">
                  <c:v>2014</c:v>
                </c:pt>
                <c:pt idx="4">
                  <c:v>2015</c:v>
                </c:pt>
                <c:pt idx="5">
                  <c:v>2016</c:v>
                </c:pt>
                <c:pt idx="6">
                  <c:v>2017</c:v>
                </c:pt>
                <c:pt idx="7">
                  <c:v>2018</c:v>
                </c:pt>
                <c:pt idx="8">
                  <c:v>2019</c:v>
                </c:pt>
                <c:pt idx="9">
                  <c:v>2020</c:v>
                </c:pt>
                <c:pt idx="10">
                  <c:v>2021p</c:v>
                </c:pt>
                <c:pt idx="11">
                  <c:v>2022p</c:v>
                </c:pt>
              </c:strCache>
            </c:strRef>
          </c:cat>
          <c:val>
            <c:numRef>
              <c:f>LAT!$CZ$65:$DK$65</c:f>
              <c:numCache>
                <c:formatCode>_ * #,##0.0_ ;_ * \-#,##0.0_ ;_ * "-"??_ ;_ @_ </c:formatCode>
                <c:ptCount val="12"/>
                <c:pt idx="0">
                  <c:v>100</c:v>
                </c:pt>
                <c:pt idx="1">
                  <c:v>103.14512375948632</c:v>
                </c:pt>
                <c:pt idx="2">
                  <c:v>107.48974869119778</c:v>
                </c:pt>
                <c:pt idx="3">
                  <c:v>110.52154466719496</c:v>
                </c:pt>
                <c:pt idx="4">
                  <c:v>110.51562616994002</c:v>
                </c:pt>
                <c:pt idx="5">
                  <c:v>111.96351742943074</c:v>
                </c:pt>
                <c:pt idx="6">
                  <c:v>114.48050089425433</c:v>
                </c:pt>
                <c:pt idx="7">
                  <c:v>116.07956453074524</c:v>
                </c:pt>
                <c:pt idx="8">
                  <c:v>115.88170163665878</c:v>
                </c:pt>
                <c:pt idx="9">
                  <c:v>108.12317689158803</c:v>
                </c:pt>
                <c:pt idx="10">
                  <c:v>112.24821237972087</c:v>
                </c:pt>
                <c:pt idx="11">
                  <c:v>115.20875898123602</c:v>
                </c:pt>
              </c:numCache>
            </c:numRef>
          </c:val>
          <c:smooth val="1"/>
          <c:extLst>
            <c:ext xmlns:c16="http://schemas.microsoft.com/office/drawing/2014/chart" uri="{C3380CC4-5D6E-409C-BE32-E72D297353CC}">
              <c16:uniqueId val="{00000031-9A5A-46EF-91A9-492E24143091}"/>
            </c:ext>
          </c:extLst>
        </c:ser>
        <c:ser>
          <c:idx val="10"/>
          <c:order val="10"/>
          <c:tx>
            <c:strRef>
              <c:f>LAT!$CY$66</c:f>
              <c:strCache>
                <c:ptCount val="1"/>
                <c:pt idx="0">
                  <c:v>VENEZUELA</c:v>
                </c:pt>
              </c:strCache>
            </c:strRef>
          </c:tx>
          <c:spPr>
            <a:ln w="28575" cap="rnd">
              <a:solidFill>
                <a:srgbClr val="C00000"/>
              </a:solidFill>
              <a:round/>
            </a:ln>
            <a:effectLst/>
          </c:spPr>
          <c:marker>
            <c:symbol val="none"/>
          </c:marker>
          <c:dLbls>
            <c:dLbl>
              <c:idx val="0"/>
              <c:spPr>
                <a:solidFill>
                  <a:schemeClr val="tx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Raleway" panose="020B0003030101060003" pitchFamily="34" charset="0"/>
                      <a:ea typeface="+mn-ea"/>
                      <a:cs typeface="+mn-cs"/>
                    </a:defRPr>
                  </a:pPr>
                  <a:endParaRPr lang="es-AR"/>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2-9A5A-46EF-91A9-492E24143091}"/>
                </c:ext>
              </c:extLst>
            </c:dLbl>
            <c:dLbl>
              <c:idx val="10"/>
              <c:spPr>
                <a:solidFill>
                  <a:srgbClr val="C00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Raleway" panose="020B0003030101060003" pitchFamily="34" charset="0"/>
                      <a:ea typeface="+mn-ea"/>
                      <a:cs typeface="+mn-cs"/>
                    </a:defRPr>
                  </a:pPr>
                  <a:endParaRPr lang="es-AR"/>
                </a:p>
              </c:txPr>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33-9A5A-46EF-91A9-492E2414309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Raleway" panose="020B0003030101060003" pitchFamily="34" charset="0"/>
                    <a:ea typeface="+mn-ea"/>
                    <a:cs typeface="+mn-cs"/>
                  </a:defRPr>
                </a:pPr>
                <a:endParaRPr lang="es-AR"/>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LAT!$CZ$55:$DK$55</c:f>
              <c:strCache>
                <c:ptCount val="12"/>
                <c:pt idx="0">
                  <c:v>2011</c:v>
                </c:pt>
                <c:pt idx="1">
                  <c:v>2012</c:v>
                </c:pt>
                <c:pt idx="2">
                  <c:v>2013</c:v>
                </c:pt>
                <c:pt idx="3">
                  <c:v>2014</c:v>
                </c:pt>
                <c:pt idx="4">
                  <c:v>2015</c:v>
                </c:pt>
                <c:pt idx="5">
                  <c:v>2016</c:v>
                </c:pt>
                <c:pt idx="6">
                  <c:v>2017</c:v>
                </c:pt>
                <c:pt idx="7">
                  <c:v>2018</c:v>
                </c:pt>
                <c:pt idx="8">
                  <c:v>2019</c:v>
                </c:pt>
                <c:pt idx="9">
                  <c:v>2020</c:v>
                </c:pt>
                <c:pt idx="10">
                  <c:v>2021p</c:v>
                </c:pt>
                <c:pt idx="11">
                  <c:v>2022p</c:v>
                </c:pt>
              </c:strCache>
            </c:strRef>
          </c:cat>
          <c:val>
            <c:numRef>
              <c:f>LAT!$CZ$66:$DK$66</c:f>
              <c:numCache>
                <c:formatCode>_ * #,##0.0_ ;_ * \-#,##0.0_ ;_ * "-"??_ ;_ @_ </c:formatCode>
                <c:ptCount val="12"/>
                <c:pt idx="0">
                  <c:v>100</c:v>
                </c:pt>
                <c:pt idx="1">
                  <c:v>104.11166163800442</c:v>
                </c:pt>
                <c:pt idx="2">
                  <c:v>104.0185880285342</c:v>
                </c:pt>
                <c:pt idx="3">
                  <c:v>98.578095478381854</c:v>
                </c:pt>
                <c:pt idx="4">
                  <c:v>91.195635156918257</c:v>
                </c:pt>
                <c:pt idx="5">
                  <c:v>75.424354532773748</c:v>
                </c:pt>
                <c:pt idx="6">
                  <c:v>64.558016395895322</c:v>
                </c:pt>
                <c:pt idx="7">
                  <c:v>54.329256635452261</c:v>
                </c:pt>
                <c:pt idx="8">
                  <c:v>38.857535091151952</c:v>
                </c:pt>
                <c:pt idx="9">
                  <c:v>27.70042655119391</c:v>
                </c:pt>
                <c:pt idx="10">
                  <c:v>29.169753524778976</c:v>
                </c:pt>
                <c:pt idx="11">
                  <c:v>32.742126610728121</c:v>
                </c:pt>
              </c:numCache>
            </c:numRef>
          </c:val>
          <c:smooth val="1"/>
          <c:extLst>
            <c:ext xmlns:c16="http://schemas.microsoft.com/office/drawing/2014/chart" uri="{C3380CC4-5D6E-409C-BE32-E72D297353CC}">
              <c16:uniqueId val="{00000034-9A5A-46EF-91A9-492E24143091}"/>
            </c:ext>
          </c:extLst>
        </c:ser>
        <c:dLbls>
          <c:showLegendKey val="0"/>
          <c:showVal val="0"/>
          <c:showCatName val="0"/>
          <c:showSerName val="0"/>
          <c:showPercent val="0"/>
          <c:showBubbleSize val="0"/>
        </c:dLbls>
        <c:smooth val="0"/>
        <c:axId val="969326768"/>
        <c:axId val="969325128"/>
        <c:extLst/>
      </c:lineChart>
      <c:catAx>
        <c:axId val="969326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Raleway" panose="020B0003030101060003" pitchFamily="34" charset="0"/>
                <a:ea typeface="+mn-ea"/>
                <a:cs typeface="+mn-cs"/>
              </a:defRPr>
            </a:pPr>
            <a:endParaRPr lang="es-AR"/>
          </a:p>
        </c:txPr>
        <c:crossAx val="969325128"/>
        <c:crosses val="autoZero"/>
        <c:auto val="1"/>
        <c:lblAlgn val="ctr"/>
        <c:lblOffset val="100"/>
        <c:noMultiLvlLbl val="0"/>
      </c:catAx>
      <c:valAx>
        <c:axId val="969325128"/>
        <c:scaling>
          <c:orientation val="minMax"/>
          <c:min val="75"/>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Raleway" panose="020B0003030101060003" pitchFamily="34" charset="0"/>
                <a:ea typeface="+mn-ea"/>
                <a:cs typeface="+mn-cs"/>
              </a:defRPr>
            </a:pPr>
            <a:endParaRPr lang="es-AR"/>
          </a:p>
        </c:txPr>
        <c:crossAx val="969326768"/>
        <c:crosses val="autoZero"/>
        <c:crossBetween val="between"/>
        <c:majorUnit val="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900">
          <a:latin typeface="Raleway" panose="020B0003030101060003" pitchFamily="34" charset="0"/>
        </a:defRPr>
      </a:pPr>
      <a:endParaRPr lang="es-A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chemeClr val="tx1">
                    <a:lumMod val="65000"/>
                    <a:lumOff val="35000"/>
                  </a:schemeClr>
                </a:solidFill>
                <a:latin typeface="Raleway" panose="020B0003030101060003" pitchFamily="34" charset="0"/>
                <a:ea typeface="+mn-ea"/>
                <a:cs typeface="+mn-cs"/>
              </a:defRPr>
            </a:pPr>
            <a:r>
              <a:rPr lang="es-AR" sz="1200" b="1" dirty="0"/>
              <a:t>Actividad económica mundial</a:t>
            </a:r>
          </a:p>
          <a:p>
            <a:pPr>
              <a:defRPr/>
            </a:pPr>
            <a:r>
              <a:rPr lang="es-AR" dirty="0"/>
              <a:t>-base 100 año 2019-</a:t>
            </a:r>
          </a:p>
        </c:rich>
      </c:tx>
      <c:overlay val="0"/>
      <c:spPr>
        <a:noFill/>
        <a:ln>
          <a:noFill/>
        </a:ln>
        <a:effectLst/>
      </c:spPr>
      <c:txPr>
        <a:bodyPr rot="0" spcFirstLastPara="1" vertOverflow="ellipsis" vert="horz" wrap="square" anchor="ctr" anchorCtr="1"/>
        <a:lstStyle/>
        <a:p>
          <a:pPr>
            <a:defRPr sz="960" b="0" i="0" u="none" strike="noStrike" kern="1200" spc="0" baseline="0">
              <a:solidFill>
                <a:schemeClr val="tx1">
                  <a:lumMod val="65000"/>
                  <a:lumOff val="35000"/>
                </a:schemeClr>
              </a:solidFill>
              <a:latin typeface="Raleway" panose="020B0003030101060003" pitchFamily="34" charset="0"/>
              <a:ea typeface="+mn-ea"/>
              <a:cs typeface="+mn-cs"/>
            </a:defRPr>
          </a:pPr>
          <a:endParaRPr lang="es-AR"/>
        </a:p>
      </c:txPr>
    </c:title>
    <c:autoTitleDeleted val="0"/>
    <c:plotArea>
      <c:layout>
        <c:manualLayout>
          <c:layoutTarget val="inner"/>
          <c:xMode val="edge"/>
          <c:yMode val="edge"/>
          <c:x val="9.5163832663086922E-2"/>
          <c:y val="0.16165348107637559"/>
          <c:w val="0.86712383977902785"/>
          <c:h val="0.71309584213569088"/>
        </c:manualLayout>
      </c:layout>
      <c:lineChart>
        <c:grouping val="standard"/>
        <c:varyColors val="0"/>
        <c:ser>
          <c:idx val="0"/>
          <c:order val="0"/>
          <c:tx>
            <c:v>Trayectoria y proyección actual</c:v>
          </c:tx>
          <c:spPr>
            <a:ln w="28575" cap="rnd">
              <a:solidFill>
                <a:schemeClr val="accent1"/>
              </a:solidFill>
              <a:round/>
            </a:ln>
            <a:effectLst/>
          </c:spPr>
          <c:marker>
            <c:symbol val="none"/>
          </c:marker>
          <c:dPt>
            <c:idx val="4"/>
            <c:marker>
              <c:symbol val="none"/>
            </c:marker>
            <c:bubble3D val="0"/>
            <c:spPr>
              <a:ln w="28575" cap="rnd">
                <a:solidFill>
                  <a:schemeClr val="accent1"/>
                </a:solidFill>
                <a:prstDash val="sysDot"/>
                <a:round/>
              </a:ln>
              <a:effectLst/>
            </c:spPr>
            <c:extLst>
              <c:ext xmlns:c16="http://schemas.microsoft.com/office/drawing/2014/chart" uri="{C3380CC4-5D6E-409C-BE32-E72D297353CC}">
                <c16:uniqueId val="{00000001-FB22-49D0-BF07-C4079C209F93}"/>
              </c:ext>
            </c:extLst>
          </c:dPt>
          <c:dPt>
            <c:idx val="5"/>
            <c:marker>
              <c:symbol val="none"/>
            </c:marker>
            <c:bubble3D val="0"/>
            <c:spPr>
              <a:ln w="28575" cap="rnd">
                <a:solidFill>
                  <a:schemeClr val="accent1"/>
                </a:solidFill>
                <a:prstDash val="sysDot"/>
                <a:round/>
              </a:ln>
              <a:effectLst/>
            </c:spPr>
            <c:extLst>
              <c:ext xmlns:c16="http://schemas.microsoft.com/office/drawing/2014/chart" uri="{C3380CC4-5D6E-409C-BE32-E72D297353CC}">
                <c16:uniqueId val="{00000003-FB22-49D0-BF07-C4079C209F93}"/>
              </c:ext>
            </c:extLst>
          </c:dPt>
          <c:cat>
            <c:numRef>
              <c:f>LAT!$AX$67:$BC$67</c:f>
              <c:numCache>
                <c:formatCode>General</c:formatCode>
                <c:ptCount val="6"/>
                <c:pt idx="0">
                  <c:v>2018</c:v>
                </c:pt>
                <c:pt idx="1">
                  <c:v>2019</c:v>
                </c:pt>
                <c:pt idx="2">
                  <c:v>2020</c:v>
                </c:pt>
                <c:pt idx="3">
                  <c:v>2021</c:v>
                </c:pt>
                <c:pt idx="4">
                  <c:v>2022</c:v>
                </c:pt>
                <c:pt idx="5">
                  <c:v>2023</c:v>
                </c:pt>
              </c:numCache>
            </c:numRef>
          </c:cat>
          <c:val>
            <c:numRef>
              <c:f>LAT!$AX$68:$BC$68</c:f>
              <c:numCache>
                <c:formatCode>General</c:formatCode>
                <c:ptCount val="6"/>
                <c:pt idx="0">
                  <c:v>100</c:v>
                </c:pt>
                <c:pt idx="1">
                  <c:v>102.9</c:v>
                </c:pt>
                <c:pt idx="2">
                  <c:v>99.710099999999997</c:v>
                </c:pt>
                <c:pt idx="3">
                  <c:v>105.7924161</c:v>
                </c:pt>
                <c:pt idx="4">
                  <c:v>109.6009430796</c:v>
                </c:pt>
                <c:pt idx="5">
                  <c:v>113.5465770304656</c:v>
                </c:pt>
              </c:numCache>
            </c:numRef>
          </c:val>
          <c:smooth val="1"/>
          <c:extLst>
            <c:ext xmlns:c16="http://schemas.microsoft.com/office/drawing/2014/chart" uri="{C3380CC4-5D6E-409C-BE32-E72D297353CC}">
              <c16:uniqueId val="{00000004-FB22-49D0-BF07-C4079C209F93}"/>
            </c:ext>
          </c:extLst>
        </c:ser>
        <c:ser>
          <c:idx val="1"/>
          <c:order val="1"/>
          <c:tx>
            <c:v>Proyección pre pandemia</c:v>
          </c:tx>
          <c:spPr>
            <a:ln w="28575" cap="rnd">
              <a:solidFill>
                <a:schemeClr val="accent3"/>
              </a:solidFill>
              <a:prstDash val="sysDot"/>
              <a:round/>
            </a:ln>
            <a:effectLst/>
          </c:spPr>
          <c:marker>
            <c:symbol val="none"/>
          </c:marker>
          <c:cat>
            <c:numRef>
              <c:f>LAT!$AX$67:$BC$67</c:f>
              <c:numCache>
                <c:formatCode>General</c:formatCode>
                <c:ptCount val="6"/>
                <c:pt idx="0">
                  <c:v>2018</c:v>
                </c:pt>
                <c:pt idx="1">
                  <c:v>2019</c:v>
                </c:pt>
                <c:pt idx="2">
                  <c:v>2020</c:v>
                </c:pt>
                <c:pt idx="3">
                  <c:v>2021</c:v>
                </c:pt>
                <c:pt idx="4">
                  <c:v>2022</c:v>
                </c:pt>
                <c:pt idx="5">
                  <c:v>2023</c:v>
                </c:pt>
              </c:numCache>
            </c:numRef>
          </c:cat>
          <c:val>
            <c:numRef>
              <c:f>LAT!$AX$69:$BC$69</c:f>
              <c:numCache>
                <c:formatCode>General</c:formatCode>
                <c:ptCount val="6"/>
                <c:pt idx="0">
                  <c:v>100</c:v>
                </c:pt>
                <c:pt idx="1">
                  <c:v>102.89999999999999</c:v>
                </c:pt>
                <c:pt idx="2">
                  <c:v>105.98699999999999</c:v>
                </c:pt>
                <c:pt idx="3">
                  <c:v>109.16660999999999</c:v>
                </c:pt>
                <c:pt idx="4">
                  <c:v>112.4416083</c:v>
                </c:pt>
                <c:pt idx="5">
                  <c:v>115.814856549</c:v>
                </c:pt>
              </c:numCache>
            </c:numRef>
          </c:val>
          <c:smooth val="1"/>
          <c:extLst>
            <c:ext xmlns:c16="http://schemas.microsoft.com/office/drawing/2014/chart" uri="{C3380CC4-5D6E-409C-BE32-E72D297353CC}">
              <c16:uniqueId val="{00000005-FB22-49D0-BF07-C4079C209F93}"/>
            </c:ext>
          </c:extLst>
        </c:ser>
        <c:dLbls>
          <c:showLegendKey val="0"/>
          <c:showVal val="0"/>
          <c:showCatName val="0"/>
          <c:showSerName val="0"/>
          <c:showPercent val="0"/>
          <c:showBubbleSize val="0"/>
        </c:dLbls>
        <c:hiLowLines>
          <c:spPr>
            <a:ln w="57150" cap="flat" cmpd="sng" algn="ctr">
              <a:solidFill>
                <a:srgbClr val="C00000">
                  <a:alpha val="36000"/>
                </a:srgbClr>
              </a:solidFill>
              <a:round/>
            </a:ln>
            <a:effectLst/>
          </c:spPr>
        </c:hiLowLines>
        <c:smooth val="0"/>
        <c:axId val="839934168"/>
        <c:axId val="839931872"/>
      </c:lineChart>
      <c:catAx>
        <c:axId val="839934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Raleway" panose="020B0003030101060003" pitchFamily="34" charset="0"/>
                <a:ea typeface="+mn-ea"/>
                <a:cs typeface="+mn-cs"/>
              </a:defRPr>
            </a:pPr>
            <a:endParaRPr lang="es-AR"/>
          </a:p>
        </c:txPr>
        <c:crossAx val="839931872"/>
        <c:crosses val="autoZero"/>
        <c:auto val="1"/>
        <c:lblAlgn val="ctr"/>
        <c:lblOffset val="100"/>
        <c:noMultiLvlLbl val="0"/>
      </c:catAx>
      <c:valAx>
        <c:axId val="839931872"/>
        <c:scaling>
          <c:orientation val="minMax"/>
          <c:max val="116"/>
          <c:min val="98"/>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Raleway" panose="020B0003030101060003" pitchFamily="34" charset="0"/>
                <a:ea typeface="+mn-ea"/>
                <a:cs typeface="+mn-cs"/>
              </a:defRPr>
            </a:pPr>
            <a:endParaRPr lang="es-AR"/>
          </a:p>
        </c:txPr>
        <c:crossAx val="839934168"/>
        <c:crosses val="autoZero"/>
        <c:crossBetween val="between"/>
        <c:majorUnit val="2"/>
      </c:valAx>
      <c:spPr>
        <a:noFill/>
        <a:ln>
          <a:noFill/>
        </a:ln>
        <a:effectLst/>
      </c:spPr>
    </c:plotArea>
    <c:legend>
      <c:legendPos val="b"/>
      <c:layout>
        <c:manualLayout>
          <c:xMode val="edge"/>
          <c:yMode val="edge"/>
          <c:x val="6.9481571386325255E-2"/>
          <c:y val="0.16746675312412365"/>
          <c:w val="0.71173358045749557"/>
          <c:h val="0.13100954594016534"/>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Raleway" panose="020B0003030101060003" pitchFamily="34" charset="0"/>
              <a:ea typeface="+mn-ea"/>
              <a:cs typeface="+mn-cs"/>
            </a:defRPr>
          </a:pPr>
          <a:endParaRPr lang="es-A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800">
          <a:latin typeface="Raleway" panose="020B0003030101060003" pitchFamily="34" charset="0"/>
        </a:defRPr>
      </a:pPr>
      <a:endParaRPr lang="es-A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chemeClr val="tx1">
                    <a:lumMod val="65000"/>
                    <a:lumOff val="35000"/>
                  </a:schemeClr>
                </a:solidFill>
                <a:latin typeface="Raleway" panose="020B0003030101060003" pitchFamily="34" charset="0"/>
                <a:ea typeface="+mn-ea"/>
                <a:cs typeface="+mn-cs"/>
              </a:defRPr>
            </a:pPr>
            <a:r>
              <a:rPr lang="es-AR" b="1"/>
              <a:t>Actividad Mensual (sin est.)</a:t>
            </a:r>
          </a:p>
        </c:rich>
      </c:tx>
      <c:overlay val="0"/>
      <c:spPr>
        <a:noFill/>
        <a:ln>
          <a:noFill/>
        </a:ln>
        <a:effectLst/>
      </c:spPr>
      <c:txPr>
        <a:bodyPr rot="0" spcFirstLastPara="1" vertOverflow="ellipsis" vert="horz" wrap="square" anchor="ctr" anchorCtr="1"/>
        <a:lstStyle/>
        <a:p>
          <a:pPr>
            <a:defRPr sz="960" b="0" i="0" u="none" strike="noStrike" kern="1200" spc="0" baseline="0">
              <a:solidFill>
                <a:schemeClr val="tx1">
                  <a:lumMod val="65000"/>
                  <a:lumOff val="35000"/>
                </a:schemeClr>
              </a:solidFill>
              <a:latin typeface="Raleway" panose="020B0003030101060003" pitchFamily="34" charset="0"/>
              <a:ea typeface="+mn-ea"/>
              <a:cs typeface="+mn-cs"/>
            </a:defRPr>
          </a:pPr>
          <a:endParaRPr lang="es-AR"/>
        </a:p>
      </c:txPr>
    </c:title>
    <c:autoTitleDeleted val="0"/>
    <c:plotArea>
      <c:layout>
        <c:manualLayout>
          <c:layoutTarget val="inner"/>
          <c:xMode val="edge"/>
          <c:yMode val="edge"/>
          <c:x val="8.7793317500408391E-2"/>
          <c:y val="0.10610718954248366"/>
          <c:w val="0.88150959595959599"/>
          <c:h val="0.73479705882352941"/>
        </c:manualLayout>
      </c:layout>
      <c:lineChart>
        <c:grouping val="standard"/>
        <c:varyColors val="0"/>
        <c:ser>
          <c:idx val="0"/>
          <c:order val="0"/>
          <c:tx>
            <c:v>2021</c:v>
          </c:tx>
          <c:spPr>
            <a:ln w="28575" cap="rnd">
              <a:solidFill>
                <a:schemeClr val="accent5"/>
              </a:solidFill>
              <a:round/>
            </a:ln>
            <a:effectLst/>
          </c:spPr>
          <c:marker>
            <c:symbol val="none"/>
          </c:marker>
          <c:cat>
            <c:numRef>
              <c:f>PBIN!$A$339:$A$350</c:f>
              <c:numCache>
                <c:formatCode>mmm\-yy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PBIN!$MO$339:$MO$350</c:f>
              <c:numCache>
                <c:formatCode>0.0</c:formatCode>
                <c:ptCount val="12"/>
                <c:pt idx="0">
                  <c:v>140.0268481308886</c:v>
                </c:pt>
                <c:pt idx="1">
                  <c:v>138.11357076248527</c:v>
                </c:pt>
                <c:pt idx="2">
                  <c:v>140.11190599102045</c:v>
                </c:pt>
                <c:pt idx="3">
                  <c:v>137.56178592153481</c:v>
                </c:pt>
                <c:pt idx="4">
                  <c:v>136.77947524744974</c:v>
                </c:pt>
                <c:pt idx="5">
                  <c:v>140.5651830741437</c:v>
                </c:pt>
                <c:pt idx="6">
                  <c:v>142.05683976587846</c:v>
                </c:pt>
                <c:pt idx="7">
                  <c:v>144.21685897127961</c:v>
                </c:pt>
                <c:pt idx="8">
                  <c:v>145.57647051084703</c:v>
                </c:pt>
                <c:pt idx="9">
                  <c:v>144.81760551297708</c:v>
                </c:pt>
                <c:pt idx="10">
                  <c:v>146.62958811900282</c:v>
                </c:pt>
                <c:pt idx="11">
                  <c:v>148.40246206515695</c:v>
                </c:pt>
              </c:numCache>
            </c:numRef>
          </c:val>
          <c:smooth val="1"/>
          <c:extLst>
            <c:ext xmlns:c16="http://schemas.microsoft.com/office/drawing/2014/chart" uri="{C3380CC4-5D6E-409C-BE32-E72D297353CC}">
              <c16:uniqueId val="{00000000-43BB-467D-B226-6ACABD728B92}"/>
            </c:ext>
          </c:extLst>
        </c:ser>
        <c:ser>
          <c:idx val="1"/>
          <c:order val="1"/>
          <c:tx>
            <c:v>2019</c:v>
          </c:tx>
          <c:spPr>
            <a:ln w="28575" cap="rnd">
              <a:solidFill>
                <a:schemeClr val="accent4">
                  <a:lumMod val="75000"/>
                </a:schemeClr>
              </a:solidFill>
              <a:prstDash val="solid"/>
              <a:round/>
            </a:ln>
            <a:effectLst/>
          </c:spPr>
          <c:marker>
            <c:symbol val="none"/>
          </c:marker>
          <c:val>
            <c:numRef>
              <c:f>PBIN!$MO$315:$MO$326</c:f>
              <c:numCache>
                <c:formatCode>0.0</c:formatCode>
                <c:ptCount val="12"/>
                <c:pt idx="0">
                  <c:v>142.93449850446279</c:v>
                </c:pt>
                <c:pt idx="1">
                  <c:v>143.48072979795421</c:v>
                </c:pt>
                <c:pt idx="2">
                  <c:v>141.20462489279612</c:v>
                </c:pt>
                <c:pt idx="3">
                  <c:v>142.50362614627667</c:v>
                </c:pt>
                <c:pt idx="4">
                  <c:v>144.45343487832156</c:v>
                </c:pt>
                <c:pt idx="5">
                  <c:v>143.69622577268279</c:v>
                </c:pt>
                <c:pt idx="6">
                  <c:v>145.4130754195362</c:v>
                </c:pt>
                <c:pt idx="7">
                  <c:v>144.93106137022613</c:v>
                </c:pt>
                <c:pt idx="8">
                  <c:v>141.1649434678811</c:v>
                </c:pt>
                <c:pt idx="9">
                  <c:v>143.63032722554053</c:v>
                </c:pt>
                <c:pt idx="10">
                  <c:v>140.76417297841331</c:v>
                </c:pt>
                <c:pt idx="11">
                  <c:v>140.17017645777781</c:v>
                </c:pt>
              </c:numCache>
            </c:numRef>
          </c:val>
          <c:smooth val="1"/>
          <c:extLst>
            <c:ext xmlns:c16="http://schemas.microsoft.com/office/drawing/2014/chart" uri="{C3380CC4-5D6E-409C-BE32-E72D297353CC}">
              <c16:uniqueId val="{00000001-43BB-467D-B226-6ACABD728B92}"/>
            </c:ext>
          </c:extLst>
        </c:ser>
        <c:ser>
          <c:idx val="2"/>
          <c:order val="2"/>
          <c:tx>
            <c:v>2017</c:v>
          </c:tx>
          <c:spPr>
            <a:ln w="28575" cap="rnd">
              <a:solidFill>
                <a:schemeClr val="accent4"/>
              </a:solidFill>
              <a:round/>
            </a:ln>
            <a:effectLst/>
          </c:spPr>
          <c:marker>
            <c:symbol val="none"/>
          </c:marker>
          <c:val>
            <c:numRef>
              <c:f>PBIN!$MO$291:$MO$302</c:f>
              <c:numCache>
                <c:formatCode>0.0</c:formatCode>
                <c:ptCount val="12"/>
                <c:pt idx="0">
                  <c:v>147.53522081127346</c:v>
                </c:pt>
                <c:pt idx="1">
                  <c:v>146.48292994033963</c:v>
                </c:pt>
                <c:pt idx="2">
                  <c:v>148.45745455593598</c:v>
                </c:pt>
                <c:pt idx="3">
                  <c:v>147.09174872414579</c:v>
                </c:pt>
                <c:pt idx="4">
                  <c:v>148.50345471020324</c:v>
                </c:pt>
                <c:pt idx="5">
                  <c:v>150.37556429500421</c:v>
                </c:pt>
                <c:pt idx="6">
                  <c:v>149.7077588003701</c:v>
                </c:pt>
                <c:pt idx="7">
                  <c:v>150.50589438642734</c:v>
                </c:pt>
                <c:pt idx="8">
                  <c:v>151.49668623554751</c:v>
                </c:pt>
                <c:pt idx="9">
                  <c:v>151.24474573538421</c:v>
                </c:pt>
                <c:pt idx="10">
                  <c:v>153.12171739189674</c:v>
                </c:pt>
                <c:pt idx="11">
                  <c:v>152.30352877696981</c:v>
                </c:pt>
              </c:numCache>
            </c:numRef>
          </c:val>
          <c:smooth val="1"/>
          <c:extLst>
            <c:ext xmlns:c16="http://schemas.microsoft.com/office/drawing/2014/chart" uri="{C3380CC4-5D6E-409C-BE32-E72D297353CC}">
              <c16:uniqueId val="{00000002-43BB-467D-B226-6ACABD728B92}"/>
            </c:ext>
          </c:extLst>
        </c:ser>
        <c:ser>
          <c:idx val="3"/>
          <c:order val="3"/>
          <c:tx>
            <c:v>2022</c:v>
          </c:tx>
          <c:spPr>
            <a:ln w="28575" cap="rnd">
              <a:solidFill>
                <a:schemeClr val="accent1">
                  <a:lumMod val="75000"/>
                </a:schemeClr>
              </a:solidFill>
              <a:round/>
            </a:ln>
            <a:effectLst/>
          </c:spPr>
          <c:marker>
            <c:symbol val="circle"/>
            <c:size val="5"/>
            <c:spPr>
              <a:solidFill>
                <a:schemeClr val="accent1">
                  <a:lumMod val="75000"/>
                </a:schemeClr>
              </a:solidFill>
              <a:ln w="9525">
                <a:solidFill>
                  <a:schemeClr val="accent5">
                    <a:lumMod val="75000"/>
                  </a:schemeClr>
                </a:solidFill>
              </a:ln>
              <a:effectLst/>
            </c:spPr>
          </c:marker>
          <c:val>
            <c:numRef>
              <c:f>PBIN!$MO$351:$MO$354</c:f>
              <c:numCache>
                <c:formatCode>0.0</c:formatCode>
                <c:ptCount val="4"/>
                <c:pt idx="0">
                  <c:v>147.19604076157933</c:v>
                </c:pt>
                <c:pt idx="1">
                  <c:v>148.84737045064205</c:v>
                </c:pt>
                <c:pt idx="2">
                  <c:v>147.6498532571415</c:v>
                </c:pt>
                <c:pt idx="3">
                  <c:v>148.50295967079842</c:v>
                </c:pt>
              </c:numCache>
            </c:numRef>
          </c:val>
          <c:smooth val="1"/>
          <c:extLst>
            <c:ext xmlns:c16="http://schemas.microsoft.com/office/drawing/2014/chart" uri="{C3380CC4-5D6E-409C-BE32-E72D297353CC}">
              <c16:uniqueId val="{00000003-43BB-467D-B226-6ACABD728B92}"/>
            </c:ext>
          </c:extLst>
        </c:ser>
        <c:dLbls>
          <c:showLegendKey val="0"/>
          <c:showVal val="0"/>
          <c:showCatName val="0"/>
          <c:showSerName val="0"/>
          <c:showPercent val="0"/>
          <c:showBubbleSize val="0"/>
        </c:dLbls>
        <c:hiLowLines>
          <c:spPr>
            <a:ln w="9525" cap="flat" cmpd="sng" algn="ctr">
              <a:solidFill>
                <a:schemeClr val="accent2">
                  <a:alpha val="50000"/>
                </a:schemeClr>
              </a:solidFill>
              <a:round/>
            </a:ln>
            <a:effectLst/>
          </c:spPr>
        </c:hiLowLines>
        <c:smooth val="0"/>
        <c:axId val="323989463"/>
        <c:axId val="323990119"/>
      </c:lineChart>
      <c:dateAx>
        <c:axId val="323989463"/>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Raleway" panose="020B0003030101060003" pitchFamily="34" charset="0"/>
                <a:ea typeface="+mn-ea"/>
                <a:cs typeface="+mn-cs"/>
              </a:defRPr>
            </a:pPr>
            <a:endParaRPr lang="es-AR"/>
          </a:p>
        </c:txPr>
        <c:crossAx val="323990119"/>
        <c:crosses val="autoZero"/>
        <c:auto val="1"/>
        <c:lblOffset val="100"/>
        <c:baseTimeUnit val="months"/>
      </c:dateAx>
      <c:valAx>
        <c:axId val="323990119"/>
        <c:scaling>
          <c:orientation val="minMax"/>
          <c:min val="135"/>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Raleway" panose="020B0003030101060003" pitchFamily="34" charset="0"/>
                <a:ea typeface="+mn-ea"/>
                <a:cs typeface="+mn-cs"/>
              </a:defRPr>
            </a:pPr>
            <a:endParaRPr lang="es-AR"/>
          </a:p>
        </c:txPr>
        <c:crossAx val="323989463"/>
        <c:crosses val="autoZero"/>
        <c:crossBetween val="between"/>
      </c:valAx>
      <c:spPr>
        <a:noFill/>
        <a:ln>
          <a:noFill/>
        </a:ln>
        <a:effectLst/>
      </c:spPr>
    </c:plotArea>
    <c:legend>
      <c:legendPos val="t"/>
      <c:layout>
        <c:manualLayout>
          <c:xMode val="edge"/>
          <c:yMode val="edge"/>
          <c:x val="0.47309960920320171"/>
          <c:y val="7.5826470588235287E-2"/>
          <c:w val="0.16004696969696972"/>
          <c:h val="0.18799313725490197"/>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Raleway" panose="020B0003030101060003" pitchFamily="34" charset="0"/>
              <a:ea typeface="+mn-ea"/>
              <a:cs typeface="+mn-cs"/>
            </a:defRPr>
          </a:pPr>
          <a:endParaRPr lang="es-A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800">
          <a:latin typeface="Raleway" panose="020B0003030101060003" pitchFamily="34" charset="0"/>
        </a:defRPr>
      </a:pPr>
      <a:endParaRPr lang="es-A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Raleway" panose="020B0003030101060003" pitchFamily="34" charset="0"/>
                <a:ea typeface="+mn-ea"/>
                <a:cs typeface="+mn-cs"/>
              </a:defRPr>
            </a:pPr>
            <a:r>
              <a:rPr lang="es-AR" sz="1200" b="1"/>
              <a:t>Actividad económica 2011-2022p</a:t>
            </a:r>
          </a:p>
        </c:rich>
      </c:tx>
      <c:layout>
        <c:manualLayout>
          <c:xMode val="edge"/>
          <c:yMode val="edge"/>
          <c:x val="0.24763552188552185"/>
          <c:y val="2.5734507421264563E-3"/>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Raleway" panose="020B0003030101060003" pitchFamily="34" charset="0"/>
              <a:ea typeface="+mn-ea"/>
              <a:cs typeface="+mn-cs"/>
            </a:defRPr>
          </a:pPr>
          <a:endParaRPr lang="es-AR"/>
        </a:p>
      </c:txPr>
    </c:title>
    <c:autoTitleDeleted val="0"/>
    <c:plotArea>
      <c:layout>
        <c:manualLayout>
          <c:layoutTarget val="inner"/>
          <c:xMode val="edge"/>
          <c:yMode val="edge"/>
          <c:x val="6.7691366338393594E-2"/>
          <c:y val="0.11842817681349251"/>
          <c:w val="0.92207609427609427"/>
          <c:h val="0.75677699789788722"/>
        </c:manualLayout>
      </c:layout>
      <c:barChart>
        <c:barDir val="col"/>
        <c:grouping val="clustered"/>
        <c:varyColors val="0"/>
        <c:ser>
          <c:idx val="3"/>
          <c:order val="2"/>
          <c:tx>
            <c:v>Var. % i.a.</c:v>
          </c:tx>
          <c:spPr>
            <a:solidFill>
              <a:srgbClr val="00B050"/>
            </a:solidFill>
            <a:ln>
              <a:noFill/>
            </a:ln>
            <a:effectLst/>
          </c:spPr>
          <c:invertIfNegative val="1"/>
          <c:val>
            <c:numRef>
              <c:f>PBIN!$MW$219:$MW$353</c:f>
              <c:numCache>
                <c:formatCode>0.0%</c:formatCode>
                <c:ptCount val="135"/>
                <c:pt idx="0">
                  <c:v>9.6747037485093168E-2</c:v>
                </c:pt>
                <c:pt idx="1">
                  <c:v>9.0990323040815557E-2</c:v>
                </c:pt>
                <c:pt idx="2">
                  <c:v>8.2926162504468159E-2</c:v>
                </c:pt>
                <c:pt idx="3">
                  <c:v>6.2249899824704746E-2</c:v>
                </c:pt>
                <c:pt idx="4">
                  <c:v>5.3168758793395332E-2</c:v>
                </c:pt>
                <c:pt idx="5">
                  <c:v>4.4433437657735109E-2</c:v>
                </c:pt>
                <c:pt idx="6">
                  <c:v>4.8655408810237777E-2</c:v>
                </c:pt>
                <c:pt idx="7">
                  <c:v>5.3577882302210389E-2</c:v>
                </c:pt>
                <c:pt idx="8">
                  <c:v>6.4093671808167274E-2</c:v>
                </c:pt>
                <c:pt idx="9">
                  <c:v>7.2206102283499662E-2</c:v>
                </c:pt>
                <c:pt idx="10">
                  <c:v>6.598495414715333E-2</c:v>
                </c:pt>
                <c:pt idx="11">
                  <c:v>5.2171318921653498E-2</c:v>
                </c:pt>
                <c:pt idx="12">
                  <c:v>3.5908719288975322E-2</c:v>
                </c:pt>
                <c:pt idx="13">
                  <c:v>2.7057518685244641E-2</c:v>
                </c:pt>
                <c:pt idx="14">
                  <c:v>1.5642469319064212E-2</c:v>
                </c:pt>
                <c:pt idx="15">
                  <c:v>-5.2058033740195464E-3</c:v>
                </c:pt>
                <c:pt idx="16">
                  <c:v>-2.9836381785668609E-2</c:v>
                </c:pt>
                <c:pt idx="17">
                  <c:v>-4.6317572234223725E-2</c:v>
                </c:pt>
                <c:pt idx="18">
                  <c:v>-3.3990411876363869E-2</c:v>
                </c:pt>
                <c:pt idx="19">
                  <c:v>-1.7534183385686908E-2</c:v>
                </c:pt>
                <c:pt idx="20">
                  <c:v>-1.1182941955248604E-2</c:v>
                </c:pt>
                <c:pt idx="21">
                  <c:v>-7.348781346249722E-3</c:v>
                </c:pt>
                <c:pt idx="22">
                  <c:v>-5.7145069518691471E-3</c:v>
                </c:pt>
                <c:pt idx="23">
                  <c:v>5.558040164415079E-3</c:v>
                </c:pt>
                <c:pt idx="24">
                  <c:v>1.3105299722506736E-3</c:v>
                </c:pt>
                <c:pt idx="25">
                  <c:v>2.3820054818022296E-3</c:v>
                </c:pt>
                <c:pt idx="26">
                  <c:v>6.5402514461494476E-3</c:v>
                </c:pt>
                <c:pt idx="27">
                  <c:v>3.0139631572287051E-2</c:v>
                </c:pt>
                <c:pt idx="28">
                  <c:v>5.0966478239239832E-2</c:v>
                </c:pt>
                <c:pt idx="29">
                  <c:v>6.2460234936382086E-2</c:v>
                </c:pt>
                <c:pt idx="30">
                  <c:v>4.7818786019655501E-2</c:v>
                </c:pt>
                <c:pt idx="31">
                  <c:v>3.1330381754306025E-2</c:v>
                </c:pt>
                <c:pt idx="32">
                  <c:v>2.5583898740256572E-2</c:v>
                </c:pt>
                <c:pt idx="33">
                  <c:v>2.0037287251970515E-2</c:v>
                </c:pt>
                <c:pt idx="34">
                  <c:v>1.2196100189105774E-2</c:v>
                </c:pt>
                <c:pt idx="35">
                  <c:v>-5.1020575461580009E-4</c:v>
                </c:pt>
                <c:pt idx="36">
                  <c:v>-5.4654390411568166E-4</c:v>
                </c:pt>
                <c:pt idx="37">
                  <c:v>3.2800276371935944E-4</c:v>
                </c:pt>
                <c:pt idx="38">
                  <c:v>-8.8902838396782702E-3</c:v>
                </c:pt>
                <c:pt idx="39">
                  <c:v>-2.0028474374536587E-2</c:v>
                </c:pt>
                <c:pt idx="40">
                  <c:v>-2.5852570149502485E-2</c:v>
                </c:pt>
                <c:pt idx="41">
                  <c:v>-2.0489386930898079E-2</c:v>
                </c:pt>
                <c:pt idx="42">
                  <c:v>-2.4310185780101801E-2</c:v>
                </c:pt>
                <c:pt idx="43">
                  <c:v>-3.5335560684332079E-2</c:v>
                </c:pt>
                <c:pt idx="44">
                  <c:v>-4.2385150547577299E-2</c:v>
                </c:pt>
                <c:pt idx="45">
                  <c:v>-4.2661460265562501E-2</c:v>
                </c:pt>
                <c:pt idx="46">
                  <c:v>-3.5000360571868949E-2</c:v>
                </c:pt>
                <c:pt idx="47">
                  <c:v>-2.815730138805228E-2</c:v>
                </c:pt>
                <c:pt idx="48">
                  <c:v>-2.5644442062722761E-2</c:v>
                </c:pt>
                <c:pt idx="49">
                  <c:v>-1.4456160416582486E-2</c:v>
                </c:pt>
                <c:pt idx="50">
                  <c:v>2.509089477970905E-3</c:v>
                </c:pt>
                <c:pt idx="51">
                  <c:v>2.3653338224515652E-2</c:v>
                </c:pt>
                <c:pt idx="52">
                  <c:v>3.1875435362611615E-2</c:v>
                </c:pt>
                <c:pt idx="53">
                  <c:v>4.0310320323384552E-2</c:v>
                </c:pt>
                <c:pt idx="54">
                  <c:v>4.3671586959752151E-2</c:v>
                </c:pt>
                <c:pt idx="55">
                  <c:v>4.9883982270662264E-2</c:v>
                </c:pt>
                <c:pt idx="56">
                  <c:v>3.9661699860725763E-2</c:v>
                </c:pt>
                <c:pt idx="57">
                  <c:v>3.3444781204613694E-2</c:v>
                </c:pt>
                <c:pt idx="58">
                  <c:v>3.0891385667801918E-2</c:v>
                </c:pt>
                <c:pt idx="59">
                  <c:v>2.4727009154352553E-2</c:v>
                </c:pt>
                <c:pt idx="60">
                  <c:v>1.8184959356364772E-2</c:v>
                </c:pt>
                <c:pt idx="61">
                  <c:v>9.4799226675714721E-3</c:v>
                </c:pt>
                <c:pt idx="62">
                  <c:v>7.286925452810511E-3</c:v>
                </c:pt>
                <c:pt idx="63">
                  <c:v>-4.4379395246655351E-3</c:v>
                </c:pt>
                <c:pt idx="64">
                  <c:v>-1.8764012365895089E-2</c:v>
                </c:pt>
                <c:pt idx="65">
                  <c:v>-3.858859647401347E-2</c:v>
                </c:pt>
                <c:pt idx="66">
                  <c:v>-4.7060109680178486E-2</c:v>
                </c:pt>
                <c:pt idx="67">
                  <c:v>-4.3750839771987793E-2</c:v>
                </c:pt>
                <c:pt idx="68">
                  <c:v>-3.3272188518776669E-2</c:v>
                </c:pt>
                <c:pt idx="69">
                  <c:v>-2.8618016318334827E-2</c:v>
                </c:pt>
                <c:pt idx="70">
                  <c:v>-2.5098531022591741E-2</c:v>
                </c:pt>
                <c:pt idx="71">
                  <c:v>-1.4932883928851615E-2</c:v>
                </c:pt>
                <c:pt idx="72">
                  <c:v>3.3302016755656361E-3</c:v>
                </c:pt>
                <c:pt idx="73">
                  <c:v>2.3645919285606443E-3</c:v>
                </c:pt>
                <c:pt idx="74">
                  <c:v>5.5967908244312081E-3</c:v>
                </c:pt>
                <c:pt idx="75">
                  <c:v>-1.5161370801188845E-3</c:v>
                </c:pt>
                <c:pt idx="76">
                  <c:v>1.0575293309510458E-2</c:v>
                </c:pt>
                <c:pt idx="77">
                  <c:v>2.326583407676619E-2</c:v>
                </c:pt>
                <c:pt idx="78">
                  <c:v>3.9099168029683273E-2</c:v>
                </c:pt>
                <c:pt idx="79">
                  <c:v>4.500206568789733E-2</c:v>
                </c:pt>
                <c:pt idx="80">
                  <c:v>3.8506085636267784E-2</c:v>
                </c:pt>
                <c:pt idx="81">
                  <c:v>4.4432823307591462E-2</c:v>
                </c:pt>
                <c:pt idx="82">
                  <c:v>4.8192752831220265E-2</c:v>
                </c:pt>
                <c:pt idx="83">
                  <c:v>4.5326848264048758E-2</c:v>
                </c:pt>
                <c:pt idx="84">
                  <c:v>3.9909469934678032E-2</c:v>
                </c:pt>
                <c:pt idx="85">
                  <c:v>3.829079543881142E-2</c:v>
                </c:pt>
                <c:pt idx="86">
                  <c:v>3.7977402181419651E-2</c:v>
                </c:pt>
                <c:pt idx="87">
                  <c:v>2.1268526066376969E-2</c:v>
                </c:pt>
                <c:pt idx="88">
                  <c:v>-1.0260381333819235E-2</c:v>
                </c:pt>
                <c:pt idx="89">
                  <c:v>-3.9790994073942931E-2</c:v>
                </c:pt>
                <c:pt idx="90">
                  <c:v>-4.6503532921290169E-2</c:v>
                </c:pt>
                <c:pt idx="91">
                  <c:v>-3.7015201580214319E-2</c:v>
                </c:pt>
                <c:pt idx="92">
                  <c:v>-3.4694403873950508E-2</c:v>
                </c:pt>
                <c:pt idx="93">
                  <c:v>-4.1338282940806326E-2</c:v>
                </c:pt>
                <c:pt idx="94">
                  <c:v>-6.1356622906859726E-2</c:v>
                </c:pt>
                <c:pt idx="95">
                  <c:v>-6.3397391670075631E-2</c:v>
                </c:pt>
                <c:pt idx="96">
                  <c:v>-6.763311198613986E-2</c:v>
                </c:pt>
                <c:pt idx="97">
                  <c:v>-5.7560339444951647E-2</c:v>
                </c:pt>
                <c:pt idx="98">
                  <c:v>-5.8860807249963343E-2</c:v>
                </c:pt>
                <c:pt idx="99">
                  <c:v>-4.2921833770711904E-2</c:v>
                </c:pt>
                <c:pt idx="100">
                  <c:v>-1.7187741341558316E-2</c:v>
                </c:pt>
                <c:pt idx="101">
                  <c:v>5.8023467362311454E-3</c:v>
                </c:pt>
                <c:pt idx="102">
                  <c:v>1.1194433358307831E-2</c:v>
                </c:pt>
                <c:pt idx="103">
                  <c:v>-1.1169681164754586E-2</c:v>
                </c:pt>
                <c:pt idx="104">
                  <c:v>-1.7512014556170685E-2</c:v>
                </c:pt>
                <c:pt idx="105">
                  <c:v>-2.264025514806034E-2</c:v>
                </c:pt>
                <c:pt idx="106">
                  <c:v>-1.6912137789107495E-2</c:v>
                </c:pt>
                <c:pt idx="107">
                  <c:v>-1.1547869858582915E-2</c:v>
                </c:pt>
                <c:pt idx="108">
                  <c:v>-1.3984068627723722E-2</c:v>
                </c:pt>
                <c:pt idx="109">
                  <c:v>-1.327017262585295E-2</c:v>
                </c:pt>
                <c:pt idx="110">
                  <c:v>-4.9905299345239351E-2</c:v>
                </c:pt>
                <c:pt idx="111">
                  <c:v>-0.13183840268568903</c:v>
                </c:pt>
                <c:pt idx="112">
                  <c:v>-0.18876043298212497</c:v>
                </c:pt>
                <c:pt idx="113">
                  <c:v>-0.19014134477553435</c:v>
                </c:pt>
                <c:pt idx="114">
                  <c:v>-0.14937967172960975</c:v>
                </c:pt>
                <c:pt idx="115">
                  <c:v>-0.11900012095823742</c:v>
                </c:pt>
                <c:pt idx="116">
                  <c:v>-0.10161437868560397</c:v>
                </c:pt>
                <c:pt idx="117">
                  <c:v>-8.1838976353475479E-2</c:v>
                </c:pt>
                <c:pt idx="118">
                  <c:v>-5.4981406085953366E-2</c:v>
                </c:pt>
                <c:pt idx="119">
                  <c:v>-4.2719267064960986E-2</c:v>
                </c:pt>
                <c:pt idx="120">
                  <c:v>-2.6448166267098006E-2</c:v>
                </c:pt>
                <c:pt idx="121">
                  <c:v>-2.2858003028522589E-2</c:v>
                </c:pt>
                <c:pt idx="122">
                  <c:v>2.9016812774758316E-2</c:v>
                </c:pt>
                <c:pt idx="123">
                  <c:v>0.12714930335555796</c:v>
                </c:pt>
                <c:pt idx="124">
                  <c:v>0.18545842146319957</c:v>
                </c:pt>
                <c:pt idx="125">
                  <c:v>0.17927105183463832</c:v>
                </c:pt>
                <c:pt idx="126">
                  <c:v>0.12598967548757933</c:v>
                </c:pt>
                <c:pt idx="127">
                  <c:v>0.12068599420647153</c:v>
                </c:pt>
                <c:pt idx="128">
                  <c:v>0.1194148857510231</c:v>
                </c:pt>
                <c:pt idx="129">
                  <c:v>0.10174715633706288</c:v>
                </c:pt>
                <c:pt idx="130">
                  <c:v>9.0144544249580294E-2</c:v>
                </c:pt>
                <c:pt idx="131">
                  <c:v>8.6439831369144793E-2</c:v>
                </c:pt>
                <c:pt idx="132">
                  <c:v>8.203350619245553E-2</c:v>
                </c:pt>
                <c:pt idx="133">
                  <c:v>7.9316220776012747E-2</c:v>
                </c:pt>
                <c:pt idx="134">
                  <c:v>6.0834376922827005E-2</c:v>
                </c:pt>
              </c:numCache>
            </c:numRef>
          </c:val>
          <c:extLst>
            <c:ext xmlns:c14="http://schemas.microsoft.com/office/drawing/2007/8/2/chart" uri="{6F2FDCE9-48DA-4B69-8628-5D25D57E5C99}">
              <c14:invertSolidFillFmt>
                <c14:spPr xmlns:c14="http://schemas.microsoft.com/office/drawing/2007/8/2/chart">
                  <a:solidFill>
                    <a:srgbClr val="FF0000"/>
                  </a:solidFill>
                  <a:ln>
                    <a:noFill/>
                  </a:ln>
                  <a:effectLst/>
                </c14:spPr>
              </c14:invertSolidFillFmt>
            </c:ext>
            <c:ext xmlns:c16="http://schemas.microsoft.com/office/drawing/2014/chart" uri="{C3380CC4-5D6E-409C-BE32-E72D297353CC}">
              <c16:uniqueId val="{00000000-E2D1-494A-8CA2-7B3ED77E40BD}"/>
            </c:ext>
          </c:extLst>
        </c:ser>
        <c:dLbls>
          <c:showLegendKey val="0"/>
          <c:showVal val="0"/>
          <c:showCatName val="0"/>
          <c:showSerName val="0"/>
          <c:showPercent val="0"/>
          <c:showBubbleSize val="0"/>
        </c:dLbls>
        <c:gapWidth val="50"/>
        <c:axId val="1236687568"/>
        <c:axId val="1236679040"/>
      </c:barChart>
      <c:lineChart>
        <c:grouping val="standard"/>
        <c:varyColors val="0"/>
        <c:ser>
          <c:idx val="0"/>
          <c:order val="0"/>
          <c:spPr>
            <a:ln w="22225" cap="rnd">
              <a:solidFill>
                <a:schemeClr val="accent3"/>
              </a:solidFill>
              <a:round/>
            </a:ln>
            <a:effectLst/>
          </c:spPr>
          <c:marker>
            <c:symbol val="none"/>
          </c:marker>
          <c:cat>
            <c:numRef>
              <c:f>PBIN!$A$219:$A$362</c:f>
              <c:numCache>
                <c:formatCode>mmm\-yy</c:formatCode>
                <c:ptCount val="144"/>
                <c:pt idx="0">
                  <c:v>40544</c:v>
                </c:pt>
                <c:pt idx="1">
                  <c:v>40575</c:v>
                </c:pt>
                <c:pt idx="2">
                  <c:v>40603</c:v>
                </c:pt>
                <c:pt idx="3">
                  <c:v>40634</c:v>
                </c:pt>
                <c:pt idx="4">
                  <c:v>40664</c:v>
                </c:pt>
                <c:pt idx="5">
                  <c:v>40695</c:v>
                </c:pt>
                <c:pt idx="6">
                  <c:v>40725</c:v>
                </c:pt>
                <c:pt idx="7">
                  <c:v>40756</c:v>
                </c:pt>
                <c:pt idx="8">
                  <c:v>40787</c:v>
                </c:pt>
                <c:pt idx="9">
                  <c:v>40817</c:v>
                </c:pt>
                <c:pt idx="10">
                  <c:v>40848</c:v>
                </c:pt>
                <c:pt idx="11">
                  <c:v>40878</c:v>
                </c:pt>
                <c:pt idx="12">
                  <c:v>40909</c:v>
                </c:pt>
                <c:pt idx="13">
                  <c:v>40940</c:v>
                </c:pt>
                <c:pt idx="14">
                  <c:v>40969</c:v>
                </c:pt>
                <c:pt idx="15">
                  <c:v>41000</c:v>
                </c:pt>
                <c:pt idx="16">
                  <c:v>41030</c:v>
                </c:pt>
                <c:pt idx="17">
                  <c:v>41061</c:v>
                </c:pt>
                <c:pt idx="18">
                  <c:v>41091</c:v>
                </c:pt>
                <c:pt idx="19">
                  <c:v>41122</c:v>
                </c:pt>
                <c:pt idx="20">
                  <c:v>41153</c:v>
                </c:pt>
                <c:pt idx="21">
                  <c:v>41183</c:v>
                </c:pt>
                <c:pt idx="22">
                  <c:v>41214</c:v>
                </c:pt>
                <c:pt idx="23">
                  <c:v>41244</c:v>
                </c:pt>
                <c:pt idx="24">
                  <c:v>41275</c:v>
                </c:pt>
                <c:pt idx="25">
                  <c:v>41306</c:v>
                </c:pt>
                <c:pt idx="26">
                  <c:v>41334</c:v>
                </c:pt>
                <c:pt idx="27">
                  <c:v>41365</c:v>
                </c:pt>
                <c:pt idx="28">
                  <c:v>41395</c:v>
                </c:pt>
                <c:pt idx="29">
                  <c:v>41426</c:v>
                </c:pt>
                <c:pt idx="30">
                  <c:v>41456</c:v>
                </c:pt>
                <c:pt idx="31">
                  <c:v>41487</c:v>
                </c:pt>
                <c:pt idx="32">
                  <c:v>41518</c:v>
                </c:pt>
                <c:pt idx="33">
                  <c:v>41548</c:v>
                </c:pt>
                <c:pt idx="34">
                  <c:v>41579</c:v>
                </c:pt>
                <c:pt idx="35">
                  <c:v>41609</c:v>
                </c:pt>
                <c:pt idx="36">
                  <c:v>41640</c:v>
                </c:pt>
                <c:pt idx="37">
                  <c:v>41671</c:v>
                </c:pt>
                <c:pt idx="38">
                  <c:v>41699</c:v>
                </c:pt>
                <c:pt idx="39">
                  <c:v>41730</c:v>
                </c:pt>
                <c:pt idx="40">
                  <c:v>41760</c:v>
                </c:pt>
                <c:pt idx="41">
                  <c:v>41791</c:v>
                </c:pt>
                <c:pt idx="42">
                  <c:v>41821</c:v>
                </c:pt>
                <c:pt idx="43">
                  <c:v>41852</c:v>
                </c:pt>
                <c:pt idx="44">
                  <c:v>41883</c:v>
                </c:pt>
                <c:pt idx="45">
                  <c:v>41913</c:v>
                </c:pt>
                <c:pt idx="46">
                  <c:v>41944</c:v>
                </c:pt>
                <c:pt idx="47">
                  <c:v>41974</c:v>
                </c:pt>
                <c:pt idx="48">
                  <c:v>42005</c:v>
                </c:pt>
                <c:pt idx="49">
                  <c:v>42036</c:v>
                </c:pt>
                <c:pt idx="50">
                  <c:v>42064</c:v>
                </c:pt>
                <c:pt idx="51">
                  <c:v>42095</c:v>
                </c:pt>
                <c:pt idx="52">
                  <c:v>42125</c:v>
                </c:pt>
                <c:pt idx="53">
                  <c:v>42156</c:v>
                </c:pt>
                <c:pt idx="54">
                  <c:v>42186</c:v>
                </c:pt>
                <c:pt idx="55">
                  <c:v>42217</c:v>
                </c:pt>
                <c:pt idx="56">
                  <c:v>42248</c:v>
                </c:pt>
                <c:pt idx="57">
                  <c:v>42278</c:v>
                </c:pt>
                <c:pt idx="58">
                  <c:v>42309</c:v>
                </c:pt>
                <c:pt idx="59">
                  <c:v>42339</c:v>
                </c:pt>
                <c:pt idx="60">
                  <c:v>42370</c:v>
                </c:pt>
                <c:pt idx="61">
                  <c:v>42401</c:v>
                </c:pt>
                <c:pt idx="62">
                  <c:v>42430</c:v>
                </c:pt>
                <c:pt idx="63">
                  <c:v>42461</c:v>
                </c:pt>
                <c:pt idx="64">
                  <c:v>42491</c:v>
                </c:pt>
                <c:pt idx="65">
                  <c:v>42522</c:v>
                </c:pt>
                <c:pt idx="66">
                  <c:v>42552</c:v>
                </c:pt>
                <c:pt idx="67">
                  <c:v>42583</c:v>
                </c:pt>
                <c:pt idx="68">
                  <c:v>42614</c:v>
                </c:pt>
                <c:pt idx="69">
                  <c:v>42644</c:v>
                </c:pt>
                <c:pt idx="70">
                  <c:v>42675</c:v>
                </c:pt>
                <c:pt idx="71">
                  <c:v>42705</c:v>
                </c:pt>
                <c:pt idx="72">
                  <c:v>42736</c:v>
                </c:pt>
                <c:pt idx="73">
                  <c:v>42767</c:v>
                </c:pt>
                <c:pt idx="74">
                  <c:v>42795</c:v>
                </c:pt>
                <c:pt idx="75">
                  <c:v>42826</c:v>
                </c:pt>
                <c:pt idx="76">
                  <c:v>42856</c:v>
                </c:pt>
                <c:pt idx="77">
                  <c:v>42887</c:v>
                </c:pt>
                <c:pt idx="78">
                  <c:v>42917</c:v>
                </c:pt>
                <c:pt idx="79">
                  <c:v>42948</c:v>
                </c:pt>
                <c:pt idx="80">
                  <c:v>42979</c:v>
                </c:pt>
                <c:pt idx="81">
                  <c:v>43009</c:v>
                </c:pt>
                <c:pt idx="82">
                  <c:v>43040</c:v>
                </c:pt>
                <c:pt idx="83">
                  <c:v>43070</c:v>
                </c:pt>
                <c:pt idx="84">
                  <c:v>43101</c:v>
                </c:pt>
                <c:pt idx="85">
                  <c:v>43132</c:v>
                </c:pt>
                <c:pt idx="86">
                  <c:v>43160</c:v>
                </c:pt>
                <c:pt idx="87">
                  <c:v>43191</c:v>
                </c:pt>
                <c:pt idx="88">
                  <c:v>43221</c:v>
                </c:pt>
                <c:pt idx="89">
                  <c:v>43252</c:v>
                </c:pt>
                <c:pt idx="90">
                  <c:v>43282</c:v>
                </c:pt>
                <c:pt idx="91">
                  <c:v>43313</c:v>
                </c:pt>
                <c:pt idx="92">
                  <c:v>43344</c:v>
                </c:pt>
                <c:pt idx="93">
                  <c:v>43374</c:v>
                </c:pt>
                <c:pt idx="94">
                  <c:v>43405</c:v>
                </c:pt>
                <c:pt idx="95">
                  <c:v>43435</c:v>
                </c:pt>
                <c:pt idx="96">
                  <c:v>43466</c:v>
                </c:pt>
                <c:pt idx="97">
                  <c:v>43497</c:v>
                </c:pt>
                <c:pt idx="98">
                  <c:v>43525</c:v>
                </c:pt>
                <c:pt idx="99">
                  <c:v>43556</c:v>
                </c:pt>
                <c:pt idx="100">
                  <c:v>43586</c:v>
                </c:pt>
                <c:pt idx="101">
                  <c:v>43617</c:v>
                </c:pt>
                <c:pt idx="102">
                  <c:v>43647</c:v>
                </c:pt>
                <c:pt idx="103">
                  <c:v>43678</c:v>
                </c:pt>
                <c:pt idx="104">
                  <c:v>43709</c:v>
                </c:pt>
                <c:pt idx="105">
                  <c:v>43739</c:v>
                </c:pt>
                <c:pt idx="106">
                  <c:v>43770</c:v>
                </c:pt>
                <c:pt idx="107">
                  <c:v>43800</c:v>
                </c:pt>
                <c:pt idx="108">
                  <c:v>43831</c:v>
                </c:pt>
                <c:pt idx="109">
                  <c:v>43862</c:v>
                </c:pt>
                <c:pt idx="110">
                  <c:v>43891</c:v>
                </c:pt>
                <c:pt idx="111">
                  <c:v>43922</c:v>
                </c:pt>
                <c:pt idx="112">
                  <c:v>43952</c:v>
                </c:pt>
                <c:pt idx="113">
                  <c:v>43983</c:v>
                </c:pt>
                <c:pt idx="114">
                  <c:v>44013</c:v>
                </c:pt>
                <c:pt idx="115">
                  <c:v>44044</c:v>
                </c:pt>
                <c:pt idx="116">
                  <c:v>44075</c:v>
                </c:pt>
                <c:pt idx="117">
                  <c:v>44105</c:v>
                </c:pt>
                <c:pt idx="118">
                  <c:v>44136</c:v>
                </c:pt>
                <c:pt idx="119">
                  <c:v>44166</c:v>
                </c:pt>
                <c:pt idx="120">
                  <c:v>44197</c:v>
                </c:pt>
                <c:pt idx="121">
                  <c:v>44228</c:v>
                </c:pt>
                <c:pt idx="122">
                  <c:v>44256</c:v>
                </c:pt>
                <c:pt idx="123">
                  <c:v>44287</c:v>
                </c:pt>
                <c:pt idx="124">
                  <c:v>44317</c:v>
                </c:pt>
                <c:pt idx="125">
                  <c:v>44348</c:v>
                </c:pt>
                <c:pt idx="126">
                  <c:v>44378</c:v>
                </c:pt>
                <c:pt idx="127">
                  <c:v>44409</c:v>
                </c:pt>
                <c:pt idx="128">
                  <c:v>44440</c:v>
                </c:pt>
                <c:pt idx="129">
                  <c:v>44470</c:v>
                </c:pt>
                <c:pt idx="130">
                  <c:v>44501</c:v>
                </c:pt>
                <c:pt idx="131">
                  <c:v>44531</c:v>
                </c:pt>
                <c:pt idx="132">
                  <c:v>44562</c:v>
                </c:pt>
                <c:pt idx="133">
                  <c:v>44593</c:v>
                </c:pt>
                <c:pt idx="134">
                  <c:v>44621</c:v>
                </c:pt>
                <c:pt idx="135">
                  <c:v>44652</c:v>
                </c:pt>
                <c:pt idx="136">
                  <c:v>44682</c:v>
                </c:pt>
                <c:pt idx="137">
                  <c:v>44713</c:v>
                </c:pt>
                <c:pt idx="138">
                  <c:v>44743</c:v>
                </c:pt>
                <c:pt idx="139">
                  <c:v>44774</c:v>
                </c:pt>
                <c:pt idx="140">
                  <c:v>44805</c:v>
                </c:pt>
                <c:pt idx="141">
                  <c:v>44835</c:v>
                </c:pt>
                <c:pt idx="142">
                  <c:v>44866</c:v>
                </c:pt>
                <c:pt idx="143">
                  <c:v>44896</c:v>
                </c:pt>
              </c:numCache>
            </c:numRef>
          </c:cat>
          <c:val>
            <c:numRef>
              <c:f>PBIN!$MO$219:$MO$362</c:f>
              <c:numCache>
                <c:formatCode>0.0</c:formatCode>
                <c:ptCount val="144"/>
                <c:pt idx="0">
                  <c:v>145.43680729095991</c:v>
                </c:pt>
                <c:pt idx="1">
                  <c:v>143.6884206647679</c:v>
                </c:pt>
                <c:pt idx="2">
                  <c:v>145.51245061151107</c:v>
                </c:pt>
                <c:pt idx="3">
                  <c:v>145.01845966619308</c:v>
                </c:pt>
                <c:pt idx="4">
                  <c:v>146.56513658146372</c:v>
                </c:pt>
                <c:pt idx="5">
                  <c:v>147.15126191256948</c:v>
                </c:pt>
                <c:pt idx="6">
                  <c:v>146.82078940563926</c:v>
                </c:pt>
                <c:pt idx="7">
                  <c:v>147.15320455891657</c:v>
                </c:pt>
                <c:pt idx="8">
                  <c:v>148.31842669203405</c:v>
                </c:pt>
                <c:pt idx="9">
                  <c:v>147.26027324985273</c:v>
                </c:pt>
                <c:pt idx="10">
                  <c:v>147.7462095536643</c:v>
                </c:pt>
                <c:pt idx="11">
                  <c:v>147.54583512497504</c:v>
                </c:pt>
                <c:pt idx="12">
                  <c:v>147.14481190443607</c:v>
                </c:pt>
                <c:pt idx="13">
                  <c:v>145.57303739645502</c:v>
                </c:pt>
                <c:pt idx="14">
                  <c:v>145.19365510886377</c:v>
                </c:pt>
                <c:pt idx="15">
                  <c:v>141.4872450020095</c:v>
                </c:pt>
                <c:pt idx="16">
                  <c:v>140.42835994943454</c:v>
                </c:pt>
                <c:pt idx="17">
                  <c:v>140.80681651660495</c:v>
                </c:pt>
                <c:pt idx="18">
                  <c:v>144.34326829756245</c:v>
                </c:pt>
                <c:pt idx="19">
                  <c:v>145.50881412994181</c:v>
                </c:pt>
                <c:pt idx="20">
                  <c:v>146.14657910232165</c:v>
                </c:pt>
                <c:pt idx="21">
                  <c:v>147.18560773594442</c:v>
                </c:pt>
                <c:pt idx="22">
                  <c:v>147.36219482022975</c:v>
                </c:pt>
                <c:pt idx="23">
                  <c:v>148.99018344959333</c:v>
                </c:pt>
                <c:pt idx="24">
                  <c:v>146.63732465807391</c:v>
                </c:pt>
                <c:pt idx="25">
                  <c:v>147.96485712767176</c:v>
                </c:pt>
                <c:pt idx="26">
                  <c:v>148.68416784539718</c:v>
                </c:pt>
                <c:pt idx="27">
                  <c:v>148.13121480091866</c:v>
                </c:pt>
                <c:pt idx="28">
                  <c:v>148.71429301463328</c:v>
                </c:pt>
                <c:pt idx="29">
                  <c:v>148.95001812768879</c:v>
                </c:pt>
                <c:pt idx="30">
                  <c:v>148.32679512792825</c:v>
                </c:pt>
                <c:pt idx="31">
                  <c:v>150.11980424641328</c:v>
                </c:pt>
                <c:pt idx="32">
                  <c:v>150.09063902527205</c:v>
                </c:pt>
                <c:pt idx="33">
                  <c:v>149.51377614033277</c:v>
                </c:pt>
                <c:pt idx="34">
                  <c:v>148.53378053452144</c:v>
                </c:pt>
                <c:pt idx="35">
                  <c:v>146.36063950419572</c:v>
                </c:pt>
                <c:pt idx="36">
                  <c:v>146.59768227183037</c:v>
                </c:pt>
                <c:pt idx="37">
                  <c:v>146.25238804049627</c:v>
                </c:pt>
                <c:pt idx="38">
                  <c:v>144.55733155768695</c:v>
                </c:pt>
                <c:pt idx="39">
                  <c:v>144.7762513937511</c:v>
                </c:pt>
                <c:pt idx="40">
                  <c:v>145.14595487058986</c:v>
                </c:pt>
                <c:pt idx="41">
                  <c:v>145.14103884223991</c:v>
                </c:pt>
                <c:pt idx="42">
                  <c:v>144.21826887147432</c:v>
                </c:pt>
                <c:pt idx="43">
                  <c:v>143.58627732940585</c:v>
                </c:pt>
                <c:pt idx="44">
                  <c:v>143.53800853030901</c:v>
                </c:pt>
                <c:pt idx="45">
                  <c:v>144.17303705275623</c:v>
                </c:pt>
                <c:pt idx="46">
                  <c:v>144.49578320999439</c:v>
                </c:pt>
                <c:pt idx="47">
                  <c:v>144.76979705342265</c:v>
                </c:pt>
                <c:pt idx="48">
                  <c:v>144.79999336329379</c:v>
                </c:pt>
                <c:pt idx="49">
                  <c:v>148.19547209427091</c:v>
                </c:pt>
                <c:pt idx="50">
                  <c:v>146.93107751781531</c:v>
                </c:pt>
                <c:pt idx="51">
                  <c:v>148.88425092524051</c:v>
                </c:pt>
                <c:pt idx="52">
                  <c:v>149.6157222254366</c:v>
                </c:pt>
                <c:pt idx="53">
                  <c:v>151.71014602651269</c:v>
                </c:pt>
                <c:pt idx="54">
                  <c:v>150.54021853396722</c:v>
                </c:pt>
                <c:pt idx="55">
                  <c:v>150.01522149689828</c:v>
                </c:pt>
                <c:pt idx="56">
                  <c:v>149.32767006423143</c:v>
                </c:pt>
                <c:pt idx="57">
                  <c:v>149.24951662939154</c:v>
                </c:pt>
                <c:pt idx="58">
                  <c:v>148.27366394924582</c:v>
                </c:pt>
                <c:pt idx="59">
                  <c:v>147.15599000070858</c:v>
                </c:pt>
                <c:pt idx="60">
                  <c:v>147.45755244877941</c:v>
                </c:pt>
                <c:pt idx="61">
                  <c:v>147.10777457063944</c:v>
                </c:pt>
                <c:pt idx="62">
                  <c:v>146.5427030216097</c:v>
                </c:pt>
                <c:pt idx="63">
                  <c:v>144.80856705347571</c:v>
                </c:pt>
                <c:pt idx="64">
                  <c:v>144.08977497280014</c:v>
                </c:pt>
                <c:pt idx="65">
                  <c:v>144.65747510665645</c:v>
                </c:pt>
                <c:pt idx="66">
                  <c:v>143.98769772882312</c:v>
                </c:pt>
                <c:pt idx="67">
                  <c:v>145.55600385788966</c:v>
                </c:pt>
                <c:pt idx="68">
                  <c:v>145.53620503334989</c:v>
                </c:pt>
                <c:pt idx="69">
                  <c:v>144.46936998203347</c:v>
                </c:pt>
                <c:pt idx="70">
                  <c:v>146.26156307884381</c:v>
                </c:pt>
                <c:pt idx="71">
                  <c:v>147.09666694916842</c:v>
                </c:pt>
                <c:pt idx="72">
                  <c:v>147.53522081127346</c:v>
                </c:pt>
                <c:pt idx="73">
                  <c:v>146.48292994033963</c:v>
                </c:pt>
                <c:pt idx="74">
                  <c:v>148.45745455593598</c:v>
                </c:pt>
                <c:pt idx="75">
                  <c:v>147.09174872414579</c:v>
                </c:pt>
                <c:pt idx="76">
                  <c:v>148.50345471020324</c:v>
                </c:pt>
                <c:pt idx="77">
                  <c:v>150.37556429500421</c:v>
                </c:pt>
                <c:pt idx="78">
                  <c:v>149.7077588003701</c:v>
                </c:pt>
                <c:pt idx="79">
                  <c:v>150.50589438642734</c:v>
                </c:pt>
                <c:pt idx="80">
                  <c:v>151.49668623554751</c:v>
                </c:pt>
                <c:pt idx="81">
                  <c:v>151.24474573538421</c:v>
                </c:pt>
                <c:pt idx="82">
                  <c:v>153.12171739189674</c:v>
                </c:pt>
                <c:pt idx="83">
                  <c:v>152.30352877696981</c:v>
                </c:pt>
                <c:pt idx="84">
                  <c:v>152.06752701123267</c:v>
                </c:pt>
                <c:pt idx="85">
                  <c:v>152.00772282968782</c:v>
                </c:pt>
                <c:pt idx="86">
                  <c:v>151.25325094513749</c:v>
                </c:pt>
                <c:pt idx="87">
                  <c:v>146.87957998802489</c:v>
                </c:pt>
                <c:pt idx="88">
                  <c:v>144.45799371072306</c:v>
                </c:pt>
                <c:pt idx="89">
                  <c:v>143.18328458974716</c:v>
                </c:pt>
                <c:pt idx="90">
                  <c:v>143.20697100566835</c:v>
                </c:pt>
                <c:pt idx="91">
                  <c:v>146.69016689265533</c:v>
                </c:pt>
                <c:pt idx="92">
                  <c:v>143.14686771003733</c:v>
                </c:pt>
                <c:pt idx="93">
                  <c:v>143.48322929966295</c:v>
                </c:pt>
                <c:pt idx="94">
                  <c:v>141.56399670858175</c:v>
                </c:pt>
                <c:pt idx="95">
                  <c:v>141.85603506393417</c:v>
                </c:pt>
                <c:pt idx="96">
                  <c:v>142.93449850446279</c:v>
                </c:pt>
                <c:pt idx="97">
                  <c:v>143.48072979795421</c:v>
                </c:pt>
                <c:pt idx="98">
                  <c:v>141.20462489279612</c:v>
                </c:pt>
                <c:pt idx="99">
                  <c:v>142.50362614627667</c:v>
                </c:pt>
                <c:pt idx="100">
                  <c:v>144.45343487832156</c:v>
                </c:pt>
                <c:pt idx="101">
                  <c:v>143.69622577268279</c:v>
                </c:pt>
                <c:pt idx="102">
                  <c:v>145.4130754195362</c:v>
                </c:pt>
                <c:pt idx="103">
                  <c:v>144.93106137022613</c:v>
                </c:pt>
                <c:pt idx="104">
                  <c:v>141.1649434678811</c:v>
                </c:pt>
                <c:pt idx="105">
                  <c:v>143.63032722554053</c:v>
                </c:pt>
                <c:pt idx="106">
                  <c:v>140.76417297841331</c:v>
                </c:pt>
                <c:pt idx="107">
                  <c:v>140.17017645777781</c:v>
                </c:pt>
                <c:pt idx="108">
                  <c:v>140.80426345718908</c:v>
                </c:pt>
                <c:pt idx="109">
                  <c:v>140.47694578224795</c:v>
                </c:pt>
                <c:pt idx="110">
                  <c:v>125.42978565211637</c:v>
                </c:pt>
                <c:pt idx="111">
                  <c:v>105.11695230194732</c:v>
                </c:pt>
                <c:pt idx="112">
                  <c:v>116.33414823619009</c:v>
                </c:pt>
                <c:pt idx="113">
                  <c:v>124.36907969892977</c:v>
                </c:pt>
                <c:pt idx="114">
                  <c:v>126.62366167030197</c:v>
                </c:pt>
                <c:pt idx="115">
                  <c:v>129.2828542177048</c:v>
                </c:pt>
                <c:pt idx="116">
                  <c:v>131.27899722398661</c:v>
                </c:pt>
                <c:pt idx="117">
                  <c:v>134.39643445493272</c:v>
                </c:pt>
                <c:pt idx="118">
                  <c:v>135.4285141899866</c:v>
                </c:pt>
                <c:pt idx="119">
                  <c:v>135.16602368979395</c:v>
                </c:pt>
                <c:pt idx="120">
                  <c:v>139.78525972338076</c:v>
                </c:pt>
                <c:pt idx="121">
                  <c:v>138.03044630307585</c:v>
                </c:pt>
                <c:pt idx="122">
                  <c:v>139.6381062498327</c:v>
                </c:pt>
                <c:pt idx="123">
                  <c:v>137.82903880692834</c:v>
                </c:pt>
                <c:pt idx="124">
                  <c:v>136.47324837459763</c:v>
                </c:pt>
                <c:pt idx="125">
                  <c:v>140.40316908710284</c:v>
                </c:pt>
                <c:pt idx="126">
                  <c:v>142.18349168476311</c:v>
                </c:pt>
                <c:pt idx="127">
                  <c:v>144.28645099440209</c:v>
                </c:pt>
                <c:pt idx="128">
                  <c:v>145.58250626801313</c:v>
                </c:pt>
                <c:pt idx="129">
                  <c:v>144.59214506676773</c:v>
                </c:pt>
                <c:pt idx="130">
                  <c:v>146.42352656552703</c:v>
                </c:pt>
                <c:pt idx="131">
                  <c:v>148.02537127377349</c:v>
                </c:pt>
                <c:pt idx="132">
                  <c:v>146.92534922715495</c:v>
                </c:pt>
                <c:pt idx="133">
                  <c:v>148.67367673325154</c:v>
                </c:pt>
                <c:pt idx="134">
                  <c:v>147.57180012062108</c:v>
                </c:pt>
                <c:pt idx="135">
                  <c:v>148.30965912122417</c:v>
                </c:pt>
                <c:pt idx="136">
                  <c:v>146.82656253001193</c:v>
                </c:pt>
                <c:pt idx="137">
                  <c:v>147.85434846772202</c:v>
                </c:pt>
                <c:pt idx="138">
                  <c:v>147.1150767253834</c:v>
                </c:pt>
                <c:pt idx="139">
                  <c:v>148.58622749263725</c:v>
                </c:pt>
                <c:pt idx="140">
                  <c:v>147.39753767269616</c:v>
                </c:pt>
                <c:pt idx="141">
                  <c:v>148.28192289873235</c:v>
                </c:pt>
                <c:pt idx="142">
                  <c:v>147.68879520713742</c:v>
                </c:pt>
                <c:pt idx="143">
                  <c:v>148.4272391831731</c:v>
                </c:pt>
              </c:numCache>
            </c:numRef>
          </c:val>
          <c:smooth val="1"/>
          <c:extLst>
            <c:ext xmlns:c16="http://schemas.microsoft.com/office/drawing/2014/chart" uri="{C3380CC4-5D6E-409C-BE32-E72D297353CC}">
              <c16:uniqueId val="{00000001-E2D1-494A-8CA2-7B3ED77E40BD}"/>
            </c:ext>
          </c:extLst>
        </c:ser>
        <c:ser>
          <c:idx val="2"/>
          <c:order val="1"/>
          <c:spPr>
            <a:ln w="28575" cap="rnd">
              <a:noFill/>
              <a:round/>
            </a:ln>
            <a:effectLst/>
          </c:spPr>
          <c:marker>
            <c:symbol val="dash"/>
            <c:size val="3"/>
            <c:spPr>
              <a:solidFill>
                <a:schemeClr val="tx2"/>
              </a:solidFill>
              <a:ln w="19050">
                <a:solidFill>
                  <a:schemeClr val="tx2"/>
                </a:solidFill>
              </a:ln>
              <a:effectLst/>
            </c:spPr>
          </c:marker>
          <c:cat>
            <c:numRef>
              <c:f>PBIN!$A$219:$A$362</c:f>
              <c:numCache>
                <c:formatCode>mmm\-yy</c:formatCode>
                <c:ptCount val="144"/>
                <c:pt idx="0">
                  <c:v>40544</c:v>
                </c:pt>
                <c:pt idx="1">
                  <c:v>40575</c:v>
                </c:pt>
                <c:pt idx="2">
                  <c:v>40603</c:v>
                </c:pt>
                <c:pt idx="3">
                  <c:v>40634</c:v>
                </c:pt>
                <c:pt idx="4">
                  <c:v>40664</c:v>
                </c:pt>
                <c:pt idx="5">
                  <c:v>40695</c:v>
                </c:pt>
                <c:pt idx="6">
                  <c:v>40725</c:v>
                </c:pt>
                <c:pt idx="7">
                  <c:v>40756</c:v>
                </c:pt>
                <c:pt idx="8">
                  <c:v>40787</c:v>
                </c:pt>
                <c:pt idx="9">
                  <c:v>40817</c:v>
                </c:pt>
                <c:pt idx="10">
                  <c:v>40848</c:v>
                </c:pt>
                <c:pt idx="11">
                  <c:v>40878</c:v>
                </c:pt>
                <c:pt idx="12">
                  <c:v>40909</c:v>
                </c:pt>
                <c:pt idx="13">
                  <c:v>40940</c:v>
                </c:pt>
                <c:pt idx="14">
                  <c:v>40969</c:v>
                </c:pt>
                <c:pt idx="15">
                  <c:v>41000</c:v>
                </c:pt>
                <c:pt idx="16">
                  <c:v>41030</c:v>
                </c:pt>
                <c:pt idx="17">
                  <c:v>41061</c:v>
                </c:pt>
                <c:pt idx="18">
                  <c:v>41091</c:v>
                </c:pt>
                <c:pt idx="19">
                  <c:v>41122</c:v>
                </c:pt>
                <c:pt idx="20">
                  <c:v>41153</c:v>
                </c:pt>
                <c:pt idx="21">
                  <c:v>41183</c:v>
                </c:pt>
                <c:pt idx="22">
                  <c:v>41214</c:v>
                </c:pt>
                <c:pt idx="23">
                  <c:v>41244</c:v>
                </c:pt>
                <c:pt idx="24">
                  <c:v>41275</c:v>
                </c:pt>
                <c:pt idx="25">
                  <c:v>41306</c:v>
                </c:pt>
                <c:pt idx="26">
                  <c:v>41334</c:v>
                </c:pt>
                <c:pt idx="27">
                  <c:v>41365</c:v>
                </c:pt>
                <c:pt idx="28">
                  <c:v>41395</c:v>
                </c:pt>
                <c:pt idx="29">
                  <c:v>41426</c:v>
                </c:pt>
                <c:pt idx="30">
                  <c:v>41456</c:v>
                </c:pt>
                <c:pt idx="31">
                  <c:v>41487</c:v>
                </c:pt>
                <c:pt idx="32">
                  <c:v>41518</c:v>
                </c:pt>
                <c:pt idx="33">
                  <c:v>41548</c:v>
                </c:pt>
                <c:pt idx="34">
                  <c:v>41579</c:v>
                </c:pt>
                <c:pt idx="35">
                  <c:v>41609</c:v>
                </c:pt>
                <c:pt idx="36">
                  <c:v>41640</c:v>
                </c:pt>
                <c:pt idx="37">
                  <c:v>41671</c:v>
                </c:pt>
                <c:pt idx="38">
                  <c:v>41699</c:v>
                </c:pt>
                <c:pt idx="39">
                  <c:v>41730</c:v>
                </c:pt>
                <c:pt idx="40">
                  <c:v>41760</c:v>
                </c:pt>
                <c:pt idx="41">
                  <c:v>41791</c:v>
                </c:pt>
                <c:pt idx="42">
                  <c:v>41821</c:v>
                </c:pt>
                <c:pt idx="43">
                  <c:v>41852</c:v>
                </c:pt>
                <c:pt idx="44">
                  <c:v>41883</c:v>
                </c:pt>
                <c:pt idx="45">
                  <c:v>41913</c:v>
                </c:pt>
                <c:pt idx="46">
                  <c:v>41944</c:v>
                </c:pt>
                <c:pt idx="47">
                  <c:v>41974</c:v>
                </c:pt>
                <c:pt idx="48">
                  <c:v>42005</c:v>
                </c:pt>
                <c:pt idx="49">
                  <c:v>42036</c:v>
                </c:pt>
                <c:pt idx="50">
                  <c:v>42064</c:v>
                </c:pt>
                <c:pt idx="51">
                  <c:v>42095</c:v>
                </c:pt>
                <c:pt idx="52">
                  <c:v>42125</c:v>
                </c:pt>
                <c:pt idx="53">
                  <c:v>42156</c:v>
                </c:pt>
                <c:pt idx="54">
                  <c:v>42186</c:v>
                </c:pt>
                <c:pt idx="55">
                  <c:v>42217</c:v>
                </c:pt>
                <c:pt idx="56">
                  <c:v>42248</c:v>
                </c:pt>
                <c:pt idx="57">
                  <c:v>42278</c:v>
                </c:pt>
                <c:pt idx="58">
                  <c:v>42309</c:v>
                </c:pt>
                <c:pt idx="59">
                  <c:v>42339</c:v>
                </c:pt>
                <c:pt idx="60">
                  <c:v>42370</c:v>
                </c:pt>
                <c:pt idx="61">
                  <c:v>42401</c:v>
                </c:pt>
                <c:pt idx="62">
                  <c:v>42430</c:v>
                </c:pt>
                <c:pt idx="63">
                  <c:v>42461</c:v>
                </c:pt>
                <c:pt idx="64">
                  <c:v>42491</c:v>
                </c:pt>
                <c:pt idx="65">
                  <c:v>42522</c:v>
                </c:pt>
                <c:pt idx="66">
                  <c:v>42552</c:v>
                </c:pt>
                <c:pt idx="67">
                  <c:v>42583</c:v>
                </c:pt>
                <c:pt idx="68">
                  <c:v>42614</c:v>
                </c:pt>
                <c:pt idx="69">
                  <c:v>42644</c:v>
                </c:pt>
                <c:pt idx="70">
                  <c:v>42675</c:v>
                </c:pt>
                <c:pt idx="71">
                  <c:v>42705</c:v>
                </c:pt>
                <c:pt idx="72">
                  <c:v>42736</c:v>
                </c:pt>
                <c:pt idx="73">
                  <c:v>42767</c:v>
                </c:pt>
                <c:pt idx="74">
                  <c:v>42795</c:v>
                </c:pt>
                <c:pt idx="75">
                  <c:v>42826</c:v>
                </c:pt>
                <c:pt idx="76">
                  <c:v>42856</c:v>
                </c:pt>
                <c:pt idx="77">
                  <c:v>42887</c:v>
                </c:pt>
                <c:pt idx="78">
                  <c:v>42917</c:v>
                </c:pt>
                <c:pt idx="79">
                  <c:v>42948</c:v>
                </c:pt>
                <c:pt idx="80">
                  <c:v>42979</c:v>
                </c:pt>
                <c:pt idx="81">
                  <c:v>43009</c:v>
                </c:pt>
                <c:pt idx="82">
                  <c:v>43040</c:v>
                </c:pt>
                <c:pt idx="83">
                  <c:v>43070</c:v>
                </c:pt>
                <c:pt idx="84">
                  <c:v>43101</c:v>
                </c:pt>
                <c:pt idx="85">
                  <c:v>43132</c:v>
                </c:pt>
                <c:pt idx="86">
                  <c:v>43160</c:v>
                </c:pt>
                <c:pt idx="87">
                  <c:v>43191</c:v>
                </c:pt>
                <c:pt idx="88">
                  <c:v>43221</c:v>
                </c:pt>
                <c:pt idx="89">
                  <c:v>43252</c:v>
                </c:pt>
                <c:pt idx="90">
                  <c:v>43282</c:v>
                </c:pt>
                <c:pt idx="91">
                  <c:v>43313</c:v>
                </c:pt>
                <c:pt idx="92">
                  <c:v>43344</c:v>
                </c:pt>
                <c:pt idx="93">
                  <c:v>43374</c:v>
                </c:pt>
                <c:pt idx="94">
                  <c:v>43405</c:v>
                </c:pt>
                <c:pt idx="95">
                  <c:v>43435</c:v>
                </c:pt>
                <c:pt idx="96">
                  <c:v>43466</c:v>
                </c:pt>
                <c:pt idx="97">
                  <c:v>43497</c:v>
                </c:pt>
                <c:pt idx="98">
                  <c:v>43525</c:v>
                </c:pt>
                <c:pt idx="99">
                  <c:v>43556</c:v>
                </c:pt>
                <c:pt idx="100">
                  <c:v>43586</c:v>
                </c:pt>
                <c:pt idx="101">
                  <c:v>43617</c:v>
                </c:pt>
                <c:pt idx="102">
                  <c:v>43647</c:v>
                </c:pt>
                <c:pt idx="103">
                  <c:v>43678</c:v>
                </c:pt>
                <c:pt idx="104">
                  <c:v>43709</c:v>
                </c:pt>
                <c:pt idx="105">
                  <c:v>43739</c:v>
                </c:pt>
                <c:pt idx="106">
                  <c:v>43770</c:v>
                </c:pt>
                <c:pt idx="107">
                  <c:v>43800</c:v>
                </c:pt>
                <c:pt idx="108">
                  <c:v>43831</c:v>
                </c:pt>
                <c:pt idx="109">
                  <c:v>43862</c:v>
                </c:pt>
                <c:pt idx="110">
                  <c:v>43891</c:v>
                </c:pt>
                <c:pt idx="111">
                  <c:v>43922</c:v>
                </c:pt>
                <c:pt idx="112">
                  <c:v>43952</c:v>
                </c:pt>
                <c:pt idx="113">
                  <c:v>43983</c:v>
                </c:pt>
                <c:pt idx="114">
                  <c:v>44013</c:v>
                </c:pt>
                <c:pt idx="115">
                  <c:v>44044</c:v>
                </c:pt>
                <c:pt idx="116">
                  <c:v>44075</c:v>
                </c:pt>
                <c:pt idx="117">
                  <c:v>44105</c:v>
                </c:pt>
                <c:pt idx="118">
                  <c:v>44136</c:v>
                </c:pt>
                <c:pt idx="119">
                  <c:v>44166</c:v>
                </c:pt>
                <c:pt idx="120">
                  <c:v>44197</c:v>
                </c:pt>
                <c:pt idx="121">
                  <c:v>44228</c:v>
                </c:pt>
                <c:pt idx="122">
                  <c:v>44256</c:v>
                </c:pt>
                <c:pt idx="123">
                  <c:v>44287</c:v>
                </c:pt>
                <c:pt idx="124">
                  <c:v>44317</c:v>
                </c:pt>
                <c:pt idx="125">
                  <c:v>44348</c:v>
                </c:pt>
                <c:pt idx="126">
                  <c:v>44378</c:v>
                </c:pt>
                <c:pt idx="127">
                  <c:v>44409</c:v>
                </c:pt>
                <c:pt idx="128">
                  <c:v>44440</c:v>
                </c:pt>
                <c:pt idx="129">
                  <c:v>44470</c:v>
                </c:pt>
                <c:pt idx="130">
                  <c:v>44501</c:v>
                </c:pt>
                <c:pt idx="131">
                  <c:v>44531</c:v>
                </c:pt>
                <c:pt idx="132">
                  <c:v>44562</c:v>
                </c:pt>
                <c:pt idx="133">
                  <c:v>44593</c:v>
                </c:pt>
                <c:pt idx="134">
                  <c:v>44621</c:v>
                </c:pt>
                <c:pt idx="135">
                  <c:v>44652</c:v>
                </c:pt>
                <c:pt idx="136">
                  <c:v>44682</c:v>
                </c:pt>
                <c:pt idx="137">
                  <c:v>44713</c:v>
                </c:pt>
                <c:pt idx="138">
                  <c:v>44743</c:v>
                </c:pt>
                <c:pt idx="139">
                  <c:v>44774</c:v>
                </c:pt>
                <c:pt idx="140">
                  <c:v>44805</c:v>
                </c:pt>
                <c:pt idx="141">
                  <c:v>44835</c:v>
                </c:pt>
                <c:pt idx="142">
                  <c:v>44866</c:v>
                </c:pt>
                <c:pt idx="143">
                  <c:v>44896</c:v>
                </c:pt>
              </c:numCache>
            </c:numRef>
          </c:cat>
          <c:val>
            <c:numRef>
              <c:f>PBIN!$NJ$219:$NJ$350</c:f>
              <c:numCache>
                <c:formatCode>_ * #,##0.00_ ;_ * \-#,##0.00_ ;_ * "-"??_ ;_ @_ </c:formatCode>
                <c:ptCount val="132"/>
                <c:pt idx="0">
                  <c:v>146.51810627604559</c:v>
                </c:pt>
                <c:pt idx="1">
                  <c:v>146.51810627604559</c:v>
                </c:pt>
                <c:pt idx="2">
                  <c:v>146.51810627604559</c:v>
                </c:pt>
                <c:pt idx="3">
                  <c:v>146.51810627604559</c:v>
                </c:pt>
                <c:pt idx="4">
                  <c:v>146.51810627604559</c:v>
                </c:pt>
                <c:pt idx="5">
                  <c:v>146.51810627604559</c:v>
                </c:pt>
                <c:pt idx="6">
                  <c:v>146.51810627604559</c:v>
                </c:pt>
                <c:pt idx="7">
                  <c:v>146.51810627604559</c:v>
                </c:pt>
                <c:pt idx="8">
                  <c:v>146.51810627604559</c:v>
                </c:pt>
                <c:pt idx="9">
                  <c:v>146.51810627604559</c:v>
                </c:pt>
                <c:pt idx="10">
                  <c:v>146.51810627604559</c:v>
                </c:pt>
                <c:pt idx="11">
                  <c:v>146.51810627604559</c:v>
                </c:pt>
                <c:pt idx="12">
                  <c:v>145.01421445111643</c:v>
                </c:pt>
                <c:pt idx="13">
                  <c:v>145.01421445111643</c:v>
                </c:pt>
                <c:pt idx="14">
                  <c:v>145.01421445111643</c:v>
                </c:pt>
                <c:pt idx="15">
                  <c:v>145.01421445111643</c:v>
                </c:pt>
                <c:pt idx="16">
                  <c:v>145.01421445111643</c:v>
                </c:pt>
                <c:pt idx="17">
                  <c:v>145.01421445111643</c:v>
                </c:pt>
                <c:pt idx="18">
                  <c:v>145.01421445111643</c:v>
                </c:pt>
                <c:pt idx="19">
                  <c:v>145.01421445111643</c:v>
                </c:pt>
                <c:pt idx="20">
                  <c:v>145.01421445111643</c:v>
                </c:pt>
                <c:pt idx="21">
                  <c:v>145.01421445111643</c:v>
                </c:pt>
                <c:pt idx="22">
                  <c:v>145.01421445111643</c:v>
                </c:pt>
                <c:pt idx="23">
                  <c:v>145.01421445111643</c:v>
                </c:pt>
                <c:pt idx="24">
                  <c:v>148.50227584608726</c:v>
                </c:pt>
                <c:pt idx="25">
                  <c:v>148.50227584608726</c:v>
                </c:pt>
                <c:pt idx="26">
                  <c:v>148.50227584608726</c:v>
                </c:pt>
                <c:pt idx="27">
                  <c:v>148.50227584608726</c:v>
                </c:pt>
                <c:pt idx="28">
                  <c:v>148.50227584608726</c:v>
                </c:pt>
                <c:pt idx="29">
                  <c:v>148.50227584608726</c:v>
                </c:pt>
                <c:pt idx="30">
                  <c:v>148.50227584608726</c:v>
                </c:pt>
                <c:pt idx="31">
                  <c:v>148.50227584608726</c:v>
                </c:pt>
                <c:pt idx="32">
                  <c:v>148.50227584608726</c:v>
                </c:pt>
                <c:pt idx="33">
                  <c:v>148.50227584608726</c:v>
                </c:pt>
                <c:pt idx="34">
                  <c:v>148.50227584608726</c:v>
                </c:pt>
                <c:pt idx="35">
                  <c:v>148.50227584608726</c:v>
                </c:pt>
                <c:pt idx="36">
                  <c:v>144.77098491866309</c:v>
                </c:pt>
                <c:pt idx="37">
                  <c:v>144.77098491866309</c:v>
                </c:pt>
                <c:pt idx="38">
                  <c:v>144.77098491866309</c:v>
                </c:pt>
                <c:pt idx="39">
                  <c:v>144.77098491866309</c:v>
                </c:pt>
                <c:pt idx="40">
                  <c:v>144.77098491866309</c:v>
                </c:pt>
                <c:pt idx="41">
                  <c:v>144.77098491866309</c:v>
                </c:pt>
                <c:pt idx="42">
                  <c:v>144.77098491866309</c:v>
                </c:pt>
                <c:pt idx="43">
                  <c:v>144.77098491866309</c:v>
                </c:pt>
                <c:pt idx="44">
                  <c:v>144.77098491866309</c:v>
                </c:pt>
                <c:pt idx="45">
                  <c:v>144.77098491866309</c:v>
                </c:pt>
                <c:pt idx="46">
                  <c:v>144.77098491866309</c:v>
                </c:pt>
                <c:pt idx="47">
                  <c:v>144.77098491866309</c:v>
                </c:pt>
                <c:pt idx="48">
                  <c:v>148.72491190225105</c:v>
                </c:pt>
                <c:pt idx="49">
                  <c:v>148.72491190225105</c:v>
                </c:pt>
                <c:pt idx="50">
                  <c:v>148.72491190225105</c:v>
                </c:pt>
                <c:pt idx="51">
                  <c:v>148.72491190225105</c:v>
                </c:pt>
                <c:pt idx="52">
                  <c:v>148.72491190225105</c:v>
                </c:pt>
                <c:pt idx="53">
                  <c:v>148.72491190225105</c:v>
                </c:pt>
                <c:pt idx="54">
                  <c:v>148.72491190225105</c:v>
                </c:pt>
                <c:pt idx="55">
                  <c:v>148.72491190225105</c:v>
                </c:pt>
                <c:pt idx="56">
                  <c:v>148.72491190225105</c:v>
                </c:pt>
                <c:pt idx="57">
                  <c:v>148.72491190225105</c:v>
                </c:pt>
                <c:pt idx="58">
                  <c:v>148.72491190225105</c:v>
                </c:pt>
                <c:pt idx="59">
                  <c:v>148.72491190225105</c:v>
                </c:pt>
                <c:pt idx="60">
                  <c:v>145.6309461503391</c:v>
                </c:pt>
                <c:pt idx="61">
                  <c:v>145.6309461503391</c:v>
                </c:pt>
                <c:pt idx="62">
                  <c:v>145.6309461503391</c:v>
                </c:pt>
                <c:pt idx="63">
                  <c:v>145.6309461503391</c:v>
                </c:pt>
                <c:pt idx="64">
                  <c:v>145.6309461503391</c:v>
                </c:pt>
                <c:pt idx="65">
                  <c:v>145.6309461503391</c:v>
                </c:pt>
                <c:pt idx="66">
                  <c:v>145.6309461503391</c:v>
                </c:pt>
                <c:pt idx="67">
                  <c:v>145.6309461503391</c:v>
                </c:pt>
                <c:pt idx="68">
                  <c:v>145.6309461503391</c:v>
                </c:pt>
                <c:pt idx="69">
                  <c:v>145.6309461503391</c:v>
                </c:pt>
                <c:pt idx="70">
                  <c:v>145.6309461503391</c:v>
                </c:pt>
                <c:pt idx="71">
                  <c:v>145.6309461503391</c:v>
                </c:pt>
                <c:pt idx="72">
                  <c:v>149.73555869695818</c:v>
                </c:pt>
                <c:pt idx="73">
                  <c:v>149.73555869695818</c:v>
                </c:pt>
                <c:pt idx="74">
                  <c:v>149.73555869695818</c:v>
                </c:pt>
                <c:pt idx="75">
                  <c:v>149.73555869695818</c:v>
                </c:pt>
                <c:pt idx="76">
                  <c:v>149.73555869695818</c:v>
                </c:pt>
                <c:pt idx="77">
                  <c:v>149.73555869695818</c:v>
                </c:pt>
                <c:pt idx="78">
                  <c:v>149.73555869695818</c:v>
                </c:pt>
                <c:pt idx="79">
                  <c:v>149.73555869695818</c:v>
                </c:pt>
                <c:pt idx="80">
                  <c:v>149.73555869695818</c:v>
                </c:pt>
                <c:pt idx="81">
                  <c:v>149.73555869695818</c:v>
                </c:pt>
                <c:pt idx="82">
                  <c:v>149.73555869695818</c:v>
                </c:pt>
                <c:pt idx="83">
                  <c:v>149.73555869695818</c:v>
                </c:pt>
                <c:pt idx="84">
                  <c:v>145.81638547959108</c:v>
                </c:pt>
                <c:pt idx="85">
                  <c:v>145.81638547959108</c:v>
                </c:pt>
                <c:pt idx="86">
                  <c:v>145.81638547959108</c:v>
                </c:pt>
                <c:pt idx="87">
                  <c:v>145.81638547959108</c:v>
                </c:pt>
                <c:pt idx="88">
                  <c:v>145.81638547959108</c:v>
                </c:pt>
                <c:pt idx="89">
                  <c:v>145.81638547959108</c:v>
                </c:pt>
                <c:pt idx="90">
                  <c:v>145.81638547959108</c:v>
                </c:pt>
                <c:pt idx="91">
                  <c:v>145.81638547959108</c:v>
                </c:pt>
                <c:pt idx="92">
                  <c:v>145.81638547959108</c:v>
                </c:pt>
                <c:pt idx="93">
                  <c:v>145.81638547959108</c:v>
                </c:pt>
                <c:pt idx="94">
                  <c:v>145.81638547959108</c:v>
                </c:pt>
                <c:pt idx="95">
                  <c:v>145.81638547959108</c:v>
                </c:pt>
                <c:pt idx="96">
                  <c:v>142.86224140932245</c:v>
                </c:pt>
                <c:pt idx="97">
                  <c:v>142.86224140932245</c:v>
                </c:pt>
                <c:pt idx="98">
                  <c:v>142.86224140932245</c:v>
                </c:pt>
                <c:pt idx="99">
                  <c:v>142.86224140932245</c:v>
                </c:pt>
                <c:pt idx="100">
                  <c:v>142.86224140932245</c:v>
                </c:pt>
                <c:pt idx="101">
                  <c:v>142.86224140932245</c:v>
                </c:pt>
                <c:pt idx="102">
                  <c:v>142.86224140932245</c:v>
                </c:pt>
                <c:pt idx="103">
                  <c:v>142.86224140932245</c:v>
                </c:pt>
                <c:pt idx="104">
                  <c:v>142.86224140932245</c:v>
                </c:pt>
                <c:pt idx="105">
                  <c:v>142.86224140932245</c:v>
                </c:pt>
                <c:pt idx="106">
                  <c:v>142.86224140932245</c:v>
                </c:pt>
                <c:pt idx="107">
                  <c:v>142.86224140932245</c:v>
                </c:pt>
                <c:pt idx="108">
                  <c:v>128.72563838127726</c:v>
                </c:pt>
                <c:pt idx="109">
                  <c:v>128.72563838127726</c:v>
                </c:pt>
                <c:pt idx="110">
                  <c:v>128.72563838127726</c:v>
                </c:pt>
                <c:pt idx="111">
                  <c:v>128.72563838127726</c:v>
                </c:pt>
                <c:pt idx="112">
                  <c:v>128.72563838127726</c:v>
                </c:pt>
                <c:pt idx="113">
                  <c:v>128.72563838127726</c:v>
                </c:pt>
                <c:pt idx="114">
                  <c:v>128.72563838127726</c:v>
                </c:pt>
                <c:pt idx="115">
                  <c:v>128.72563838127726</c:v>
                </c:pt>
                <c:pt idx="116">
                  <c:v>128.72563838127726</c:v>
                </c:pt>
                <c:pt idx="117">
                  <c:v>128.72563838127726</c:v>
                </c:pt>
                <c:pt idx="118">
                  <c:v>128.72563838127726</c:v>
                </c:pt>
                <c:pt idx="119">
                  <c:v>128.72563838127726</c:v>
                </c:pt>
                <c:pt idx="120">
                  <c:v>141.93773003318037</c:v>
                </c:pt>
                <c:pt idx="121">
                  <c:v>141.93773003318037</c:v>
                </c:pt>
                <c:pt idx="122">
                  <c:v>141.93773003318037</c:v>
                </c:pt>
                <c:pt idx="123">
                  <c:v>141.93773003318037</c:v>
                </c:pt>
                <c:pt idx="124">
                  <c:v>141.93773003318037</c:v>
                </c:pt>
                <c:pt idx="125">
                  <c:v>141.93773003318037</c:v>
                </c:pt>
                <c:pt idx="126">
                  <c:v>141.93773003318037</c:v>
                </c:pt>
                <c:pt idx="127">
                  <c:v>141.93773003318037</c:v>
                </c:pt>
                <c:pt idx="128">
                  <c:v>141.93773003318037</c:v>
                </c:pt>
                <c:pt idx="129">
                  <c:v>141.93773003318037</c:v>
                </c:pt>
                <c:pt idx="130">
                  <c:v>141.93773003318037</c:v>
                </c:pt>
                <c:pt idx="131">
                  <c:v>141.93773003318037</c:v>
                </c:pt>
              </c:numCache>
            </c:numRef>
          </c:val>
          <c:smooth val="0"/>
          <c:extLst>
            <c:ext xmlns:c16="http://schemas.microsoft.com/office/drawing/2014/chart" uri="{C3380CC4-5D6E-409C-BE32-E72D297353CC}">
              <c16:uniqueId val="{00000002-E2D1-494A-8CA2-7B3ED77E40BD}"/>
            </c:ext>
          </c:extLst>
        </c:ser>
        <c:ser>
          <c:idx val="1"/>
          <c:order val="3"/>
          <c:spPr>
            <a:ln w="38100" cap="rnd">
              <a:solidFill>
                <a:srgbClr val="FF0000"/>
              </a:solidFill>
              <a:round/>
            </a:ln>
            <a:effectLst/>
          </c:spPr>
          <c:marker>
            <c:symbol val="none"/>
          </c:marker>
          <c:val>
            <c:numRef>
              <c:f>PBIN!$MK$219:$MK$331</c:f>
              <c:numCache>
                <c:formatCode>General</c:formatCode>
                <c:ptCount val="113"/>
                <c:pt idx="10" formatCode="0.0">
                  <c:v>147.7462095536643</c:v>
                </c:pt>
                <c:pt idx="11" formatCode="0.0">
                  <c:v>147.54583512497504</c:v>
                </c:pt>
                <c:pt idx="12" formatCode="0.0">
                  <c:v>147.14481190443607</c:v>
                </c:pt>
                <c:pt idx="13" formatCode="0.0">
                  <c:v>145.57303739645502</c:v>
                </c:pt>
                <c:pt idx="14" formatCode="0.0">
                  <c:v>145.19365510886377</c:v>
                </c:pt>
                <c:pt idx="15" formatCode="0.0">
                  <c:v>141.4872450020095</c:v>
                </c:pt>
                <c:pt idx="16" formatCode="0.0">
                  <c:v>140.42835994943454</c:v>
                </c:pt>
                <c:pt idx="32" formatCode="0.0">
                  <c:v>150.09063902527205</c:v>
                </c:pt>
                <c:pt idx="33" formatCode="0.0">
                  <c:v>149.51377614033277</c:v>
                </c:pt>
                <c:pt idx="34" formatCode="0.0">
                  <c:v>148.53378053452144</c:v>
                </c:pt>
                <c:pt idx="35" formatCode="0.0">
                  <c:v>146.36063950419572</c:v>
                </c:pt>
                <c:pt idx="36" formatCode="0.0">
                  <c:v>146.59768227183037</c:v>
                </c:pt>
                <c:pt idx="37" formatCode="0.0">
                  <c:v>146.25238804049627</c:v>
                </c:pt>
                <c:pt idx="38" formatCode="0.0">
                  <c:v>144.55733155768695</c:v>
                </c:pt>
                <c:pt idx="39" formatCode="0.0">
                  <c:v>144.7762513937511</c:v>
                </c:pt>
                <c:pt idx="40" formatCode="0.0">
                  <c:v>145.14595487058986</c:v>
                </c:pt>
                <c:pt idx="41" formatCode="0.0">
                  <c:v>145.14103884223991</c:v>
                </c:pt>
                <c:pt idx="42" formatCode="0.0">
                  <c:v>144.21826887147432</c:v>
                </c:pt>
                <c:pt idx="43" formatCode="0.0">
                  <c:v>143.58627732940585</c:v>
                </c:pt>
                <c:pt idx="44" formatCode="0.0">
                  <c:v>143.53800853030901</c:v>
                </c:pt>
                <c:pt idx="53" formatCode="0.0">
                  <c:v>151.71014602651269</c:v>
                </c:pt>
                <c:pt idx="54" formatCode="0.0">
                  <c:v>150.54021853396722</c:v>
                </c:pt>
                <c:pt idx="55" formatCode="0.0">
                  <c:v>150.01522149689828</c:v>
                </c:pt>
                <c:pt idx="56" formatCode="0.0">
                  <c:v>149.32767006423143</c:v>
                </c:pt>
                <c:pt idx="57" formatCode="0.0">
                  <c:v>149.24951662939154</c:v>
                </c:pt>
                <c:pt idx="58" formatCode="0.0">
                  <c:v>148.27366394924582</c:v>
                </c:pt>
                <c:pt idx="59" formatCode="0.0">
                  <c:v>147.15599000070858</c:v>
                </c:pt>
                <c:pt idx="60" formatCode="0.0">
                  <c:v>147.45755244877941</c:v>
                </c:pt>
                <c:pt idx="61" formatCode="0.0">
                  <c:v>147.10777457063944</c:v>
                </c:pt>
                <c:pt idx="62" formatCode="0.0">
                  <c:v>146.5427030216097</c:v>
                </c:pt>
                <c:pt idx="63" formatCode="0.0">
                  <c:v>144.80856705347571</c:v>
                </c:pt>
                <c:pt idx="64" formatCode="0.0">
                  <c:v>144.08977497280014</c:v>
                </c:pt>
                <c:pt idx="65" formatCode="0.0">
                  <c:v>144.65747510665645</c:v>
                </c:pt>
                <c:pt idx="66" formatCode="0.0">
                  <c:v>143.98769772882312</c:v>
                </c:pt>
                <c:pt idx="82" formatCode="0.0">
                  <c:v>153.12171739189674</c:v>
                </c:pt>
                <c:pt idx="83" formatCode="0.0">
                  <c:v>152.30352877696981</c:v>
                </c:pt>
                <c:pt idx="84" formatCode="0.0">
                  <c:v>152.06752701123267</c:v>
                </c:pt>
                <c:pt idx="85" formatCode="0.0">
                  <c:v>152.00772282968782</c:v>
                </c:pt>
                <c:pt idx="86" formatCode="0.0">
                  <c:v>151.25325094513749</c:v>
                </c:pt>
                <c:pt idx="87" formatCode="0.0">
                  <c:v>146.87957998802489</c:v>
                </c:pt>
                <c:pt idx="88" formatCode="0.0">
                  <c:v>144.45799371072306</c:v>
                </c:pt>
                <c:pt idx="89" formatCode="0.0">
                  <c:v>143.18328458974716</c:v>
                </c:pt>
                <c:pt idx="90" formatCode="0.0">
                  <c:v>143.20697100566835</c:v>
                </c:pt>
                <c:pt idx="91" formatCode="0.0">
                  <c:v>146.69016689265533</c:v>
                </c:pt>
                <c:pt idx="92" formatCode="0.0">
                  <c:v>143.14686771003733</c:v>
                </c:pt>
                <c:pt idx="93" formatCode="0.0">
                  <c:v>143.48322929966295</c:v>
                </c:pt>
                <c:pt idx="94" formatCode="0.0">
                  <c:v>141.56399670858175</c:v>
                </c:pt>
                <c:pt idx="95" formatCode="0.0">
                  <c:v>141.85603506393417</c:v>
                </c:pt>
                <c:pt idx="96" formatCode="0.0">
                  <c:v>142.93449850446279</c:v>
                </c:pt>
                <c:pt idx="97" formatCode="0.0">
                  <c:v>143.48072979795421</c:v>
                </c:pt>
                <c:pt idx="98" formatCode="0.0">
                  <c:v>141.20462489279612</c:v>
                </c:pt>
                <c:pt idx="109" formatCode="0.0">
                  <c:v>140.47694578224795</c:v>
                </c:pt>
                <c:pt idx="110" formatCode="0.0">
                  <c:v>125.42978565211637</c:v>
                </c:pt>
                <c:pt idx="111" formatCode="0.0">
                  <c:v>105.11695230194732</c:v>
                </c:pt>
              </c:numCache>
            </c:numRef>
          </c:val>
          <c:smooth val="0"/>
          <c:extLst>
            <c:ext xmlns:c16="http://schemas.microsoft.com/office/drawing/2014/chart" uri="{C3380CC4-5D6E-409C-BE32-E72D297353CC}">
              <c16:uniqueId val="{00000003-E2D1-494A-8CA2-7B3ED77E40BD}"/>
            </c:ext>
          </c:extLst>
        </c:ser>
        <c:ser>
          <c:idx val="4"/>
          <c:order val="4"/>
          <c:spPr>
            <a:ln w="28575" cap="rnd">
              <a:solidFill>
                <a:schemeClr val="accent4">
                  <a:lumMod val="75000"/>
                </a:schemeClr>
              </a:solidFill>
              <a:prstDash val="sysDash"/>
              <a:round/>
            </a:ln>
            <a:effectLst/>
          </c:spPr>
          <c:marker>
            <c:symbol val="none"/>
          </c:marker>
          <c:val>
            <c:numRef>
              <c:f>PBIN!$MJ$219:$MJ$362</c:f>
              <c:numCache>
                <c:formatCode>General</c:formatCode>
                <c:ptCount val="144"/>
                <c:pt idx="135" formatCode="0.0">
                  <c:v>148.30965912122417</c:v>
                </c:pt>
                <c:pt idx="136" formatCode="0.0">
                  <c:v>146.82656253001193</c:v>
                </c:pt>
                <c:pt idx="137" formatCode="0.0">
                  <c:v>147.85434846772202</c:v>
                </c:pt>
                <c:pt idx="138">
                  <c:v>145.19297019530302</c:v>
                </c:pt>
                <c:pt idx="139">
                  <c:v>141.99872485100636</c:v>
                </c:pt>
                <c:pt idx="140">
                  <c:v>141.28873122675134</c:v>
                </c:pt>
                <c:pt idx="141">
                  <c:v>141.00615376429784</c:v>
                </c:pt>
                <c:pt idx="142">
                  <c:v>140.72414145676925</c:v>
                </c:pt>
                <c:pt idx="143">
                  <c:v>140.4426931738557</c:v>
                </c:pt>
              </c:numCache>
            </c:numRef>
          </c:val>
          <c:smooth val="0"/>
          <c:extLst>
            <c:ext xmlns:c16="http://schemas.microsoft.com/office/drawing/2014/chart" uri="{C3380CC4-5D6E-409C-BE32-E72D297353CC}">
              <c16:uniqueId val="{00000004-E2D1-494A-8CA2-7B3ED77E40BD}"/>
            </c:ext>
          </c:extLst>
        </c:ser>
        <c:dLbls>
          <c:showLegendKey val="0"/>
          <c:showVal val="0"/>
          <c:showCatName val="0"/>
          <c:showSerName val="0"/>
          <c:showPercent val="0"/>
          <c:showBubbleSize val="0"/>
        </c:dLbls>
        <c:dropLines>
          <c:spPr>
            <a:ln w="9525" cap="flat" cmpd="sng" algn="ctr">
              <a:solidFill>
                <a:schemeClr val="bg1">
                  <a:lumMod val="75000"/>
                  <a:alpha val="20000"/>
                </a:schemeClr>
              </a:solidFill>
              <a:round/>
            </a:ln>
            <a:effectLst/>
          </c:spPr>
        </c:dropLines>
        <c:marker val="1"/>
        <c:smooth val="0"/>
        <c:axId val="1112374552"/>
        <c:axId val="1112381768"/>
      </c:lineChart>
      <c:dateAx>
        <c:axId val="1112374552"/>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Raleway" panose="020B0003030101060003" pitchFamily="34" charset="0"/>
                    <a:ea typeface="+mn-ea"/>
                    <a:cs typeface="+mn-cs"/>
                  </a:defRPr>
                </a:pPr>
                <a:r>
                  <a:rPr lang="es-AR"/>
                  <a:t>Fuente: Invecq en base a Indec</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Raleway" panose="020B0003030101060003" pitchFamily="34" charset="0"/>
                  <a:ea typeface="+mn-ea"/>
                  <a:cs typeface="+mn-cs"/>
                </a:defRPr>
              </a:pPr>
              <a:endParaRPr lang="es-AR"/>
            </a:p>
          </c:txPr>
        </c:title>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Raleway" panose="020B0003030101060003" pitchFamily="34" charset="0"/>
                <a:ea typeface="+mn-ea"/>
                <a:cs typeface="+mn-cs"/>
              </a:defRPr>
            </a:pPr>
            <a:endParaRPr lang="es-AR"/>
          </a:p>
        </c:txPr>
        <c:crossAx val="1112381768"/>
        <c:crosses val="autoZero"/>
        <c:auto val="1"/>
        <c:lblOffset val="100"/>
        <c:baseTimeUnit val="months"/>
      </c:dateAx>
      <c:valAx>
        <c:axId val="1112381768"/>
        <c:scaling>
          <c:orientation val="minMax"/>
          <c:max val="155"/>
          <c:min val="9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Raleway" panose="020B0003030101060003" pitchFamily="34" charset="0"/>
                <a:ea typeface="+mn-ea"/>
                <a:cs typeface="+mn-cs"/>
              </a:defRPr>
            </a:pPr>
            <a:endParaRPr lang="es-AR"/>
          </a:p>
        </c:txPr>
        <c:crossAx val="1112374552"/>
        <c:crosses val="autoZero"/>
        <c:crossBetween val="between"/>
        <c:majorUnit val="5"/>
      </c:valAx>
      <c:valAx>
        <c:axId val="1236679040"/>
        <c:scaling>
          <c:orientation val="minMax"/>
          <c:max val="1"/>
          <c:min val="-0.2"/>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00" b="0" i="0" u="none" strike="noStrike" kern="1200" baseline="0">
                <a:solidFill>
                  <a:schemeClr val="bg1"/>
                </a:solidFill>
                <a:latin typeface="Raleway" panose="020B0003030101060003" pitchFamily="34" charset="0"/>
                <a:ea typeface="+mn-ea"/>
                <a:cs typeface="+mn-cs"/>
              </a:defRPr>
            </a:pPr>
            <a:endParaRPr lang="es-AR"/>
          </a:p>
        </c:txPr>
        <c:crossAx val="1236687568"/>
        <c:crosses val="max"/>
        <c:crossBetween val="between"/>
        <c:majorUnit val="0.1"/>
      </c:valAx>
      <c:catAx>
        <c:axId val="1236687568"/>
        <c:scaling>
          <c:orientation val="minMax"/>
        </c:scaling>
        <c:delete val="1"/>
        <c:axPos val="b"/>
        <c:majorTickMark val="out"/>
        <c:minorTickMark val="none"/>
        <c:tickLblPos val="nextTo"/>
        <c:crossAx val="1236679040"/>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latin typeface="Raleway" panose="020B0003030101060003" pitchFamily="34" charset="0"/>
        </a:defRPr>
      </a:pPr>
      <a:endParaRPr lang="es-A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solidFill>
                  <a:schemeClr val="tx1">
                    <a:lumMod val="65000"/>
                    <a:lumOff val="35000"/>
                  </a:schemeClr>
                </a:solidFill>
              </a:defRPr>
            </a:pPr>
            <a:r>
              <a:rPr lang="es-AR" dirty="0">
                <a:solidFill>
                  <a:schemeClr val="tx1">
                    <a:lumMod val="65000"/>
                    <a:lumOff val="35000"/>
                  </a:schemeClr>
                </a:solidFill>
              </a:rPr>
              <a:t>Salario real (RIPTE)</a:t>
            </a:r>
          </a:p>
          <a:p>
            <a:pPr>
              <a:defRPr>
                <a:solidFill>
                  <a:schemeClr val="tx1">
                    <a:lumMod val="65000"/>
                    <a:lumOff val="35000"/>
                  </a:schemeClr>
                </a:solidFill>
              </a:defRPr>
            </a:pPr>
            <a:r>
              <a:rPr lang="es-AR" b="0" dirty="0">
                <a:solidFill>
                  <a:schemeClr val="tx1">
                    <a:lumMod val="65000"/>
                    <a:lumOff val="35000"/>
                  </a:schemeClr>
                </a:solidFill>
              </a:rPr>
              <a:t>- pesos constantes marzo 2022-</a:t>
            </a:r>
          </a:p>
        </c:rich>
      </c:tx>
      <c:overlay val="0"/>
      <c:spPr>
        <a:noFill/>
        <a:ln>
          <a:noFill/>
        </a:ln>
        <a:effectLst/>
      </c:spPr>
    </c:title>
    <c:autoTitleDeleted val="0"/>
    <c:plotArea>
      <c:layout>
        <c:manualLayout>
          <c:layoutTarget val="inner"/>
          <c:xMode val="edge"/>
          <c:yMode val="edge"/>
          <c:x val="0.10925509194267725"/>
          <c:y val="0.10505468968358934"/>
          <c:w val="0.8652016859427073"/>
          <c:h val="0.76342626872226749"/>
        </c:manualLayout>
      </c:layout>
      <c:barChart>
        <c:barDir val="col"/>
        <c:grouping val="clustered"/>
        <c:varyColors val="0"/>
        <c:ser>
          <c:idx val="4"/>
          <c:order val="4"/>
          <c:spPr>
            <a:solidFill>
              <a:srgbClr val="00B050"/>
            </a:solidFill>
            <a:ln>
              <a:noFill/>
            </a:ln>
            <a:effectLst/>
          </c:spPr>
          <c:invertIfNegative val="1"/>
          <c:val>
            <c:numRef>
              <c:f>'MI-MA-DO'!$CC$547:$CC$669</c:f>
              <c:numCache>
                <c:formatCode>0.00%</c:formatCode>
                <c:ptCount val="123"/>
                <c:pt idx="0">
                  <c:v>0.15178553584722931</c:v>
                </c:pt>
                <c:pt idx="1">
                  <c:v>0.15794197057380766</c:v>
                </c:pt>
                <c:pt idx="2">
                  <c:v>0.12002910586769033</c:v>
                </c:pt>
                <c:pt idx="3">
                  <c:v>0.15857886612440253</c:v>
                </c:pt>
                <c:pt idx="4">
                  <c:v>0.14742532770235095</c:v>
                </c:pt>
                <c:pt idx="5">
                  <c:v>0.13684174110159719</c:v>
                </c:pt>
                <c:pt idx="6">
                  <c:v>0.13957163768614134</c:v>
                </c:pt>
                <c:pt idx="7">
                  <c:v>0.11408248310960767</c:v>
                </c:pt>
                <c:pt idx="8">
                  <c:v>9.6686235958749034E-2</c:v>
                </c:pt>
                <c:pt idx="9">
                  <c:v>0.10386141832448059</c:v>
                </c:pt>
                <c:pt idx="10">
                  <c:v>9.9866101124122197E-2</c:v>
                </c:pt>
                <c:pt idx="11">
                  <c:v>0.1052968687772764</c:v>
                </c:pt>
                <c:pt idx="12">
                  <c:v>9.6579289021350156E-2</c:v>
                </c:pt>
                <c:pt idx="13">
                  <c:v>0.10244156854306818</c:v>
                </c:pt>
                <c:pt idx="14">
                  <c:v>0.10141768779690996</c:v>
                </c:pt>
                <c:pt idx="15">
                  <c:v>7.5337791509898722E-2</c:v>
                </c:pt>
                <c:pt idx="16">
                  <c:v>7.9813829517448198E-2</c:v>
                </c:pt>
                <c:pt idx="17">
                  <c:v>8.0077733090516912E-2</c:v>
                </c:pt>
                <c:pt idx="18">
                  <c:v>6.1922135901202546E-2</c:v>
                </c:pt>
                <c:pt idx="19">
                  <c:v>6.1375198200136483E-2</c:v>
                </c:pt>
                <c:pt idx="20">
                  <c:v>6.79576410805387E-2</c:v>
                </c:pt>
                <c:pt idx="21">
                  <c:v>5.4715372172996046E-2</c:v>
                </c:pt>
                <c:pt idx="22">
                  <c:v>2.557081953491358E-2</c:v>
                </c:pt>
                <c:pt idx="23">
                  <c:v>1.1100988738337758E-2</c:v>
                </c:pt>
                <c:pt idx="24">
                  <c:v>-1.717489703232622E-2</c:v>
                </c:pt>
                <c:pt idx="25">
                  <c:v>-3.5979807412342857E-2</c:v>
                </c:pt>
                <c:pt idx="26">
                  <c:v>-4.0388426967366664E-2</c:v>
                </c:pt>
                <c:pt idx="27">
                  <c:v>-1.9797199472692317E-2</c:v>
                </c:pt>
                <c:pt idx="28">
                  <c:v>-4.7471753178168874E-2</c:v>
                </c:pt>
                <c:pt idx="29">
                  <c:v>-4.883987967485337E-2</c:v>
                </c:pt>
                <c:pt idx="30">
                  <c:v>-2.4724958546906151E-2</c:v>
                </c:pt>
                <c:pt idx="31">
                  <c:v>-3.4421010515459205E-2</c:v>
                </c:pt>
                <c:pt idx="32">
                  <c:v>-2.4409518092032956E-2</c:v>
                </c:pt>
                <c:pt idx="33">
                  <c:v>-1.0557186854343703E-2</c:v>
                </c:pt>
                <c:pt idx="34">
                  <c:v>-1.106698626858138E-2</c:v>
                </c:pt>
                <c:pt idx="35">
                  <c:v>1.3017934366595707E-2</c:v>
                </c:pt>
                <c:pt idx="36">
                  <c:v>3.3902917640321606E-2</c:v>
                </c:pt>
                <c:pt idx="37">
                  <c:v>5.3985304766102971E-2</c:v>
                </c:pt>
                <c:pt idx="38">
                  <c:v>6.2099594995862928E-2</c:v>
                </c:pt>
                <c:pt idx="39">
                  <c:v>3.204174212546862E-2</c:v>
                </c:pt>
                <c:pt idx="40">
                  <c:v>6.1696370392926747E-2</c:v>
                </c:pt>
                <c:pt idx="41">
                  <c:v>9.8571918594776431E-2</c:v>
                </c:pt>
                <c:pt idx="42">
                  <c:v>8.0797036217342244E-2</c:v>
                </c:pt>
                <c:pt idx="43">
                  <c:v>8.5264151486312167E-2</c:v>
                </c:pt>
                <c:pt idx="44">
                  <c:v>7.4590169914853899E-2</c:v>
                </c:pt>
                <c:pt idx="45">
                  <c:v>6.0653430540829278E-2</c:v>
                </c:pt>
                <c:pt idx="46">
                  <c:v>8.0568101428586392E-2</c:v>
                </c:pt>
                <c:pt idx="47">
                  <c:v>4.5741397628249914E-2</c:v>
                </c:pt>
                <c:pt idx="48">
                  <c:v>2.1293362947876204E-2</c:v>
                </c:pt>
                <c:pt idx="49">
                  <c:v>1.0199838419410856E-2</c:v>
                </c:pt>
                <c:pt idx="50">
                  <c:v>-1.2475973923515848E-2</c:v>
                </c:pt>
                <c:pt idx="51">
                  <c:v>-1.6025938664568473E-2</c:v>
                </c:pt>
                <c:pt idx="52">
                  <c:v>-5.6419162810861345E-2</c:v>
                </c:pt>
                <c:pt idx="53">
                  <c:v>-9.1295279721887224E-2</c:v>
                </c:pt>
                <c:pt idx="54">
                  <c:v>-8.9121220599065354E-2</c:v>
                </c:pt>
                <c:pt idx="55">
                  <c:v>-6.6960161505388416E-2</c:v>
                </c:pt>
                <c:pt idx="56">
                  <c:v>-6.2709202325759716E-2</c:v>
                </c:pt>
                <c:pt idx="57">
                  <c:v>-6.8488895160111807E-2</c:v>
                </c:pt>
                <c:pt idx="58">
                  <c:v>-6.593350805863496E-2</c:v>
                </c:pt>
                <c:pt idx="59">
                  <c:v>-3.9937169132253092E-2</c:v>
                </c:pt>
                <c:pt idx="60">
                  <c:v>9.171871669422238E-5</c:v>
                </c:pt>
                <c:pt idx="61">
                  <c:v>-9.4009855851662216E-3</c:v>
                </c:pt>
                <c:pt idx="62">
                  <c:v>8.4655977330794219E-3</c:v>
                </c:pt>
                <c:pt idx="63">
                  <c:v>3.1686869165974407E-3</c:v>
                </c:pt>
                <c:pt idx="64">
                  <c:v>2.9256899548278481E-2</c:v>
                </c:pt>
                <c:pt idx="65">
                  <c:v>4.905124479793499E-2</c:v>
                </c:pt>
                <c:pt idx="66">
                  <c:v>6.1531114120612296E-2</c:v>
                </c:pt>
                <c:pt idx="67">
                  <c:v>4.465561832294318E-2</c:v>
                </c:pt>
                <c:pt idx="68">
                  <c:v>3.0484034074350852E-2</c:v>
                </c:pt>
                <c:pt idx="69">
                  <c:v>4.9867499642066049E-2</c:v>
                </c:pt>
                <c:pt idx="70">
                  <c:v>4.628173677107128E-2</c:v>
                </c:pt>
                <c:pt idx="71">
                  <c:v>1.8384298900054663E-2</c:v>
                </c:pt>
                <c:pt idx="72">
                  <c:v>2.2963125130778694E-2</c:v>
                </c:pt>
                <c:pt idx="73">
                  <c:v>1.8261633829626867E-2</c:v>
                </c:pt>
                <c:pt idx="74">
                  <c:v>5.1899192787110415E-3</c:v>
                </c:pt>
                <c:pt idx="75">
                  <c:v>1.6671335679394161E-2</c:v>
                </c:pt>
                <c:pt idx="76">
                  <c:v>9.6080779931666527E-3</c:v>
                </c:pt>
                <c:pt idx="77">
                  <c:v>-2.4657065541774048E-2</c:v>
                </c:pt>
                <c:pt idx="78">
                  <c:v>-5.6579954610444516E-2</c:v>
                </c:pt>
                <c:pt idx="79">
                  <c:v>-6.6207928592739829E-2</c:v>
                </c:pt>
                <c:pt idx="80">
                  <c:v>-0.10659526758710514</c:v>
                </c:pt>
                <c:pt idx="81">
                  <c:v>-0.11990494491702086</c:v>
                </c:pt>
                <c:pt idx="82">
                  <c:v>-0.13136202196853641</c:v>
                </c:pt>
                <c:pt idx="83">
                  <c:v>-0.11564555698383927</c:v>
                </c:pt>
                <c:pt idx="84">
                  <c:v>-0.12006831053751144</c:v>
                </c:pt>
                <c:pt idx="85">
                  <c:v>-0.11478674343777151</c:v>
                </c:pt>
                <c:pt idx="86">
                  <c:v>-0.10488208572594127</c:v>
                </c:pt>
                <c:pt idx="87">
                  <c:v>-0.11776954000231799</c:v>
                </c:pt>
                <c:pt idx="88">
                  <c:v>-0.11332030557073891</c:v>
                </c:pt>
                <c:pt idx="89">
                  <c:v>-9.7929567618051716E-2</c:v>
                </c:pt>
                <c:pt idx="90">
                  <c:v>-7.4086818622604467E-2</c:v>
                </c:pt>
                <c:pt idx="91">
                  <c:v>-7.8977821062418019E-2</c:v>
                </c:pt>
                <c:pt idx="92">
                  <c:v>-6.1022929429178974E-2</c:v>
                </c:pt>
                <c:pt idx="93">
                  <c:v>-4.2011838960134607E-2</c:v>
                </c:pt>
                <c:pt idx="94">
                  <c:v>-5.3650709060593771E-2</c:v>
                </c:pt>
                <c:pt idx="95">
                  <c:v>-6.160512640943494E-2</c:v>
                </c:pt>
                <c:pt idx="96">
                  <c:v>-1.8760473206776984E-2</c:v>
                </c:pt>
                <c:pt idx="97">
                  <c:v>2.1047594118883683E-2</c:v>
                </c:pt>
                <c:pt idx="98">
                  <c:v>-1.4110499506063356E-2</c:v>
                </c:pt>
                <c:pt idx="99">
                  <c:v>-1.4201761291759762E-2</c:v>
                </c:pt>
                <c:pt idx="100">
                  <c:v>-2.7966209112853968E-2</c:v>
                </c:pt>
                <c:pt idx="101">
                  <c:v>-1.734740144464253E-2</c:v>
                </c:pt>
                <c:pt idx="102">
                  <c:v>-1.9881399013620293E-2</c:v>
                </c:pt>
                <c:pt idx="103">
                  <c:v>-2.0638505115206485E-2</c:v>
                </c:pt>
                <c:pt idx="104">
                  <c:v>-3.598745603549891E-3</c:v>
                </c:pt>
                <c:pt idx="105">
                  <c:v>-1.3460077511319724E-2</c:v>
                </c:pt>
                <c:pt idx="106">
                  <c:v>-5.833104791564292E-3</c:v>
                </c:pt>
                <c:pt idx="107">
                  <c:v>-9.1162696379433195E-3</c:v>
                </c:pt>
                <c:pt idx="108">
                  <c:v>-7.2759776887270533E-2</c:v>
                </c:pt>
                <c:pt idx="109">
                  <c:v>-8.7872685432936137E-2</c:v>
                </c:pt>
                <c:pt idx="110">
                  <c:v>-6.544615567587786E-2</c:v>
                </c:pt>
                <c:pt idx="111">
                  <c:v>-3.3781870550498083E-2</c:v>
                </c:pt>
                <c:pt idx="112">
                  <c:v>-4.0799740830330222E-2</c:v>
                </c:pt>
                <c:pt idx="113">
                  <c:v>-3.6090499744861115E-2</c:v>
                </c:pt>
                <c:pt idx="114">
                  <c:v>-3.7738438652154649E-2</c:v>
                </c:pt>
                <c:pt idx="115">
                  <c:v>-1.8217419843966409E-2</c:v>
                </c:pt>
                <c:pt idx="116">
                  <c:v>-2.4090733950866694E-3</c:v>
                </c:pt>
                <c:pt idx="117">
                  <c:v>-9.7190578268567807E-3</c:v>
                </c:pt>
                <c:pt idx="118">
                  <c:v>1.485275106517614E-2</c:v>
                </c:pt>
                <c:pt idx="119">
                  <c:v>1.6883898039683709E-2</c:v>
                </c:pt>
                <c:pt idx="120">
                  <c:v>4.5729548904059003E-2</c:v>
                </c:pt>
                <c:pt idx="121">
                  <c:v>2.0437703475182811E-2</c:v>
                </c:pt>
                <c:pt idx="122">
                  <c:v>3.0759256255880718E-2</c:v>
                </c:pt>
              </c:numCache>
            </c:numRef>
          </c:val>
          <c:extLst>
            <c:ext xmlns:c14="http://schemas.microsoft.com/office/drawing/2007/8/2/chart" uri="{6F2FDCE9-48DA-4B69-8628-5D25D57E5C99}">
              <c14:invertSolidFillFmt>
                <c14:spPr xmlns:c14="http://schemas.microsoft.com/office/drawing/2007/8/2/chart">
                  <a:solidFill>
                    <a:srgbClr val="FF0000"/>
                  </a:solidFill>
                  <a:ln>
                    <a:noFill/>
                  </a:ln>
                  <a:effectLst/>
                </c14:spPr>
              </c14:invertSolidFillFmt>
            </c:ext>
            <c:ext xmlns:c16="http://schemas.microsoft.com/office/drawing/2014/chart" uri="{C3380CC4-5D6E-409C-BE32-E72D297353CC}">
              <c16:uniqueId val="{00000000-C0F1-47E7-8E8F-0A4445571069}"/>
            </c:ext>
          </c:extLst>
        </c:ser>
        <c:dLbls>
          <c:showLegendKey val="0"/>
          <c:showVal val="0"/>
          <c:showCatName val="0"/>
          <c:showSerName val="0"/>
          <c:showPercent val="0"/>
          <c:showBubbleSize val="0"/>
        </c:dLbls>
        <c:gapWidth val="100"/>
        <c:axId val="1204759464"/>
        <c:axId val="1204766352"/>
      </c:barChart>
      <c:lineChart>
        <c:grouping val="standard"/>
        <c:varyColors val="0"/>
        <c:ser>
          <c:idx val="0"/>
          <c:order val="0"/>
          <c:spPr>
            <a:ln w="28575" cap="rnd">
              <a:solidFill>
                <a:schemeClr val="accent1"/>
              </a:solidFill>
              <a:round/>
            </a:ln>
            <a:effectLst/>
          </c:spPr>
          <c:marker>
            <c:symbol val="none"/>
          </c:marker>
          <c:dPt>
            <c:idx val="122"/>
            <c:bubble3D val="0"/>
            <c:spPr>
              <a:ln w="28575" cap="rnd">
                <a:solidFill>
                  <a:schemeClr val="accent1"/>
                </a:solidFill>
                <a:prstDash val="sysDash"/>
                <a:round/>
              </a:ln>
              <a:effectLst/>
            </c:spPr>
            <c:extLst>
              <c:ext xmlns:c16="http://schemas.microsoft.com/office/drawing/2014/chart" uri="{C3380CC4-5D6E-409C-BE32-E72D297353CC}">
                <c16:uniqueId val="{00000002-C0F1-47E7-8E8F-0A4445571069}"/>
              </c:ext>
            </c:extLst>
          </c:dPt>
          <c:dLbls>
            <c:dLbl>
              <c:idx val="4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0F1-47E7-8E8F-0A4445571069}"/>
                </c:ext>
              </c:extLst>
            </c:dLbl>
            <c:dLbl>
              <c:idx val="122"/>
              <c:layout>
                <c:manualLayout>
                  <c:x val="-5.9103290061168809E-2"/>
                  <c:y val="-2.35175724465421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0F1-47E7-8E8F-0A4445571069}"/>
                </c:ext>
              </c:extLst>
            </c:dLbl>
            <c:spPr>
              <a:noFill/>
              <a:ln>
                <a:noFill/>
              </a:ln>
              <a:effectLst/>
            </c:spPr>
            <c:txPr>
              <a:bodyPr wrap="square" lIns="38100" tIns="19050" rIns="38100" bIns="19050" anchor="ctr">
                <a:spAutoFit/>
              </a:bodyPr>
              <a:lstStyle/>
              <a:p>
                <a:pPr>
                  <a:defRPr>
                    <a:solidFill>
                      <a:schemeClr val="accent1"/>
                    </a:solidFill>
                  </a:defRPr>
                </a:pPr>
                <a:endParaRPr lang="es-AR"/>
              </a:p>
            </c:txPr>
            <c:showLegendKey val="0"/>
            <c:showVal val="0"/>
            <c:showCatName val="0"/>
            <c:showSerName val="0"/>
            <c:showPercent val="0"/>
            <c:showBubbleSize val="0"/>
            <c:extLst>
              <c:ext xmlns:c15="http://schemas.microsoft.com/office/drawing/2012/chart" uri="{CE6537A1-D6FC-4f65-9D91-7224C49458BB}">
                <c15:showLeaderLines val="1"/>
              </c:ext>
            </c:extLst>
          </c:dLbls>
          <c:cat>
            <c:numRef>
              <c:f>'MI-MA-DO'!$B$547:$B$669</c:f>
              <c:numCache>
                <c:formatCode>mmm\-yy</c:formatCode>
                <c:ptCount val="123"/>
                <c:pt idx="0">
                  <c:v>40909</c:v>
                </c:pt>
                <c:pt idx="1">
                  <c:v>40940</c:v>
                </c:pt>
                <c:pt idx="2">
                  <c:v>40969</c:v>
                </c:pt>
                <c:pt idx="3">
                  <c:v>41000</c:v>
                </c:pt>
                <c:pt idx="4">
                  <c:v>41030</c:v>
                </c:pt>
                <c:pt idx="5">
                  <c:v>41061</c:v>
                </c:pt>
                <c:pt idx="6">
                  <c:v>41091</c:v>
                </c:pt>
                <c:pt idx="7">
                  <c:v>41122</c:v>
                </c:pt>
                <c:pt idx="8">
                  <c:v>41153</c:v>
                </c:pt>
                <c:pt idx="9">
                  <c:v>41183</c:v>
                </c:pt>
                <c:pt idx="10">
                  <c:v>41214</c:v>
                </c:pt>
                <c:pt idx="11">
                  <c:v>41244</c:v>
                </c:pt>
                <c:pt idx="12">
                  <c:v>41275</c:v>
                </c:pt>
                <c:pt idx="13">
                  <c:v>41306</c:v>
                </c:pt>
                <c:pt idx="14">
                  <c:v>41334</c:v>
                </c:pt>
                <c:pt idx="15">
                  <c:v>41365</c:v>
                </c:pt>
                <c:pt idx="16">
                  <c:v>41395</c:v>
                </c:pt>
                <c:pt idx="17">
                  <c:v>41426</c:v>
                </c:pt>
                <c:pt idx="18">
                  <c:v>41456</c:v>
                </c:pt>
                <c:pt idx="19">
                  <c:v>41487</c:v>
                </c:pt>
                <c:pt idx="20">
                  <c:v>41518</c:v>
                </c:pt>
                <c:pt idx="21">
                  <c:v>41548</c:v>
                </c:pt>
                <c:pt idx="22">
                  <c:v>41579</c:v>
                </c:pt>
                <c:pt idx="23">
                  <c:v>41609</c:v>
                </c:pt>
                <c:pt idx="24">
                  <c:v>41640</c:v>
                </c:pt>
                <c:pt idx="25">
                  <c:v>41671</c:v>
                </c:pt>
                <c:pt idx="26">
                  <c:v>41699</c:v>
                </c:pt>
                <c:pt idx="27">
                  <c:v>41730</c:v>
                </c:pt>
                <c:pt idx="28">
                  <c:v>41760</c:v>
                </c:pt>
                <c:pt idx="29">
                  <c:v>41791</c:v>
                </c:pt>
                <c:pt idx="30">
                  <c:v>41821</c:v>
                </c:pt>
                <c:pt idx="31">
                  <c:v>41852</c:v>
                </c:pt>
                <c:pt idx="32">
                  <c:v>41883</c:v>
                </c:pt>
                <c:pt idx="33">
                  <c:v>41913</c:v>
                </c:pt>
                <c:pt idx="34">
                  <c:v>41944</c:v>
                </c:pt>
                <c:pt idx="35">
                  <c:v>41974</c:v>
                </c:pt>
                <c:pt idx="36">
                  <c:v>42005</c:v>
                </c:pt>
                <c:pt idx="37">
                  <c:v>42036</c:v>
                </c:pt>
                <c:pt idx="38">
                  <c:v>42064</c:v>
                </c:pt>
                <c:pt idx="39">
                  <c:v>42095</c:v>
                </c:pt>
                <c:pt idx="40">
                  <c:v>42125</c:v>
                </c:pt>
                <c:pt idx="41">
                  <c:v>42156</c:v>
                </c:pt>
                <c:pt idx="42">
                  <c:v>42186</c:v>
                </c:pt>
                <c:pt idx="43">
                  <c:v>42217</c:v>
                </c:pt>
                <c:pt idx="44">
                  <c:v>42248</c:v>
                </c:pt>
                <c:pt idx="45">
                  <c:v>42278</c:v>
                </c:pt>
                <c:pt idx="46">
                  <c:v>42309</c:v>
                </c:pt>
                <c:pt idx="47">
                  <c:v>42339</c:v>
                </c:pt>
                <c:pt idx="48">
                  <c:v>42370</c:v>
                </c:pt>
                <c:pt idx="49">
                  <c:v>42401</c:v>
                </c:pt>
                <c:pt idx="50">
                  <c:v>42430</c:v>
                </c:pt>
                <c:pt idx="51">
                  <c:v>42461</c:v>
                </c:pt>
                <c:pt idx="52">
                  <c:v>42491</c:v>
                </c:pt>
                <c:pt idx="53">
                  <c:v>42522</c:v>
                </c:pt>
                <c:pt idx="54">
                  <c:v>42552</c:v>
                </c:pt>
                <c:pt idx="55">
                  <c:v>42583</c:v>
                </c:pt>
                <c:pt idx="56">
                  <c:v>42614</c:v>
                </c:pt>
                <c:pt idx="57">
                  <c:v>42644</c:v>
                </c:pt>
                <c:pt idx="58">
                  <c:v>42675</c:v>
                </c:pt>
                <c:pt idx="59">
                  <c:v>42705</c:v>
                </c:pt>
                <c:pt idx="60">
                  <c:v>42736</c:v>
                </c:pt>
                <c:pt idx="61">
                  <c:v>42767</c:v>
                </c:pt>
                <c:pt idx="62">
                  <c:v>42795</c:v>
                </c:pt>
                <c:pt idx="63">
                  <c:v>42826</c:v>
                </c:pt>
                <c:pt idx="64">
                  <c:v>42856</c:v>
                </c:pt>
                <c:pt idx="65">
                  <c:v>42887</c:v>
                </c:pt>
                <c:pt idx="66">
                  <c:v>42917</c:v>
                </c:pt>
                <c:pt idx="67">
                  <c:v>42948</c:v>
                </c:pt>
                <c:pt idx="68">
                  <c:v>42979</c:v>
                </c:pt>
                <c:pt idx="69">
                  <c:v>43009</c:v>
                </c:pt>
                <c:pt idx="70">
                  <c:v>43040</c:v>
                </c:pt>
                <c:pt idx="71">
                  <c:v>43070</c:v>
                </c:pt>
                <c:pt idx="72">
                  <c:v>43101</c:v>
                </c:pt>
                <c:pt idx="73">
                  <c:v>43132</c:v>
                </c:pt>
                <c:pt idx="74">
                  <c:v>43160</c:v>
                </c:pt>
                <c:pt idx="75">
                  <c:v>43191</c:v>
                </c:pt>
                <c:pt idx="76">
                  <c:v>43221</c:v>
                </c:pt>
                <c:pt idx="77">
                  <c:v>43252</c:v>
                </c:pt>
                <c:pt idx="78">
                  <c:v>43282</c:v>
                </c:pt>
                <c:pt idx="79">
                  <c:v>43313</c:v>
                </c:pt>
                <c:pt idx="80">
                  <c:v>43344</c:v>
                </c:pt>
                <c:pt idx="81">
                  <c:v>43374</c:v>
                </c:pt>
                <c:pt idx="82">
                  <c:v>43405</c:v>
                </c:pt>
                <c:pt idx="83">
                  <c:v>43435</c:v>
                </c:pt>
                <c:pt idx="84">
                  <c:v>43466</c:v>
                </c:pt>
                <c:pt idx="85">
                  <c:v>43497</c:v>
                </c:pt>
                <c:pt idx="86">
                  <c:v>43525</c:v>
                </c:pt>
                <c:pt idx="87">
                  <c:v>43556</c:v>
                </c:pt>
                <c:pt idx="88">
                  <c:v>43586</c:v>
                </c:pt>
                <c:pt idx="89">
                  <c:v>43617</c:v>
                </c:pt>
                <c:pt idx="90">
                  <c:v>43647</c:v>
                </c:pt>
                <c:pt idx="91">
                  <c:v>43678</c:v>
                </c:pt>
                <c:pt idx="92">
                  <c:v>43709</c:v>
                </c:pt>
                <c:pt idx="93">
                  <c:v>43739</c:v>
                </c:pt>
                <c:pt idx="94">
                  <c:v>43770</c:v>
                </c:pt>
                <c:pt idx="95">
                  <c:v>43800</c:v>
                </c:pt>
                <c:pt idx="96">
                  <c:v>43831</c:v>
                </c:pt>
                <c:pt idx="97">
                  <c:v>43862</c:v>
                </c:pt>
                <c:pt idx="98">
                  <c:v>43891</c:v>
                </c:pt>
                <c:pt idx="99">
                  <c:v>43922</c:v>
                </c:pt>
                <c:pt idx="100">
                  <c:v>43952</c:v>
                </c:pt>
                <c:pt idx="101">
                  <c:v>43983</c:v>
                </c:pt>
                <c:pt idx="102">
                  <c:v>44013</c:v>
                </c:pt>
                <c:pt idx="103">
                  <c:v>44044</c:v>
                </c:pt>
                <c:pt idx="104">
                  <c:v>44075</c:v>
                </c:pt>
                <c:pt idx="105">
                  <c:v>44105</c:v>
                </c:pt>
                <c:pt idx="106">
                  <c:v>44136</c:v>
                </c:pt>
                <c:pt idx="107">
                  <c:v>44166</c:v>
                </c:pt>
                <c:pt idx="108">
                  <c:v>44197</c:v>
                </c:pt>
                <c:pt idx="109">
                  <c:v>44228</c:v>
                </c:pt>
                <c:pt idx="110">
                  <c:v>44256</c:v>
                </c:pt>
                <c:pt idx="111">
                  <c:v>44287</c:v>
                </c:pt>
                <c:pt idx="112">
                  <c:v>44317</c:v>
                </c:pt>
                <c:pt idx="113">
                  <c:v>44348</c:v>
                </c:pt>
                <c:pt idx="114">
                  <c:v>44378</c:v>
                </c:pt>
                <c:pt idx="115">
                  <c:v>44409</c:v>
                </c:pt>
                <c:pt idx="116">
                  <c:v>44440</c:v>
                </c:pt>
                <c:pt idx="117">
                  <c:v>44470</c:v>
                </c:pt>
                <c:pt idx="118">
                  <c:v>44501</c:v>
                </c:pt>
                <c:pt idx="119">
                  <c:v>44531</c:v>
                </c:pt>
                <c:pt idx="120">
                  <c:v>44562</c:v>
                </c:pt>
                <c:pt idx="121">
                  <c:v>44593</c:v>
                </c:pt>
                <c:pt idx="122">
                  <c:v>44621</c:v>
                </c:pt>
              </c:numCache>
            </c:numRef>
          </c:cat>
          <c:val>
            <c:numRef>
              <c:f>'MI-MA-DO'!$BX$547:$BX$669</c:f>
              <c:numCache>
                <c:formatCode>_ * #,##0_ ;_ * \-#,##0_ ;_ * "-"??_ ;_ @_ </c:formatCode>
                <c:ptCount val="123"/>
                <c:pt idx="0">
                  <c:v>130489.74599255712</c:v>
                </c:pt>
                <c:pt idx="1">
                  <c:v>132445.11311494699</c:v>
                </c:pt>
                <c:pt idx="2">
                  <c:v>134530.99922235459</c:v>
                </c:pt>
                <c:pt idx="3">
                  <c:v>138616.23429208639</c:v>
                </c:pt>
                <c:pt idx="4">
                  <c:v>140726.88730968611</c:v>
                </c:pt>
                <c:pt idx="5">
                  <c:v>139697.64398773765</c:v>
                </c:pt>
                <c:pt idx="6">
                  <c:v>142471.78334395532</c:v>
                </c:pt>
                <c:pt idx="7">
                  <c:v>141485.8107062077</c:v>
                </c:pt>
                <c:pt idx="8">
                  <c:v>141651.78321852154</c:v>
                </c:pt>
                <c:pt idx="9">
                  <c:v>143338.38582386691</c:v>
                </c:pt>
                <c:pt idx="10">
                  <c:v>144713.86301434456</c:v>
                </c:pt>
                <c:pt idx="11">
                  <c:v>144234.48563200704</c:v>
                </c:pt>
                <c:pt idx="12">
                  <c:v>143092.35288509485</c:v>
                </c:pt>
                <c:pt idx="13">
                  <c:v>146012.99824830625</c:v>
                </c:pt>
                <c:pt idx="14">
                  <c:v>148174.82210049368</c:v>
                </c:pt>
                <c:pt idx="15">
                  <c:v>149059.27525107088</c:v>
                </c:pt>
                <c:pt idx="16">
                  <c:v>151958.83910194255</c:v>
                </c:pt>
                <c:pt idx="17">
                  <c:v>150884.31463636176</c:v>
                </c:pt>
                <c:pt idx="18">
                  <c:v>151293.94047426642</c:v>
                </c:pt>
                <c:pt idx="19">
                  <c:v>150169.5303808082</c:v>
                </c:pt>
                <c:pt idx="20">
                  <c:v>151278.1042609041</c:v>
                </c:pt>
                <c:pt idx="21">
                  <c:v>151181.19895089627</c:v>
                </c:pt>
                <c:pt idx="22">
                  <c:v>148414.31508968456</c:v>
                </c:pt>
                <c:pt idx="23">
                  <c:v>145835.6310326879</c:v>
                </c:pt>
                <c:pt idx="24">
                  <c:v>140634.75645818005</c:v>
                </c:pt>
                <c:pt idx="25">
                  <c:v>140759.47869163344</c:v>
                </c:pt>
                <c:pt idx="26">
                  <c:v>142190.27411968535</c:v>
                </c:pt>
                <c:pt idx="27">
                  <c:v>146108.31904567048</c:v>
                </c:pt>
                <c:pt idx="28">
                  <c:v>144745.08659885405</c:v>
                </c:pt>
                <c:pt idx="29">
                  <c:v>143515.14286469913</c:v>
                </c:pt>
                <c:pt idx="30">
                  <c:v>147553.2040676421</c:v>
                </c:pt>
                <c:pt idx="31">
                  <c:v>145000.54339646883</c:v>
                </c:pt>
                <c:pt idx="32">
                  <c:v>147585.47863801912</c:v>
                </c:pt>
                <c:pt idx="33">
                  <c:v>149585.15078470795</c:v>
                </c:pt>
                <c:pt idx="34">
                  <c:v>146771.81590252611</c:v>
                </c:pt>
                <c:pt idx="35">
                  <c:v>147734.1097057825</c:v>
                </c:pt>
                <c:pt idx="36">
                  <c:v>145402.68502374843</c:v>
                </c:pt>
                <c:pt idx="37">
                  <c:v>148358.42204751904</c:v>
                </c:pt>
                <c:pt idx="38">
                  <c:v>151020.23255486853</c:v>
                </c:pt>
                <c:pt idx="39">
                  <c:v>150789.88412691755</c:v>
                </c:pt>
                <c:pt idx="40">
                  <c:v>153675.33307421321</c:v>
                </c:pt>
                <c:pt idx="41">
                  <c:v>157661.70584427597</c:v>
                </c:pt>
                <c:pt idx="42">
                  <c:v>159475.06564068026</c:v>
                </c:pt>
                <c:pt idx="43">
                  <c:v>157363.89169422293</c:v>
                </c:pt>
                <c:pt idx="44">
                  <c:v>158593.90456659402</c:v>
                </c:pt>
                <c:pt idx="45">
                  <c:v>158658.0033377677</c:v>
                </c:pt>
                <c:pt idx="46">
                  <c:v>158596.94245301865</c:v>
                </c:pt>
                <c:pt idx="47">
                  <c:v>154491.67436109018</c:v>
                </c:pt>
                <c:pt idx="48">
                  <c:v>148498.79716955483</c:v>
                </c:pt>
                <c:pt idx="49">
                  <c:v>149871.65398056249</c:v>
                </c:pt>
                <c:pt idx="50">
                  <c:v>149136.10807159069</c:v>
                </c:pt>
                <c:pt idx="51">
                  <c:v>148373.33469266217</c:v>
                </c:pt>
                <c:pt idx="52">
                  <c:v>145005.09943748583</c:v>
                </c:pt>
                <c:pt idx="53">
                  <c:v>143267.9363077929</c:v>
                </c:pt>
                <c:pt idx="54">
                  <c:v>145262.45313566676</c:v>
                </c:pt>
                <c:pt idx="55">
                  <c:v>146826.78009126132</c:v>
                </c:pt>
                <c:pt idx="56">
                  <c:v>148648.60731749525</c:v>
                </c:pt>
                <c:pt idx="57">
                  <c:v>147791.69198085467</c:v>
                </c:pt>
                <c:pt idx="58">
                  <c:v>148140.08966971768</c:v>
                </c:pt>
                <c:pt idx="59">
                  <c:v>148321.71423260635</c:v>
                </c:pt>
                <c:pt idx="60">
                  <c:v>148512.41728866185</c:v>
                </c:pt>
                <c:pt idx="61">
                  <c:v>148462.71272186621</c:v>
                </c:pt>
                <c:pt idx="62">
                  <c:v>150398.63437000185</c:v>
                </c:pt>
                <c:pt idx="63">
                  <c:v>148843.48333707475</c:v>
                </c:pt>
                <c:pt idx="64">
                  <c:v>149247.49906571649</c:v>
                </c:pt>
                <c:pt idx="65">
                  <c:v>150295.4069233214</c:v>
                </c:pt>
                <c:pt idx="66">
                  <c:v>154200.61371699756</c:v>
                </c:pt>
                <c:pt idx="67">
                  <c:v>153383.4207426034</c:v>
                </c:pt>
                <c:pt idx="68">
                  <c:v>153180.01652806657</c:v>
                </c:pt>
                <c:pt idx="69">
                  <c:v>155161.69412781027</c:v>
                </c:pt>
                <c:pt idx="70">
                  <c:v>154996.27030505444</c:v>
                </c:pt>
                <c:pt idx="71">
                  <c:v>151048.50496042709</c:v>
                </c:pt>
                <c:pt idx="72">
                  <c:v>151922.72651033581</c:v>
                </c:pt>
                <c:pt idx="73">
                  <c:v>151173.88441894602</c:v>
                </c:pt>
                <c:pt idx="74">
                  <c:v>151179.19114201053</c:v>
                </c:pt>
                <c:pt idx="75">
                  <c:v>151324.90301147744</c:v>
                </c:pt>
                <c:pt idx="76">
                  <c:v>150681.48067702496</c:v>
                </c:pt>
                <c:pt idx="77">
                  <c:v>146589.56322418546</c:v>
                </c:pt>
                <c:pt idx="78">
                  <c:v>145475.94999198715</c:v>
                </c:pt>
                <c:pt idx="79">
                  <c:v>143228.22217476694</c:v>
                </c:pt>
                <c:pt idx="80">
                  <c:v>136851.75167726012</c:v>
                </c:pt>
                <c:pt idx="81">
                  <c:v>136557.03974018354</c:v>
                </c:pt>
                <c:pt idx="82">
                  <c:v>134635.64684020067</c:v>
                </c:pt>
                <c:pt idx="83">
                  <c:v>133580.41647270229</c:v>
                </c:pt>
                <c:pt idx="84">
                  <c:v>133681.62140598739</c:v>
                </c:pt>
                <c:pt idx="85">
                  <c:v>133821.12653365714</c:v>
                </c:pt>
                <c:pt idx="86">
                  <c:v>135323.20225667572</c:v>
                </c:pt>
                <c:pt idx="87">
                  <c:v>133503.43879292035</c:v>
                </c:pt>
                <c:pt idx="88">
                  <c:v>133606.2092428531</c:v>
                </c:pt>
                <c:pt idx="89">
                  <c:v>132234.11068032193</c:v>
                </c:pt>
                <c:pt idx="90">
                  <c:v>134698.09967097972</c:v>
                </c:pt>
                <c:pt idx="91">
                  <c:v>131916.36927275994</c:v>
                </c:pt>
                <c:pt idx="92">
                  <c:v>128500.65689239916</c:v>
                </c:pt>
                <c:pt idx="93">
                  <c:v>130820.02737774624</c:v>
                </c:pt>
                <c:pt idx="94">
                  <c:v>127412.34892239221</c:v>
                </c:pt>
                <c:pt idx="95">
                  <c:v>125351.17803007649</c:v>
                </c:pt>
                <c:pt idx="96">
                  <c:v>131173.69092936185</c:v>
                </c:pt>
                <c:pt idx="97">
                  <c:v>136637.73928946932</c:v>
                </c:pt>
                <c:pt idx="98">
                  <c:v>133413.72427807399</c:v>
                </c:pt>
                <c:pt idx="99">
                  <c:v>131607.45482355423</c:v>
                </c:pt>
                <c:pt idx="100">
                  <c:v>129869.75005639176</c:v>
                </c:pt>
                <c:pt idx="101">
                  <c:v>129940.1924776751</c:v>
                </c:pt>
                <c:pt idx="102">
                  <c:v>132020.11300504458</c:v>
                </c:pt>
                <c:pt idx="103">
                  <c:v>129193.81261074462</c:v>
                </c:pt>
                <c:pt idx="104">
                  <c:v>128038.21571835436</c:v>
                </c:pt>
                <c:pt idx="105">
                  <c:v>129059.17966920881</c:v>
                </c:pt>
                <c:pt idx="106">
                  <c:v>126669.13933938854</c:v>
                </c:pt>
                <c:pt idx="107">
                  <c:v>124208.44289172048</c:v>
                </c:pt>
                <c:pt idx="108">
                  <c:v>121629.5224438617</c:v>
                </c:pt>
                <c:pt idx="109">
                  <c:v>124631.01420661825</c:v>
                </c:pt>
                <c:pt idx="110">
                  <c:v>124682.30890967252</c:v>
                </c:pt>
                <c:pt idx="111">
                  <c:v>127161.5088212244</c:v>
                </c:pt>
                <c:pt idx="112">
                  <c:v>124571.09791239121</c:v>
                </c:pt>
                <c:pt idx="113">
                  <c:v>125250.58599421236</c:v>
                </c:pt>
                <c:pt idx="114">
                  <c:v>127037.88006955318</c:v>
                </c:pt>
                <c:pt idx="115">
                  <c:v>126840.23468517196</c:v>
                </c:pt>
                <c:pt idx="116">
                  <c:v>127729.76225931291</c:v>
                </c:pt>
                <c:pt idx="117">
                  <c:v>127804.84603891707</c:v>
                </c:pt>
                <c:pt idx="118">
                  <c:v>128550.52453363658</c:v>
                </c:pt>
                <c:pt idx="119">
                  <c:v>126305.56557717216</c:v>
                </c:pt>
                <c:pt idx="120">
                  <c:v>127191.58563863562</c:v>
                </c:pt>
                <c:pt idx="121">
                  <c:v>127178.18591878439</c:v>
                </c:pt>
                <c:pt idx="122">
                  <c:v>128517.444</c:v>
                </c:pt>
              </c:numCache>
            </c:numRef>
          </c:val>
          <c:smooth val="1"/>
          <c:extLst>
            <c:ext xmlns:c16="http://schemas.microsoft.com/office/drawing/2014/chart" uri="{C3380CC4-5D6E-409C-BE32-E72D297353CC}">
              <c16:uniqueId val="{00000005-C0F1-47E7-8E8F-0A4445571069}"/>
            </c:ext>
          </c:extLst>
        </c:ser>
        <c:ser>
          <c:idx val="1"/>
          <c:order val="1"/>
          <c:spPr>
            <a:ln w="28575" cap="rnd">
              <a:noFill/>
              <a:round/>
            </a:ln>
            <a:effectLst/>
          </c:spPr>
          <c:marker>
            <c:symbol val="none"/>
          </c:marker>
          <c:dLbls>
            <c:dLbl>
              <c:idx val="6"/>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0F1-47E7-8E8F-0A4445571069}"/>
                </c:ext>
              </c:extLst>
            </c:dLbl>
            <c:dLbl>
              <c:idx val="16"/>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0F1-47E7-8E8F-0A4445571069}"/>
                </c:ext>
              </c:extLst>
            </c:dLbl>
            <c:dLbl>
              <c:idx val="29"/>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0F1-47E7-8E8F-0A4445571069}"/>
                </c:ext>
              </c:extLst>
            </c:dLbl>
            <c:dLbl>
              <c:idx val="4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0F1-47E7-8E8F-0A4445571069}"/>
                </c:ext>
              </c:extLst>
            </c:dLbl>
            <c:dLbl>
              <c:idx val="10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0F1-47E7-8E8F-0A4445571069}"/>
                </c:ext>
              </c:extLst>
            </c:dLbl>
            <c:dLbl>
              <c:idx val="11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0F1-47E7-8E8F-0A4445571069}"/>
                </c:ext>
              </c:extLst>
            </c:dLbl>
            <c:spPr>
              <a:solidFill>
                <a:schemeClr val="accent1"/>
              </a:solidFill>
              <a:ln>
                <a:noFill/>
              </a:ln>
              <a:effectLst/>
            </c:spPr>
            <c:txPr>
              <a:bodyPr wrap="square" lIns="0" tIns="0" rIns="0" bIns="0" anchor="ctr">
                <a:spAutoFit/>
              </a:bodyPr>
              <a:lstStyle/>
              <a:p>
                <a:pPr>
                  <a:defRPr>
                    <a:solidFill>
                      <a:schemeClr val="bg1"/>
                    </a:solidFill>
                  </a:defRPr>
                </a:pPr>
                <a:endParaRPr lang="es-AR"/>
              </a:p>
            </c:txPr>
            <c:dLblPos val="ct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numRef>
              <c:f>'MI-MA-DO'!$B$547:$B$669</c:f>
              <c:numCache>
                <c:formatCode>mmm\-yy</c:formatCode>
                <c:ptCount val="123"/>
                <c:pt idx="0">
                  <c:v>40909</c:v>
                </c:pt>
                <c:pt idx="1">
                  <c:v>40940</c:v>
                </c:pt>
                <c:pt idx="2">
                  <c:v>40969</c:v>
                </c:pt>
                <c:pt idx="3">
                  <c:v>41000</c:v>
                </c:pt>
                <c:pt idx="4">
                  <c:v>41030</c:v>
                </c:pt>
                <c:pt idx="5">
                  <c:v>41061</c:v>
                </c:pt>
                <c:pt idx="6">
                  <c:v>41091</c:v>
                </c:pt>
                <c:pt idx="7">
                  <c:v>41122</c:v>
                </c:pt>
                <c:pt idx="8">
                  <c:v>41153</c:v>
                </c:pt>
                <c:pt idx="9">
                  <c:v>41183</c:v>
                </c:pt>
                <c:pt idx="10">
                  <c:v>41214</c:v>
                </c:pt>
                <c:pt idx="11">
                  <c:v>41244</c:v>
                </c:pt>
                <c:pt idx="12">
                  <c:v>41275</c:v>
                </c:pt>
                <c:pt idx="13">
                  <c:v>41306</c:v>
                </c:pt>
                <c:pt idx="14">
                  <c:v>41334</c:v>
                </c:pt>
                <c:pt idx="15">
                  <c:v>41365</c:v>
                </c:pt>
                <c:pt idx="16">
                  <c:v>41395</c:v>
                </c:pt>
                <c:pt idx="17">
                  <c:v>41426</c:v>
                </c:pt>
                <c:pt idx="18">
                  <c:v>41456</c:v>
                </c:pt>
                <c:pt idx="19">
                  <c:v>41487</c:v>
                </c:pt>
                <c:pt idx="20">
                  <c:v>41518</c:v>
                </c:pt>
                <c:pt idx="21">
                  <c:v>41548</c:v>
                </c:pt>
                <c:pt idx="22">
                  <c:v>41579</c:v>
                </c:pt>
                <c:pt idx="23">
                  <c:v>41609</c:v>
                </c:pt>
                <c:pt idx="24">
                  <c:v>41640</c:v>
                </c:pt>
                <c:pt idx="25">
                  <c:v>41671</c:v>
                </c:pt>
                <c:pt idx="26">
                  <c:v>41699</c:v>
                </c:pt>
                <c:pt idx="27">
                  <c:v>41730</c:v>
                </c:pt>
                <c:pt idx="28">
                  <c:v>41760</c:v>
                </c:pt>
                <c:pt idx="29">
                  <c:v>41791</c:v>
                </c:pt>
                <c:pt idx="30">
                  <c:v>41821</c:v>
                </c:pt>
                <c:pt idx="31">
                  <c:v>41852</c:v>
                </c:pt>
                <c:pt idx="32">
                  <c:v>41883</c:v>
                </c:pt>
                <c:pt idx="33">
                  <c:v>41913</c:v>
                </c:pt>
                <c:pt idx="34">
                  <c:v>41944</c:v>
                </c:pt>
                <c:pt idx="35">
                  <c:v>41974</c:v>
                </c:pt>
                <c:pt idx="36">
                  <c:v>42005</c:v>
                </c:pt>
                <c:pt idx="37">
                  <c:v>42036</c:v>
                </c:pt>
                <c:pt idx="38">
                  <c:v>42064</c:v>
                </c:pt>
                <c:pt idx="39">
                  <c:v>42095</c:v>
                </c:pt>
                <c:pt idx="40">
                  <c:v>42125</c:v>
                </c:pt>
                <c:pt idx="41">
                  <c:v>42156</c:v>
                </c:pt>
                <c:pt idx="42">
                  <c:v>42186</c:v>
                </c:pt>
                <c:pt idx="43">
                  <c:v>42217</c:v>
                </c:pt>
                <c:pt idx="44">
                  <c:v>42248</c:v>
                </c:pt>
                <c:pt idx="45">
                  <c:v>42278</c:v>
                </c:pt>
                <c:pt idx="46">
                  <c:v>42309</c:v>
                </c:pt>
                <c:pt idx="47">
                  <c:v>42339</c:v>
                </c:pt>
                <c:pt idx="48">
                  <c:v>42370</c:v>
                </c:pt>
                <c:pt idx="49">
                  <c:v>42401</c:v>
                </c:pt>
                <c:pt idx="50">
                  <c:v>42430</c:v>
                </c:pt>
                <c:pt idx="51">
                  <c:v>42461</c:v>
                </c:pt>
                <c:pt idx="52">
                  <c:v>42491</c:v>
                </c:pt>
                <c:pt idx="53">
                  <c:v>42522</c:v>
                </c:pt>
                <c:pt idx="54">
                  <c:v>42552</c:v>
                </c:pt>
                <c:pt idx="55">
                  <c:v>42583</c:v>
                </c:pt>
                <c:pt idx="56">
                  <c:v>42614</c:v>
                </c:pt>
                <c:pt idx="57">
                  <c:v>42644</c:v>
                </c:pt>
                <c:pt idx="58">
                  <c:v>42675</c:v>
                </c:pt>
                <c:pt idx="59">
                  <c:v>42705</c:v>
                </c:pt>
                <c:pt idx="60">
                  <c:v>42736</c:v>
                </c:pt>
                <c:pt idx="61">
                  <c:v>42767</c:v>
                </c:pt>
                <c:pt idx="62">
                  <c:v>42795</c:v>
                </c:pt>
                <c:pt idx="63">
                  <c:v>42826</c:v>
                </c:pt>
                <c:pt idx="64">
                  <c:v>42856</c:v>
                </c:pt>
                <c:pt idx="65">
                  <c:v>42887</c:v>
                </c:pt>
                <c:pt idx="66">
                  <c:v>42917</c:v>
                </c:pt>
                <c:pt idx="67">
                  <c:v>42948</c:v>
                </c:pt>
                <c:pt idx="68">
                  <c:v>42979</c:v>
                </c:pt>
                <c:pt idx="69">
                  <c:v>43009</c:v>
                </c:pt>
                <c:pt idx="70">
                  <c:v>43040</c:v>
                </c:pt>
                <c:pt idx="71">
                  <c:v>43070</c:v>
                </c:pt>
                <c:pt idx="72">
                  <c:v>43101</c:v>
                </c:pt>
                <c:pt idx="73">
                  <c:v>43132</c:v>
                </c:pt>
                <c:pt idx="74">
                  <c:v>43160</c:v>
                </c:pt>
                <c:pt idx="75">
                  <c:v>43191</c:v>
                </c:pt>
                <c:pt idx="76">
                  <c:v>43221</c:v>
                </c:pt>
                <c:pt idx="77">
                  <c:v>43252</c:v>
                </c:pt>
                <c:pt idx="78">
                  <c:v>43282</c:v>
                </c:pt>
                <c:pt idx="79">
                  <c:v>43313</c:v>
                </c:pt>
                <c:pt idx="80">
                  <c:v>43344</c:v>
                </c:pt>
                <c:pt idx="81">
                  <c:v>43374</c:v>
                </c:pt>
                <c:pt idx="82">
                  <c:v>43405</c:v>
                </c:pt>
                <c:pt idx="83">
                  <c:v>43435</c:v>
                </c:pt>
                <c:pt idx="84">
                  <c:v>43466</c:v>
                </c:pt>
                <c:pt idx="85">
                  <c:v>43497</c:v>
                </c:pt>
                <c:pt idx="86">
                  <c:v>43525</c:v>
                </c:pt>
                <c:pt idx="87">
                  <c:v>43556</c:v>
                </c:pt>
                <c:pt idx="88">
                  <c:v>43586</c:v>
                </c:pt>
                <c:pt idx="89">
                  <c:v>43617</c:v>
                </c:pt>
                <c:pt idx="90">
                  <c:v>43647</c:v>
                </c:pt>
                <c:pt idx="91">
                  <c:v>43678</c:v>
                </c:pt>
                <c:pt idx="92">
                  <c:v>43709</c:v>
                </c:pt>
                <c:pt idx="93">
                  <c:v>43739</c:v>
                </c:pt>
                <c:pt idx="94">
                  <c:v>43770</c:v>
                </c:pt>
                <c:pt idx="95">
                  <c:v>43800</c:v>
                </c:pt>
                <c:pt idx="96">
                  <c:v>43831</c:v>
                </c:pt>
                <c:pt idx="97">
                  <c:v>43862</c:v>
                </c:pt>
                <c:pt idx="98">
                  <c:v>43891</c:v>
                </c:pt>
                <c:pt idx="99">
                  <c:v>43922</c:v>
                </c:pt>
                <c:pt idx="100">
                  <c:v>43952</c:v>
                </c:pt>
                <c:pt idx="101">
                  <c:v>43983</c:v>
                </c:pt>
                <c:pt idx="102">
                  <c:v>44013</c:v>
                </c:pt>
                <c:pt idx="103">
                  <c:v>44044</c:v>
                </c:pt>
                <c:pt idx="104">
                  <c:v>44075</c:v>
                </c:pt>
                <c:pt idx="105">
                  <c:v>44105</c:v>
                </c:pt>
                <c:pt idx="106">
                  <c:v>44136</c:v>
                </c:pt>
                <c:pt idx="107">
                  <c:v>44166</c:v>
                </c:pt>
                <c:pt idx="108">
                  <c:v>44197</c:v>
                </c:pt>
                <c:pt idx="109">
                  <c:v>44228</c:v>
                </c:pt>
                <c:pt idx="110">
                  <c:v>44256</c:v>
                </c:pt>
                <c:pt idx="111">
                  <c:v>44287</c:v>
                </c:pt>
                <c:pt idx="112">
                  <c:v>44317</c:v>
                </c:pt>
                <c:pt idx="113">
                  <c:v>44348</c:v>
                </c:pt>
                <c:pt idx="114">
                  <c:v>44378</c:v>
                </c:pt>
                <c:pt idx="115">
                  <c:v>44409</c:v>
                </c:pt>
                <c:pt idx="116">
                  <c:v>44440</c:v>
                </c:pt>
                <c:pt idx="117">
                  <c:v>44470</c:v>
                </c:pt>
                <c:pt idx="118">
                  <c:v>44501</c:v>
                </c:pt>
                <c:pt idx="119">
                  <c:v>44531</c:v>
                </c:pt>
                <c:pt idx="120">
                  <c:v>44562</c:v>
                </c:pt>
                <c:pt idx="121">
                  <c:v>44593</c:v>
                </c:pt>
                <c:pt idx="122">
                  <c:v>44621</c:v>
                </c:pt>
              </c:numCache>
            </c:numRef>
          </c:cat>
          <c:val>
            <c:numRef>
              <c:f>'MI-MA-DO'!$BY$547:$BY$669</c:f>
              <c:numCache>
                <c:formatCode>_ * #,##0_ ;_ * \-#,##0_ ;_ * "-"??_ ;_ @_ </c:formatCode>
                <c:ptCount val="123"/>
                <c:pt idx="0">
                  <c:v>139533.56130485598</c:v>
                </c:pt>
                <c:pt idx="1">
                  <c:v>139533.56130485598</c:v>
                </c:pt>
                <c:pt idx="2">
                  <c:v>139533.56130485598</c:v>
                </c:pt>
                <c:pt idx="3">
                  <c:v>139533.56130485598</c:v>
                </c:pt>
                <c:pt idx="4">
                  <c:v>139533.56130485598</c:v>
                </c:pt>
                <c:pt idx="5">
                  <c:v>139533.56130485598</c:v>
                </c:pt>
                <c:pt idx="6">
                  <c:v>139533.56130485598</c:v>
                </c:pt>
                <c:pt idx="7">
                  <c:v>139533.56130485598</c:v>
                </c:pt>
                <c:pt idx="8">
                  <c:v>139533.56130485598</c:v>
                </c:pt>
                <c:pt idx="9">
                  <c:v>139533.56130485598</c:v>
                </c:pt>
                <c:pt idx="10">
                  <c:v>139533.56130485598</c:v>
                </c:pt>
                <c:pt idx="11">
                  <c:v>139533.56130485598</c:v>
                </c:pt>
                <c:pt idx="12">
                  <c:v>148946.27686770976</c:v>
                </c:pt>
                <c:pt idx="13">
                  <c:v>148946.27686770976</c:v>
                </c:pt>
                <c:pt idx="14">
                  <c:v>148946.27686770976</c:v>
                </c:pt>
                <c:pt idx="15">
                  <c:v>148946.27686770976</c:v>
                </c:pt>
                <c:pt idx="16">
                  <c:v>148946.27686770976</c:v>
                </c:pt>
                <c:pt idx="17">
                  <c:v>148946.27686770976</c:v>
                </c:pt>
                <c:pt idx="18">
                  <c:v>148946.27686770976</c:v>
                </c:pt>
                <c:pt idx="19">
                  <c:v>148946.27686770976</c:v>
                </c:pt>
                <c:pt idx="20">
                  <c:v>148946.27686770976</c:v>
                </c:pt>
                <c:pt idx="21">
                  <c:v>148946.27686770976</c:v>
                </c:pt>
                <c:pt idx="22">
                  <c:v>148946.27686770976</c:v>
                </c:pt>
                <c:pt idx="23">
                  <c:v>148946.27686770976</c:v>
                </c:pt>
                <c:pt idx="24">
                  <c:v>145181.94668948909</c:v>
                </c:pt>
                <c:pt idx="25">
                  <c:v>145181.94668948909</c:v>
                </c:pt>
                <c:pt idx="26">
                  <c:v>145181.94668948909</c:v>
                </c:pt>
                <c:pt idx="27">
                  <c:v>145181.94668948909</c:v>
                </c:pt>
                <c:pt idx="28">
                  <c:v>145181.94668948909</c:v>
                </c:pt>
                <c:pt idx="29">
                  <c:v>145181.94668948909</c:v>
                </c:pt>
                <c:pt idx="30">
                  <c:v>145181.94668948909</c:v>
                </c:pt>
                <c:pt idx="31">
                  <c:v>145181.94668948909</c:v>
                </c:pt>
                <c:pt idx="32">
                  <c:v>145181.94668948909</c:v>
                </c:pt>
                <c:pt idx="33">
                  <c:v>145181.94668948909</c:v>
                </c:pt>
                <c:pt idx="34">
                  <c:v>145181.94668948909</c:v>
                </c:pt>
                <c:pt idx="35">
                  <c:v>145181.94668948909</c:v>
                </c:pt>
                <c:pt idx="36">
                  <c:v>154507.31206040969</c:v>
                </c:pt>
                <c:pt idx="37">
                  <c:v>154507.31206040969</c:v>
                </c:pt>
                <c:pt idx="38">
                  <c:v>154507.31206040969</c:v>
                </c:pt>
                <c:pt idx="39">
                  <c:v>154507.31206040969</c:v>
                </c:pt>
                <c:pt idx="40">
                  <c:v>154507.31206040969</c:v>
                </c:pt>
                <c:pt idx="41">
                  <c:v>154507.31206040969</c:v>
                </c:pt>
                <c:pt idx="42">
                  <c:v>154507.31206040969</c:v>
                </c:pt>
                <c:pt idx="43">
                  <c:v>154507.31206040969</c:v>
                </c:pt>
                <c:pt idx="44">
                  <c:v>154507.31206040969</c:v>
                </c:pt>
                <c:pt idx="45">
                  <c:v>154507.31206040969</c:v>
                </c:pt>
                <c:pt idx="46">
                  <c:v>154507.31206040969</c:v>
                </c:pt>
                <c:pt idx="47">
                  <c:v>154507.31206040969</c:v>
                </c:pt>
                <c:pt idx="48">
                  <c:v>147428.68884060424</c:v>
                </c:pt>
                <c:pt idx="49">
                  <c:v>147428.68884060424</c:v>
                </c:pt>
                <c:pt idx="50">
                  <c:v>147428.68884060424</c:v>
                </c:pt>
                <c:pt idx="51">
                  <c:v>147428.68884060424</c:v>
                </c:pt>
                <c:pt idx="52">
                  <c:v>147428.68884060424</c:v>
                </c:pt>
                <c:pt idx="53">
                  <c:v>147428.68884060424</c:v>
                </c:pt>
                <c:pt idx="54">
                  <c:v>147428.68884060424</c:v>
                </c:pt>
                <c:pt idx="55">
                  <c:v>147428.68884060424</c:v>
                </c:pt>
                <c:pt idx="56">
                  <c:v>147428.68884060424</c:v>
                </c:pt>
                <c:pt idx="57">
                  <c:v>147428.68884060424</c:v>
                </c:pt>
                <c:pt idx="58">
                  <c:v>147428.68884060424</c:v>
                </c:pt>
                <c:pt idx="59">
                  <c:v>147428.68884060424</c:v>
                </c:pt>
                <c:pt idx="60">
                  <c:v>151477.55617396682</c:v>
                </c:pt>
                <c:pt idx="61">
                  <c:v>151477.55617396682</c:v>
                </c:pt>
                <c:pt idx="62">
                  <c:v>151477.55617396682</c:v>
                </c:pt>
                <c:pt idx="63">
                  <c:v>151477.55617396682</c:v>
                </c:pt>
                <c:pt idx="64">
                  <c:v>151477.55617396682</c:v>
                </c:pt>
                <c:pt idx="65">
                  <c:v>151477.55617396682</c:v>
                </c:pt>
                <c:pt idx="66">
                  <c:v>151477.55617396682</c:v>
                </c:pt>
                <c:pt idx="67">
                  <c:v>151477.55617396682</c:v>
                </c:pt>
                <c:pt idx="68">
                  <c:v>151477.55617396682</c:v>
                </c:pt>
                <c:pt idx="69">
                  <c:v>151477.55617396682</c:v>
                </c:pt>
                <c:pt idx="70">
                  <c:v>151477.55617396682</c:v>
                </c:pt>
                <c:pt idx="71">
                  <c:v>151477.55617396682</c:v>
                </c:pt>
                <c:pt idx="72">
                  <c:v>144433.39799009007</c:v>
                </c:pt>
                <c:pt idx="73">
                  <c:v>144433.39799009007</c:v>
                </c:pt>
                <c:pt idx="74">
                  <c:v>144433.39799009007</c:v>
                </c:pt>
                <c:pt idx="75">
                  <c:v>144433.39799009007</c:v>
                </c:pt>
                <c:pt idx="76">
                  <c:v>144433.39799009007</c:v>
                </c:pt>
                <c:pt idx="77">
                  <c:v>144433.39799009007</c:v>
                </c:pt>
                <c:pt idx="78">
                  <c:v>144433.39799009007</c:v>
                </c:pt>
                <c:pt idx="79">
                  <c:v>144433.39799009007</c:v>
                </c:pt>
                <c:pt idx="80">
                  <c:v>144433.39799009007</c:v>
                </c:pt>
                <c:pt idx="81">
                  <c:v>144433.39799009007</c:v>
                </c:pt>
                <c:pt idx="82">
                  <c:v>144433.39799009007</c:v>
                </c:pt>
                <c:pt idx="83">
                  <c:v>144433.39799009007</c:v>
                </c:pt>
                <c:pt idx="84">
                  <c:v>131739.03242323076</c:v>
                </c:pt>
                <c:pt idx="85">
                  <c:v>131739.03242323076</c:v>
                </c:pt>
                <c:pt idx="86">
                  <c:v>131739.03242323076</c:v>
                </c:pt>
                <c:pt idx="87">
                  <c:v>131739.03242323076</c:v>
                </c:pt>
                <c:pt idx="88">
                  <c:v>131739.03242323076</c:v>
                </c:pt>
                <c:pt idx="89">
                  <c:v>131739.03242323076</c:v>
                </c:pt>
                <c:pt idx="90">
                  <c:v>131739.03242323076</c:v>
                </c:pt>
                <c:pt idx="91">
                  <c:v>131739.03242323076</c:v>
                </c:pt>
                <c:pt idx="92">
                  <c:v>131739.03242323076</c:v>
                </c:pt>
                <c:pt idx="93">
                  <c:v>131739.03242323076</c:v>
                </c:pt>
                <c:pt idx="94">
                  <c:v>131739.03242323076</c:v>
                </c:pt>
                <c:pt idx="95">
                  <c:v>131739.03242323076</c:v>
                </c:pt>
                <c:pt idx="96">
                  <c:v>130152.62125741564</c:v>
                </c:pt>
                <c:pt idx="97">
                  <c:v>130152.62125741564</c:v>
                </c:pt>
                <c:pt idx="98">
                  <c:v>130152.62125741564</c:v>
                </c:pt>
                <c:pt idx="99">
                  <c:v>130152.62125741564</c:v>
                </c:pt>
                <c:pt idx="100">
                  <c:v>130152.62125741564</c:v>
                </c:pt>
                <c:pt idx="101">
                  <c:v>130152.62125741564</c:v>
                </c:pt>
                <c:pt idx="102">
                  <c:v>130152.62125741564</c:v>
                </c:pt>
                <c:pt idx="103">
                  <c:v>130152.62125741564</c:v>
                </c:pt>
                <c:pt idx="104">
                  <c:v>130152.62125741564</c:v>
                </c:pt>
                <c:pt idx="105">
                  <c:v>130152.62125741564</c:v>
                </c:pt>
                <c:pt idx="106">
                  <c:v>130152.62125741564</c:v>
                </c:pt>
                <c:pt idx="107">
                  <c:v>130152.62125741564</c:v>
                </c:pt>
                <c:pt idx="108">
                  <c:v>126016.23762097872</c:v>
                </c:pt>
                <c:pt idx="109">
                  <c:v>126016.23762097872</c:v>
                </c:pt>
                <c:pt idx="110">
                  <c:v>126016.23762097872</c:v>
                </c:pt>
                <c:pt idx="111">
                  <c:v>126016.23762097872</c:v>
                </c:pt>
                <c:pt idx="112">
                  <c:v>126016.23762097872</c:v>
                </c:pt>
                <c:pt idx="113">
                  <c:v>126016.23762097872</c:v>
                </c:pt>
                <c:pt idx="114">
                  <c:v>126016.23762097872</c:v>
                </c:pt>
                <c:pt idx="115">
                  <c:v>126016.23762097872</c:v>
                </c:pt>
                <c:pt idx="116">
                  <c:v>126016.23762097872</c:v>
                </c:pt>
                <c:pt idx="117">
                  <c:v>126016.23762097872</c:v>
                </c:pt>
                <c:pt idx="118">
                  <c:v>126016.23762097872</c:v>
                </c:pt>
                <c:pt idx="119">
                  <c:v>126016.23762097872</c:v>
                </c:pt>
                <c:pt idx="120">
                  <c:v>127823.38388935501</c:v>
                </c:pt>
                <c:pt idx="121">
                  <c:v>127823.38388935501</c:v>
                </c:pt>
                <c:pt idx="122">
                  <c:v>127823.38388935501</c:v>
                </c:pt>
              </c:numCache>
            </c:numRef>
          </c:val>
          <c:smooth val="0"/>
          <c:extLst>
            <c:ext xmlns:c16="http://schemas.microsoft.com/office/drawing/2014/chart" uri="{C3380CC4-5D6E-409C-BE32-E72D297353CC}">
              <c16:uniqueId val="{0000000C-C0F1-47E7-8E8F-0A4445571069}"/>
            </c:ext>
          </c:extLst>
        </c:ser>
        <c:ser>
          <c:idx val="2"/>
          <c:order val="2"/>
          <c:spPr>
            <a:ln w="31750" cap="rnd">
              <a:solidFill>
                <a:schemeClr val="accent4"/>
              </a:solidFill>
              <a:round/>
            </a:ln>
            <a:effectLst/>
          </c:spPr>
          <c:marker>
            <c:symbol val="none"/>
          </c:marker>
          <c:cat>
            <c:numRef>
              <c:f>'MI-MA-DO'!$B$547:$B$669</c:f>
              <c:numCache>
                <c:formatCode>mmm\-yy</c:formatCode>
                <c:ptCount val="123"/>
                <c:pt idx="0">
                  <c:v>40909</c:v>
                </c:pt>
                <c:pt idx="1">
                  <c:v>40940</c:v>
                </c:pt>
                <c:pt idx="2">
                  <c:v>40969</c:v>
                </c:pt>
                <c:pt idx="3">
                  <c:v>41000</c:v>
                </c:pt>
                <c:pt idx="4">
                  <c:v>41030</c:v>
                </c:pt>
                <c:pt idx="5">
                  <c:v>41061</c:v>
                </c:pt>
                <c:pt idx="6">
                  <c:v>41091</c:v>
                </c:pt>
                <c:pt idx="7">
                  <c:v>41122</c:v>
                </c:pt>
                <c:pt idx="8">
                  <c:v>41153</c:v>
                </c:pt>
                <c:pt idx="9">
                  <c:v>41183</c:v>
                </c:pt>
                <c:pt idx="10">
                  <c:v>41214</c:v>
                </c:pt>
                <c:pt idx="11">
                  <c:v>41244</c:v>
                </c:pt>
                <c:pt idx="12">
                  <c:v>41275</c:v>
                </c:pt>
                <c:pt idx="13">
                  <c:v>41306</c:v>
                </c:pt>
                <c:pt idx="14">
                  <c:v>41334</c:v>
                </c:pt>
                <c:pt idx="15">
                  <c:v>41365</c:v>
                </c:pt>
                <c:pt idx="16">
                  <c:v>41395</c:v>
                </c:pt>
                <c:pt idx="17">
                  <c:v>41426</c:v>
                </c:pt>
                <c:pt idx="18">
                  <c:v>41456</c:v>
                </c:pt>
                <c:pt idx="19">
                  <c:v>41487</c:v>
                </c:pt>
                <c:pt idx="20">
                  <c:v>41518</c:v>
                </c:pt>
                <c:pt idx="21">
                  <c:v>41548</c:v>
                </c:pt>
                <c:pt idx="22">
                  <c:v>41579</c:v>
                </c:pt>
                <c:pt idx="23">
                  <c:v>41609</c:v>
                </c:pt>
                <c:pt idx="24">
                  <c:v>41640</c:v>
                </c:pt>
                <c:pt idx="25">
                  <c:v>41671</c:v>
                </c:pt>
                <c:pt idx="26">
                  <c:v>41699</c:v>
                </c:pt>
                <c:pt idx="27">
                  <c:v>41730</c:v>
                </c:pt>
                <c:pt idx="28">
                  <c:v>41760</c:v>
                </c:pt>
                <c:pt idx="29">
                  <c:v>41791</c:v>
                </c:pt>
                <c:pt idx="30">
                  <c:v>41821</c:v>
                </c:pt>
                <c:pt idx="31">
                  <c:v>41852</c:v>
                </c:pt>
                <c:pt idx="32">
                  <c:v>41883</c:v>
                </c:pt>
                <c:pt idx="33">
                  <c:v>41913</c:v>
                </c:pt>
                <c:pt idx="34">
                  <c:v>41944</c:v>
                </c:pt>
                <c:pt idx="35">
                  <c:v>41974</c:v>
                </c:pt>
                <c:pt idx="36">
                  <c:v>42005</c:v>
                </c:pt>
                <c:pt idx="37">
                  <c:v>42036</c:v>
                </c:pt>
                <c:pt idx="38">
                  <c:v>42064</c:v>
                </c:pt>
                <c:pt idx="39">
                  <c:v>42095</c:v>
                </c:pt>
                <c:pt idx="40">
                  <c:v>42125</c:v>
                </c:pt>
                <c:pt idx="41">
                  <c:v>42156</c:v>
                </c:pt>
                <c:pt idx="42">
                  <c:v>42186</c:v>
                </c:pt>
                <c:pt idx="43">
                  <c:v>42217</c:v>
                </c:pt>
                <c:pt idx="44">
                  <c:v>42248</c:v>
                </c:pt>
                <c:pt idx="45">
                  <c:v>42278</c:v>
                </c:pt>
                <c:pt idx="46">
                  <c:v>42309</c:v>
                </c:pt>
                <c:pt idx="47">
                  <c:v>42339</c:v>
                </c:pt>
                <c:pt idx="48">
                  <c:v>42370</c:v>
                </c:pt>
                <c:pt idx="49">
                  <c:v>42401</c:v>
                </c:pt>
                <c:pt idx="50">
                  <c:v>42430</c:v>
                </c:pt>
                <c:pt idx="51">
                  <c:v>42461</c:v>
                </c:pt>
                <c:pt idx="52">
                  <c:v>42491</c:v>
                </c:pt>
                <c:pt idx="53">
                  <c:v>42522</c:v>
                </c:pt>
                <c:pt idx="54">
                  <c:v>42552</c:v>
                </c:pt>
                <c:pt idx="55">
                  <c:v>42583</c:v>
                </c:pt>
                <c:pt idx="56">
                  <c:v>42614</c:v>
                </c:pt>
                <c:pt idx="57">
                  <c:v>42644</c:v>
                </c:pt>
                <c:pt idx="58">
                  <c:v>42675</c:v>
                </c:pt>
                <c:pt idx="59">
                  <c:v>42705</c:v>
                </c:pt>
                <c:pt idx="60">
                  <c:v>42736</c:v>
                </c:pt>
                <c:pt idx="61">
                  <c:v>42767</c:v>
                </c:pt>
                <c:pt idx="62">
                  <c:v>42795</c:v>
                </c:pt>
                <c:pt idx="63">
                  <c:v>42826</c:v>
                </c:pt>
                <c:pt idx="64">
                  <c:v>42856</c:v>
                </c:pt>
                <c:pt idx="65">
                  <c:v>42887</c:v>
                </c:pt>
                <c:pt idx="66">
                  <c:v>42917</c:v>
                </c:pt>
                <c:pt idx="67">
                  <c:v>42948</c:v>
                </c:pt>
                <c:pt idx="68">
                  <c:v>42979</c:v>
                </c:pt>
                <c:pt idx="69">
                  <c:v>43009</c:v>
                </c:pt>
                <c:pt idx="70">
                  <c:v>43040</c:v>
                </c:pt>
                <c:pt idx="71">
                  <c:v>43070</c:v>
                </c:pt>
                <c:pt idx="72">
                  <c:v>43101</c:v>
                </c:pt>
                <c:pt idx="73">
                  <c:v>43132</c:v>
                </c:pt>
                <c:pt idx="74">
                  <c:v>43160</c:v>
                </c:pt>
                <c:pt idx="75">
                  <c:v>43191</c:v>
                </c:pt>
                <c:pt idx="76">
                  <c:v>43221</c:v>
                </c:pt>
                <c:pt idx="77">
                  <c:v>43252</c:v>
                </c:pt>
                <c:pt idx="78">
                  <c:v>43282</c:v>
                </c:pt>
                <c:pt idx="79">
                  <c:v>43313</c:v>
                </c:pt>
                <c:pt idx="80">
                  <c:v>43344</c:v>
                </c:pt>
                <c:pt idx="81">
                  <c:v>43374</c:v>
                </c:pt>
                <c:pt idx="82">
                  <c:v>43405</c:v>
                </c:pt>
                <c:pt idx="83">
                  <c:v>43435</c:v>
                </c:pt>
                <c:pt idx="84">
                  <c:v>43466</c:v>
                </c:pt>
                <c:pt idx="85">
                  <c:v>43497</c:v>
                </c:pt>
                <c:pt idx="86">
                  <c:v>43525</c:v>
                </c:pt>
                <c:pt idx="87">
                  <c:v>43556</c:v>
                </c:pt>
                <c:pt idx="88">
                  <c:v>43586</c:v>
                </c:pt>
                <c:pt idx="89">
                  <c:v>43617</c:v>
                </c:pt>
                <c:pt idx="90">
                  <c:v>43647</c:v>
                </c:pt>
                <c:pt idx="91">
                  <c:v>43678</c:v>
                </c:pt>
                <c:pt idx="92">
                  <c:v>43709</c:v>
                </c:pt>
                <c:pt idx="93">
                  <c:v>43739</c:v>
                </c:pt>
                <c:pt idx="94">
                  <c:v>43770</c:v>
                </c:pt>
                <c:pt idx="95">
                  <c:v>43800</c:v>
                </c:pt>
                <c:pt idx="96">
                  <c:v>43831</c:v>
                </c:pt>
                <c:pt idx="97">
                  <c:v>43862</c:v>
                </c:pt>
                <c:pt idx="98">
                  <c:v>43891</c:v>
                </c:pt>
                <c:pt idx="99">
                  <c:v>43922</c:v>
                </c:pt>
                <c:pt idx="100">
                  <c:v>43952</c:v>
                </c:pt>
                <c:pt idx="101">
                  <c:v>43983</c:v>
                </c:pt>
                <c:pt idx="102">
                  <c:v>44013</c:v>
                </c:pt>
                <c:pt idx="103">
                  <c:v>44044</c:v>
                </c:pt>
                <c:pt idx="104">
                  <c:v>44075</c:v>
                </c:pt>
                <c:pt idx="105">
                  <c:v>44105</c:v>
                </c:pt>
                <c:pt idx="106">
                  <c:v>44136</c:v>
                </c:pt>
                <c:pt idx="107">
                  <c:v>44166</c:v>
                </c:pt>
                <c:pt idx="108">
                  <c:v>44197</c:v>
                </c:pt>
                <c:pt idx="109">
                  <c:v>44228</c:v>
                </c:pt>
                <c:pt idx="110">
                  <c:v>44256</c:v>
                </c:pt>
                <c:pt idx="111">
                  <c:v>44287</c:v>
                </c:pt>
                <c:pt idx="112">
                  <c:v>44317</c:v>
                </c:pt>
                <c:pt idx="113">
                  <c:v>44348</c:v>
                </c:pt>
                <c:pt idx="114">
                  <c:v>44378</c:v>
                </c:pt>
                <c:pt idx="115">
                  <c:v>44409</c:v>
                </c:pt>
                <c:pt idx="116">
                  <c:v>44440</c:v>
                </c:pt>
                <c:pt idx="117">
                  <c:v>44470</c:v>
                </c:pt>
                <c:pt idx="118">
                  <c:v>44501</c:v>
                </c:pt>
                <c:pt idx="119">
                  <c:v>44531</c:v>
                </c:pt>
                <c:pt idx="120">
                  <c:v>44562</c:v>
                </c:pt>
                <c:pt idx="121">
                  <c:v>44593</c:v>
                </c:pt>
                <c:pt idx="122">
                  <c:v>44621</c:v>
                </c:pt>
              </c:numCache>
            </c:numRef>
          </c:cat>
          <c:val>
            <c:numRef>
              <c:f>'MI-MA-DO'!$BZ$547:$BZ$666</c:f>
              <c:numCache>
                <c:formatCode>General</c:formatCode>
                <c:ptCount val="120"/>
                <c:pt idx="48" formatCode="_ * #,##0_ ;_ * \-#,##0_ ;_ * &quot;-&quot;??_ ;_ @_ ">
                  <c:v>148498.79716955483</c:v>
                </c:pt>
                <c:pt idx="49" formatCode="_ * #,##0_ ;_ * \-#,##0_ ;_ * &quot;-&quot;??_ ;_ @_ ">
                  <c:v>149871.65398056249</c:v>
                </c:pt>
                <c:pt idx="50" formatCode="_ * #,##0_ ;_ * \-#,##0_ ;_ * &quot;-&quot;??_ ;_ @_ ">
                  <c:v>149136.10807159069</c:v>
                </c:pt>
                <c:pt idx="51" formatCode="_ * #,##0_ ;_ * \-#,##0_ ;_ * &quot;-&quot;??_ ;_ @_ ">
                  <c:v>148373.33469266217</c:v>
                </c:pt>
                <c:pt idx="52" formatCode="_ * #,##0_ ;_ * \-#,##0_ ;_ * &quot;-&quot;??_ ;_ @_ ">
                  <c:v>145005.09943748583</c:v>
                </c:pt>
                <c:pt idx="53" formatCode="_ * #,##0_ ;_ * \-#,##0_ ;_ * &quot;-&quot;??_ ;_ @_ ">
                  <c:v>143267.9363077929</c:v>
                </c:pt>
                <c:pt idx="54" formatCode="_ * #,##0_ ;_ * \-#,##0_ ;_ * &quot;-&quot;??_ ;_ @_ ">
                  <c:v>145262.45313566676</c:v>
                </c:pt>
                <c:pt idx="55" formatCode="_ * #,##0_ ;_ * \-#,##0_ ;_ * &quot;-&quot;??_ ;_ @_ ">
                  <c:v>146826.78009126132</c:v>
                </c:pt>
                <c:pt idx="56" formatCode="_ * #,##0_ ;_ * \-#,##0_ ;_ * &quot;-&quot;??_ ;_ @_ ">
                  <c:v>148648.60731749525</c:v>
                </c:pt>
                <c:pt idx="57" formatCode="_ * #,##0_ ;_ * \-#,##0_ ;_ * &quot;-&quot;??_ ;_ @_ ">
                  <c:v>147791.69198085467</c:v>
                </c:pt>
                <c:pt idx="58" formatCode="_ * #,##0_ ;_ * \-#,##0_ ;_ * &quot;-&quot;??_ ;_ @_ ">
                  <c:v>148140.08966971768</c:v>
                </c:pt>
                <c:pt idx="59" formatCode="_ * #,##0_ ;_ * \-#,##0_ ;_ * &quot;-&quot;??_ ;_ @_ ">
                  <c:v>148321.71423260635</c:v>
                </c:pt>
                <c:pt idx="60" formatCode="_ * #,##0_ ;_ * \-#,##0_ ;_ * &quot;-&quot;??_ ;_ @_ ">
                  <c:v>148512.41728866185</c:v>
                </c:pt>
                <c:pt idx="61" formatCode="_ * #,##0_ ;_ * \-#,##0_ ;_ * &quot;-&quot;??_ ;_ @_ ">
                  <c:v>148462.71272186621</c:v>
                </c:pt>
                <c:pt idx="62" formatCode="_ * #,##0_ ;_ * \-#,##0_ ;_ * &quot;-&quot;??_ ;_ @_ ">
                  <c:v>150398.63437000185</c:v>
                </c:pt>
                <c:pt idx="63" formatCode="_ * #,##0_ ;_ * \-#,##0_ ;_ * &quot;-&quot;??_ ;_ @_ ">
                  <c:v>148843.48333707475</c:v>
                </c:pt>
                <c:pt idx="64" formatCode="_ * #,##0_ ;_ * \-#,##0_ ;_ * &quot;-&quot;??_ ;_ @_ ">
                  <c:v>149247.49906571649</c:v>
                </c:pt>
                <c:pt idx="65" formatCode="_ * #,##0_ ;_ * \-#,##0_ ;_ * &quot;-&quot;??_ ;_ @_ ">
                  <c:v>150295.4069233214</c:v>
                </c:pt>
                <c:pt idx="66" formatCode="_ * #,##0_ ;_ * \-#,##0_ ;_ * &quot;-&quot;??_ ;_ @_ ">
                  <c:v>154200.61371699756</c:v>
                </c:pt>
                <c:pt idx="67" formatCode="_ * #,##0_ ;_ * \-#,##0_ ;_ * &quot;-&quot;??_ ;_ @_ ">
                  <c:v>153383.4207426034</c:v>
                </c:pt>
                <c:pt idx="68" formatCode="_ * #,##0_ ;_ * \-#,##0_ ;_ * &quot;-&quot;??_ ;_ @_ ">
                  <c:v>153180.01652806657</c:v>
                </c:pt>
                <c:pt idx="69" formatCode="_ * #,##0_ ;_ * \-#,##0_ ;_ * &quot;-&quot;??_ ;_ @_ ">
                  <c:v>155161.69412781027</c:v>
                </c:pt>
                <c:pt idx="70" formatCode="_ * #,##0_ ;_ * \-#,##0_ ;_ * &quot;-&quot;??_ ;_ @_ ">
                  <c:v>154996.27030505444</c:v>
                </c:pt>
                <c:pt idx="71" formatCode="_ * #,##0_ ;_ * \-#,##0_ ;_ * &quot;-&quot;??_ ;_ @_ ">
                  <c:v>151048.50496042709</c:v>
                </c:pt>
                <c:pt idx="72" formatCode="_ * #,##0_ ;_ * \-#,##0_ ;_ * &quot;-&quot;??_ ;_ @_ ">
                  <c:v>151922.72651033581</c:v>
                </c:pt>
                <c:pt idx="73" formatCode="_ * #,##0_ ;_ * \-#,##0_ ;_ * &quot;-&quot;??_ ;_ @_ ">
                  <c:v>151173.88441894602</c:v>
                </c:pt>
                <c:pt idx="74" formatCode="_ * #,##0_ ;_ * \-#,##0_ ;_ * &quot;-&quot;??_ ;_ @_ ">
                  <c:v>151179.19114201053</c:v>
                </c:pt>
                <c:pt idx="75" formatCode="_ * #,##0_ ;_ * \-#,##0_ ;_ * &quot;-&quot;??_ ;_ @_ ">
                  <c:v>151324.90301147744</c:v>
                </c:pt>
                <c:pt idx="76" formatCode="_ * #,##0_ ;_ * \-#,##0_ ;_ * &quot;-&quot;??_ ;_ @_ ">
                  <c:v>150681.48067702496</c:v>
                </c:pt>
                <c:pt idx="77" formatCode="_ * #,##0_ ;_ * \-#,##0_ ;_ * &quot;-&quot;??_ ;_ @_ ">
                  <c:v>146589.56322418546</c:v>
                </c:pt>
                <c:pt idx="78" formatCode="_ * #,##0_ ;_ * \-#,##0_ ;_ * &quot;-&quot;??_ ;_ @_ ">
                  <c:v>145475.94999198715</c:v>
                </c:pt>
                <c:pt idx="79" formatCode="_ * #,##0_ ;_ * \-#,##0_ ;_ * &quot;-&quot;??_ ;_ @_ ">
                  <c:v>143228.22217476694</c:v>
                </c:pt>
                <c:pt idx="80" formatCode="_ * #,##0_ ;_ * \-#,##0_ ;_ * &quot;-&quot;??_ ;_ @_ ">
                  <c:v>136851.75167726012</c:v>
                </c:pt>
                <c:pt idx="81" formatCode="_ * #,##0_ ;_ * \-#,##0_ ;_ * &quot;-&quot;??_ ;_ @_ ">
                  <c:v>136557.03974018354</c:v>
                </c:pt>
                <c:pt idx="82" formatCode="_ * #,##0_ ;_ * \-#,##0_ ;_ * &quot;-&quot;??_ ;_ @_ ">
                  <c:v>134635.64684020067</c:v>
                </c:pt>
                <c:pt idx="83" formatCode="_ * #,##0_ ;_ * \-#,##0_ ;_ * &quot;-&quot;??_ ;_ @_ ">
                  <c:v>133580.41647270229</c:v>
                </c:pt>
                <c:pt idx="84" formatCode="_ * #,##0_ ;_ * \-#,##0_ ;_ * &quot;-&quot;??_ ;_ @_ ">
                  <c:v>133681.62140598739</c:v>
                </c:pt>
                <c:pt idx="85" formatCode="_ * #,##0_ ;_ * \-#,##0_ ;_ * &quot;-&quot;??_ ;_ @_ ">
                  <c:v>133821.12653365714</c:v>
                </c:pt>
                <c:pt idx="86" formatCode="_ * #,##0_ ;_ * \-#,##0_ ;_ * &quot;-&quot;??_ ;_ @_ ">
                  <c:v>135323.20225667572</c:v>
                </c:pt>
                <c:pt idx="87" formatCode="_ * #,##0_ ;_ * \-#,##0_ ;_ * &quot;-&quot;??_ ;_ @_ ">
                  <c:v>133503.43879292035</c:v>
                </c:pt>
                <c:pt idx="88" formatCode="_ * #,##0_ ;_ * \-#,##0_ ;_ * &quot;-&quot;??_ ;_ @_ ">
                  <c:v>133606.2092428531</c:v>
                </c:pt>
                <c:pt idx="89" formatCode="_ * #,##0_ ;_ * \-#,##0_ ;_ * &quot;-&quot;??_ ;_ @_ ">
                  <c:v>132234.11068032193</c:v>
                </c:pt>
                <c:pt idx="90" formatCode="_ * #,##0_ ;_ * \-#,##0_ ;_ * &quot;-&quot;??_ ;_ @_ ">
                  <c:v>134698.09967097972</c:v>
                </c:pt>
                <c:pt idx="91" formatCode="_ * #,##0_ ;_ * \-#,##0_ ;_ * &quot;-&quot;??_ ;_ @_ ">
                  <c:v>131916.36927275994</c:v>
                </c:pt>
                <c:pt idx="92" formatCode="_ * #,##0_ ;_ * \-#,##0_ ;_ * &quot;-&quot;??_ ;_ @_ ">
                  <c:v>128500.65689239916</c:v>
                </c:pt>
                <c:pt idx="93" formatCode="_ * #,##0_ ;_ * \-#,##0_ ;_ * &quot;-&quot;??_ ;_ @_ ">
                  <c:v>130820.02737774624</c:v>
                </c:pt>
                <c:pt idx="94" formatCode="_ * #,##0_ ;_ * \-#,##0_ ;_ * &quot;-&quot;??_ ;_ @_ ">
                  <c:v>127412.34892239221</c:v>
                </c:pt>
                <c:pt idx="95" formatCode="_ * #,##0_ ;_ * \-#,##0_ ;_ * &quot;-&quot;??_ ;_ @_ ">
                  <c:v>125351.17803007649</c:v>
                </c:pt>
              </c:numCache>
            </c:numRef>
          </c:val>
          <c:smooth val="1"/>
          <c:extLst>
            <c:ext xmlns:c16="http://schemas.microsoft.com/office/drawing/2014/chart" uri="{C3380CC4-5D6E-409C-BE32-E72D297353CC}">
              <c16:uniqueId val="{0000000D-C0F1-47E7-8E8F-0A4445571069}"/>
            </c:ext>
          </c:extLst>
        </c:ser>
        <c:ser>
          <c:idx val="3"/>
          <c:order val="3"/>
          <c:spPr>
            <a:ln w="28575" cap="rnd">
              <a:noFill/>
              <a:round/>
            </a:ln>
            <a:effectLst/>
          </c:spPr>
          <c:marker>
            <c:symbol val="square"/>
            <c:size val="6"/>
            <c:spPr>
              <a:solidFill>
                <a:schemeClr val="accent4"/>
              </a:solidFill>
              <a:ln w="9525">
                <a:noFill/>
              </a:ln>
              <a:effectLst/>
            </c:spPr>
          </c:marker>
          <c:dPt>
            <c:idx val="83"/>
            <c:marker>
              <c:symbol val="none"/>
            </c:marker>
            <c:bubble3D val="0"/>
            <c:extLst>
              <c:ext xmlns:c16="http://schemas.microsoft.com/office/drawing/2014/chart" uri="{C3380CC4-5D6E-409C-BE32-E72D297353CC}">
                <c16:uniqueId val="{0000000E-C0F1-47E7-8E8F-0A4445571069}"/>
              </c:ext>
            </c:extLst>
          </c:dPt>
          <c:dLbls>
            <c:dLbl>
              <c:idx val="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C0F1-47E7-8E8F-0A4445571069}"/>
                </c:ext>
              </c:extLst>
            </c:dLbl>
            <c:dLbl>
              <c:idx val="5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C0F1-47E7-8E8F-0A4445571069}"/>
                </c:ext>
              </c:extLst>
            </c:dLbl>
            <c:dLbl>
              <c:idx val="6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C0F1-47E7-8E8F-0A4445571069}"/>
                </c:ext>
              </c:extLst>
            </c:dLbl>
            <c:dLbl>
              <c:idx val="7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C0F1-47E7-8E8F-0A4445571069}"/>
                </c:ext>
              </c:extLst>
            </c:dLbl>
            <c:dLbl>
              <c:idx val="89"/>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C0F1-47E7-8E8F-0A4445571069}"/>
                </c:ext>
              </c:extLst>
            </c:dLbl>
            <c:spPr>
              <a:solidFill>
                <a:schemeClr val="accent4"/>
              </a:solidFill>
              <a:ln>
                <a:noFill/>
              </a:ln>
              <a:effectLst/>
            </c:spPr>
            <c:dLblPos val="ct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LeaderLines val="1"/>
              </c:ext>
            </c:extLst>
          </c:dLbls>
          <c:cat>
            <c:numRef>
              <c:f>'MI-MA-DO'!$B$547:$B$669</c:f>
              <c:numCache>
                <c:formatCode>mmm\-yy</c:formatCode>
                <c:ptCount val="123"/>
                <c:pt idx="0">
                  <c:v>40909</c:v>
                </c:pt>
                <c:pt idx="1">
                  <c:v>40940</c:v>
                </c:pt>
                <c:pt idx="2">
                  <c:v>40969</c:v>
                </c:pt>
                <c:pt idx="3">
                  <c:v>41000</c:v>
                </c:pt>
                <c:pt idx="4">
                  <c:v>41030</c:v>
                </c:pt>
                <c:pt idx="5">
                  <c:v>41061</c:v>
                </c:pt>
                <c:pt idx="6">
                  <c:v>41091</c:v>
                </c:pt>
                <c:pt idx="7">
                  <c:v>41122</c:v>
                </c:pt>
                <c:pt idx="8">
                  <c:v>41153</c:v>
                </c:pt>
                <c:pt idx="9">
                  <c:v>41183</c:v>
                </c:pt>
                <c:pt idx="10">
                  <c:v>41214</c:v>
                </c:pt>
                <c:pt idx="11">
                  <c:v>41244</c:v>
                </c:pt>
                <c:pt idx="12">
                  <c:v>41275</c:v>
                </c:pt>
                <c:pt idx="13">
                  <c:v>41306</c:v>
                </c:pt>
                <c:pt idx="14">
                  <c:v>41334</c:v>
                </c:pt>
                <c:pt idx="15">
                  <c:v>41365</c:v>
                </c:pt>
                <c:pt idx="16">
                  <c:v>41395</c:v>
                </c:pt>
                <c:pt idx="17">
                  <c:v>41426</c:v>
                </c:pt>
                <c:pt idx="18">
                  <c:v>41456</c:v>
                </c:pt>
                <c:pt idx="19">
                  <c:v>41487</c:v>
                </c:pt>
                <c:pt idx="20">
                  <c:v>41518</c:v>
                </c:pt>
                <c:pt idx="21">
                  <c:v>41548</c:v>
                </c:pt>
                <c:pt idx="22">
                  <c:v>41579</c:v>
                </c:pt>
                <c:pt idx="23">
                  <c:v>41609</c:v>
                </c:pt>
                <c:pt idx="24">
                  <c:v>41640</c:v>
                </c:pt>
                <c:pt idx="25">
                  <c:v>41671</c:v>
                </c:pt>
                <c:pt idx="26">
                  <c:v>41699</c:v>
                </c:pt>
                <c:pt idx="27">
                  <c:v>41730</c:v>
                </c:pt>
                <c:pt idx="28">
                  <c:v>41760</c:v>
                </c:pt>
                <c:pt idx="29">
                  <c:v>41791</c:v>
                </c:pt>
                <c:pt idx="30">
                  <c:v>41821</c:v>
                </c:pt>
                <c:pt idx="31">
                  <c:v>41852</c:v>
                </c:pt>
                <c:pt idx="32">
                  <c:v>41883</c:v>
                </c:pt>
                <c:pt idx="33">
                  <c:v>41913</c:v>
                </c:pt>
                <c:pt idx="34">
                  <c:v>41944</c:v>
                </c:pt>
                <c:pt idx="35">
                  <c:v>41974</c:v>
                </c:pt>
                <c:pt idx="36">
                  <c:v>42005</c:v>
                </c:pt>
                <c:pt idx="37">
                  <c:v>42036</c:v>
                </c:pt>
                <c:pt idx="38">
                  <c:v>42064</c:v>
                </c:pt>
                <c:pt idx="39">
                  <c:v>42095</c:v>
                </c:pt>
                <c:pt idx="40">
                  <c:v>42125</c:v>
                </c:pt>
                <c:pt idx="41">
                  <c:v>42156</c:v>
                </c:pt>
                <c:pt idx="42">
                  <c:v>42186</c:v>
                </c:pt>
                <c:pt idx="43">
                  <c:v>42217</c:v>
                </c:pt>
                <c:pt idx="44">
                  <c:v>42248</c:v>
                </c:pt>
                <c:pt idx="45">
                  <c:v>42278</c:v>
                </c:pt>
                <c:pt idx="46">
                  <c:v>42309</c:v>
                </c:pt>
                <c:pt idx="47">
                  <c:v>42339</c:v>
                </c:pt>
                <c:pt idx="48">
                  <c:v>42370</c:v>
                </c:pt>
                <c:pt idx="49">
                  <c:v>42401</c:v>
                </c:pt>
                <c:pt idx="50">
                  <c:v>42430</c:v>
                </c:pt>
                <c:pt idx="51">
                  <c:v>42461</c:v>
                </c:pt>
                <c:pt idx="52">
                  <c:v>42491</c:v>
                </c:pt>
                <c:pt idx="53">
                  <c:v>42522</c:v>
                </c:pt>
                <c:pt idx="54">
                  <c:v>42552</c:v>
                </c:pt>
                <c:pt idx="55">
                  <c:v>42583</c:v>
                </c:pt>
                <c:pt idx="56">
                  <c:v>42614</c:v>
                </c:pt>
                <c:pt idx="57">
                  <c:v>42644</c:v>
                </c:pt>
                <c:pt idx="58">
                  <c:v>42675</c:v>
                </c:pt>
                <c:pt idx="59">
                  <c:v>42705</c:v>
                </c:pt>
                <c:pt idx="60">
                  <c:v>42736</c:v>
                </c:pt>
                <c:pt idx="61">
                  <c:v>42767</c:v>
                </c:pt>
                <c:pt idx="62">
                  <c:v>42795</c:v>
                </c:pt>
                <c:pt idx="63">
                  <c:v>42826</c:v>
                </c:pt>
                <c:pt idx="64">
                  <c:v>42856</c:v>
                </c:pt>
                <c:pt idx="65">
                  <c:v>42887</c:v>
                </c:pt>
                <c:pt idx="66">
                  <c:v>42917</c:v>
                </c:pt>
                <c:pt idx="67">
                  <c:v>42948</c:v>
                </c:pt>
                <c:pt idx="68">
                  <c:v>42979</c:v>
                </c:pt>
                <c:pt idx="69">
                  <c:v>43009</c:v>
                </c:pt>
                <c:pt idx="70">
                  <c:v>43040</c:v>
                </c:pt>
                <c:pt idx="71">
                  <c:v>43070</c:v>
                </c:pt>
                <c:pt idx="72">
                  <c:v>43101</c:v>
                </c:pt>
                <c:pt idx="73">
                  <c:v>43132</c:v>
                </c:pt>
                <c:pt idx="74">
                  <c:v>43160</c:v>
                </c:pt>
                <c:pt idx="75">
                  <c:v>43191</c:v>
                </c:pt>
                <c:pt idx="76">
                  <c:v>43221</c:v>
                </c:pt>
                <c:pt idx="77">
                  <c:v>43252</c:v>
                </c:pt>
                <c:pt idx="78">
                  <c:v>43282</c:v>
                </c:pt>
                <c:pt idx="79">
                  <c:v>43313</c:v>
                </c:pt>
                <c:pt idx="80">
                  <c:v>43344</c:v>
                </c:pt>
                <c:pt idx="81">
                  <c:v>43374</c:v>
                </c:pt>
                <c:pt idx="82">
                  <c:v>43405</c:v>
                </c:pt>
                <c:pt idx="83">
                  <c:v>43435</c:v>
                </c:pt>
                <c:pt idx="84">
                  <c:v>43466</c:v>
                </c:pt>
                <c:pt idx="85">
                  <c:v>43497</c:v>
                </c:pt>
                <c:pt idx="86">
                  <c:v>43525</c:v>
                </c:pt>
                <c:pt idx="87">
                  <c:v>43556</c:v>
                </c:pt>
                <c:pt idx="88">
                  <c:v>43586</c:v>
                </c:pt>
                <c:pt idx="89">
                  <c:v>43617</c:v>
                </c:pt>
                <c:pt idx="90">
                  <c:v>43647</c:v>
                </c:pt>
                <c:pt idx="91">
                  <c:v>43678</c:v>
                </c:pt>
                <c:pt idx="92">
                  <c:v>43709</c:v>
                </c:pt>
                <c:pt idx="93">
                  <c:v>43739</c:v>
                </c:pt>
                <c:pt idx="94">
                  <c:v>43770</c:v>
                </c:pt>
                <c:pt idx="95">
                  <c:v>43800</c:v>
                </c:pt>
                <c:pt idx="96">
                  <c:v>43831</c:v>
                </c:pt>
                <c:pt idx="97">
                  <c:v>43862</c:v>
                </c:pt>
                <c:pt idx="98">
                  <c:v>43891</c:v>
                </c:pt>
                <c:pt idx="99">
                  <c:v>43922</c:v>
                </c:pt>
                <c:pt idx="100">
                  <c:v>43952</c:v>
                </c:pt>
                <c:pt idx="101">
                  <c:v>43983</c:v>
                </c:pt>
                <c:pt idx="102">
                  <c:v>44013</c:v>
                </c:pt>
                <c:pt idx="103">
                  <c:v>44044</c:v>
                </c:pt>
                <c:pt idx="104">
                  <c:v>44075</c:v>
                </c:pt>
                <c:pt idx="105">
                  <c:v>44105</c:v>
                </c:pt>
                <c:pt idx="106">
                  <c:v>44136</c:v>
                </c:pt>
                <c:pt idx="107">
                  <c:v>44166</c:v>
                </c:pt>
                <c:pt idx="108">
                  <c:v>44197</c:v>
                </c:pt>
                <c:pt idx="109">
                  <c:v>44228</c:v>
                </c:pt>
                <c:pt idx="110">
                  <c:v>44256</c:v>
                </c:pt>
                <c:pt idx="111">
                  <c:v>44287</c:v>
                </c:pt>
                <c:pt idx="112">
                  <c:v>44317</c:v>
                </c:pt>
                <c:pt idx="113">
                  <c:v>44348</c:v>
                </c:pt>
                <c:pt idx="114">
                  <c:v>44378</c:v>
                </c:pt>
                <c:pt idx="115">
                  <c:v>44409</c:v>
                </c:pt>
                <c:pt idx="116">
                  <c:v>44440</c:v>
                </c:pt>
                <c:pt idx="117">
                  <c:v>44470</c:v>
                </c:pt>
                <c:pt idx="118">
                  <c:v>44501</c:v>
                </c:pt>
                <c:pt idx="119">
                  <c:v>44531</c:v>
                </c:pt>
                <c:pt idx="120">
                  <c:v>44562</c:v>
                </c:pt>
                <c:pt idx="121">
                  <c:v>44593</c:v>
                </c:pt>
                <c:pt idx="122">
                  <c:v>44621</c:v>
                </c:pt>
              </c:numCache>
            </c:numRef>
          </c:cat>
          <c:val>
            <c:numRef>
              <c:f>'MI-MA-DO'!$CA$547:$CA$660</c:f>
              <c:numCache>
                <c:formatCode>General</c:formatCode>
                <c:ptCount val="114"/>
                <c:pt idx="48" formatCode="_ * #,##0_ ;_ * \-#,##0_ ;_ * &quot;-&quot;??_ ;_ @_ ">
                  <c:v>147428.68884060424</c:v>
                </c:pt>
                <c:pt idx="49" formatCode="_ * #,##0_ ;_ * \-#,##0_ ;_ * &quot;-&quot;??_ ;_ @_ ">
                  <c:v>147428.68884060424</c:v>
                </c:pt>
                <c:pt idx="50" formatCode="_ * #,##0_ ;_ * \-#,##0_ ;_ * &quot;-&quot;??_ ;_ @_ ">
                  <c:v>147428.68884060424</c:v>
                </c:pt>
                <c:pt idx="51" formatCode="_ * #,##0_ ;_ * \-#,##0_ ;_ * &quot;-&quot;??_ ;_ @_ ">
                  <c:v>147428.68884060424</c:v>
                </c:pt>
                <c:pt idx="52" formatCode="_ * #,##0_ ;_ * \-#,##0_ ;_ * &quot;-&quot;??_ ;_ @_ ">
                  <c:v>147428.68884060424</c:v>
                </c:pt>
                <c:pt idx="53" formatCode="_ * #,##0_ ;_ * \-#,##0_ ;_ * &quot;-&quot;??_ ;_ @_ ">
                  <c:v>147428.68884060424</c:v>
                </c:pt>
                <c:pt idx="54" formatCode="_ * #,##0_ ;_ * \-#,##0_ ;_ * &quot;-&quot;??_ ;_ @_ ">
                  <c:v>147428.68884060424</c:v>
                </c:pt>
                <c:pt idx="55" formatCode="_ * #,##0_ ;_ * \-#,##0_ ;_ * &quot;-&quot;??_ ;_ @_ ">
                  <c:v>147428.68884060424</c:v>
                </c:pt>
                <c:pt idx="56" formatCode="_ * #,##0_ ;_ * \-#,##0_ ;_ * &quot;-&quot;??_ ;_ @_ ">
                  <c:v>147428.68884060424</c:v>
                </c:pt>
                <c:pt idx="57" formatCode="_ * #,##0_ ;_ * \-#,##0_ ;_ * &quot;-&quot;??_ ;_ @_ ">
                  <c:v>147428.68884060424</c:v>
                </c:pt>
                <c:pt idx="58" formatCode="_ * #,##0_ ;_ * \-#,##0_ ;_ * &quot;-&quot;??_ ;_ @_ ">
                  <c:v>147428.68884060424</c:v>
                </c:pt>
                <c:pt idx="59" formatCode="_ * #,##0_ ;_ * \-#,##0_ ;_ * &quot;-&quot;??_ ;_ @_ ">
                  <c:v>147428.68884060424</c:v>
                </c:pt>
                <c:pt idx="60" formatCode="_ * #,##0_ ;_ * \-#,##0_ ;_ * &quot;-&quot;??_ ;_ @_ ">
                  <c:v>151477.55617396682</c:v>
                </c:pt>
                <c:pt idx="61" formatCode="_ * #,##0_ ;_ * \-#,##0_ ;_ * &quot;-&quot;??_ ;_ @_ ">
                  <c:v>151477.55617396682</c:v>
                </c:pt>
                <c:pt idx="62" formatCode="_ * #,##0_ ;_ * \-#,##0_ ;_ * &quot;-&quot;??_ ;_ @_ ">
                  <c:v>151477.55617396682</c:v>
                </c:pt>
                <c:pt idx="63" formatCode="_ * #,##0_ ;_ * \-#,##0_ ;_ * &quot;-&quot;??_ ;_ @_ ">
                  <c:v>151477.55617396682</c:v>
                </c:pt>
                <c:pt idx="64" formatCode="_ * #,##0_ ;_ * \-#,##0_ ;_ * &quot;-&quot;??_ ;_ @_ ">
                  <c:v>151477.55617396682</c:v>
                </c:pt>
                <c:pt idx="65" formatCode="_ * #,##0_ ;_ * \-#,##0_ ;_ * &quot;-&quot;??_ ;_ @_ ">
                  <c:v>151477.55617396682</c:v>
                </c:pt>
                <c:pt idx="66" formatCode="_ * #,##0_ ;_ * \-#,##0_ ;_ * &quot;-&quot;??_ ;_ @_ ">
                  <c:v>151477.55617396682</c:v>
                </c:pt>
                <c:pt idx="67" formatCode="_ * #,##0_ ;_ * \-#,##0_ ;_ * &quot;-&quot;??_ ;_ @_ ">
                  <c:v>151477.55617396682</c:v>
                </c:pt>
                <c:pt idx="68" formatCode="_ * #,##0_ ;_ * \-#,##0_ ;_ * &quot;-&quot;??_ ;_ @_ ">
                  <c:v>151477.55617396682</c:v>
                </c:pt>
                <c:pt idx="69" formatCode="_ * #,##0_ ;_ * \-#,##0_ ;_ * &quot;-&quot;??_ ;_ @_ ">
                  <c:v>151477.55617396682</c:v>
                </c:pt>
                <c:pt idx="70" formatCode="_ * #,##0_ ;_ * \-#,##0_ ;_ * &quot;-&quot;??_ ;_ @_ ">
                  <c:v>151477.55617396682</c:v>
                </c:pt>
                <c:pt idx="71" formatCode="_ * #,##0_ ;_ * \-#,##0_ ;_ * &quot;-&quot;??_ ;_ @_ ">
                  <c:v>151477.55617396682</c:v>
                </c:pt>
                <c:pt idx="72" formatCode="_ * #,##0_ ;_ * \-#,##0_ ;_ * &quot;-&quot;??_ ;_ @_ ">
                  <c:v>144433.39799009007</c:v>
                </c:pt>
                <c:pt idx="73" formatCode="_ * #,##0_ ;_ * \-#,##0_ ;_ * &quot;-&quot;??_ ;_ @_ ">
                  <c:v>144433.39799009007</c:v>
                </c:pt>
                <c:pt idx="74" formatCode="_ * #,##0_ ;_ * \-#,##0_ ;_ * &quot;-&quot;??_ ;_ @_ ">
                  <c:v>144433.39799009007</c:v>
                </c:pt>
                <c:pt idx="75" formatCode="_ * #,##0_ ;_ * \-#,##0_ ;_ * &quot;-&quot;??_ ;_ @_ ">
                  <c:v>144433.39799009007</c:v>
                </c:pt>
                <c:pt idx="76" formatCode="_ * #,##0_ ;_ * \-#,##0_ ;_ * &quot;-&quot;??_ ;_ @_ ">
                  <c:v>144433.39799009007</c:v>
                </c:pt>
                <c:pt idx="77" formatCode="_ * #,##0_ ;_ * \-#,##0_ ;_ * &quot;-&quot;??_ ;_ @_ ">
                  <c:v>144433.39799009007</c:v>
                </c:pt>
                <c:pt idx="78" formatCode="_ * #,##0_ ;_ * \-#,##0_ ;_ * &quot;-&quot;??_ ;_ @_ ">
                  <c:v>144433.39799009007</c:v>
                </c:pt>
                <c:pt idx="79" formatCode="_ * #,##0_ ;_ * \-#,##0_ ;_ * &quot;-&quot;??_ ;_ @_ ">
                  <c:v>144433.39799009007</c:v>
                </c:pt>
                <c:pt idx="80" formatCode="_ * #,##0_ ;_ * \-#,##0_ ;_ * &quot;-&quot;??_ ;_ @_ ">
                  <c:v>144433.39799009007</c:v>
                </c:pt>
                <c:pt idx="81" formatCode="_ * #,##0_ ;_ * \-#,##0_ ;_ * &quot;-&quot;??_ ;_ @_ ">
                  <c:v>144433.39799009007</c:v>
                </c:pt>
                <c:pt idx="82" formatCode="_ * #,##0_ ;_ * \-#,##0_ ;_ * &quot;-&quot;??_ ;_ @_ ">
                  <c:v>144433.39799009007</c:v>
                </c:pt>
                <c:pt idx="83" formatCode="_ * #,##0_ ;_ * \-#,##0_ ;_ * &quot;-&quot;??_ ;_ @_ ">
                  <c:v>144433.39799009007</c:v>
                </c:pt>
                <c:pt idx="84" formatCode="_ * #,##0_ ;_ * \-#,##0_ ;_ * &quot;-&quot;??_ ;_ @_ ">
                  <c:v>131739.03242323076</c:v>
                </c:pt>
                <c:pt idx="85" formatCode="_ * #,##0_ ;_ * \-#,##0_ ;_ * &quot;-&quot;??_ ;_ @_ ">
                  <c:v>131739.03242323076</c:v>
                </c:pt>
                <c:pt idx="86" formatCode="_ * #,##0_ ;_ * \-#,##0_ ;_ * &quot;-&quot;??_ ;_ @_ ">
                  <c:v>131739.03242323076</c:v>
                </c:pt>
                <c:pt idx="87" formatCode="_ * #,##0_ ;_ * \-#,##0_ ;_ * &quot;-&quot;??_ ;_ @_ ">
                  <c:v>131739.03242323076</c:v>
                </c:pt>
                <c:pt idx="88" formatCode="_ * #,##0_ ;_ * \-#,##0_ ;_ * &quot;-&quot;??_ ;_ @_ ">
                  <c:v>131739.03242323076</c:v>
                </c:pt>
                <c:pt idx="89" formatCode="_ * #,##0_ ;_ * \-#,##0_ ;_ * &quot;-&quot;??_ ;_ @_ ">
                  <c:v>131739.03242323076</c:v>
                </c:pt>
                <c:pt idx="90" formatCode="_ * #,##0_ ;_ * \-#,##0_ ;_ * &quot;-&quot;??_ ;_ @_ ">
                  <c:v>131739.03242323076</c:v>
                </c:pt>
                <c:pt idx="91" formatCode="_ * #,##0_ ;_ * \-#,##0_ ;_ * &quot;-&quot;??_ ;_ @_ ">
                  <c:v>131739.03242323076</c:v>
                </c:pt>
                <c:pt idx="92" formatCode="_ * #,##0_ ;_ * \-#,##0_ ;_ * &quot;-&quot;??_ ;_ @_ ">
                  <c:v>131739.03242323076</c:v>
                </c:pt>
                <c:pt idx="93" formatCode="_ * #,##0_ ;_ * \-#,##0_ ;_ * &quot;-&quot;??_ ;_ @_ ">
                  <c:v>131739.03242323076</c:v>
                </c:pt>
                <c:pt idx="94" formatCode="_ * #,##0_ ;_ * \-#,##0_ ;_ * &quot;-&quot;??_ ;_ @_ ">
                  <c:v>131739.03242323076</c:v>
                </c:pt>
                <c:pt idx="95" formatCode="_ * #,##0_ ;_ * \-#,##0_ ;_ * &quot;-&quot;??_ ;_ @_ ">
                  <c:v>131739.03242323076</c:v>
                </c:pt>
              </c:numCache>
            </c:numRef>
          </c:val>
          <c:smooth val="0"/>
          <c:extLst>
            <c:ext xmlns:c16="http://schemas.microsoft.com/office/drawing/2014/chart" uri="{C3380CC4-5D6E-409C-BE32-E72D297353CC}">
              <c16:uniqueId val="{00000014-C0F1-47E7-8E8F-0A4445571069}"/>
            </c:ext>
          </c:extLst>
        </c:ser>
        <c:dLbls>
          <c:showLegendKey val="0"/>
          <c:showVal val="0"/>
          <c:showCatName val="0"/>
          <c:showSerName val="0"/>
          <c:showPercent val="0"/>
          <c:showBubbleSize val="0"/>
        </c:dLbls>
        <c:marker val="1"/>
        <c:smooth val="0"/>
        <c:axId val="876397656"/>
        <c:axId val="876397984"/>
      </c:lineChart>
      <c:dateAx>
        <c:axId val="876397656"/>
        <c:scaling>
          <c:orientation val="minMax"/>
          <c:max val="44652"/>
        </c:scaling>
        <c:delete val="0"/>
        <c:axPos val="b"/>
        <c:title>
          <c:tx>
            <c:rich>
              <a:bodyPr rot="0" vert="horz"/>
              <a:lstStyle/>
              <a:p>
                <a:pPr>
                  <a:defRPr/>
                </a:pPr>
                <a:r>
                  <a:rPr lang="es-AR" b="0" dirty="0"/>
                  <a:t>Fuente: Invecq en base a Indec, Min. Producción y ANSES</a:t>
                </a:r>
              </a:p>
            </c:rich>
          </c:tx>
          <c:layout>
            <c:manualLayout>
              <c:xMode val="edge"/>
              <c:yMode val="edge"/>
              <c:x val="1.213725757059112E-2"/>
              <c:y val="0.95333887043189358"/>
            </c:manualLayout>
          </c:layout>
          <c:overlay val="0"/>
          <c:spPr>
            <a:noFill/>
            <a:ln>
              <a:noFill/>
            </a:ln>
            <a:effectLst/>
          </c:spPr>
        </c:title>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s-AR"/>
          </a:p>
        </c:txPr>
        <c:crossAx val="876397984"/>
        <c:crosses val="autoZero"/>
        <c:auto val="1"/>
        <c:lblOffset val="100"/>
        <c:baseTimeUnit val="months"/>
        <c:majorUnit val="3"/>
        <c:majorTimeUnit val="months"/>
      </c:dateAx>
      <c:valAx>
        <c:axId val="876397984"/>
        <c:scaling>
          <c:orientation val="minMax"/>
          <c:min val="105000"/>
        </c:scaling>
        <c:delete val="0"/>
        <c:axPos val="l"/>
        <c:numFmt formatCode="_ * #,##0_ ;_ * \-#,##0_ ;_ * &quot;-&quot;??_ ;_ @_ " sourceLinked="1"/>
        <c:majorTickMark val="none"/>
        <c:minorTickMark val="none"/>
        <c:tickLblPos val="nextTo"/>
        <c:spPr>
          <a:noFill/>
          <a:ln>
            <a:noFill/>
          </a:ln>
          <a:effectLst/>
        </c:spPr>
        <c:txPr>
          <a:bodyPr rot="-60000000" vert="horz"/>
          <a:lstStyle/>
          <a:p>
            <a:pPr>
              <a:defRPr/>
            </a:pPr>
            <a:endParaRPr lang="es-AR"/>
          </a:p>
        </c:txPr>
        <c:crossAx val="876397656"/>
        <c:crosses val="autoZero"/>
        <c:crossBetween val="between"/>
        <c:majorUnit val="5000"/>
      </c:valAx>
      <c:valAx>
        <c:axId val="1204766352"/>
        <c:scaling>
          <c:orientation val="minMax"/>
          <c:max val="1"/>
          <c:min val="-0.15000000000000002"/>
        </c:scaling>
        <c:delete val="0"/>
        <c:axPos val="r"/>
        <c:numFmt formatCode="0%" sourceLinked="0"/>
        <c:majorTickMark val="out"/>
        <c:minorTickMark val="none"/>
        <c:tickLblPos val="nextTo"/>
        <c:spPr>
          <a:noFill/>
          <a:ln>
            <a:noFill/>
          </a:ln>
          <a:effectLst/>
        </c:spPr>
        <c:txPr>
          <a:bodyPr rot="-60000000" vert="horz"/>
          <a:lstStyle/>
          <a:p>
            <a:pPr>
              <a:defRPr/>
            </a:pPr>
            <a:endParaRPr lang="es-AR"/>
          </a:p>
        </c:txPr>
        <c:crossAx val="1204759464"/>
        <c:crosses val="max"/>
        <c:crossBetween val="between"/>
        <c:majorUnit val="5.000000000000001E-2"/>
      </c:valAx>
      <c:catAx>
        <c:axId val="1204759464"/>
        <c:scaling>
          <c:orientation val="minMax"/>
        </c:scaling>
        <c:delete val="1"/>
        <c:axPos val="b"/>
        <c:majorTickMark val="out"/>
        <c:minorTickMark val="none"/>
        <c:tickLblPos val="nextTo"/>
        <c:crossAx val="1204766352"/>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900">
          <a:latin typeface="Raleway" panose="020B0003030101060003" pitchFamily="34" charset="0"/>
        </a:defRPr>
      </a:pPr>
      <a:endParaRPr lang="es-A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0" i="0" u="none" strike="noStrike" kern="1200" spc="0" baseline="0">
                <a:solidFill>
                  <a:schemeClr val="tx1">
                    <a:lumMod val="65000"/>
                    <a:lumOff val="35000"/>
                  </a:schemeClr>
                </a:solidFill>
                <a:latin typeface="Raleway" panose="020B0003030101060003" pitchFamily="34" charset="0"/>
                <a:ea typeface="+mn-ea"/>
                <a:cs typeface="+mn-cs"/>
              </a:defRPr>
            </a:pPr>
            <a:r>
              <a:rPr lang="es-AR" b="1"/>
              <a:t>Variación del Empleo </a:t>
            </a:r>
          </a:p>
          <a:p>
            <a:pPr>
              <a:defRPr/>
            </a:pPr>
            <a:r>
              <a:rPr lang="es-AR"/>
              <a:t>miles, serie</a:t>
            </a:r>
            <a:r>
              <a:rPr lang="es-AR" baseline="0"/>
              <a:t> desestacionalizada</a:t>
            </a:r>
            <a:endParaRPr lang="es-AR"/>
          </a:p>
        </c:rich>
      </c:tx>
      <c:overlay val="0"/>
      <c:spPr>
        <a:noFill/>
        <a:ln>
          <a:noFill/>
        </a:ln>
        <a:effectLst/>
      </c:spPr>
      <c:txPr>
        <a:bodyPr rot="0" spcFirstLastPara="1" vertOverflow="ellipsis" vert="horz" wrap="square" anchor="ctr" anchorCtr="1"/>
        <a:lstStyle/>
        <a:p>
          <a:pPr>
            <a:defRPr sz="1080" b="0" i="0" u="none" strike="noStrike" kern="1200" spc="0" baseline="0">
              <a:solidFill>
                <a:schemeClr val="tx1">
                  <a:lumMod val="65000"/>
                  <a:lumOff val="35000"/>
                </a:schemeClr>
              </a:solidFill>
              <a:latin typeface="Raleway" panose="020B0003030101060003" pitchFamily="34" charset="0"/>
              <a:ea typeface="+mn-ea"/>
              <a:cs typeface="+mn-cs"/>
            </a:defRPr>
          </a:pPr>
          <a:endParaRPr lang="es-AR"/>
        </a:p>
      </c:txPr>
    </c:title>
    <c:autoTitleDeleted val="0"/>
    <c:plotArea>
      <c:layout>
        <c:manualLayout>
          <c:layoutTarget val="inner"/>
          <c:xMode val="edge"/>
          <c:yMode val="edge"/>
          <c:x val="8.5098850574712642E-2"/>
          <c:y val="0.10106177777777779"/>
          <c:w val="0.88813869731800765"/>
          <c:h val="0.81344400000000006"/>
        </c:manualLayout>
      </c:layout>
      <c:barChart>
        <c:barDir val="col"/>
        <c:grouping val="clustered"/>
        <c:varyColors val="0"/>
        <c:ser>
          <c:idx val="0"/>
          <c:order val="0"/>
          <c:tx>
            <c:v>Mar/22 vs Dic/19</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Raleway" panose="020B0003030101060003" pitchFamily="34" charset="0"/>
                    <a:ea typeface="+mn-ea"/>
                    <a:cs typeface="+mn-cs"/>
                  </a:defRPr>
                </a:pPr>
                <a:endParaRPr lang="es-A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EMPLEO!$AU$186:$BA$186</c:f>
              <c:strCache>
                <c:ptCount val="7"/>
                <c:pt idx="0">
                  <c:v> Asal. privados </c:v>
                </c:pt>
                <c:pt idx="1">
                  <c:v> Asal. públicos </c:v>
                </c:pt>
                <c:pt idx="2">
                  <c:v> Casas part. </c:v>
                </c:pt>
                <c:pt idx="3">
                  <c:v> Autónomos </c:v>
                </c:pt>
                <c:pt idx="4">
                  <c:v> Monot. </c:v>
                </c:pt>
                <c:pt idx="5">
                  <c:v> Monot. Social </c:v>
                </c:pt>
                <c:pt idx="6">
                  <c:v> Total Registrado </c:v>
                </c:pt>
              </c:strCache>
              <c:extLst/>
            </c:strRef>
          </c:cat>
          <c:val>
            <c:numRef>
              <c:f>EMPLEO!$AU$173:$BA$173</c:f>
              <c:numCache>
                <c:formatCode>0.0</c:formatCode>
                <c:ptCount val="7"/>
                <c:pt idx="0">
                  <c:v>61.511999999999716</c:v>
                </c:pt>
                <c:pt idx="1">
                  <c:v>125.00599999999986</c:v>
                </c:pt>
                <c:pt idx="2">
                  <c:v>-24.420999999999992</c:v>
                </c:pt>
                <c:pt idx="3">
                  <c:v>-11.932000000000016</c:v>
                </c:pt>
                <c:pt idx="4">
                  <c:v>197.14300000000003</c:v>
                </c:pt>
                <c:pt idx="5">
                  <c:v>72.713999999999999</c:v>
                </c:pt>
                <c:pt idx="6">
                  <c:v>420.02199999999903</c:v>
                </c:pt>
              </c:numCache>
              <c:extLst/>
            </c:numRef>
          </c:val>
          <c:extLst>
            <c:ext xmlns:c16="http://schemas.microsoft.com/office/drawing/2014/chart" uri="{C3380CC4-5D6E-409C-BE32-E72D297353CC}">
              <c16:uniqueId val="{00000000-5742-4993-ADB8-57673336237C}"/>
            </c:ext>
          </c:extLst>
        </c:ser>
        <c:ser>
          <c:idx val="1"/>
          <c:order val="1"/>
          <c:tx>
            <c:v>Mar/22 vs Ene/11</c:v>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Raleway" panose="020B0003030101060003" pitchFamily="34" charset="0"/>
                    <a:ea typeface="+mn-ea"/>
                    <a:cs typeface="+mn-cs"/>
                  </a:defRPr>
                </a:pPr>
                <a:endParaRPr lang="es-A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EMPLEO!$AU$186:$BA$186</c:f>
              <c:strCache>
                <c:ptCount val="7"/>
                <c:pt idx="0">
                  <c:v> Asal. privados </c:v>
                </c:pt>
                <c:pt idx="1">
                  <c:v> Asal. públicos </c:v>
                </c:pt>
                <c:pt idx="2">
                  <c:v> Casas part. </c:v>
                </c:pt>
                <c:pt idx="3">
                  <c:v> Autónomos </c:v>
                </c:pt>
                <c:pt idx="4">
                  <c:v> Monot. </c:v>
                </c:pt>
                <c:pt idx="5">
                  <c:v> Monot. Social </c:v>
                </c:pt>
                <c:pt idx="6">
                  <c:v> Total Registrado </c:v>
                </c:pt>
              </c:strCache>
              <c:extLst/>
            </c:strRef>
          </c:cat>
          <c:val>
            <c:numRef>
              <c:f>EMPLEO!$AU$187:$BA$187</c:f>
              <c:numCache>
                <c:formatCode>#,##0</c:formatCode>
                <c:ptCount val="7"/>
                <c:pt idx="0">
                  <c:v>-1.9229999999997744</c:v>
                </c:pt>
                <c:pt idx="1">
                  <c:v>787.5659999999998</c:v>
                </c:pt>
                <c:pt idx="2">
                  <c:v>86.120999999999981</c:v>
                </c:pt>
                <c:pt idx="3">
                  <c:v>-15.810999999999979</c:v>
                </c:pt>
                <c:pt idx="4">
                  <c:v>507.74600000000009</c:v>
                </c:pt>
                <c:pt idx="5">
                  <c:v>270.55599999999998</c:v>
                </c:pt>
                <c:pt idx="6">
                  <c:v>1634.255000000001</c:v>
                </c:pt>
              </c:numCache>
              <c:extLst/>
            </c:numRef>
          </c:val>
          <c:extLst>
            <c:ext xmlns:c16="http://schemas.microsoft.com/office/drawing/2014/chart" uri="{C3380CC4-5D6E-409C-BE32-E72D297353CC}">
              <c16:uniqueId val="{00000001-5742-4993-ADB8-57673336237C}"/>
            </c:ext>
          </c:extLst>
        </c:ser>
        <c:dLbls>
          <c:showLegendKey val="0"/>
          <c:showVal val="0"/>
          <c:showCatName val="0"/>
          <c:showSerName val="0"/>
          <c:showPercent val="0"/>
          <c:showBubbleSize val="0"/>
        </c:dLbls>
        <c:gapWidth val="100"/>
        <c:overlap val="-27"/>
        <c:axId val="1294859136"/>
        <c:axId val="1294861432"/>
      </c:barChart>
      <c:catAx>
        <c:axId val="12948591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Raleway" panose="020B0003030101060003" pitchFamily="34" charset="0"/>
                <a:ea typeface="+mn-ea"/>
                <a:cs typeface="+mn-cs"/>
              </a:defRPr>
            </a:pPr>
            <a:endParaRPr lang="es-AR"/>
          </a:p>
        </c:txPr>
        <c:crossAx val="1294861432"/>
        <c:crosses val="autoZero"/>
        <c:auto val="1"/>
        <c:lblAlgn val="ctr"/>
        <c:lblOffset val="100"/>
        <c:noMultiLvlLbl val="0"/>
      </c:catAx>
      <c:valAx>
        <c:axId val="1294861432"/>
        <c:scaling>
          <c:orientation val="minMax"/>
          <c:min val="-10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Raleway" panose="020B0003030101060003" pitchFamily="34" charset="0"/>
                <a:ea typeface="+mn-ea"/>
                <a:cs typeface="+mn-cs"/>
              </a:defRPr>
            </a:pPr>
            <a:endParaRPr lang="es-AR"/>
          </a:p>
        </c:txPr>
        <c:crossAx val="1294859136"/>
        <c:crosses val="autoZero"/>
        <c:crossBetween val="between"/>
        <c:majorUnit val="50"/>
      </c:valAx>
      <c:spPr>
        <a:noFill/>
        <a:ln>
          <a:noFill/>
        </a:ln>
        <a:effectLst/>
      </c:spPr>
    </c:plotArea>
    <c:legend>
      <c:legendPos val="t"/>
      <c:layout>
        <c:manualLayout>
          <c:xMode val="edge"/>
          <c:yMode val="edge"/>
          <c:x val="0.10132567049808429"/>
          <c:y val="0.12798777777777778"/>
          <c:w val="0.25966666666666666"/>
          <c:h val="0.11136288888888887"/>
        </c:manualLayout>
      </c:layout>
      <c:overlay val="0"/>
      <c:spPr>
        <a:solidFill>
          <a:schemeClr val="accent4">
            <a:lumMod val="20000"/>
            <a:lumOff val="80000"/>
          </a:schemeClr>
        </a:solid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Raleway" panose="020B0003030101060003" pitchFamily="34" charset="0"/>
              <a:ea typeface="+mn-ea"/>
              <a:cs typeface="+mn-cs"/>
            </a:defRPr>
          </a:pPr>
          <a:endParaRPr lang="es-A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900">
          <a:latin typeface="Raleway" panose="020B0003030101060003" pitchFamily="34" charset="0"/>
        </a:defRPr>
      </a:pPr>
      <a:endParaRPr lang="es-A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Raleway" panose="020B0003030101060003" pitchFamily="34" charset="0"/>
                <a:ea typeface="+mn-ea"/>
                <a:cs typeface="+mn-cs"/>
              </a:defRPr>
            </a:pPr>
            <a:r>
              <a:rPr lang="es-AR" sz="1200" b="1" dirty="0"/>
              <a:t>Liquidación de divisas sector agroexportador </a:t>
            </a:r>
          </a:p>
          <a:p>
            <a:pPr>
              <a:defRPr sz="1200"/>
            </a:pPr>
            <a:r>
              <a:rPr lang="es-AR" sz="1200" dirty="0"/>
              <a:t>-millones de dólares-</a:t>
            </a:r>
          </a:p>
        </c:rich>
      </c:tx>
      <c:layout>
        <c:manualLayout>
          <c:xMode val="edge"/>
          <c:yMode val="edge"/>
          <c:x val="0.16392862508831574"/>
          <c:y val="1.4398802371886222E-2"/>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Raleway" panose="020B0003030101060003" pitchFamily="34" charset="0"/>
              <a:ea typeface="+mn-ea"/>
              <a:cs typeface="+mn-cs"/>
            </a:defRPr>
          </a:pPr>
          <a:endParaRPr lang="es-AR"/>
        </a:p>
      </c:txPr>
    </c:title>
    <c:autoTitleDeleted val="0"/>
    <c:plotArea>
      <c:layout>
        <c:manualLayout>
          <c:layoutTarget val="inner"/>
          <c:xMode val="edge"/>
          <c:yMode val="edge"/>
          <c:x val="8.7244039050425104E-2"/>
          <c:y val="0.10702107788223719"/>
          <c:w val="0.89850956374819146"/>
          <c:h val="0.75920829025546976"/>
        </c:manualLayout>
      </c:layout>
      <c:barChart>
        <c:barDir val="col"/>
        <c:grouping val="stacked"/>
        <c:varyColors val="0"/>
        <c:ser>
          <c:idx val="0"/>
          <c:order val="0"/>
          <c:spPr>
            <a:solidFill>
              <a:schemeClr val="accent5">
                <a:shade val="38000"/>
              </a:schemeClr>
            </a:solidFill>
            <a:ln>
              <a:noFill/>
            </a:ln>
            <a:effectLst/>
          </c:spPr>
          <c:invertIfNegative val="0"/>
          <c:cat>
            <c:numRef>
              <c:f>AGRO2!$AX$2:$BQ$2</c:f>
              <c:numCache>
                <c:formatCode>General</c:formatCode>
                <c:ptCount val="20"/>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pt idx="19">
                  <c:v>2022</c:v>
                </c:pt>
              </c:numCache>
            </c:numRef>
          </c:cat>
          <c:val>
            <c:numRef>
              <c:f>AGRO2!$AX$3:$BQ$3</c:f>
              <c:numCache>
                <c:formatCode>_ * #,##0_ ;_ * \-#,##0_ ;_ * "-"??_ ;_ @_ </c:formatCode>
                <c:ptCount val="20"/>
                <c:pt idx="0">
                  <c:v>648346805</c:v>
                </c:pt>
                <c:pt idx="1">
                  <c:v>1006513262</c:v>
                </c:pt>
                <c:pt idx="2">
                  <c:v>765562150</c:v>
                </c:pt>
                <c:pt idx="3">
                  <c:v>851393281</c:v>
                </c:pt>
                <c:pt idx="4">
                  <c:v>1050717671</c:v>
                </c:pt>
                <c:pt idx="5">
                  <c:v>1638757715</c:v>
                </c:pt>
                <c:pt idx="6">
                  <c:v>1553370420</c:v>
                </c:pt>
                <c:pt idx="7">
                  <c:v>994697683</c:v>
                </c:pt>
                <c:pt idx="8">
                  <c:v>1430502591</c:v>
                </c:pt>
                <c:pt idx="9">
                  <c:v>1700959235</c:v>
                </c:pt>
                <c:pt idx="10">
                  <c:v>1284200309</c:v>
                </c:pt>
                <c:pt idx="11">
                  <c:v>1069024859</c:v>
                </c:pt>
                <c:pt idx="12">
                  <c:v>1086891281</c:v>
                </c:pt>
                <c:pt idx="13">
                  <c:v>2477212744</c:v>
                </c:pt>
                <c:pt idx="14">
                  <c:v>2050385854</c:v>
                </c:pt>
                <c:pt idx="15">
                  <c:v>1879151216</c:v>
                </c:pt>
                <c:pt idx="16">
                  <c:v>1755694136</c:v>
                </c:pt>
                <c:pt idx="17">
                  <c:v>1613756421</c:v>
                </c:pt>
                <c:pt idx="18">
                  <c:v>2140354575</c:v>
                </c:pt>
                <c:pt idx="19">
                  <c:v>2441646546</c:v>
                </c:pt>
              </c:numCache>
            </c:numRef>
          </c:val>
          <c:extLst>
            <c:ext xmlns:c16="http://schemas.microsoft.com/office/drawing/2014/chart" uri="{C3380CC4-5D6E-409C-BE32-E72D297353CC}">
              <c16:uniqueId val="{00000000-03CF-4D2E-A3B7-AE9B4B3F293D}"/>
            </c:ext>
          </c:extLst>
        </c:ser>
        <c:ser>
          <c:idx val="1"/>
          <c:order val="1"/>
          <c:spPr>
            <a:solidFill>
              <a:schemeClr val="accent5">
                <a:shade val="47000"/>
              </a:schemeClr>
            </a:solidFill>
            <a:ln>
              <a:noFill/>
            </a:ln>
            <a:effectLst/>
          </c:spPr>
          <c:invertIfNegative val="0"/>
          <c:cat>
            <c:numRef>
              <c:f>AGRO2!$AX$2:$BQ$2</c:f>
              <c:numCache>
                <c:formatCode>General</c:formatCode>
                <c:ptCount val="20"/>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pt idx="19">
                  <c:v>2022</c:v>
                </c:pt>
              </c:numCache>
            </c:numRef>
          </c:cat>
          <c:val>
            <c:numRef>
              <c:f>AGRO2!$AX$4:$BQ$4</c:f>
              <c:numCache>
                <c:formatCode>_ * #,##0_ ;_ * \-#,##0_ ;_ * "-"??_ ;_ @_ </c:formatCode>
                <c:ptCount val="20"/>
                <c:pt idx="0">
                  <c:v>429309485</c:v>
                </c:pt>
                <c:pt idx="1">
                  <c:v>592108672</c:v>
                </c:pt>
                <c:pt idx="2">
                  <c:v>777924305</c:v>
                </c:pt>
                <c:pt idx="3">
                  <c:v>754154708</c:v>
                </c:pt>
                <c:pt idx="4">
                  <c:v>695775262</c:v>
                </c:pt>
                <c:pt idx="5">
                  <c:v>1614167504</c:v>
                </c:pt>
                <c:pt idx="6">
                  <c:v>1112658695</c:v>
                </c:pt>
                <c:pt idx="7">
                  <c:v>1021742844</c:v>
                </c:pt>
                <c:pt idx="8">
                  <c:v>1193778917</c:v>
                </c:pt>
                <c:pt idx="9">
                  <c:v>1221718674</c:v>
                </c:pt>
                <c:pt idx="10">
                  <c:v>948980098</c:v>
                </c:pt>
                <c:pt idx="11">
                  <c:v>1891919295</c:v>
                </c:pt>
                <c:pt idx="12">
                  <c:v>935119806</c:v>
                </c:pt>
                <c:pt idx="13">
                  <c:v>1646228102</c:v>
                </c:pt>
                <c:pt idx="14">
                  <c:v>1100379871</c:v>
                </c:pt>
                <c:pt idx="15">
                  <c:v>1378551615</c:v>
                </c:pt>
                <c:pt idx="16">
                  <c:v>1290339768</c:v>
                </c:pt>
                <c:pt idx="17">
                  <c:v>815063096</c:v>
                </c:pt>
                <c:pt idx="18">
                  <c:v>1810076157</c:v>
                </c:pt>
                <c:pt idx="19">
                  <c:v>2500397358</c:v>
                </c:pt>
              </c:numCache>
            </c:numRef>
          </c:val>
          <c:extLst>
            <c:ext xmlns:c16="http://schemas.microsoft.com/office/drawing/2014/chart" uri="{C3380CC4-5D6E-409C-BE32-E72D297353CC}">
              <c16:uniqueId val="{00000001-03CF-4D2E-A3B7-AE9B4B3F293D}"/>
            </c:ext>
          </c:extLst>
        </c:ser>
        <c:ser>
          <c:idx val="2"/>
          <c:order val="2"/>
          <c:spPr>
            <a:solidFill>
              <a:schemeClr val="accent5">
                <a:shade val="56000"/>
              </a:schemeClr>
            </a:solidFill>
            <a:ln>
              <a:noFill/>
            </a:ln>
            <a:effectLst/>
          </c:spPr>
          <c:invertIfNegative val="0"/>
          <c:cat>
            <c:numRef>
              <c:f>AGRO2!$AX$2:$BQ$2</c:f>
              <c:numCache>
                <c:formatCode>General</c:formatCode>
                <c:ptCount val="20"/>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pt idx="19">
                  <c:v>2022</c:v>
                </c:pt>
              </c:numCache>
            </c:numRef>
          </c:cat>
          <c:val>
            <c:numRef>
              <c:f>AGRO2!$AX$5:$BQ$5</c:f>
              <c:numCache>
                <c:formatCode>_ * #,##0_ ;_ * \-#,##0_ ;_ * "-"??_ ;_ @_ </c:formatCode>
                <c:ptCount val="20"/>
                <c:pt idx="0">
                  <c:v>633353409</c:v>
                </c:pt>
                <c:pt idx="1">
                  <c:v>878817921</c:v>
                </c:pt>
                <c:pt idx="2">
                  <c:v>959642267</c:v>
                </c:pt>
                <c:pt idx="3">
                  <c:v>1000629225</c:v>
                </c:pt>
                <c:pt idx="4">
                  <c:v>1063770252</c:v>
                </c:pt>
                <c:pt idx="5">
                  <c:v>1353305837</c:v>
                </c:pt>
                <c:pt idx="6">
                  <c:v>1009458257</c:v>
                </c:pt>
                <c:pt idx="7">
                  <c:v>1310387678</c:v>
                </c:pt>
                <c:pt idx="8">
                  <c:v>1817743328</c:v>
                </c:pt>
                <c:pt idx="9">
                  <c:v>1770183728</c:v>
                </c:pt>
                <c:pt idx="10">
                  <c:v>1755411040</c:v>
                </c:pt>
                <c:pt idx="11">
                  <c:v>1669471496</c:v>
                </c:pt>
                <c:pt idx="12">
                  <c:v>1177985169</c:v>
                </c:pt>
                <c:pt idx="13">
                  <c:v>1777226704</c:v>
                </c:pt>
                <c:pt idx="14">
                  <c:v>1672406226</c:v>
                </c:pt>
                <c:pt idx="15">
                  <c:v>1423059120</c:v>
                </c:pt>
                <c:pt idx="16">
                  <c:v>1143379287</c:v>
                </c:pt>
                <c:pt idx="17">
                  <c:v>1064321944</c:v>
                </c:pt>
                <c:pt idx="18">
                  <c:v>2773576208</c:v>
                </c:pt>
                <c:pt idx="19">
                  <c:v>2984037264</c:v>
                </c:pt>
              </c:numCache>
            </c:numRef>
          </c:val>
          <c:extLst>
            <c:ext xmlns:c16="http://schemas.microsoft.com/office/drawing/2014/chart" uri="{C3380CC4-5D6E-409C-BE32-E72D297353CC}">
              <c16:uniqueId val="{00000002-03CF-4D2E-A3B7-AE9B4B3F293D}"/>
            </c:ext>
          </c:extLst>
        </c:ser>
        <c:ser>
          <c:idx val="3"/>
          <c:order val="3"/>
          <c:spPr>
            <a:solidFill>
              <a:schemeClr val="accent5">
                <a:shade val="65000"/>
              </a:schemeClr>
            </a:solidFill>
            <a:ln>
              <a:noFill/>
            </a:ln>
            <a:effectLst/>
          </c:spPr>
          <c:invertIfNegative val="0"/>
          <c:cat>
            <c:numRef>
              <c:f>AGRO2!$AX$2:$BQ$2</c:f>
              <c:numCache>
                <c:formatCode>General</c:formatCode>
                <c:ptCount val="20"/>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pt idx="19">
                  <c:v>2022</c:v>
                </c:pt>
              </c:numCache>
            </c:numRef>
          </c:cat>
          <c:val>
            <c:numRef>
              <c:f>AGRO2!$AX$6:$BQ$6</c:f>
              <c:numCache>
                <c:formatCode>_ * #,##0_ ;_ * \-#,##0_ ;_ * "-"??_ ;_ @_ </c:formatCode>
                <c:ptCount val="20"/>
                <c:pt idx="0">
                  <c:v>866749669</c:v>
                </c:pt>
                <c:pt idx="1">
                  <c:v>1134377634</c:v>
                </c:pt>
                <c:pt idx="2">
                  <c:v>1168637467</c:v>
                </c:pt>
                <c:pt idx="3">
                  <c:v>1190893094</c:v>
                </c:pt>
                <c:pt idx="4">
                  <c:v>1504942085</c:v>
                </c:pt>
                <c:pt idx="5">
                  <c:v>2311764752</c:v>
                </c:pt>
                <c:pt idx="6">
                  <c:v>1827282622</c:v>
                </c:pt>
                <c:pt idx="7">
                  <c:v>2262442567</c:v>
                </c:pt>
                <c:pt idx="8">
                  <c:v>2613718837</c:v>
                </c:pt>
                <c:pt idx="9">
                  <c:v>2350965209</c:v>
                </c:pt>
                <c:pt idx="10">
                  <c:v>3045745408</c:v>
                </c:pt>
                <c:pt idx="11">
                  <c:v>3174835789</c:v>
                </c:pt>
                <c:pt idx="12">
                  <c:v>2433070867</c:v>
                </c:pt>
                <c:pt idx="13">
                  <c:v>2147677047</c:v>
                </c:pt>
                <c:pt idx="14">
                  <c:v>1821318860</c:v>
                </c:pt>
                <c:pt idx="15">
                  <c:v>1376332358</c:v>
                </c:pt>
                <c:pt idx="16">
                  <c:v>1915008217</c:v>
                </c:pt>
                <c:pt idx="17">
                  <c:v>1524445457</c:v>
                </c:pt>
                <c:pt idx="18">
                  <c:v>3031403008</c:v>
                </c:pt>
                <c:pt idx="19">
                  <c:v>3171793606</c:v>
                </c:pt>
              </c:numCache>
            </c:numRef>
          </c:val>
          <c:extLst>
            <c:ext xmlns:c16="http://schemas.microsoft.com/office/drawing/2014/chart" uri="{C3380CC4-5D6E-409C-BE32-E72D297353CC}">
              <c16:uniqueId val="{00000003-03CF-4D2E-A3B7-AE9B4B3F293D}"/>
            </c:ext>
          </c:extLst>
        </c:ser>
        <c:ser>
          <c:idx val="4"/>
          <c:order val="4"/>
          <c:spPr>
            <a:solidFill>
              <a:schemeClr val="accent5">
                <a:shade val="73000"/>
              </a:schemeClr>
            </a:solidFill>
            <a:ln>
              <a:noFill/>
            </a:ln>
            <a:effectLst/>
          </c:spPr>
          <c:invertIfNegative val="0"/>
          <c:cat>
            <c:numRef>
              <c:f>AGRO2!$AX$2:$BQ$2</c:f>
              <c:numCache>
                <c:formatCode>General</c:formatCode>
                <c:ptCount val="20"/>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pt idx="19">
                  <c:v>2022</c:v>
                </c:pt>
              </c:numCache>
            </c:numRef>
          </c:cat>
          <c:val>
            <c:numRef>
              <c:f>AGRO2!$AX$7:$BQ$7</c:f>
              <c:numCache>
                <c:formatCode>_ * #,##0_ ;_ * \-#,##0_ ;_ * "-"??_ ;_ @_ </c:formatCode>
                <c:ptCount val="20"/>
                <c:pt idx="0">
                  <c:v>1093831665</c:v>
                </c:pt>
                <c:pt idx="1">
                  <c:v>1366592371</c:v>
                </c:pt>
                <c:pt idx="2">
                  <c:v>1433442614</c:v>
                </c:pt>
                <c:pt idx="3">
                  <c:v>1518573231</c:v>
                </c:pt>
                <c:pt idx="4">
                  <c:v>1880010291</c:v>
                </c:pt>
                <c:pt idx="5">
                  <c:v>2401905602</c:v>
                </c:pt>
                <c:pt idx="6">
                  <c:v>2184836679</c:v>
                </c:pt>
                <c:pt idx="7">
                  <c:v>2289864443</c:v>
                </c:pt>
                <c:pt idx="8">
                  <c:v>3203122805</c:v>
                </c:pt>
                <c:pt idx="9">
                  <c:v>2642882997</c:v>
                </c:pt>
                <c:pt idx="10">
                  <c:v>3276756091</c:v>
                </c:pt>
                <c:pt idx="11">
                  <c:v>2976466217</c:v>
                </c:pt>
                <c:pt idx="12">
                  <c:v>2358788553</c:v>
                </c:pt>
                <c:pt idx="13">
                  <c:v>3006717075</c:v>
                </c:pt>
                <c:pt idx="14">
                  <c:v>2488218286</c:v>
                </c:pt>
                <c:pt idx="15">
                  <c:v>1677797871</c:v>
                </c:pt>
                <c:pt idx="16">
                  <c:v>2035241593</c:v>
                </c:pt>
                <c:pt idx="17">
                  <c:v>1945672172</c:v>
                </c:pt>
                <c:pt idx="18">
                  <c:v>3545921486</c:v>
                </c:pt>
                <c:pt idx="19">
                  <c:v>4231717716</c:v>
                </c:pt>
              </c:numCache>
            </c:numRef>
          </c:val>
          <c:extLst>
            <c:ext xmlns:c16="http://schemas.microsoft.com/office/drawing/2014/chart" uri="{C3380CC4-5D6E-409C-BE32-E72D297353CC}">
              <c16:uniqueId val="{00000004-03CF-4D2E-A3B7-AE9B4B3F293D}"/>
            </c:ext>
          </c:extLst>
        </c:ser>
        <c:ser>
          <c:idx val="5"/>
          <c:order val="5"/>
          <c:spPr>
            <a:solidFill>
              <a:schemeClr val="accent5">
                <a:shade val="82000"/>
              </a:schemeClr>
            </a:solidFill>
            <a:ln>
              <a:noFill/>
            </a:ln>
            <a:effectLst/>
          </c:spPr>
          <c:invertIfNegative val="0"/>
          <c:cat>
            <c:numRef>
              <c:f>AGRO2!$AX$2:$BQ$2</c:f>
              <c:numCache>
                <c:formatCode>General</c:formatCode>
                <c:ptCount val="20"/>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pt idx="19">
                  <c:v>2022</c:v>
                </c:pt>
              </c:numCache>
            </c:numRef>
          </c:cat>
          <c:val>
            <c:numRef>
              <c:f>AGRO2!$AX$8:$BQ$8</c:f>
              <c:numCache>
                <c:formatCode>_ * #,##0_ ;_ * \-#,##0_ ;_ * "-"??_ ;_ @_ </c:formatCode>
                <c:ptCount val="20"/>
                <c:pt idx="0">
                  <c:v>1159673852</c:v>
                </c:pt>
                <c:pt idx="1">
                  <c:v>1231107849</c:v>
                </c:pt>
                <c:pt idx="2">
                  <c:v>1591786034</c:v>
                </c:pt>
                <c:pt idx="3">
                  <c:v>1260097657</c:v>
                </c:pt>
                <c:pt idx="4">
                  <c:v>1813941303</c:v>
                </c:pt>
                <c:pt idx="5">
                  <c:v>1646194310</c:v>
                </c:pt>
                <c:pt idx="6">
                  <c:v>1924867066</c:v>
                </c:pt>
                <c:pt idx="7">
                  <c:v>2693534364</c:v>
                </c:pt>
                <c:pt idx="8">
                  <c:v>2951579543</c:v>
                </c:pt>
                <c:pt idx="9">
                  <c:v>2301707685</c:v>
                </c:pt>
                <c:pt idx="10">
                  <c:v>2488772820</c:v>
                </c:pt>
                <c:pt idx="11">
                  <c:v>2493592739</c:v>
                </c:pt>
                <c:pt idx="12">
                  <c:v>2950062119</c:v>
                </c:pt>
                <c:pt idx="13">
                  <c:v>2068017443</c:v>
                </c:pt>
                <c:pt idx="14">
                  <c:v>2245777874</c:v>
                </c:pt>
                <c:pt idx="15">
                  <c:v>3833254488</c:v>
                </c:pt>
                <c:pt idx="16">
                  <c:v>2218876896</c:v>
                </c:pt>
                <c:pt idx="17">
                  <c:v>2343986868</c:v>
                </c:pt>
                <c:pt idx="18">
                  <c:v>3358404256</c:v>
                </c:pt>
                <c:pt idx="19">
                  <c:v>3815369692</c:v>
                </c:pt>
              </c:numCache>
            </c:numRef>
          </c:val>
          <c:extLst>
            <c:ext xmlns:c16="http://schemas.microsoft.com/office/drawing/2014/chart" uri="{C3380CC4-5D6E-409C-BE32-E72D297353CC}">
              <c16:uniqueId val="{00000005-03CF-4D2E-A3B7-AE9B4B3F293D}"/>
            </c:ext>
          </c:extLst>
        </c:ser>
        <c:ser>
          <c:idx val="6"/>
          <c:order val="6"/>
          <c:spPr>
            <a:solidFill>
              <a:schemeClr val="accent5">
                <a:shade val="91000"/>
              </a:schemeClr>
            </a:solidFill>
            <a:ln>
              <a:noFill/>
            </a:ln>
            <a:effectLst/>
          </c:spPr>
          <c:invertIfNegative val="0"/>
          <c:cat>
            <c:numRef>
              <c:f>AGRO2!$AX$2:$BQ$2</c:f>
              <c:numCache>
                <c:formatCode>General</c:formatCode>
                <c:ptCount val="20"/>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pt idx="19">
                  <c:v>2022</c:v>
                </c:pt>
              </c:numCache>
            </c:numRef>
          </c:cat>
          <c:val>
            <c:numRef>
              <c:f>AGRO2!$AX$9:$BQ$9</c:f>
              <c:numCache>
                <c:formatCode>_ * #,##0_ ;_ * \-#,##0_ ;_ * "-"??_ ;_ @_ </c:formatCode>
                <c:ptCount val="20"/>
                <c:pt idx="0">
                  <c:v>955142867</c:v>
                </c:pt>
                <c:pt idx="1">
                  <c:v>866823050</c:v>
                </c:pt>
                <c:pt idx="2">
                  <c:v>1154567620</c:v>
                </c:pt>
                <c:pt idx="3">
                  <c:v>1083802788</c:v>
                </c:pt>
                <c:pt idx="4">
                  <c:v>1736655146</c:v>
                </c:pt>
                <c:pt idx="5">
                  <c:v>2807298235</c:v>
                </c:pt>
                <c:pt idx="6">
                  <c:v>1358546843</c:v>
                </c:pt>
                <c:pt idx="7">
                  <c:v>2560174026</c:v>
                </c:pt>
                <c:pt idx="8">
                  <c:v>2248896480</c:v>
                </c:pt>
                <c:pt idx="9">
                  <c:v>2586346011</c:v>
                </c:pt>
                <c:pt idx="10">
                  <c:v>2335837473</c:v>
                </c:pt>
                <c:pt idx="11">
                  <c:v>2790784382</c:v>
                </c:pt>
                <c:pt idx="12">
                  <c:v>2645989051</c:v>
                </c:pt>
                <c:pt idx="13">
                  <c:v>1866810449</c:v>
                </c:pt>
                <c:pt idx="14">
                  <c:v>2229317743</c:v>
                </c:pt>
                <c:pt idx="15">
                  <c:v>2701252139</c:v>
                </c:pt>
                <c:pt idx="16">
                  <c:v>2253962831</c:v>
                </c:pt>
                <c:pt idx="17">
                  <c:v>2296072801</c:v>
                </c:pt>
                <c:pt idx="18">
                  <c:v>3519721211</c:v>
                </c:pt>
              </c:numCache>
            </c:numRef>
          </c:val>
          <c:extLst>
            <c:ext xmlns:c16="http://schemas.microsoft.com/office/drawing/2014/chart" uri="{C3380CC4-5D6E-409C-BE32-E72D297353CC}">
              <c16:uniqueId val="{00000006-03CF-4D2E-A3B7-AE9B4B3F293D}"/>
            </c:ext>
          </c:extLst>
        </c:ser>
        <c:ser>
          <c:idx val="7"/>
          <c:order val="7"/>
          <c:spPr>
            <a:solidFill>
              <a:schemeClr val="accent5"/>
            </a:solidFill>
            <a:ln>
              <a:noFill/>
            </a:ln>
            <a:effectLst/>
          </c:spPr>
          <c:invertIfNegative val="0"/>
          <c:cat>
            <c:numRef>
              <c:f>AGRO2!$AX$2:$BQ$2</c:f>
              <c:numCache>
                <c:formatCode>General</c:formatCode>
                <c:ptCount val="20"/>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pt idx="19">
                  <c:v>2022</c:v>
                </c:pt>
              </c:numCache>
            </c:numRef>
          </c:cat>
          <c:val>
            <c:numRef>
              <c:f>AGRO2!$AX$10:$BQ$10</c:f>
              <c:numCache>
                <c:formatCode>_ * #,##0_ ;_ * \-#,##0_ ;_ * "-"??_ ;_ @_ </c:formatCode>
                <c:ptCount val="20"/>
                <c:pt idx="0">
                  <c:v>819182444</c:v>
                </c:pt>
                <c:pt idx="1">
                  <c:v>728072498</c:v>
                </c:pt>
                <c:pt idx="2">
                  <c:v>966542976</c:v>
                </c:pt>
                <c:pt idx="3">
                  <c:v>1002605337</c:v>
                </c:pt>
                <c:pt idx="4">
                  <c:v>1727377366</c:v>
                </c:pt>
                <c:pt idx="5">
                  <c:v>2163679666</c:v>
                </c:pt>
                <c:pt idx="6">
                  <c:v>1122338655</c:v>
                </c:pt>
                <c:pt idx="7">
                  <c:v>1880090395</c:v>
                </c:pt>
                <c:pt idx="8">
                  <c:v>2571052523</c:v>
                </c:pt>
                <c:pt idx="9">
                  <c:v>2093554716</c:v>
                </c:pt>
                <c:pt idx="10">
                  <c:v>2380926696</c:v>
                </c:pt>
                <c:pt idx="11">
                  <c:v>1461127483</c:v>
                </c:pt>
                <c:pt idx="12">
                  <c:v>1511441080</c:v>
                </c:pt>
                <c:pt idx="13">
                  <c:v>2479675233</c:v>
                </c:pt>
                <c:pt idx="14">
                  <c:v>2256282526</c:v>
                </c:pt>
                <c:pt idx="15">
                  <c:v>1604869934</c:v>
                </c:pt>
                <c:pt idx="16">
                  <c:v>2266086002</c:v>
                </c:pt>
                <c:pt idx="17">
                  <c:v>1743000372</c:v>
                </c:pt>
                <c:pt idx="18">
                  <c:v>3049781726</c:v>
                </c:pt>
              </c:numCache>
            </c:numRef>
          </c:val>
          <c:extLst>
            <c:ext xmlns:c16="http://schemas.microsoft.com/office/drawing/2014/chart" uri="{C3380CC4-5D6E-409C-BE32-E72D297353CC}">
              <c16:uniqueId val="{00000007-03CF-4D2E-A3B7-AE9B4B3F293D}"/>
            </c:ext>
          </c:extLst>
        </c:ser>
        <c:ser>
          <c:idx val="8"/>
          <c:order val="8"/>
          <c:spPr>
            <a:solidFill>
              <a:schemeClr val="accent5">
                <a:tint val="92000"/>
              </a:schemeClr>
            </a:solidFill>
            <a:ln>
              <a:noFill/>
            </a:ln>
            <a:effectLst/>
          </c:spPr>
          <c:invertIfNegative val="0"/>
          <c:cat>
            <c:numRef>
              <c:f>AGRO2!$AX$2:$BQ$2</c:f>
              <c:numCache>
                <c:formatCode>General</c:formatCode>
                <c:ptCount val="20"/>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pt idx="19">
                  <c:v>2022</c:v>
                </c:pt>
              </c:numCache>
            </c:numRef>
          </c:cat>
          <c:val>
            <c:numRef>
              <c:f>AGRO2!$AX$11:$BQ$11</c:f>
              <c:numCache>
                <c:formatCode>_ * #,##0_ ;_ * \-#,##0_ ;_ * "-"??_ ;_ @_ </c:formatCode>
                <c:ptCount val="20"/>
                <c:pt idx="0">
                  <c:v>755661302</c:v>
                </c:pt>
                <c:pt idx="1">
                  <c:v>896460769</c:v>
                </c:pt>
                <c:pt idx="2">
                  <c:v>632922075</c:v>
                </c:pt>
                <c:pt idx="3">
                  <c:v>929332201</c:v>
                </c:pt>
                <c:pt idx="4">
                  <c:v>1634321313</c:v>
                </c:pt>
                <c:pt idx="5">
                  <c:v>2007207290</c:v>
                </c:pt>
                <c:pt idx="6">
                  <c:v>1102253247</c:v>
                </c:pt>
                <c:pt idx="7">
                  <c:v>2031839898</c:v>
                </c:pt>
                <c:pt idx="8">
                  <c:v>2238740344</c:v>
                </c:pt>
                <c:pt idx="9">
                  <c:v>1727424677</c:v>
                </c:pt>
                <c:pt idx="10">
                  <c:v>1804820978</c:v>
                </c:pt>
                <c:pt idx="11">
                  <c:v>1077410075</c:v>
                </c:pt>
                <c:pt idx="12">
                  <c:v>1164209324</c:v>
                </c:pt>
                <c:pt idx="13">
                  <c:v>1787582080</c:v>
                </c:pt>
                <c:pt idx="14">
                  <c:v>1650689519</c:v>
                </c:pt>
                <c:pt idx="15">
                  <c:v>1310629612</c:v>
                </c:pt>
                <c:pt idx="16">
                  <c:v>2093638249</c:v>
                </c:pt>
                <c:pt idx="17">
                  <c:v>1787449659</c:v>
                </c:pt>
                <c:pt idx="18">
                  <c:v>2441073417</c:v>
                </c:pt>
              </c:numCache>
            </c:numRef>
          </c:val>
          <c:extLst>
            <c:ext xmlns:c16="http://schemas.microsoft.com/office/drawing/2014/chart" uri="{C3380CC4-5D6E-409C-BE32-E72D297353CC}">
              <c16:uniqueId val="{00000008-03CF-4D2E-A3B7-AE9B4B3F293D}"/>
            </c:ext>
          </c:extLst>
        </c:ser>
        <c:ser>
          <c:idx val="9"/>
          <c:order val="9"/>
          <c:spPr>
            <a:solidFill>
              <a:schemeClr val="accent5">
                <a:tint val="83000"/>
              </a:schemeClr>
            </a:solidFill>
            <a:ln>
              <a:noFill/>
            </a:ln>
            <a:effectLst/>
          </c:spPr>
          <c:invertIfNegative val="0"/>
          <c:cat>
            <c:numRef>
              <c:f>AGRO2!$AX$2:$BQ$2</c:f>
              <c:numCache>
                <c:formatCode>General</c:formatCode>
                <c:ptCount val="20"/>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pt idx="19">
                  <c:v>2022</c:v>
                </c:pt>
              </c:numCache>
            </c:numRef>
          </c:cat>
          <c:val>
            <c:numRef>
              <c:f>AGRO2!$AX$12:$BQ$12</c:f>
              <c:numCache>
                <c:formatCode>_ * #,##0_ ;_ * \-#,##0_ ;_ * "-"??_ ;_ @_ </c:formatCode>
                <c:ptCount val="20"/>
                <c:pt idx="0">
                  <c:v>828323345</c:v>
                </c:pt>
                <c:pt idx="1">
                  <c:v>690104236</c:v>
                </c:pt>
                <c:pt idx="2">
                  <c:v>660788621</c:v>
                </c:pt>
                <c:pt idx="3">
                  <c:v>912324187</c:v>
                </c:pt>
                <c:pt idx="4">
                  <c:v>1552439428</c:v>
                </c:pt>
                <c:pt idx="5">
                  <c:v>1484057621</c:v>
                </c:pt>
                <c:pt idx="6">
                  <c:v>1122299305</c:v>
                </c:pt>
                <c:pt idx="7">
                  <c:v>1931576903</c:v>
                </c:pt>
                <c:pt idx="8">
                  <c:v>1962151064</c:v>
                </c:pt>
                <c:pt idx="9">
                  <c:v>1694791506</c:v>
                </c:pt>
                <c:pt idx="10">
                  <c:v>1547575794</c:v>
                </c:pt>
                <c:pt idx="11">
                  <c:v>1781473082</c:v>
                </c:pt>
                <c:pt idx="12">
                  <c:v>1141586462</c:v>
                </c:pt>
                <c:pt idx="13">
                  <c:v>1706403937</c:v>
                </c:pt>
                <c:pt idx="14">
                  <c:v>1422636553</c:v>
                </c:pt>
                <c:pt idx="15">
                  <c:v>1184029259</c:v>
                </c:pt>
                <c:pt idx="16">
                  <c:v>1978222227</c:v>
                </c:pt>
                <c:pt idx="17">
                  <c:v>1715520147</c:v>
                </c:pt>
                <c:pt idx="18">
                  <c:v>2416616587</c:v>
                </c:pt>
              </c:numCache>
            </c:numRef>
          </c:val>
          <c:extLst>
            <c:ext xmlns:c16="http://schemas.microsoft.com/office/drawing/2014/chart" uri="{C3380CC4-5D6E-409C-BE32-E72D297353CC}">
              <c16:uniqueId val="{00000009-03CF-4D2E-A3B7-AE9B4B3F293D}"/>
            </c:ext>
          </c:extLst>
        </c:ser>
        <c:ser>
          <c:idx val="10"/>
          <c:order val="10"/>
          <c:spPr>
            <a:solidFill>
              <a:schemeClr val="accent5">
                <a:tint val="74000"/>
              </a:schemeClr>
            </a:solidFill>
            <a:ln>
              <a:noFill/>
            </a:ln>
            <a:effectLst/>
          </c:spPr>
          <c:invertIfNegative val="0"/>
          <c:cat>
            <c:numRef>
              <c:f>AGRO2!$AX$2:$BQ$2</c:f>
              <c:numCache>
                <c:formatCode>General</c:formatCode>
                <c:ptCount val="20"/>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pt idx="19">
                  <c:v>2022</c:v>
                </c:pt>
              </c:numCache>
            </c:numRef>
          </c:cat>
          <c:val>
            <c:numRef>
              <c:f>AGRO2!$AX$13:$BQ$13</c:f>
              <c:numCache>
                <c:formatCode>_ * #,##0_ ;_ * \-#,##0_ ;_ * "-"??_ ;_ @_ </c:formatCode>
                <c:ptCount val="20"/>
                <c:pt idx="0">
                  <c:v>538605178</c:v>
                </c:pt>
                <c:pt idx="1">
                  <c:v>717254300</c:v>
                </c:pt>
                <c:pt idx="2">
                  <c:v>677307596</c:v>
                </c:pt>
                <c:pt idx="3">
                  <c:v>780993342</c:v>
                </c:pt>
                <c:pt idx="4">
                  <c:v>1412276353</c:v>
                </c:pt>
                <c:pt idx="5">
                  <c:v>1132993842</c:v>
                </c:pt>
                <c:pt idx="6">
                  <c:v>1084706284</c:v>
                </c:pt>
                <c:pt idx="7">
                  <c:v>1647718403</c:v>
                </c:pt>
                <c:pt idx="8">
                  <c:v>1328008301</c:v>
                </c:pt>
                <c:pt idx="9">
                  <c:v>1441357482</c:v>
                </c:pt>
                <c:pt idx="10">
                  <c:v>1109087317</c:v>
                </c:pt>
                <c:pt idx="11">
                  <c:v>1874138058</c:v>
                </c:pt>
                <c:pt idx="12">
                  <c:v>450888381</c:v>
                </c:pt>
                <c:pt idx="13">
                  <c:v>1598765636</c:v>
                </c:pt>
                <c:pt idx="14">
                  <c:v>1307816494</c:v>
                </c:pt>
                <c:pt idx="15">
                  <c:v>810022905</c:v>
                </c:pt>
                <c:pt idx="16">
                  <c:v>2185621550</c:v>
                </c:pt>
                <c:pt idx="17">
                  <c:v>1734293026</c:v>
                </c:pt>
                <c:pt idx="18">
                  <c:v>2042708037</c:v>
                </c:pt>
              </c:numCache>
            </c:numRef>
          </c:val>
          <c:extLst>
            <c:ext xmlns:c16="http://schemas.microsoft.com/office/drawing/2014/chart" uri="{C3380CC4-5D6E-409C-BE32-E72D297353CC}">
              <c16:uniqueId val="{0000000A-03CF-4D2E-A3B7-AE9B4B3F293D}"/>
            </c:ext>
          </c:extLst>
        </c:ser>
        <c:ser>
          <c:idx val="11"/>
          <c:order val="11"/>
          <c:spPr>
            <a:solidFill>
              <a:schemeClr val="accent5">
                <a:tint val="65000"/>
              </a:schemeClr>
            </a:solidFill>
            <a:ln>
              <a:noFill/>
            </a:ln>
            <a:effectLst/>
          </c:spPr>
          <c:invertIfNegative val="0"/>
          <c:cat>
            <c:numRef>
              <c:f>AGRO2!$AX$2:$BQ$2</c:f>
              <c:numCache>
                <c:formatCode>General</c:formatCode>
                <c:ptCount val="20"/>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pt idx="19">
                  <c:v>2022</c:v>
                </c:pt>
              </c:numCache>
            </c:numRef>
          </c:cat>
          <c:val>
            <c:numRef>
              <c:f>AGRO2!$AX$14:$BQ$14</c:f>
              <c:numCache>
                <c:formatCode>_ * #,##0_ ;_ * \-#,##0_ ;_ * "-"??_ ;_ @_ </c:formatCode>
                <c:ptCount val="20"/>
                <c:pt idx="0">
                  <c:v>722074077</c:v>
                </c:pt>
                <c:pt idx="1">
                  <c:v>947376573</c:v>
                </c:pt>
                <c:pt idx="2">
                  <c:v>865157011</c:v>
                </c:pt>
                <c:pt idx="3">
                  <c:v>991290560</c:v>
                </c:pt>
                <c:pt idx="4">
                  <c:v>1505713297</c:v>
                </c:pt>
                <c:pt idx="5">
                  <c:v>1358518517</c:v>
                </c:pt>
                <c:pt idx="6">
                  <c:v>796027128</c:v>
                </c:pt>
                <c:pt idx="7">
                  <c:v>1609862062</c:v>
                </c:pt>
                <c:pt idx="8">
                  <c:v>1473727050</c:v>
                </c:pt>
                <c:pt idx="9">
                  <c:v>1537122797</c:v>
                </c:pt>
                <c:pt idx="10">
                  <c:v>1230427422</c:v>
                </c:pt>
                <c:pt idx="11">
                  <c:v>1791090647</c:v>
                </c:pt>
                <c:pt idx="12">
                  <c:v>2096486956</c:v>
                </c:pt>
                <c:pt idx="13">
                  <c:v>1400366197</c:v>
                </c:pt>
                <c:pt idx="14">
                  <c:v>1153854277</c:v>
                </c:pt>
                <c:pt idx="15">
                  <c:v>1040514400</c:v>
                </c:pt>
                <c:pt idx="16">
                  <c:v>2223417496</c:v>
                </c:pt>
                <c:pt idx="17">
                  <c:v>1690807530</c:v>
                </c:pt>
                <c:pt idx="18">
                  <c:v>2678296709</c:v>
                </c:pt>
              </c:numCache>
            </c:numRef>
          </c:val>
          <c:extLst>
            <c:ext xmlns:c16="http://schemas.microsoft.com/office/drawing/2014/chart" uri="{C3380CC4-5D6E-409C-BE32-E72D297353CC}">
              <c16:uniqueId val="{0000000B-03CF-4D2E-A3B7-AE9B4B3F293D}"/>
            </c:ext>
          </c:extLst>
        </c:ser>
        <c:dLbls>
          <c:showLegendKey val="0"/>
          <c:showVal val="0"/>
          <c:showCatName val="0"/>
          <c:showSerName val="0"/>
          <c:showPercent val="0"/>
          <c:showBubbleSize val="0"/>
        </c:dLbls>
        <c:gapWidth val="150"/>
        <c:overlap val="100"/>
        <c:serLines>
          <c:spPr>
            <a:ln w="9525" cap="flat" cmpd="sng" algn="ctr">
              <a:solidFill>
                <a:schemeClr val="tx1">
                  <a:lumMod val="35000"/>
                  <a:lumOff val="65000"/>
                </a:schemeClr>
              </a:solidFill>
              <a:round/>
            </a:ln>
            <a:effectLst/>
          </c:spPr>
        </c:serLines>
        <c:axId val="1155187920"/>
        <c:axId val="1155190872"/>
      </c:barChart>
      <c:lineChart>
        <c:grouping val="standard"/>
        <c:varyColors val="0"/>
        <c:ser>
          <c:idx val="12"/>
          <c:order val="12"/>
          <c:spPr>
            <a:ln w="28575" cap="rnd">
              <a:noFill/>
              <a:round/>
            </a:ln>
            <a:effectLst/>
          </c:spPr>
          <c:marker>
            <c:symbol val="dash"/>
            <c:size val="15"/>
            <c:spPr>
              <a:solidFill>
                <a:schemeClr val="tx2"/>
              </a:solidFill>
              <a:ln w="9525">
                <a:solidFill>
                  <a:schemeClr val="accent5">
                    <a:tint val="57000"/>
                  </a:schemeClr>
                </a:solidFill>
              </a:ln>
              <a:effectLst/>
            </c:spPr>
          </c:marker>
          <c:dLbls>
            <c:numFmt formatCode="#,##0.0" sourceLinked="0"/>
            <c:spPr>
              <a:solidFill>
                <a:schemeClr val="accent4">
                  <a:lumMod val="20000"/>
                  <a:lumOff val="80000"/>
                </a:schemeClr>
              </a:solid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Raleway" panose="020B0003030101060003" pitchFamily="34" charset="0"/>
                    <a:ea typeface="+mn-ea"/>
                    <a:cs typeface="+mn-cs"/>
                  </a:defRPr>
                </a:pPr>
                <a:endParaRPr lang="es-A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AGRO2!$AX$15:$BP$15</c:f>
              <c:numCache>
                <c:formatCode>_ * #,##0_ ;_ * \-#,##0_ ;_ * "-"??_ ;_ @_ </c:formatCode>
                <c:ptCount val="19"/>
                <c:pt idx="0">
                  <c:v>9450254098</c:v>
                </c:pt>
                <c:pt idx="1">
                  <c:v>11055609135</c:v>
                </c:pt>
                <c:pt idx="2">
                  <c:v>11654280736</c:v>
                </c:pt>
                <c:pt idx="3">
                  <c:v>12276089611</c:v>
                </c:pt>
                <c:pt idx="4">
                  <c:v>17577939767</c:v>
                </c:pt>
                <c:pt idx="5">
                  <c:v>21919850891</c:v>
                </c:pt>
                <c:pt idx="6">
                  <c:v>16198645201</c:v>
                </c:pt>
                <c:pt idx="7">
                  <c:v>22233931266</c:v>
                </c:pt>
                <c:pt idx="8">
                  <c:v>25033021783</c:v>
                </c:pt>
                <c:pt idx="9">
                  <c:v>23069014717</c:v>
                </c:pt>
                <c:pt idx="10">
                  <c:v>23208541446</c:v>
                </c:pt>
                <c:pt idx="11">
                  <c:v>24051334122</c:v>
                </c:pt>
                <c:pt idx="12">
                  <c:v>19952519049</c:v>
                </c:pt>
                <c:pt idx="13">
                  <c:v>23962682647</c:v>
                </c:pt>
                <c:pt idx="14">
                  <c:v>21399084083</c:v>
                </c:pt>
                <c:pt idx="15">
                  <c:v>20219464917</c:v>
                </c:pt>
                <c:pt idx="16">
                  <c:v>23359488252</c:v>
                </c:pt>
                <c:pt idx="17">
                  <c:v>20274389493</c:v>
                </c:pt>
                <c:pt idx="18">
                  <c:v>32807933377</c:v>
                </c:pt>
              </c:numCache>
            </c:numRef>
          </c:val>
          <c:smooth val="0"/>
          <c:extLst>
            <c:ext xmlns:c16="http://schemas.microsoft.com/office/drawing/2014/chart" uri="{C3380CC4-5D6E-409C-BE32-E72D297353CC}">
              <c16:uniqueId val="{0000000C-03CF-4D2E-A3B7-AE9B4B3F293D}"/>
            </c:ext>
          </c:extLst>
        </c:ser>
        <c:ser>
          <c:idx val="13"/>
          <c:order val="13"/>
          <c:spPr>
            <a:ln w="25400" cap="rnd">
              <a:noFill/>
              <a:round/>
            </a:ln>
            <a:effectLst/>
          </c:spPr>
          <c:marker>
            <c:symbol val="none"/>
          </c:marker>
          <c:val>
            <c:numRef>
              <c:f>AGRO2!$AX$16:$BP$16</c:f>
              <c:numCache>
                <c:formatCode>_ * #,##0_ ;_ * \-#,##0_ ;_ * "-"??_ ;_ @_ </c:formatCode>
                <c:ptCount val="19"/>
                <c:pt idx="0">
                  <c:v>3671591033</c:v>
                </c:pt>
                <c:pt idx="1">
                  <c:v>4978409860</c:v>
                </c:pt>
                <c:pt idx="2">
                  <c:v>5105208803</c:v>
                </c:pt>
                <c:pt idx="3">
                  <c:v>5315643539</c:v>
                </c:pt>
                <c:pt idx="4">
                  <c:v>6195215561</c:v>
                </c:pt>
                <c:pt idx="5">
                  <c:v>9319901410</c:v>
                </c:pt>
                <c:pt idx="6">
                  <c:v>7687606673</c:v>
                </c:pt>
                <c:pt idx="7">
                  <c:v>7879135215</c:v>
                </c:pt>
                <c:pt idx="8">
                  <c:v>13210446021</c:v>
                </c:pt>
                <c:pt idx="9">
                  <c:v>11988417528</c:v>
                </c:pt>
                <c:pt idx="10">
                  <c:v>12799865766</c:v>
                </c:pt>
                <c:pt idx="11">
                  <c:v>13275310395</c:v>
                </c:pt>
                <c:pt idx="12">
                  <c:v>10941917795</c:v>
                </c:pt>
                <c:pt idx="13">
                  <c:v>13123079115</c:v>
                </c:pt>
                <c:pt idx="14">
                  <c:v>11378486971</c:v>
                </c:pt>
                <c:pt idx="15">
                  <c:v>11568146668</c:v>
                </c:pt>
                <c:pt idx="16">
                  <c:v>10358539897</c:v>
                </c:pt>
                <c:pt idx="17">
                  <c:v>9307245958</c:v>
                </c:pt>
                <c:pt idx="18">
                  <c:v>16659735690</c:v>
                </c:pt>
              </c:numCache>
            </c:numRef>
          </c:val>
          <c:smooth val="0"/>
          <c:extLst>
            <c:ext xmlns:c16="http://schemas.microsoft.com/office/drawing/2014/chart" uri="{C3380CC4-5D6E-409C-BE32-E72D297353CC}">
              <c16:uniqueId val="{0000000D-03CF-4D2E-A3B7-AE9B4B3F293D}"/>
            </c:ext>
          </c:extLst>
        </c:ser>
        <c:ser>
          <c:idx val="14"/>
          <c:order val="14"/>
          <c:spPr>
            <a:ln w="25400" cap="rnd">
              <a:noFill/>
              <a:round/>
            </a:ln>
            <a:effectLst/>
          </c:spPr>
          <c:marker>
            <c:symbol val="none"/>
          </c:marker>
          <c:dLbls>
            <c:numFmt formatCode="#,##0.0" sourceLinked="0"/>
            <c:spPr>
              <a:solidFill>
                <a:schemeClr val="accent4">
                  <a:lumMod val="20000"/>
                  <a:lumOff val="80000"/>
                </a:schemeClr>
              </a:solid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Raleway" panose="020B0003030101060003" pitchFamily="34" charset="0"/>
                    <a:ea typeface="+mn-ea"/>
                    <a:cs typeface="+mn-cs"/>
                  </a:defRPr>
                </a:pPr>
                <a:endParaRPr lang="es-A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AGRO2!$AX$16:$BQ$16</c:f>
              <c:numCache>
                <c:formatCode>_ * #,##0_ ;_ * \-#,##0_ ;_ * "-"??_ ;_ @_ </c:formatCode>
                <c:ptCount val="20"/>
                <c:pt idx="0">
                  <c:v>3671591033</c:v>
                </c:pt>
                <c:pt idx="1">
                  <c:v>4978409860</c:v>
                </c:pt>
                <c:pt idx="2">
                  <c:v>5105208803</c:v>
                </c:pt>
                <c:pt idx="3">
                  <c:v>5315643539</c:v>
                </c:pt>
                <c:pt idx="4">
                  <c:v>6195215561</c:v>
                </c:pt>
                <c:pt idx="5">
                  <c:v>9319901410</c:v>
                </c:pt>
                <c:pt idx="6">
                  <c:v>7687606673</c:v>
                </c:pt>
                <c:pt idx="7">
                  <c:v>7879135215</c:v>
                </c:pt>
                <c:pt idx="8">
                  <c:v>13210446021</c:v>
                </c:pt>
                <c:pt idx="9">
                  <c:v>11988417528</c:v>
                </c:pt>
                <c:pt idx="10">
                  <c:v>12799865766</c:v>
                </c:pt>
                <c:pt idx="11">
                  <c:v>13275310395</c:v>
                </c:pt>
                <c:pt idx="12">
                  <c:v>10941917795</c:v>
                </c:pt>
                <c:pt idx="13">
                  <c:v>13123079115</c:v>
                </c:pt>
                <c:pt idx="14">
                  <c:v>11378486971</c:v>
                </c:pt>
                <c:pt idx="15">
                  <c:v>11568146668</c:v>
                </c:pt>
                <c:pt idx="16">
                  <c:v>10358539897</c:v>
                </c:pt>
                <c:pt idx="17">
                  <c:v>9307245958</c:v>
                </c:pt>
                <c:pt idx="18">
                  <c:v>16659735690</c:v>
                </c:pt>
                <c:pt idx="19">
                  <c:v>19144962182</c:v>
                </c:pt>
              </c:numCache>
            </c:numRef>
          </c:val>
          <c:smooth val="0"/>
          <c:extLst>
            <c:ext xmlns:c16="http://schemas.microsoft.com/office/drawing/2014/chart" uri="{C3380CC4-5D6E-409C-BE32-E72D297353CC}">
              <c16:uniqueId val="{0000000E-03CF-4D2E-A3B7-AE9B4B3F293D}"/>
            </c:ext>
          </c:extLst>
        </c:ser>
        <c:dLbls>
          <c:showLegendKey val="0"/>
          <c:showVal val="0"/>
          <c:showCatName val="0"/>
          <c:showSerName val="0"/>
          <c:showPercent val="0"/>
          <c:showBubbleSize val="0"/>
        </c:dLbls>
        <c:marker val="1"/>
        <c:smooth val="0"/>
        <c:axId val="1155187920"/>
        <c:axId val="1155190872"/>
      </c:lineChart>
      <c:catAx>
        <c:axId val="1155187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Raleway" panose="020B0003030101060003" pitchFamily="34" charset="0"/>
                <a:ea typeface="+mn-ea"/>
                <a:cs typeface="+mn-cs"/>
              </a:defRPr>
            </a:pPr>
            <a:endParaRPr lang="es-AR"/>
          </a:p>
        </c:txPr>
        <c:crossAx val="1155190872"/>
        <c:crosses val="autoZero"/>
        <c:auto val="1"/>
        <c:lblAlgn val="ctr"/>
        <c:lblOffset val="100"/>
        <c:noMultiLvlLbl val="0"/>
      </c:catAx>
      <c:valAx>
        <c:axId val="1155190872"/>
        <c:scaling>
          <c:orientation val="minMax"/>
          <c:max val="3400000000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Raleway" panose="020B0003030101060003" pitchFamily="34" charset="0"/>
                <a:ea typeface="+mn-ea"/>
                <a:cs typeface="+mn-cs"/>
              </a:defRPr>
            </a:pPr>
            <a:endParaRPr lang="es-AR"/>
          </a:p>
        </c:txPr>
        <c:crossAx val="1155187920"/>
        <c:crosses val="autoZero"/>
        <c:crossBetween val="between"/>
        <c:majorUnit val="2000000000"/>
        <c:dispUnits>
          <c:builtInUnit val="billions"/>
          <c:dispUnitsLbl>
            <c:spPr>
              <a:noFill/>
              <a:ln>
                <a:noFill/>
              </a:ln>
              <a:effectLst/>
            </c:spPr>
            <c:txPr>
              <a:bodyPr rot="-5400000" spcFirstLastPara="1" vertOverflow="ellipsis" vert="horz" wrap="square" anchor="ctr" anchorCtr="1"/>
              <a:lstStyle/>
              <a:p>
                <a:pPr>
                  <a:defRPr sz="900" b="0" i="0" u="none" strike="noStrike" kern="1200" baseline="0">
                    <a:solidFill>
                      <a:schemeClr val="tx1">
                        <a:lumMod val="65000"/>
                        <a:lumOff val="35000"/>
                      </a:schemeClr>
                    </a:solidFill>
                    <a:latin typeface="Raleway" panose="020B0003030101060003" pitchFamily="34" charset="0"/>
                    <a:ea typeface="+mn-ea"/>
                    <a:cs typeface="+mn-cs"/>
                  </a:defRPr>
                </a:pPr>
                <a:endParaRPr lang="es-AR"/>
              </a:p>
            </c:txPr>
          </c:dispUnitsLbl>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900">
          <a:latin typeface="Raleway" panose="020B0003030101060003" pitchFamily="34" charset="0"/>
        </a:defRPr>
      </a:pPr>
      <a:endParaRPr lang="es-A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0" i="0" u="none" strike="noStrike" kern="1200" spc="0" baseline="0">
                <a:solidFill>
                  <a:schemeClr val="tx1">
                    <a:lumMod val="65000"/>
                    <a:lumOff val="35000"/>
                  </a:schemeClr>
                </a:solidFill>
                <a:latin typeface="Raleway" panose="020B0003030101060003"/>
                <a:ea typeface="+mn-ea"/>
                <a:cs typeface="+mn-cs"/>
              </a:defRPr>
            </a:pPr>
            <a:r>
              <a:rPr lang="es-AR" b="1"/>
              <a:t>Intervención cambiaria BCRA</a:t>
            </a:r>
          </a:p>
          <a:p>
            <a:pPr>
              <a:defRPr/>
            </a:pPr>
            <a:r>
              <a:rPr lang="es-AR"/>
              <a:t>- en millones de dólares -</a:t>
            </a:r>
          </a:p>
        </c:rich>
      </c:tx>
      <c:layout>
        <c:manualLayout>
          <c:xMode val="edge"/>
          <c:yMode val="edge"/>
          <c:x val="0.32636489040060473"/>
          <c:y val="0"/>
        </c:manualLayout>
      </c:layout>
      <c:overlay val="1"/>
      <c:spPr>
        <a:noFill/>
        <a:ln>
          <a:noFill/>
        </a:ln>
        <a:effectLst/>
      </c:spPr>
      <c:txPr>
        <a:bodyPr rot="0" spcFirstLastPara="1" vertOverflow="ellipsis" vert="horz" wrap="square" anchor="ctr" anchorCtr="1"/>
        <a:lstStyle/>
        <a:p>
          <a:pPr>
            <a:defRPr sz="1080" b="0" i="0" u="none" strike="noStrike" kern="1200" spc="0" baseline="0">
              <a:solidFill>
                <a:schemeClr val="tx1">
                  <a:lumMod val="65000"/>
                  <a:lumOff val="35000"/>
                </a:schemeClr>
              </a:solidFill>
              <a:latin typeface="Raleway" panose="020B0003030101060003"/>
              <a:ea typeface="+mn-ea"/>
              <a:cs typeface="+mn-cs"/>
            </a:defRPr>
          </a:pPr>
          <a:endParaRPr lang="es-AR"/>
        </a:p>
      </c:txPr>
    </c:title>
    <c:autoTitleDeleted val="0"/>
    <c:plotArea>
      <c:layout>
        <c:manualLayout>
          <c:layoutTarget val="inner"/>
          <c:xMode val="edge"/>
          <c:yMode val="edge"/>
          <c:x val="9.3323868293085852E-2"/>
          <c:y val="0.11530576923076923"/>
          <c:w val="0.88911000471659407"/>
          <c:h val="0.72885790598290601"/>
        </c:manualLayout>
      </c:layout>
      <c:barChart>
        <c:barDir val="col"/>
        <c:grouping val="clustered"/>
        <c:varyColors val="0"/>
        <c:ser>
          <c:idx val="0"/>
          <c:order val="0"/>
          <c:tx>
            <c:v>C/V de divisas BCRA</c:v>
          </c:tx>
          <c:spPr>
            <a:solidFill>
              <a:srgbClr val="00B050"/>
            </a:solidFill>
            <a:ln>
              <a:noFill/>
            </a:ln>
            <a:effectLst/>
          </c:spPr>
          <c:invertIfNegative val="1"/>
          <c:dLbls>
            <c:dLbl>
              <c:idx val="8"/>
              <c:delete val="1"/>
              <c:extLst>
                <c:ext xmlns:c15="http://schemas.microsoft.com/office/drawing/2012/chart" uri="{CE6537A1-D6FC-4f65-9D91-7224C49458BB}"/>
                <c:ext xmlns:c16="http://schemas.microsoft.com/office/drawing/2014/chart" uri="{C3380CC4-5D6E-409C-BE32-E72D297353CC}">
                  <c16:uniqueId val="{00000000-F469-47E3-BDB4-D856758DF6FF}"/>
                </c:ext>
              </c:extLst>
            </c:dLbl>
            <c:dLbl>
              <c:idx val="14"/>
              <c:delete val="1"/>
              <c:extLst>
                <c:ext xmlns:c15="http://schemas.microsoft.com/office/drawing/2012/chart" uri="{CE6537A1-D6FC-4f65-9D91-7224C49458BB}"/>
                <c:ext xmlns:c16="http://schemas.microsoft.com/office/drawing/2014/chart" uri="{C3380CC4-5D6E-409C-BE32-E72D297353CC}">
                  <c16:uniqueId val="{00000001-F469-47E3-BDB4-D856758DF6FF}"/>
                </c:ext>
              </c:extLst>
            </c:dLbl>
            <c:dLbl>
              <c:idx val="15"/>
              <c:layout>
                <c:manualLayout>
                  <c:x val="-7.6026279950313531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469-47E3-BDB4-D856758DF6FF}"/>
                </c:ext>
              </c:extLst>
            </c:dLbl>
            <c:dLbl>
              <c:idx val="29"/>
              <c:delete val="1"/>
              <c:extLst>
                <c:ext xmlns:c15="http://schemas.microsoft.com/office/drawing/2012/chart" uri="{CE6537A1-D6FC-4f65-9D91-7224C49458BB}"/>
                <c:ext xmlns:c16="http://schemas.microsoft.com/office/drawing/2014/chart" uri="{C3380CC4-5D6E-409C-BE32-E72D297353CC}">
                  <c16:uniqueId val="{00000005-F469-47E3-BDB4-D856758DF6FF}"/>
                </c:ext>
              </c:extLst>
            </c:dLbl>
            <c:numFmt formatCode="#,##0"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Raleway" panose="020B0003030101060003"/>
                    <a:ea typeface="+mn-ea"/>
                    <a:cs typeface="+mn-cs"/>
                  </a:defRPr>
                </a:pPr>
                <a:endParaRPr lang="es-A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'7.6 Seriese (M,A)'!$F$236:$F$271</c:f>
              <c:numCache>
                <c:formatCode>[$-C0A]mmmm\-yy;@</c:formatCode>
                <c:ptCount val="36"/>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formatCode="mmm\-yy">
                  <c:v>44713</c:v>
                </c:pt>
                <c:pt idx="30" formatCode="mmm\-yy">
                  <c:v>44743</c:v>
                </c:pt>
                <c:pt idx="31" formatCode="mmm\-yy">
                  <c:v>44774</c:v>
                </c:pt>
                <c:pt idx="32" formatCode="mmm\-yy">
                  <c:v>44805</c:v>
                </c:pt>
                <c:pt idx="33" formatCode="mmm\-yy">
                  <c:v>44835</c:v>
                </c:pt>
                <c:pt idx="34" formatCode="mmm\-yy">
                  <c:v>44866</c:v>
                </c:pt>
                <c:pt idx="35" formatCode="mmm\-yy">
                  <c:v>44896</c:v>
                </c:pt>
              </c:numCache>
            </c:numRef>
          </c:cat>
          <c:val>
            <c:numRef>
              <c:f>'7.6 Seriese (M,A)'!$AV$236:$AV$265</c:f>
              <c:numCache>
                <c:formatCode>_-* #,##0_-;\-* #,##0_-;_-* "-"??_-;_-@_-</c:formatCode>
                <c:ptCount val="30"/>
                <c:pt idx="0">
                  <c:v>782.67000000000007</c:v>
                </c:pt>
                <c:pt idx="1">
                  <c:v>-259.52500000000003</c:v>
                </c:pt>
                <c:pt idx="2">
                  <c:v>135.12</c:v>
                </c:pt>
                <c:pt idx="3">
                  <c:v>-546.63</c:v>
                </c:pt>
                <c:pt idx="4">
                  <c:v>-678.99</c:v>
                </c:pt>
                <c:pt idx="5">
                  <c:v>671.95</c:v>
                </c:pt>
                <c:pt idx="6">
                  <c:v>-568.18999999999983</c:v>
                </c:pt>
                <c:pt idx="7">
                  <c:v>-1278.7999999999997</c:v>
                </c:pt>
                <c:pt idx="8">
                  <c:v>-1617.7600000000002</c:v>
                </c:pt>
                <c:pt idx="9">
                  <c:v>-1090.4513520293142</c:v>
                </c:pt>
                <c:pt idx="10">
                  <c:v>-326.97432159577488</c:v>
                </c:pt>
                <c:pt idx="11">
                  <c:v>607.73353032307239</c:v>
                </c:pt>
                <c:pt idx="12">
                  <c:v>157.10609398334395</c:v>
                </c:pt>
                <c:pt idx="13">
                  <c:v>632.72556712000005</c:v>
                </c:pt>
                <c:pt idx="14">
                  <c:v>1476.3004844840002</c:v>
                </c:pt>
                <c:pt idx="15">
                  <c:v>1373.3596565790001</c:v>
                </c:pt>
                <c:pt idx="16">
                  <c:v>2089.0027941969997</c:v>
                </c:pt>
                <c:pt idx="17">
                  <c:v>727.43589897900006</c:v>
                </c:pt>
                <c:pt idx="18">
                  <c:v>713.99834223600033</c:v>
                </c:pt>
                <c:pt idx="19">
                  <c:v>1.1871753020000142</c:v>
                </c:pt>
                <c:pt idx="20">
                  <c:v>-957.15137998699993</c:v>
                </c:pt>
                <c:pt idx="21">
                  <c:v>209</c:v>
                </c:pt>
                <c:pt idx="22">
                  <c:v>-899</c:v>
                </c:pt>
                <c:pt idx="23">
                  <c:v>-474.54999999999995</c:v>
                </c:pt>
                <c:pt idx="24">
                  <c:v>-137.41999999999999</c:v>
                </c:pt>
                <c:pt idx="25">
                  <c:v>-186.63273476604002</c:v>
                </c:pt>
                <c:pt idx="26">
                  <c:v>275.09178537599996</c:v>
                </c:pt>
                <c:pt idx="27">
                  <c:v>160.81325747550002</c:v>
                </c:pt>
                <c:pt idx="28">
                  <c:v>784.02537834800012</c:v>
                </c:pt>
                <c:pt idx="29">
                  <c:v>12.949999999999996</c:v>
                </c:pt>
              </c:numCache>
            </c:numRef>
          </c:val>
          <c:extLst>
            <c:ext xmlns:c14="http://schemas.microsoft.com/office/drawing/2007/8/2/chart" uri="{6F2FDCE9-48DA-4B69-8628-5D25D57E5C99}">
              <c14:invertSolidFillFmt>
                <c14:spPr xmlns:c14="http://schemas.microsoft.com/office/drawing/2007/8/2/chart">
                  <a:solidFill>
                    <a:srgbClr val="C00000"/>
                  </a:solidFill>
                  <a:ln>
                    <a:noFill/>
                  </a:ln>
                  <a:effectLst/>
                </c14:spPr>
              </c14:invertSolidFillFmt>
            </c:ext>
            <c:ext xmlns:c16="http://schemas.microsoft.com/office/drawing/2014/chart" uri="{C3380CC4-5D6E-409C-BE32-E72D297353CC}">
              <c16:uniqueId val="{00000003-F469-47E3-BDB4-D856758DF6FF}"/>
            </c:ext>
          </c:extLst>
        </c:ser>
        <c:dLbls>
          <c:showLegendKey val="0"/>
          <c:showVal val="0"/>
          <c:showCatName val="0"/>
          <c:showSerName val="0"/>
          <c:showPercent val="0"/>
          <c:showBubbleSize val="0"/>
        </c:dLbls>
        <c:gapWidth val="100"/>
        <c:overlap val="-27"/>
        <c:axId val="1861026335"/>
        <c:axId val="1861040063"/>
      </c:barChart>
      <c:lineChart>
        <c:grouping val="standard"/>
        <c:varyColors val="0"/>
        <c:ser>
          <c:idx val="1"/>
          <c:order val="1"/>
          <c:tx>
            <c:v>Resultado acumulado </c:v>
          </c:tx>
          <c:spPr>
            <a:ln w="28575" cap="rnd">
              <a:solidFill>
                <a:schemeClr val="tx2"/>
              </a:solidFill>
              <a:round/>
            </a:ln>
            <a:effectLst/>
          </c:spPr>
          <c:marker>
            <c:symbol val="none"/>
          </c:marker>
          <c:cat>
            <c:numRef>
              <c:f>'7.6 Seriese (M,A)'!$ID$236:$ID$265</c:f>
              <c:numCache>
                <c:formatCode>[$-C0A]mmm\-yy;@</c:formatCode>
                <c:ptCount val="30"/>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numCache>
            </c:numRef>
          </c:cat>
          <c:val>
            <c:numRef>
              <c:f>'7.6 Seriese (M,A)'!$IE$236:$IE$265</c:f>
              <c:numCache>
                <c:formatCode>_-* #,##0_-;\-* #,##0_-;_-* "-"??_-;_-@_-</c:formatCode>
                <c:ptCount val="30"/>
                <c:pt idx="0">
                  <c:v>782.67000000000007</c:v>
                </c:pt>
                <c:pt idx="1">
                  <c:v>523.14499999999998</c:v>
                </c:pt>
                <c:pt idx="2">
                  <c:v>658.26499999999999</c:v>
                </c:pt>
                <c:pt idx="3">
                  <c:v>111.63499999999999</c:v>
                </c:pt>
                <c:pt idx="4">
                  <c:v>-567.35500000000002</c:v>
                </c:pt>
                <c:pt idx="5">
                  <c:v>104.59500000000003</c:v>
                </c:pt>
                <c:pt idx="6">
                  <c:v>-463.5949999999998</c:v>
                </c:pt>
                <c:pt idx="7">
                  <c:v>-1742.3949999999995</c:v>
                </c:pt>
                <c:pt idx="8">
                  <c:v>-3360.1549999999997</c:v>
                </c:pt>
                <c:pt idx="9">
                  <c:v>-4450.6063520293137</c:v>
                </c:pt>
                <c:pt idx="10">
                  <c:v>-4777.5806736250888</c:v>
                </c:pt>
                <c:pt idx="11">
                  <c:v>-4169.8471433020168</c:v>
                </c:pt>
                <c:pt idx="12">
                  <c:v>-4012.7410493186726</c:v>
                </c:pt>
                <c:pt idx="13">
                  <c:v>-3380.0154821986725</c:v>
                </c:pt>
                <c:pt idx="14">
                  <c:v>-1903.7149977146723</c:v>
                </c:pt>
                <c:pt idx="15">
                  <c:v>-530.35534113567223</c:v>
                </c:pt>
                <c:pt idx="16">
                  <c:v>1558.6474530613275</c:v>
                </c:pt>
                <c:pt idx="17">
                  <c:v>2286.0833520403276</c:v>
                </c:pt>
                <c:pt idx="18">
                  <c:v>3000.0816942763277</c:v>
                </c:pt>
                <c:pt idx="19">
                  <c:v>3001.2688695783277</c:v>
                </c:pt>
                <c:pt idx="20">
                  <c:v>2044.1174895913277</c:v>
                </c:pt>
                <c:pt idx="21">
                  <c:v>2253.1174895913277</c:v>
                </c:pt>
                <c:pt idx="22">
                  <c:v>1354.1174895913277</c:v>
                </c:pt>
                <c:pt idx="23">
                  <c:v>879.56748959132779</c:v>
                </c:pt>
                <c:pt idx="24">
                  <c:v>742.14748959132783</c:v>
                </c:pt>
                <c:pt idx="25">
                  <c:v>555.51475482528781</c:v>
                </c:pt>
                <c:pt idx="26">
                  <c:v>830.60654020128777</c:v>
                </c:pt>
                <c:pt idx="27">
                  <c:v>991.41979767678777</c:v>
                </c:pt>
                <c:pt idx="28">
                  <c:v>1775.445176024788</c:v>
                </c:pt>
                <c:pt idx="29">
                  <c:v>1788.395176024788</c:v>
                </c:pt>
              </c:numCache>
            </c:numRef>
          </c:val>
          <c:smooth val="1"/>
          <c:extLst>
            <c:ext xmlns:c16="http://schemas.microsoft.com/office/drawing/2014/chart" uri="{C3380CC4-5D6E-409C-BE32-E72D297353CC}">
              <c16:uniqueId val="{00000004-F469-47E3-BDB4-D856758DF6FF}"/>
            </c:ext>
          </c:extLst>
        </c:ser>
        <c:dLbls>
          <c:showLegendKey val="0"/>
          <c:showVal val="0"/>
          <c:showCatName val="0"/>
          <c:showSerName val="0"/>
          <c:showPercent val="0"/>
          <c:showBubbleSize val="0"/>
        </c:dLbls>
        <c:marker val="1"/>
        <c:smooth val="0"/>
        <c:axId val="1861026335"/>
        <c:axId val="1861040063"/>
      </c:lineChart>
      <c:catAx>
        <c:axId val="1861026335"/>
        <c:scaling>
          <c:orientation val="minMax"/>
        </c:scaling>
        <c:delete val="0"/>
        <c:axPos val="b"/>
        <c:numFmt formatCode="mmm\-yy" sourceLinked="0"/>
        <c:majorTickMark val="out"/>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Raleway" panose="020B0003030101060003"/>
                <a:ea typeface="+mn-ea"/>
                <a:cs typeface="+mn-cs"/>
              </a:defRPr>
            </a:pPr>
            <a:endParaRPr lang="es-AR"/>
          </a:p>
        </c:txPr>
        <c:crossAx val="1861040063"/>
        <c:crosses val="autoZero"/>
        <c:auto val="0"/>
        <c:lblAlgn val="ctr"/>
        <c:lblOffset val="100"/>
        <c:noMultiLvlLbl val="0"/>
      </c:catAx>
      <c:valAx>
        <c:axId val="1861040063"/>
        <c:scaling>
          <c:orientation val="minMax"/>
          <c:min val="-5000"/>
        </c:scaling>
        <c:delete val="0"/>
        <c:axPos val="l"/>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Raleway" panose="020B0003030101060003"/>
                <a:ea typeface="+mn-ea"/>
                <a:cs typeface="+mn-cs"/>
              </a:defRPr>
            </a:pPr>
            <a:endParaRPr lang="es-AR"/>
          </a:p>
        </c:txPr>
        <c:crossAx val="1861026335"/>
        <c:crosses val="autoZero"/>
        <c:crossBetween val="between"/>
      </c:valAx>
      <c:spPr>
        <a:noFill/>
        <a:ln>
          <a:noFill/>
        </a:ln>
        <a:effectLst/>
      </c:spPr>
    </c:plotArea>
    <c:legend>
      <c:legendPos val="b"/>
      <c:layout>
        <c:manualLayout>
          <c:xMode val="edge"/>
          <c:yMode val="edge"/>
          <c:x val="0.32721057899459838"/>
          <c:y val="7.9642521367521354E-2"/>
          <c:w val="0.37532142857142853"/>
          <c:h val="7.65034188034188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Raleway" panose="020B0003030101060003"/>
              <a:ea typeface="+mn-ea"/>
              <a:cs typeface="+mn-cs"/>
            </a:defRPr>
          </a:pPr>
          <a:endParaRPr lang="es-A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900">
          <a:solidFill>
            <a:schemeClr val="tx1">
              <a:lumMod val="65000"/>
              <a:lumOff val="35000"/>
            </a:schemeClr>
          </a:solidFill>
          <a:latin typeface="Raleway" panose="020B0003030101060003"/>
        </a:defRPr>
      </a:pPr>
      <a:endParaRPr lang="es-AR"/>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1" i="0" u="none" strike="noStrike" kern="1200" spc="0" baseline="0">
                <a:solidFill>
                  <a:schemeClr val="tx1">
                    <a:lumMod val="65000"/>
                    <a:lumOff val="35000"/>
                  </a:schemeClr>
                </a:solidFill>
                <a:latin typeface="Raleway" panose="020B0003030101060003" pitchFamily="34" charset="0"/>
                <a:ea typeface="+mn-ea"/>
                <a:cs typeface="+mn-cs"/>
              </a:defRPr>
            </a:pPr>
            <a:r>
              <a:rPr lang="es-AR" b="1"/>
              <a:t>Tipos de cambio múltiple y brecha cambiaria</a:t>
            </a:r>
          </a:p>
        </c:rich>
      </c:tx>
      <c:layout>
        <c:manualLayout>
          <c:xMode val="edge"/>
          <c:yMode val="edge"/>
          <c:x val="0.30783355787232358"/>
          <c:y val="2.982542396239557E-2"/>
        </c:manualLayout>
      </c:layout>
      <c:overlay val="0"/>
      <c:spPr>
        <a:noFill/>
        <a:ln>
          <a:noFill/>
        </a:ln>
        <a:effectLst/>
      </c:spPr>
      <c:txPr>
        <a:bodyPr rot="0" spcFirstLastPara="1" vertOverflow="ellipsis" vert="horz" wrap="square" anchor="ctr" anchorCtr="1"/>
        <a:lstStyle/>
        <a:p>
          <a:pPr>
            <a:defRPr sz="1080" b="1" i="0" u="none" strike="noStrike" kern="1200" spc="0" baseline="0">
              <a:solidFill>
                <a:schemeClr val="tx1">
                  <a:lumMod val="65000"/>
                  <a:lumOff val="35000"/>
                </a:schemeClr>
              </a:solidFill>
              <a:latin typeface="Raleway" panose="020B0003030101060003" pitchFamily="34" charset="0"/>
              <a:ea typeface="+mn-ea"/>
              <a:cs typeface="+mn-cs"/>
            </a:defRPr>
          </a:pPr>
          <a:endParaRPr lang="es-AR"/>
        </a:p>
      </c:txPr>
    </c:title>
    <c:autoTitleDeleted val="0"/>
    <c:plotArea>
      <c:layout>
        <c:manualLayout>
          <c:layoutTarget val="inner"/>
          <c:xMode val="edge"/>
          <c:yMode val="edge"/>
          <c:x val="5.4746497816194381E-2"/>
          <c:y val="7.793020554021228E-2"/>
          <c:w val="0.9034361958969831"/>
          <c:h val="0.7950632826525823"/>
        </c:manualLayout>
      </c:layout>
      <c:areaChart>
        <c:grouping val="standard"/>
        <c:varyColors val="0"/>
        <c:ser>
          <c:idx val="15"/>
          <c:order val="10"/>
          <c:tx>
            <c:v>Brecha CCLL</c:v>
          </c:tx>
          <c:spPr>
            <a:solidFill>
              <a:schemeClr val="accent3">
                <a:lumMod val="40000"/>
                <a:lumOff val="60000"/>
                <a:alpha val="45000"/>
              </a:schemeClr>
            </a:solidFill>
            <a:ln>
              <a:solidFill>
                <a:schemeClr val="accent3">
                  <a:lumMod val="75000"/>
                </a:schemeClr>
              </a:solidFill>
            </a:ln>
            <a:effectLst/>
          </c:spPr>
          <c:cat>
            <c:numRef>
              <c:f>'TC MULTIPLE'!$C$132:$C$999</c:f>
              <c:numCache>
                <c:formatCode>m/d/yyyy</c:formatCode>
                <c:ptCount val="868"/>
                <c:pt idx="0">
                  <c:v>43644</c:v>
                </c:pt>
                <c:pt idx="1">
                  <c:v>43647</c:v>
                </c:pt>
                <c:pt idx="2">
                  <c:v>43648</c:v>
                </c:pt>
                <c:pt idx="3">
                  <c:v>43649</c:v>
                </c:pt>
                <c:pt idx="4">
                  <c:v>43650</c:v>
                </c:pt>
                <c:pt idx="5">
                  <c:v>43651</c:v>
                </c:pt>
                <c:pt idx="6">
                  <c:v>43656</c:v>
                </c:pt>
                <c:pt idx="7">
                  <c:v>43657</c:v>
                </c:pt>
                <c:pt idx="8">
                  <c:v>43658</c:v>
                </c:pt>
                <c:pt idx="9">
                  <c:v>43661</c:v>
                </c:pt>
                <c:pt idx="10">
                  <c:v>43662</c:v>
                </c:pt>
                <c:pt idx="11">
                  <c:v>43663</c:v>
                </c:pt>
                <c:pt idx="12">
                  <c:v>43664</c:v>
                </c:pt>
                <c:pt idx="13">
                  <c:v>43665</c:v>
                </c:pt>
                <c:pt idx="14">
                  <c:v>43668</c:v>
                </c:pt>
                <c:pt idx="15">
                  <c:v>43669</c:v>
                </c:pt>
                <c:pt idx="16">
                  <c:v>43670</c:v>
                </c:pt>
                <c:pt idx="17">
                  <c:v>43671</c:v>
                </c:pt>
                <c:pt idx="18">
                  <c:v>43672</c:v>
                </c:pt>
                <c:pt idx="19">
                  <c:v>43675</c:v>
                </c:pt>
                <c:pt idx="20">
                  <c:v>43676</c:v>
                </c:pt>
                <c:pt idx="21">
                  <c:v>43677</c:v>
                </c:pt>
                <c:pt idx="22">
                  <c:v>43678</c:v>
                </c:pt>
                <c:pt idx="23">
                  <c:v>43679</c:v>
                </c:pt>
                <c:pt idx="24">
                  <c:v>43682</c:v>
                </c:pt>
                <c:pt idx="25">
                  <c:v>43683</c:v>
                </c:pt>
                <c:pt idx="26">
                  <c:v>43684</c:v>
                </c:pt>
                <c:pt idx="27">
                  <c:v>43685</c:v>
                </c:pt>
                <c:pt idx="28">
                  <c:v>43686</c:v>
                </c:pt>
                <c:pt idx="29">
                  <c:v>43689</c:v>
                </c:pt>
                <c:pt idx="30">
                  <c:v>43690</c:v>
                </c:pt>
                <c:pt idx="31">
                  <c:v>43691</c:v>
                </c:pt>
                <c:pt idx="32">
                  <c:v>43692</c:v>
                </c:pt>
                <c:pt idx="33">
                  <c:v>43693</c:v>
                </c:pt>
                <c:pt idx="34">
                  <c:v>43697</c:v>
                </c:pt>
                <c:pt idx="35">
                  <c:v>43698</c:v>
                </c:pt>
                <c:pt idx="36">
                  <c:v>43699</c:v>
                </c:pt>
                <c:pt idx="37">
                  <c:v>43700</c:v>
                </c:pt>
                <c:pt idx="38">
                  <c:v>43703</c:v>
                </c:pt>
                <c:pt idx="39">
                  <c:v>43704</c:v>
                </c:pt>
                <c:pt idx="40">
                  <c:v>43705</c:v>
                </c:pt>
                <c:pt idx="41">
                  <c:v>43706</c:v>
                </c:pt>
                <c:pt idx="42">
                  <c:v>43707</c:v>
                </c:pt>
                <c:pt idx="43">
                  <c:v>43710</c:v>
                </c:pt>
                <c:pt idx="44">
                  <c:v>43711</c:v>
                </c:pt>
                <c:pt idx="45">
                  <c:v>43712</c:v>
                </c:pt>
                <c:pt idx="46">
                  <c:v>43713</c:v>
                </c:pt>
                <c:pt idx="47">
                  <c:v>43714</c:v>
                </c:pt>
                <c:pt idx="48">
                  <c:v>43717</c:v>
                </c:pt>
                <c:pt idx="49">
                  <c:v>43718</c:v>
                </c:pt>
                <c:pt idx="50">
                  <c:v>43719</c:v>
                </c:pt>
                <c:pt idx="51">
                  <c:v>43720</c:v>
                </c:pt>
                <c:pt idx="52">
                  <c:v>43721</c:v>
                </c:pt>
                <c:pt idx="53">
                  <c:v>43724</c:v>
                </c:pt>
                <c:pt idx="54">
                  <c:v>43725</c:v>
                </c:pt>
                <c:pt idx="55">
                  <c:v>43726</c:v>
                </c:pt>
                <c:pt idx="56">
                  <c:v>43727</c:v>
                </c:pt>
                <c:pt idx="57">
                  <c:v>43728</c:v>
                </c:pt>
                <c:pt idx="58">
                  <c:v>43731</c:v>
                </c:pt>
                <c:pt idx="59">
                  <c:v>43732</c:v>
                </c:pt>
                <c:pt idx="60">
                  <c:v>43733</c:v>
                </c:pt>
                <c:pt idx="61">
                  <c:v>43734</c:v>
                </c:pt>
                <c:pt idx="62">
                  <c:v>43735</c:v>
                </c:pt>
                <c:pt idx="63">
                  <c:v>43738</c:v>
                </c:pt>
                <c:pt idx="64">
                  <c:v>43739</c:v>
                </c:pt>
                <c:pt idx="65">
                  <c:v>43740</c:v>
                </c:pt>
                <c:pt idx="66">
                  <c:v>43741</c:v>
                </c:pt>
                <c:pt idx="67">
                  <c:v>43742</c:v>
                </c:pt>
                <c:pt idx="68">
                  <c:v>43745</c:v>
                </c:pt>
                <c:pt idx="69">
                  <c:v>43746</c:v>
                </c:pt>
                <c:pt idx="70">
                  <c:v>43747</c:v>
                </c:pt>
                <c:pt idx="71">
                  <c:v>43748</c:v>
                </c:pt>
                <c:pt idx="72">
                  <c:v>43749</c:v>
                </c:pt>
                <c:pt idx="73">
                  <c:v>43753</c:v>
                </c:pt>
                <c:pt idx="74">
                  <c:v>43754</c:v>
                </c:pt>
                <c:pt idx="75">
                  <c:v>43755</c:v>
                </c:pt>
                <c:pt idx="76">
                  <c:v>43756</c:v>
                </c:pt>
                <c:pt idx="77">
                  <c:v>43759</c:v>
                </c:pt>
                <c:pt idx="78">
                  <c:v>43760</c:v>
                </c:pt>
                <c:pt idx="79">
                  <c:v>43761</c:v>
                </c:pt>
                <c:pt idx="80">
                  <c:v>43762</c:v>
                </c:pt>
                <c:pt idx="81">
                  <c:v>43763</c:v>
                </c:pt>
                <c:pt idx="82">
                  <c:v>43766</c:v>
                </c:pt>
                <c:pt idx="83">
                  <c:v>43767</c:v>
                </c:pt>
                <c:pt idx="84">
                  <c:v>43768</c:v>
                </c:pt>
                <c:pt idx="85">
                  <c:v>43769</c:v>
                </c:pt>
                <c:pt idx="86">
                  <c:v>43770</c:v>
                </c:pt>
                <c:pt idx="87">
                  <c:v>43773</c:v>
                </c:pt>
                <c:pt idx="88">
                  <c:v>43774</c:v>
                </c:pt>
                <c:pt idx="89">
                  <c:v>43776</c:v>
                </c:pt>
                <c:pt idx="90">
                  <c:v>43777</c:v>
                </c:pt>
                <c:pt idx="91">
                  <c:v>43780</c:v>
                </c:pt>
                <c:pt idx="92">
                  <c:v>43781</c:v>
                </c:pt>
                <c:pt idx="93">
                  <c:v>43782</c:v>
                </c:pt>
                <c:pt idx="94">
                  <c:v>43783</c:v>
                </c:pt>
                <c:pt idx="95">
                  <c:v>43784</c:v>
                </c:pt>
                <c:pt idx="96">
                  <c:v>43788</c:v>
                </c:pt>
                <c:pt idx="97">
                  <c:v>43789</c:v>
                </c:pt>
                <c:pt idx="98">
                  <c:v>43790</c:v>
                </c:pt>
                <c:pt idx="99">
                  <c:v>43791</c:v>
                </c:pt>
                <c:pt idx="100">
                  <c:v>43794</c:v>
                </c:pt>
                <c:pt idx="101">
                  <c:v>43795</c:v>
                </c:pt>
                <c:pt idx="102">
                  <c:v>43796</c:v>
                </c:pt>
                <c:pt idx="103">
                  <c:v>43797</c:v>
                </c:pt>
                <c:pt idx="104">
                  <c:v>43798</c:v>
                </c:pt>
                <c:pt idx="105">
                  <c:v>43801</c:v>
                </c:pt>
                <c:pt idx="106">
                  <c:v>43802</c:v>
                </c:pt>
                <c:pt idx="107">
                  <c:v>43803</c:v>
                </c:pt>
                <c:pt idx="108">
                  <c:v>43804</c:v>
                </c:pt>
                <c:pt idx="109">
                  <c:v>43805</c:v>
                </c:pt>
                <c:pt idx="110">
                  <c:v>43808</c:v>
                </c:pt>
                <c:pt idx="111">
                  <c:v>43809</c:v>
                </c:pt>
                <c:pt idx="112">
                  <c:v>43810</c:v>
                </c:pt>
                <c:pt idx="113">
                  <c:v>43811</c:v>
                </c:pt>
                <c:pt idx="114">
                  <c:v>43812</c:v>
                </c:pt>
                <c:pt idx="115">
                  <c:v>43815</c:v>
                </c:pt>
                <c:pt idx="116">
                  <c:v>43816</c:v>
                </c:pt>
                <c:pt idx="117">
                  <c:v>43817</c:v>
                </c:pt>
                <c:pt idx="118">
                  <c:v>43818</c:v>
                </c:pt>
                <c:pt idx="119">
                  <c:v>43819</c:v>
                </c:pt>
                <c:pt idx="120">
                  <c:v>43822</c:v>
                </c:pt>
                <c:pt idx="121">
                  <c:v>43825</c:v>
                </c:pt>
                <c:pt idx="122">
                  <c:v>43826</c:v>
                </c:pt>
                <c:pt idx="123">
                  <c:v>43829</c:v>
                </c:pt>
                <c:pt idx="124">
                  <c:v>43832</c:v>
                </c:pt>
                <c:pt idx="125">
                  <c:v>43833</c:v>
                </c:pt>
                <c:pt idx="126">
                  <c:v>43836</c:v>
                </c:pt>
                <c:pt idx="127">
                  <c:v>43837</c:v>
                </c:pt>
                <c:pt idx="128">
                  <c:v>43838</c:v>
                </c:pt>
                <c:pt idx="129">
                  <c:v>43839</c:v>
                </c:pt>
                <c:pt idx="130">
                  <c:v>43840</c:v>
                </c:pt>
                <c:pt idx="131">
                  <c:v>43843</c:v>
                </c:pt>
                <c:pt idx="132">
                  <c:v>43844</c:v>
                </c:pt>
                <c:pt idx="133">
                  <c:v>43845</c:v>
                </c:pt>
                <c:pt idx="134">
                  <c:v>43846</c:v>
                </c:pt>
                <c:pt idx="135">
                  <c:v>43847</c:v>
                </c:pt>
                <c:pt idx="136">
                  <c:v>43850</c:v>
                </c:pt>
                <c:pt idx="137">
                  <c:v>43851</c:v>
                </c:pt>
                <c:pt idx="138">
                  <c:v>43852</c:v>
                </c:pt>
                <c:pt idx="139">
                  <c:v>43853</c:v>
                </c:pt>
                <c:pt idx="140">
                  <c:v>43854</c:v>
                </c:pt>
                <c:pt idx="141">
                  <c:v>43857</c:v>
                </c:pt>
                <c:pt idx="142">
                  <c:v>43858</c:v>
                </c:pt>
                <c:pt idx="143">
                  <c:v>43859</c:v>
                </c:pt>
                <c:pt idx="144">
                  <c:v>43860</c:v>
                </c:pt>
                <c:pt idx="145">
                  <c:v>43861</c:v>
                </c:pt>
                <c:pt idx="146">
                  <c:v>43864</c:v>
                </c:pt>
                <c:pt idx="147">
                  <c:v>43865</c:v>
                </c:pt>
                <c:pt idx="148">
                  <c:v>43866</c:v>
                </c:pt>
                <c:pt idx="149">
                  <c:v>43867</c:v>
                </c:pt>
                <c:pt idx="150">
                  <c:v>43868</c:v>
                </c:pt>
                <c:pt idx="151">
                  <c:v>43871</c:v>
                </c:pt>
                <c:pt idx="152">
                  <c:v>43872</c:v>
                </c:pt>
                <c:pt idx="153">
                  <c:v>43873</c:v>
                </c:pt>
                <c:pt idx="154">
                  <c:v>43874</c:v>
                </c:pt>
                <c:pt idx="155">
                  <c:v>43875</c:v>
                </c:pt>
                <c:pt idx="156">
                  <c:v>43878</c:v>
                </c:pt>
                <c:pt idx="157">
                  <c:v>43879</c:v>
                </c:pt>
                <c:pt idx="158">
                  <c:v>43880</c:v>
                </c:pt>
                <c:pt idx="159">
                  <c:v>43881</c:v>
                </c:pt>
                <c:pt idx="160">
                  <c:v>43882</c:v>
                </c:pt>
                <c:pt idx="161">
                  <c:v>43887</c:v>
                </c:pt>
                <c:pt idx="162">
                  <c:v>43888</c:v>
                </c:pt>
                <c:pt idx="163">
                  <c:v>43889</c:v>
                </c:pt>
                <c:pt idx="164">
                  <c:v>43892</c:v>
                </c:pt>
                <c:pt idx="165">
                  <c:v>43893</c:v>
                </c:pt>
                <c:pt idx="166">
                  <c:v>43894</c:v>
                </c:pt>
                <c:pt idx="167">
                  <c:v>43895</c:v>
                </c:pt>
                <c:pt idx="168">
                  <c:v>43896</c:v>
                </c:pt>
                <c:pt idx="169">
                  <c:v>43899</c:v>
                </c:pt>
                <c:pt idx="170">
                  <c:v>43900</c:v>
                </c:pt>
                <c:pt idx="171">
                  <c:v>43901</c:v>
                </c:pt>
                <c:pt idx="172">
                  <c:v>43902</c:v>
                </c:pt>
                <c:pt idx="173">
                  <c:v>43903</c:v>
                </c:pt>
                <c:pt idx="174">
                  <c:v>43906</c:v>
                </c:pt>
                <c:pt idx="175">
                  <c:v>43907</c:v>
                </c:pt>
                <c:pt idx="176">
                  <c:v>43908</c:v>
                </c:pt>
                <c:pt idx="177">
                  <c:v>43909</c:v>
                </c:pt>
                <c:pt idx="178">
                  <c:v>43910</c:v>
                </c:pt>
                <c:pt idx="179">
                  <c:v>43915</c:v>
                </c:pt>
                <c:pt idx="180">
                  <c:v>43916</c:v>
                </c:pt>
                <c:pt idx="181">
                  <c:v>43917</c:v>
                </c:pt>
                <c:pt idx="182">
                  <c:v>43920</c:v>
                </c:pt>
                <c:pt idx="183">
                  <c:v>43922</c:v>
                </c:pt>
                <c:pt idx="184">
                  <c:v>43923</c:v>
                </c:pt>
                <c:pt idx="185">
                  <c:v>43924</c:v>
                </c:pt>
                <c:pt idx="186">
                  <c:v>43927</c:v>
                </c:pt>
                <c:pt idx="187">
                  <c:v>43928</c:v>
                </c:pt>
                <c:pt idx="188">
                  <c:v>43929</c:v>
                </c:pt>
                <c:pt idx="189">
                  <c:v>43934</c:v>
                </c:pt>
                <c:pt idx="190">
                  <c:v>43935</c:v>
                </c:pt>
                <c:pt idx="191">
                  <c:v>43936</c:v>
                </c:pt>
                <c:pt idx="192">
                  <c:v>43937</c:v>
                </c:pt>
                <c:pt idx="193">
                  <c:v>43938</c:v>
                </c:pt>
                <c:pt idx="194">
                  <c:v>43941</c:v>
                </c:pt>
                <c:pt idx="195">
                  <c:v>43942</c:v>
                </c:pt>
                <c:pt idx="196">
                  <c:v>43943</c:v>
                </c:pt>
                <c:pt idx="197">
                  <c:v>43944</c:v>
                </c:pt>
                <c:pt idx="198">
                  <c:v>43945</c:v>
                </c:pt>
                <c:pt idx="199">
                  <c:v>43948</c:v>
                </c:pt>
                <c:pt idx="200">
                  <c:v>43949</c:v>
                </c:pt>
                <c:pt idx="201">
                  <c:v>43950</c:v>
                </c:pt>
                <c:pt idx="202">
                  <c:v>43951</c:v>
                </c:pt>
                <c:pt idx="203">
                  <c:v>43955</c:v>
                </c:pt>
                <c:pt idx="204">
                  <c:v>43956</c:v>
                </c:pt>
                <c:pt idx="205">
                  <c:v>43957</c:v>
                </c:pt>
                <c:pt idx="206">
                  <c:v>43958</c:v>
                </c:pt>
                <c:pt idx="207">
                  <c:v>43959</c:v>
                </c:pt>
                <c:pt idx="208">
                  <c:v>43962</c:v>
                </c:pt>
                <c:pt idx="209">
                  <c:v>43963</c:v>
                </c:pt>
                <c:pt idx="210">
                  <c:v>43964</c:v>
                </c:pt>
                <c:pt idx="211">
                  <c:v>43965</c:v>
                </c:pt>
                <c:pt idx="212">
                  <c:v>43966</c:v>
                </c:pt>
                <c:pt idx="213">
                  <c:v>43969</c:v>
                </c:pt>
                <c:pt idx="214">
                  <c:v>43970</c:v>
                </c:pt>
                <c:pt idx="215">
                  <c:v>43971</c:v>
                </c:pt>
                <c:pt idx="216">
                  <c:v>43972</c:v>
                </c:pt>
                <c:pt idx="217">
                  <c:v>43973</c:v>
                </c:pt>
                <c:pt idx="218">
                  <c:v>43977</c:v>
                </c:pt>
                <c:pt idx="219">
                  <c:v>43978</c:v>
                </c:pt>
                <c:pt idx="220">
                  <c:v>43979</c:v>
                </c:pt>
                <c:pt idx="221">
                  <c:v>43980</c:v>
                </c:pt>
                <c:pt idx="222">
                  <c:v>43983</c:v>
                </c:pt>
                <c:pt idx="223">
                  <c:v>43984</c:v>
                </c:pt>
                <c:pt idx="224">
                  <c:v>43985</c:v>
                </c:pt>
                <c:pt idx="225">
                  <c:v>43986</c:v>
                </c:pt>
                <c:pt idx="226">
                  <c:v>43987</c:v>
                </c:pt>
                <c:pt idx="227">
                  <c:v>43990</c:v>
                </c:pt>
                <c:pt idx="228">
                  <c:v>43991</c:v>
                </c:pt>
                <c:pt idx="229">
                  <c:v>43992</c:v>
                </c:pt>
                <c:pt idx="230">
                  <c:v>43993</c:v>
                </c:pt>
                <c:pt idx="231">
                  <c:v>43994</c:v>
                </c:pt>
                <c:pt idx="232">
                  <c:v>43998</c:v>
                </c:pt>
                <c:pt idx="233">
                  <c:v>43999</c:v>
                </c:pt>
                <c:pt idx="234">
                  <c:v>44000</c:v>
                </c:pt>
                <c:pt idx="235">
                  <c:v>44001</c:v>
                </c:pt>
                <c:pt idx="236">
                  <c:v>44004</c:v>
                </c:pt>
                <c:pt idx="237">
                  <c:v>44005</c:v>
                </c:pt>
                <c:pt idx="238">
                  <c:v>44006</c:v>
                </c:pt>
                <c:pt idx="239">
                  <c:v>44007</c:v>
                </c:pt>
                <c:pt idx="240">
                  <c:v>44008</c:v>
                </c:pt>
                <c:pt idx="241">
                  <c:v>44011</c:v>
                </c:pt>
                <c:pt idx="242">
                  <c:v>44012</c:v>
                </c:pt>
                <c:pt idx="243">
                  <c:v>44013</c:v>
                </c:pt>
                <c:pt idx="244">
                  <c:v>44014</c:v>
                </c:pt>
                <c:pt idx="245">
                  <c:v>44015</c:v>
                </c:pt>
                <c:pt idx="246">
                  <c:v>44018</c:v>
                </c:pt>
                <c:pt idx="247">
                  <c:v>44019</c:v>
                </c:pt>
                <c:pt idx="248">
                  <c:v>44020</c:v>
                </c:pt>
                <c:pt idx="249">
                  <c:v>44025</c:v>
                </c:pt>
                <c:pt idx="250">
                  <c:v>44026</c:v>
                </c:pt>
                <c:pt idx="251">
                  <c:v>44027</c:v>
                </c:pt>
                <c:pt idx="252">
                  <c:v>44028</c:v>
                </c:pt>
                <c:pt idx="253">
                  <c:v>44029</c:v>
                </c:pt>
                <c:pt idx="254">
                  <c:v>44032</c:v>
                </c:pt>
                <c:pt idx="255">
                  <c:v>44033</c:v>
                </c:pt>
                <c:pt idx="256">
                  <c:v>44034</c:v>
                </c:pt>
                <c:pt idx="257">
                  <c:v>44035</c:v>
                </c:pt>
                <c:pt idx="258">
                  <c:v>44036</c:v>
                </c:pt>
                <c:pt idx="259">
                  <c:v>44039</c:v>
                </c:pt>
                <c:pt idx="260">
                  <c:v>44040</c:v>
                </c:pt>
                <c:pt idx="261">
                  <c:v>44041</c:v>
                </c:pt>
                <c:pt idx="262">
                  <c:v>44042</c:v>
                </c:pt>
                <c:pt idx="263">
                  <c:v>44043</c:v>
                </c:pt>
                <c:pt idx="264">
                  <c:v>44046</c:v>
                </c:pt>
                <c:pt idx="265">
                  <c:v>44047</c:v>
                </c:pt>
                <c:pt idx="266">
                  <c:v>44048</c:v>
                </c:pt>
                <c:pt idx="267">
                  <c:v>44049</c:v>
                </c:pt>
                <c:pt idx="268">
                  <c:v>44050</c:v>
                </c:pt>
                <c:pt idx="269">
                  <c:v>44053</c:v>
                </c:pt>
                <c:pt idx="270">
                  <c:v>44054</c:v>
                </c:pt>
                <c:pt idx="271">
                  <c:v>44055</c:v>
                </c:pt>
                <c:pt idx="272">
                  <c:v>44056</c:v>
                </c:pt>
                <c:pt idx="273">
                  <c:v>44057</c:v>
                </c:pt>
                <c:pt idx="274">
                  <c:v>44061</c:v>
                </c:pt>
                <c:pt idx="275">
                  <c:v>44062</c:v>
                </c:pt>
                <c:pt idx="276">
                  <c:v>44063</c:v>
                </c:pt>
                <c:pt idx="277">
                  <c:v>44064</c:v>
                </c:pt>
                <c:pt idx="278">
                  <c:v>44065</c:v>
                </c:pt>
                <c:pt idx="279">
                  <c:v>44068</c:v>
                </c:pt>
                <c:pt idx="280">
                  <c:v>44069</c:v>
                </c:pt>
                <c:pt idx="281">
                  <c:v>44070</c:v>
                </c:pt>
                <c:pt idx="282">
                  <c:v>44071</c:v>
                </c:pt>
                <c:pt idx="283">
                  <c:v>44074</c:v>
                </c:pt>
                <c:pt idx="284">
                  <c:v>44075</c:v>
                </c:pt>
                <c:pt idx="285">
                  <c:v>44076</c:v>
                </c:pt>
                <c:pt idx="286">
                  <c:v>44077</c:v>
                </c:pt>
                <c:pt idx="287">
                  <c:v>44078</c:v>
                </c:pt>
                <c:pt idx="288">
                  <c:v>44081</c:v>
                </c:pt>
                <c:pt idx="289">
                  <c:v>44082</c:v>
                </c:pt>
                <c:pt idx="290">
                  <c:v>44083</c:v>
                </c:pt>
                <c:pt idx="291">
                  <c:v>44084</c:v>
                </c:pt>
                <c:pt idx="292">
                  <c:v>44085</c:v>
                </c:pt>
                <c:pt idx="293">
                  <c:v>44088</c:v>
                </c:pt>
                <c:pt idx="294">
                  <c:v>44089</c:v>
                </c:pt>
                <c:pt idx="295">
                  <c:v>44090</c:v>
                </c:pt>
                <c:pt idx="296">
                  <c:v>44091</c:v>
                </c:pt>
                <c:pt idx="297">
                  <c:v>44092</c:v>
                </c:pt>
                <c:pt idx="298">
                  <c:v>44095</c:v>
                </c:pt>
                <c:pt idx="299">
                  <c:v>44096</c:v>
                </c:pt>
                <c:pt idx="300">
                  <c:v>44097</c:v>
                </c:pt>
                <c:pt idx="301">
                  <c:v>44098</c:v>
                </c:pt>
                <c:pt idx="302">
                  <c:v>44099</c:v>
                </c:pt>
                <c:pt idx="303">
                  <c:v>44102</c:v>
                </c:pt>
                <c:pt idx="304">
                  <c:v>44103</c:v>
                </c:pt>
                <c:pt idx="305">
                  <c:v>44104</c:v>
                </c:pt>
                <c:pt idx="306">
                  <c:v>44105</c:v>
                </c:pt>
                <c:pt idx="307">
                  <c:v>44106</c:v>
                </c:pt>
                <c:pt idx="308">
                  <c:v>44109</c:v>
                </c:pt>
                <c:pt idx="309">
                  <c:v>44110</c:v>
                </c:pt>
                <c:pt idx="310">
                  <c:v>44111</c:v>
                </c:pt>
                <c:pt idx="311">
                  <c:v>44112</c:v>
                </c:pt>
                <c:pt idx="312">
                  <c:v>44113</c:v>
                </c:pt>
                <c:pt idx="313">
                  <c:v>44117</c:v>
                </c:pt>
                <c:pt idx="314">
                  <c:v>44118</c:v>
                </c:pt>
                <c:pt idx="315">
                  <c:v>44119</c:v>
                </c:pt>
                <c:pt idx="316">
                  <c:v>44120</c:v>
                </c:pt>
                <c:pt idx="317">
                  <c:v>44123</c:v>
                </c:pt>
                <c:pt idx="318">
                  <c:v>44124</c:v>
                </c:pt>
                <c:pt idx="319">
                  <c:v>44125</c:v>
                </c:pt>
                <c:pt idx="320">
                  <c:v>44126</c:v>
                </c:pt>
                <c:pt idx="321">
                  <c:v>44127</c:v>
                </c:pt>
                <c:pt idx="322">
                  <c:v>44130</c:v>
                </c:pt>
                <c:pt idx="323">
                  <c:v>44131</c:v>
                </c:pt>
                <c:pt idx="324">
                  <c:v>44132</c:v>
                </c:pt>
                <c:pt idx="325">
                  <c:v>44133</c:v>
                </c:pt>
                <c:pt idx="326">
                  <c:v>44134</c:v>
                </c:pt>
                <c:pt idx="327">
                  <c:v>44137</c:v>
                </c:pt>
                <c:pt idx="328">
                  <c:v>44138</c:v>
                </c:pt>
                <c:pt idx="329">
                  <c:v>44139</c:v>
                </c:pt>
                <c:pt idx="330">
                  <c:v>44140</c:v>
                </c:pt>
                <c:pt idx="331">
                  <c:v>44144</c:v>
                </c:pt>
                <c:pt idx="332">
                  <c:v>44145</c:v>
                </c:pt>
                <c:pt idx="333">
                  <c:v>44146</c:v>
                </c:pt>
                <c:pt idx="334">
                  <c:v>44147</c:v>
                </c:pt>
                <c:pt idx="335">
                  <c:v>44148</c:v>
                </c:pt>
                <c:pt idx="336">
                  <c:v>44151</c:v>
                </c:pt>
                <c:pt idx="337">
                  <c:v>44152</c:v>
                </c:pt>
                <c:pt idx="338">
                  <c:v>44153</c:v>
                </c:pt>
                <c:pt idx="339">
                  <c:v>44154</c:v>
                </c:pt>
                <c:pt idx="340">
                  <c:v>44155</c:v>
                </c:pt>
                <c:pt idx="341">
                  <c:v>44159</c:v>
                </c:pt>
                <c:pt idx="342">
                  <c:v>44160</c:v>
                </c:pt>
                <c:pt idx="343">
                  <c:v>44161</c:v>
                </c:pt>
                <c:pt idx="344">
                  <c:v>44162</c:v>
                </c:pt>
                <c:pt idx="345">
                  <c:v>44165</c:v>
                </c:pt>
                <c:pt idx="346">
                  <c:v>44166</c:v>
                </c:pt>
                <c:pt idx="347">
                  <c:v>44167</c:v>
                </c:pt>
                <c:pt idx="348">
                  <c:v>44168</c:v>
                </c:pt>
                <c:pt idx="349">
                  <c:v>44169</c:v>
                </c:pt>
                <c:pt idx="350">
                  <c:v>44174</c:v>
                </c:pt>
                <c:pt idx="351">
                  <c:v>44175</c:v>
                </c:pt>
                <c:pt idx="352">
                  <c:v>44176</c:v>
                </c:pt>
                <c:pt idx="353">
                  <c:v>44179</c:v>
                </c:pt>
                <c:pt idx="354">
                  <c:v>44180</c:v>
                </c:pt>
                <c:pt idx="355">
                  <c:v>44181</c:v>
                </c:pt>
                <c:pt idx="356">
                  <c:v>44182</c:v>
                </c:pt>
                <c:pt idx="357">
                  <c:v>44183</c:v>
                </c:pt>
                <c:pt idx="358">
                  <c:v>44186</c:v>
                </c:pt>
                <c:pt idx="359">
                  <c:v>44187</c:v>
                </c:pt>
                <c:pt idx="360">
                  <c:v>44188</c:v>
                </c:pt>
                <c:pt idx="361">
                  <c:v>44193</c:v>
                </c:pt>
                <c:pt idx="362">
                  <c:v>44194</c:v>
                </c:pt>
                <c:pt idx="363">
                  <c:v>44195</c:v>
                </c:pt>
                <c:pt idx="364">
                  <c:v>44200</c:v>
                </c:pt>
                <c:pt idx="365">
                  <c:v>44201</c:v>
                </c:pt>
                <c:pt idx="366">
                  <c:v>44202</c:v>
                </c:pt>
                <c:pt idx="367">
                  <c:v>44203</c:v>
                </c:pt>
                <c:pt idx="368">
                  <c:v>44204</c:v>
                </c:pt>
                <c:pt idx="369">
                  <c:v>44207</c:v>
                </c:pt>
                <c:pt idx="370">
                  <c:v>44208</c:v>
                </c:pt>
                <c:pt idx="371">
                  <c:v>44209</c:v>
                </c:pt>
                <c:pt idx="372">
                  <c:v>44210</c:v>
                </c:pt>
                <c:pt idx="373">
                  <c:v>44211</c:v>
                </c:pt>
                <c:pt idx="374">
                  <c:v>44214</c:v>
                </c:pt>
                <c:pt idx="375">
                  <c:v>44215</c:v>
                </c:pt>
                <c:pt idx="376">
                  <c:v>44216</c:v>
                </c:pt>
                <c:pt idx="377">
                  <c:v>44217</c:v>
                </c:pt>
                <c:pt idx="378">
                  <c:v>44218</c:v>
                </c:pt>
                <c:pt idx="379">
                  <c:v>44221</c:v>
                </c:pt>
                <c:pt idx="380">
                  <c:v>44222</c:v>
                </c:pt>
                <c:pt idx="381">
                  <c:v>44223</c:v>
                </c:pt>
                <c:pt idx="382">
                  <c:v>44224</c:v>
                </c:pt>
                <c:pt idx="383">
                  <c:v>44225</c:v>
                </c:pt>
                <c:pt idx="384">
                  <c:v>44228</c:v>
                </c:pt>
                <c:pt idx="385">
                  <c:v>44229</c:v>
                </c:pt>
                <c:pt idx="386">
                  <c:v>44230</c:v>
                </c:pt>
                <c:pt idx="387">
                  <c:v>44231</c:v>
                </c:pt>
                <c:pt idx="388">
                  <c:v>44232</c:v>
                </c:pt>
                <c:pt idx="389">
                  <c:v>44235</c:v>
                </c:pt>
                <c:pt idx="390">
                  <c:v>44236</c:v>
                </c:pt>
                <c:pt idx="391">
                  <c:v>44237</c:v>
                </c:pt>
                <c:pt idx="392">
                  <c:v>44238</c:v>
                </c:pt>
                <c:pt idx="393">
                  <c:v>44239</c:v>
                </c:pt>
                <c:pt idx="394">
                  <c:v>44244</c:v>
                </c:pt>
                <c:pt idx="395">
                  <c:v>44245</c:v>
                </c:pt>
                <c:pt idx="396">
                  <c:v>44246</c:v>
                </c:pt>
                <c:pt idx="397">
                  <c:v>44249</c:v>
                </c:pt>
                <c:pt idx="398">
                  <c:v>44250</c:v>
                </c:pt>
                <c:pt idx="399">
                  <c:v>44251</c:v>
                </c:pt>
                <c:pt idx="400">
                  <c:v>44252</c:v>
                </c:pt>
                <c:pt idx="401">
                  <c:v>44253</c:v>
                </c:pt>
                <c:pt idx="402">
                  <c:v>44256</c:v>
                </c:pt>
                <c:pt idx="403">
                  <c:v>44257</c:v>
                </c:pt>
                <c:pt idx="404">
                  <c:v>44258</c:v>
                </c:pt>
                <c:pt idx="405">
                  <c:v>44259</c:v>
                </c:pt>
                <c:pt idx="406">
                  <c:v>44260</c:v>
                </c:pt>
                <c:pt idx="407">
                  <c:v>44263</c:v>
                </c:pt>
                <c:pt idx="408">
                  <c:v>44264</c:v>
                </c:pt>
                <c:pt idx="409">
                  <c:v>44265</c:v>
                </c:pt>
                <c:pt idx="410">
                  <c:v>44266</c:v>
                </c:pt>
                <c:pt idx="411">
                  <c:v>44267</c:v>
                </c:pt>
                <c:pt idx="412">
                  <c:v>44270</c:v>
                </c:pt>
                <c:pt idx="413">
                  <c:v>44271</c:v>
                </c:pt>
                <c:pt idx="414">
                  <c:v>44272</c:v>
                </c:pt>
                <c:pt idx="415">
                  <c:v>44273</c:v>
                </c:pt>
                <c:pt idx="416">
                  <c:v>44274</c:v>
                </c:pt>
                <c:pt idx="417">
                  <c:v>44277</c:v>
                </c:pt>
                <c:pt idx="418">
                  <c:v>44278</c:v>
                </c:pt>
                <c:pt idx="419">
                  <c:v>44280</c:v>
                </c:pt>
                <c:pt idx="420">
                  <c:v>44281</c:v>
                </c:pt>
                <c:pt idx="421">
                  <c:v>44284</c:v>
                </c:pt>
                <c:pt idx="422">
                  <c:v>44285</c:v>
                </c:pt>
                <c:pt idx="423">
                  <c:v>44286</c:v>
                </c:pt>
                <c:pt idx="424">
                  <c:v>44291</c:v>
                </c:pt>
                <c:pt idx="425">
                  <c:v>44292</c:v>
                </c:pt>
                <c:pt idx="426">
                  <c:v>44293</c:v>
                </c:pt>
                <c:pt idx="427">
                  <c:v>44294</c:v>
                </c:pt>
                <c:pt idx="428">
                  <c:v>44295</c:v>
                </c:pt>
                <c:pt idx="429">
                  <c:v>44298</c:v>
                </c:pt>
                <c:pt idx="430">
                  <c:v>44299</c:v>
                </c:pt>
                <c:pt idx="431">
                  <c:v>44300</c:v>
                </c:pt>
                <c:pt idx="432">
                  <c:v>44301</c:v>
                </c:pt>
                <c:pt idx="433">
                  <c:v>44302</c:v>
                </c:pt>
                <c:pt idx="434">
                  <c:v>44305</c:v>
                </c:pt>
                <c:pt idx="435">
                  <c:v>44306</c:v>
                </c:pt>
                <c:pt idx="436">
                  <c:v>44307</c:v>
                </c:pt>
                <c:pt idx="437">
                  <c:v>44308</c:v>
                </c:pt>
                <c:pt idx="438">
                  <c:v>44309</c:v>
                </c:pt>
                <c:pt idx="439">
                  <c:v>44312</c:v>
                </c:pt>
                <c:pt idx="440">
                  <c:v>44313</c:v>
                </c:pt>
                <c:pt idx="441">
                  <c:v>44314</c:v>
                </c:pt>
                <c:pt idx="442">
                  <c:v>44315</c:v>
                </c:pt>
                <c:pt idx="443">
                  <c:v>44316</c:v>
                </c:pt>
                <c:pt idx="444">
                  <c:v>44319</c:v>
                </c:pt>
                <c:pt idx="445">
                  <c:v>44320</c:v>
                </c:pt>
                <c:pt idx="446">
                  <c:v>44321</c:v>
                </c:pt>
                <c:pt idx="447">
                  <c:v>44322</c:v>
                </c:pt>
                <c:pt idx="448">
                  <c:v>44323</c:v>
                </c:pt>
                <c:pt idx="449">
                  <c:v>44326</c:v>
                </c:pt>
                <c:pt idx="450">
                  <c:v>44327</c:v>
                </c:pt>
                <c:pt idx="451">
                  <c:v>44328</c:v>
                </c:pt>
                <c:pt idx="452">
                  <c:v>44329</c:v>
                </c:pt>
                <c:pt idx="453">
                  <c:v>44330</c:v>
                </c:pt>
                <c:pt idx="454">
                  <c:v>44333</c:v>
                </c:pt>
                <c:pt idx="455">
                  <c:v>44334</c:v>
                </c:pt>
                <c:pt idx="456">
                  <c:v>44335</c:v>
                </c:pt>
                <c:pt idx="457">
                  <c:v>44336</c:v>
                </c:pt>
                <c:pt idx="458">
                  <c:v>44337</c:v>
                </c:pt>
                <c:pt idx="459">
                  <c:v>44342</c:v>
                </c:pt>
                <c:pt idx="460">
                  <c:v>44343</c:v>
                </c:pt>
                <c:pt idx="461">
                  <c:v>44344</c:v>
                </c:pt>
                <c:pt idx="462">
                  <c:v>44347</c:v>
                </c:pt>
                <c:pt idx="463">
                  <c:v>44348</c:v>
                </c:pt>
                <c:pt idx="464">
                  <c:v>44349</c:v>
                </c:pt>
                <c:pt idx="465">
                  <c:v>44350</c:v>
                </c:pt>
                <c:pt idx="466">
                  <c:v>44351</c:v>
                </c:pt>
                <c:pt idx="467">
                  <c:v>44354</c:v>
                </c:pt>
                <c:pt idx="468">
                  <c:v>44355</c:v>
                </c:pt>
                <c:pt idx="469">
                  <c:v>44356</c:v>
                </c:pt>
                <c:pt idx="470">
                  <c:v>44357</c:v>
                </c:pt>
                <c:pt idx="471">
                  <c:v>44358</c:v>
                </c:pt>
                <c:pt idx="472">
                  <c:v>44361</c:v>
                </c:pt>
                <c:pt idx="473">
                  <c:v>44362</c:v>
                </c:pt>
                <c:pt idx="474">
                  <c:v>44363</c:v>
                </c:pt>
                <c:pt idx="475">
                  <c:v>44364</c:v>
                </c:pt>
                <c:pt idx="476">
                  <c:v>44365</c:v>
                </c:pt>
                <c:pt idx="477">
                  <c:v>44369</c:v>
                </c:pt>
                <c:pt idx="478">
                  <c:v>44370</c:v>
                </c:pt>
                <c:pt idx="479">
                  <c:v>44371</c:v>
                </c:pt>
                <c:pt idx="480">
                  <c:v>44372</c:v>
                </c:pt>
                <c:pt idx="481">
                  <c:v>44375</c:v>
                </c:pt>
                <c:pt idx="482">
                  <c:v>44376</c:v>
                </c:pt>
                <c:pt idx="483">
                  <c:v>44377</c:v>
                </c:pt>
                <c:pt idx="484">
                  <c:v>44378</c:v>
                </c:pt>
                <c:pt idx="485">
                  <c:v>44379</c:v>
                </c:pt>
                <c:pt idx="486">
                  <c:v>44382</c:v>
                </c:pt>
                <c:pt idx="487">
                  <c:v>44383</c:v>
                </c:pt>
                <c:pt idx="488">
                  <c:v>44384</c:v>
                </c:pt>
                <c:pt idx="489">
                  <c:v>44385</c:v>
                </c:pt>
                <c:pt idx="490">
                  <c:v>44389</c:v>
                </c:pt>
                <c:pt idx="491">
                  <c:v>44390</c:v>
                </c:pt>
                <c:pt idx="492">
                  <c:v>44391</c:v>
                </c:pt>
                <c:pt idx="493">
                  <c:v>44392</c:v>
                </c:pt>
                <c:pt idx="494">
                  <c:v>44393</c:v>
                </c:pt>
                <c:pt idx="495">
                  <c:v>44396</c:v>
                </c:pt>
                <c:pt idx="496">
                  <c:v>44397</c:v>
                </c:pt>
                <c:pt idx="497">
                  <c:v>44398</c:v>
                </c:pt>
                <c:pt idx="498">
                  <c:v>44399</c:v>
                </c:pt>
                <c:pt idx="499">
                  <c:v>44400</c:v>
                </c:pt>
                <c:pt idx="500">
                  <c:v>44403</c:v>
                </c:pt>
                <c:pt idx="501">
                  <c:v>44404</c:v>
                </c:pt>
                <c:pt idx="502">
                  <c:v>44405</c:v>
                </c:pt>
                <c:pt idx="503">
                  <c:v>44406</c:v>
                </c:pt>
                <c:pt idx="504">
                  <c:v>44407</c:v>
                </c:pt>
                <c:pt idx="505">
                  <c:v>44410</c:v>
                </c:pt>
                <c:pt idx="506">
                  <c:v>44411</c:v>
                </c:pt>
                <c:pt idx="507">
                  <c:v>44412</c:v>
                </c:pt>
                <c:pt idx="508">
                  <c:v>44413</c:v>
                </c:pt>
                <c:pt idx="509">
                  <c:v>44414</c:v>
                </c:pt>
                <c:pt idx="510">
                  <c:v>44417</c:v>
                </c:pt>
                <c:pt idx="511">
                  <c:v>44418</c:v>
                </c:pt>
                <c:pt idx="512">
                  <c:v>44419</c:v>
                </c:pt>
                <c:pt idx="513">
                  <c:v>44420</c:v>
                </c:pt>
                <c:pt idx="514">
                  <c:v>44421</c:v>
                </c:pt>
                <c:pt idx="515">
                  <c:v>44425</c:v>
                </c:pt>
                <c:pt idx="516">
                  <c:v>44426</c:v>
                </c:pt>
                <c:pt idx="517">
                  <c:v>44427</c:v>
                </c:pt>
                <c:pt idx="518">
                  <c:v>44428</c:v>
                </c:pt>
                <c:pt idx="519">
                  <c:v>44431</c:v>
                </c:pt>
                <c:pt idx="520">
                  <c:v>44432</c:v>
                </c:pt>
                <c:pt idx="521">
                  <c:v>44433</c:v>
                </c:pt>
                <c:pt idx="522">
                  <c:v>44434</c:v>
                </c:pt>
                <c:pt idx="523">
                  <c:v>44435</c:v>
                </c:pt>
                <c:pt idx="524">
                  <c:v>44438</c:v>
                </c:pt>
                <c:pt idx="525">
                  <c:v>44439</c:v>
                </c:pt>
                <c:pt idx="526">
                  <c:v>44440</c:v>
                </c:pt>
                <c:pt idx="527">
                  <c:v>44441</c:v>
                </c:pt>
                <c:pt idx="528">
                  <c:v>44442</c:v>
                </c:pt>
                <c:pt idx="529">
                  <c:v>44445</c:v>
                </c:pt>
                <c:pt idx="530">
                  <c:v>44446</c:v>
                </c:pt>
                <c:pt idx="531">
                  <c:v>44447</c:v>
                </c:pt>
                <c:pt idx="532">
                  <c:v>44448</c:v>
                </c:pt>
                <c:pt idx="533">
                  <c:v>44449</c:v>
                </c:pt>
                <c:pt idx="534">
                  <c:v>44452</c:v>
                </c:pt>
                <c:pt idx="535">
                  <c:v>44453</c:v>
                </c:pt>
                <c:pt idx="536">
                  <c:v>44454</c:v>
                </c:pt>
                <c:pt idx="537">
                  <c:v>44455</c:v>
                </c:pt>
                <c:pt idx="538">
                  <c:v>44456</c:v>
                </c:pt>
                <c:pt idx="539">
                  <c:v>44459</c:v>
                </c:pt>
                <c:pt idx="540">
                  <c:v>44460</c:v>
                </c:pt>
                <c:pt idx="541">
                  <c:v>44461</c:v>
                </c:pt>
                <c:pt idx="542">
                  <c:v>44462</c:v>
                </c:pt>
                <c:pt idx="543">
                  <c:v>44463</c:v>
                </c:pt>
                <c:pt idx="544">
                  <c:v>44466</c:v>
                </c:pt>
                <c:pt idx="545">
                  <c:v>44467</c:v>
                </c:pt>
                <c:pt idx="546">
                  <c:v>44468</c:v>
                </c:pt>
                <c:pt idx="547">
                  <c:v>44469</c:v>
                </c:pt>
                <c:pt idx="548">
                  <c:v>44470</c:v>
                </c:pt>
                <c:pt idx="549">
                  <c:v>44473</c:v>
                </c:pt>
                <c:pt idx="550">
                  <c:v>44474</c:v>
                </c:pt>
                <c:pt idx="551">
                  <c:v>44475</c:v>
                </c:pt>
                <c:pt idx="552">
                  <c:v>44476</c:v>
                </c:pt>
                <c:pt idx="553">
                  <c:v>44481</c:v>
                </c:pt>
                <c:pt idx="554">
                  <c:v>44482</c:v>
                </c:pt>
                <c:pt idx="555">
                  <c:v>44483</c:v>
                </c:pt>
                <c:pt idx="556">
                  <c:v>44484</c:v>
                </c:pt>
                <c:pt idx="557">
                  <c:v>44487</c:v>
                </c:pt>
                <c:pt idx="558">
                  <c:v>44488</c:v>
                </c:pt>
                <c:pt idx="559">
                  <c:v>44489</c:v>
                </c:pt>
                <c:pt idx="560">
                  <c:v>44490</c:v>
                </c:pt>
                <c:pt idx="561">
                  <c:v>44491</c:v>
                </c:pt>
                <c:pt idx="562">
                  <c:v>44494</c:v>
                </c:pt>
                <c:pt idx="563">
                  <c:v>44495</c:v>
                </c:pt>
                <c:pt idx="564">
                  <c:v>44496</c:v>
                </c:pt>
                <c:pt idx="565">
                  <c:v>44497</c:v>
                </c:pt>
                <c:pt idx="566">
                  <c:v>44498</c:v>
                </c:pt>
                <c:pt idx="567">
                  <c:v>44501</c:v>
                </c:pt>
                <c:pt idx="568">
                  <c:v>44502</c:v>
                </c:pt>
                <c:pt idx="569">
                  <c:v>44503</c:v>
                </c:pt>
                <c:pt idx="570">
                  <c:v>44504</c:v>
                </c:pt>
                <c:pt idx="571">
                  <c:v>44505</c:v>
                </c:pt>
                <c:pt idx="572">
                  <c:v>44508</c:v>
                </c:pt>
                <c:pt idx="573">
                  <c:v>44509</c:v>
                </c:pt>
                <c:pt idx="574">
                  <c:v>44510</c:v>
                </c:pt>
                <c:pt idx="575">
                  <c:v>44511</c:v>
                </c:pt>
                <c:pt idx="576">
                  <c:v>44512</c:v>
                </c:pt>
                <c:pt idx="577">
                  <c:v>44515</c:v>
                </c:pt>
                <c:pt idx="578">
                  <c:v>44516</c:v>
                </c:pt>
                <c:pt idx="579">
                  <c:v>44517</c:v>
                </c:pt>
                <c:pt idx="580">
                  <c:v>44518</c:v>
                </c:pt>
                <c:pt idx="581">
                  <c:v>44519</c:v>
                </c:pt>
                <c:pt idx="582">
                  <c:v>44523</c:v>
                </c:pt>
                <c:pt idx="583">
                  <c:v>44524</c:v>
                </c:pt>
                <c:pt idx="584">
                  <c:v>44525</c:v>
                </c:pt>
                <c:pt idx="585">
                  <c:v>44526</c:v>
                </c:pt>
                <c:pt idx="586">
                  <c:v>44529</c:v>
                </c:pt>
                <c:pt idx="587">
                  <c:v>44530</c:v>
                </c:pt>
                <c:pt idx="588">
                  <c:v>44531</c:v>
                </c:pt>
                <c:pt idx="589">
                  <c:v>44532</c:v>
                </c:pt>
                <c:pt idx="590">
                  <c:v>44533</c:v>
                </c:pt>
                <c:pt idx="591">
                  <c:v>44536</c:v>
                </c:pt>
                <c:pt idx="592">
                  <c:v>44537</c:v>
                </c:pt>
                <c:pt idx="593">
                  <c:v>44539</c:v>
                </c:pt>
                <c:pt idx="594">
                  <c:v>44540</c:v>
                </c:pt>
                <c:pt idx="595">
                  <c:v>44543</c:v>
                </c:pt>
                <c:pt idx="596">
                  <c:v>44544</c:v>
                </c:pt>
                <c:pt idx="597">
                  <c:v>44545</c:v>
                </c:pt>
                <c:pt idx="598">
                  <c:v>44546</c:v>
                </c:pt>
                <c:pt idx="599">
                  <c:v>44547</c:v>
                </c:pt>
                <c:pt idx="600">
                  <c:v>44550</c:v>
                </c:pt>
                <c:pt idx="601">
                  <c:v>44551</c:v>
                </c:pt>
                <c:pt idx="602">
                  <c:v>44552</c:v>
                </c:pt>
                <c:pt idx="603">
                  <c:v>44553</c:v>
                </c:pt>
                <c:pt idx="604">
                  <c:v>44557</c:v>
                </c:pt>
                <c:pt idx="605">
                  <c:v>44558</c:v>
                </c:pt>
                <c:pt idx="606">
                  <c:v>44559</c:v>
                </c:pt>
                <c:pt idx="607">
                  <c:v>44560</c:v>
                </c:pt>
                <c:pt idx="608">
                  <c:v>44564</c:v>
                </c:pt>
                <c:pt idx="609">
                  <c:v>44565</c:v>
                </c:pt>
                <c:pt idx="610">
                  <c:v>44566</c:v>
                </c:pt>
                <c:pt idx="611">
                  <c:v>44567</c:v>
                </c:pt>
                <c:pt idx="612">
                  <c:v>44568</c:v>
                </c:pt>
                <c:pt idx="613">
                  <c:v>44571</c:v>
                </c:pt>
                <c:pt idx="614">
                  <c:v>44572</c:v>
                </c:pt>
                <c:pt idx="615">
                  <c:v>44573</c:v>
                </c:pt>
                <c:pt idx="616">
                  <c:v>44574</c:v>
                </c:pt>
                <c:pt idx="617">
                  <c:v>44575</c:v>
                </c:pt>
                <c:pt idx="618">
                  <c:v>44578</c:v>
                </c:pt>
                <c:pt idx="619">
                  <c:v>44579</c:v>
                </c:pt>
                <c:pt idx="620">
                  <c:v>44580</c:v>
                </c:pt>
                <c:pt idx="621">
                  <c:v>44581</c:v>
                </c:pt>
                <c:pt idx="622">
                  <c:v>44582</c:v>
                </c:pt>
                <c:pt idx="623">
                  <c:v>44585</c:v>
                </c:pt>
                <c:pt idx="624">
                  <c:v>44586</c:v>
                </c:pt>
                <c:pt idx="625">
                  <c:v>44587</c:v>
                </c:pt>
                <c:pt idx="626">
                  <c:v>44588</c:v>
                </c:pt>
                <c:pt idx="627">
                  <c:v>44589</c:v>
                </c:pt>
                <c:pt idx="628">
                  <c:v>44592</c:v>
                </c:pt>
                <c:pt idx="629">
                  <c:v>44593</c:v>
                </c:pt>
                <c:pt idx="630">
                  <c:v>44594</c:v>
                </c:pt>
                <c:pt idx="631">
                  <c:v>44595</c:v>
                </c:pt>
                <c:pt idx="632">
                  <c:v>44596</c:v>
                </c:pt>
                <c:pt idx="633">
                  <c:v>44599</c:v>
                </c:pt>
                <c:pt idx="634">
                  <c:v>44600</c:v>
                </c:pt>
                <c:pt idx="635">
                  <c:v>44601</c:v>
                </c:pt>
                <c:pt idx="636">
                  <c:v>44602</c:v>
                </c:pt>
                <c:pt idx="637">
                  <c:v>44603</c:v>
                </c:pt>
                <c:pt idx="638">
                  <c:v>44606</c:v>
                </c:pt>
                <c:pt idx="639">
                  <c:v>44607</c:v>
                </c:pt>
                <c:pt idx="640">
                  <c:v>44608</c:v>
                </c:pt>
                <c:pt idx="641">
                  <c:v>44609</c:v>
                </c:pt>
                <c:pt idx="642">
                  <c:v>44610</c:v>
                </c:pt>
                <c:pt idx="643">
                  <c:v>44613</c:v>
                </c:pt>
                <c:pt idx="644">
                  <c:v>44614</c:v>
                </c:pt>
                <c:pt idx="645">
                  <c:v>44615</c:v>
                </c:pt>
                <c:pt idx="646">
                  <c:v>44616</c:v>
                </c:pt>
                <c:pt idx="647">
                  <c:v>44617</c:v>
                </c:pt>
                <c:pt idx="648">
                  <c:v>44622</c:v>
                </c:pt>
                <c:pt idx="649">
                  <c:v>44623</c:v>
                </c:pt>
                <c:pt idx="650">
                  <c:v>44624</c:v>
                </c:pt>
                <c:pt idx="651">
                  <c:v>44627</c:v>
                </c:pt>
                <c:pt idx="652">
                  <c:v>44628</c:v>
                </c:pt>
                <c:pt idx="653">
                  <c:v>44629</c:v>
                </c:pt>
                <c:pt idx="654">
                  <c:v>44630</c:v>
                </c:pt>
                <c:pt idx="655">
                  <c:v>44631</c:v>
                </c:pt>
                <c:pt idx="656">
                  <c:v>44634</c:v>
                </c:pt>
                <c:pt idx="657">
                  <c:v>44635</c:v>
                </c:pt>
                <c:pt idx="658">
                  <c:v>44636</c:v>
                </c:pt>
                <c:pt idx="659">
                  <c:v>44637</c:v>
                </c:pt>
                <c:pt idx="660">
                  <c:v>44638</c:v>
                </c:pt>
                <c:pt idx="661">
                  <c:v>44641</c:v>
                </c:pt>
                <c:pt idx="662">
                  <c:v>44642</c:v>
                </c:pt>
                <c:pt idx="663">
                  <c:v>44643</c:v>
                </c:pt>
                <c:pt idx="664">
                  <c:v>44645</c:v>
                </c:pt>
                <c:pt idx="665">
                  <c:v>44648</c:v>
                </c:pt>
                <c:pt idx="666">
                  <c:v>44649</c:v>
                </c:pt>
                <c:pt idx="667">
                  <c:v>44650</c:v>
                </c:pt>
                <c:pt idx="668">
                  <c:v>44651</c:v>
                </c:pt>
                <c:pt idx="669">
                  <c:v>44652</c:v>
                </c:pt>
                <c:pt idx="670">
                  <c:v>44655</c:v>
                </c:pt>
                <c:pt idx="671">
                  <c:v>44656</c:v>
                </c:pt>
                <c:pt idx="672">
                  <c:v>44657</c:v>
                </c:pt>
                <c:pt idx="673">
                  <c:v>44658</c:v>
                </c:pt>
                <c:pt idx="674">
                  <c:v>44659</c:v>
                </c:pt>
                <c:pt idx="675">
                  <c:v>44662</c:v>
                </c:pt>
                <c:pt idx="676">
                  <c:v>44663</c:v>
                </c:pt>
                <c:pt idx="677">
                  <c:v>44664</c:v>
                </c:pt>
                <c:pt idx="678">
                  <c:v>44669</c:v>
                </c:pt>
                <c:pt idx="679">
                  <c:v>44670</c:v>
                </c:pt>
                <c:pt idx="680">
                  <c:v>44671</c:v>
                </c:pt>
                <c:pt idx="681">
                  <c:v>44672</c:v>
                </c:pt>
                <c:pt idx="682">
                  <c:v>44673</c:v>
                </c:pt>
                <c:pt idx="683">
                  <c:v>44676</c:v>
                </c:pt>
                <c:pt idx="684">
                  <c:v>44677</c:v>
                </c:pt>
                <c:pt idx="685">
                  <c:v>44678</c:v>
                </c:pt>
                <c:pt idx="686">
                  <c:v>44679</c:v>
                </c:pt>
                <c:pt idx="687">
                  <c:v>44680</c:v>
                </c:pt>
                <c:pt idx="688">
                  <c:v>44683</c:v>
                </c:pt>
                <c:pt idx="689">
                  <c:v>44684</c:v>
                </c:pt>
                <c:pt idx="690">
                  <c:v>44685</c:v>
                </c:pt>
                <c:pt idx="691">
                  <c:v>44686</c:v>
                </c:pt>
                <c:pt idx="692">
                  <c:v>44687</c:v>
                </c:pt>
                <c:pt idx="693">
                  <c:v>44690</c:v>
                </c:pt>
                <c:pt idx="694">
                  <c:v>44691</c:v>
                </c:pt>
                <c:pt idx="695">
                  <c:v>44692</c:v>
                </c:pt>
                <c:pt idx="696">
                  <c:v>44693</c:v>
                </c:pt>
                <c:pt idx="697">
                  <c:v>44694</c:v>
                </c:pt>
                <c:pt idx="698">
                  <c:v>44697</c:v>
                </c:pt>
                <c:pt idx="699">
                  <c:v>44698</c:v>
                </c:pt>
                <c:pt idx="700">
                  <c:v>44700</c:v>
                </c:pt>
                <c:pt idx="701">
                  <c:v>44701</c:v>
                </c:pt>
                <c:pt idx="702">
                  <c:v>44704</c:v>
                </c:pt>
                <c:pt idx="703">
                  <c:v>44705</c:v>
                </c:pt>
                <c:pt idx="704">
                  <c:v>44707</c:v>
                </c:pt>
                <c:pt idx="705">
                  <c:v>44708</c:v>
                </c:pt>
                <c:pt idx="706">
                  <c:v>44711</c:v>
                </c:pt>
                <c:pt idx="707">
                  <c:v>44712</c:v>
                </c:pt>
                <c:pt idx="708">
                  <c:v>44713</c:v>
                </c:pt>
                <c:pt idx="709">
                  <c:v>44714</c:v>
                </c:pt>
                <c:pt idx="710">
                  <c:v>44715</c:v>
                </c:pt>
                <c:pt idx="711">
                  <c:v>44718</c:v>
                </c:pt>
                <c:pt idx="712">
                  <c:v>44719</c:v>
                </c:pt>
                <c:pt idx="713">
                  <c:v>44720</c:v>
                </c:pt>
                <c:pt idx="714">
                  <c:v>44721</c:v>
                </c:pt>
                <c:pt idx="715">
                  <c:v>44722</c:v>
                </c:pt>
                <c:pt idx="716">
                  <c:v>44725</c:v>
                </c:pt>
                <c:pt idx="717">
                  <c:v>44726</c:v>
                </c:pt>
                <c:pt idx="718">
                  <c:v>44727</c:v>
                </c:pt>
                <c:pt idx="719">
                  <c:v>44728</c:v>
                </c:pt>
                <c:pt idx="720">
                  <c:v>44733</c:v>
                </c:pt>
                <c:pt idx="721">
                  <c:v>44734</c:v>
                </c:pt>
                <c:pt idx="722">
                  <c:v>44735</c:v>
                </c:pt>
                <c:pt idx="723">
                  <c:v>44736</c:v>
                </c:pt>
                <c:pt idx="724">
                  <c:v>44739</c:v>
                </c:pt>
                <c:pt idx="725">
                  <c:v>44740</c:v>
                </c:pt>
                <c:pt idx="726">
                  <c:v>44741</c:v>
                </c:pt>
                <c:pt idx="727">
                  <c:v>44742</c:v>
                </c:pt>
                <c:pt idx="728">
                  <c:v>44743</c:v>
                </c:pt>
                <c:pt idx="729">
                  <c:v>44746</c:v>
                </c:pt>
                <c:pt idx="730">
                  <c:v>44747</c:v>
                </c:pt>
                <c:pt idx="731">
                  <c:v>44748</c:v>
                </c:pt>
                <c:pt idx="732">
                  <c:v>44749</c:v>
                </c:pt>
                <c:pt idx="733">
                  <c:v>44750</c:v>
                </c:pt>
                <c:pt idx="734">
                  <c:v>44753</c:v>
                </c:pt>
                <c:pt idx="735">
                  <c:v>44754</c:v>
                </c:pt>
                <c:pt idx="736">
                  <c:v>44755</c:v>
                </c:pt>
                <c:pt idx="737">
                  <c:v>44756</c:v>
                </c:pt>
                <c:pt idx="738">
                  <c:v>44757</c:v>
                </c:pt>
                <c:pt idx="739">
                  <c:v>44760</c:v>
                </c:pt>
                <c:pt idx="740">
                  <c:v>44761</c:v>
                </c:pt>
                <c:pt idx="741">
                  <c:v>44762</c:v>
                </c:pt>
                <c:pt idx="742">
                  <c:v>44763</c:v>
                </c:pt>
                <c:pt idx="743">
                  <c:v>44764</c:v>
                </c:pt>
                <c:pt idx="744">
                  <c:v>44767</c:v>
                </c:pt>
                <c:pt idx="745">
                  <c:v>44768</c:v>
                </c:pt>
                <c:pt idx="746">
                  <c:v>44769</c:v>
                </c:pt>
                <c:pt idx="747">
                  <c:v>44770</c:v>
                </c:pt>
                <c:pt idx="748">
                  <c:v>44771</c:v>
                </c:pt>
                <c:pt idx="749">
                  <c:v>44774</c:v>
                </c:pt>
                <c:pt idx="750">
                  <c:v>44775</c:v>
                </c:pt>
                <c:pt idx="751">
                  <c:v>44776</c:v>
                </c:pt>
                <c:pt idx="752">
                  <c:v>44777</c:v>
                </c:pt>
                <c:pt idx="753">
                  <c:v>44778</c:v>
                </c:pt>
                <c:pt idx="754">
                  <c:v>44781</c:v>
                </c:pt>
                <c:pt idx="755">
                  <c:v>44782</c:v>
                </c:pt>
                <c:pt idx="756">
                  <c:v>44783</c:v>
                </c:pt>
                <c:pt idx="757">
                  <c:v>44784</c:v>
                </c:pt>
                <c:pt idx="758">
                  <c:v>44785</c:v>
                </c:pt>
                <c:pt idx="759">
                  <c:v>44788</c:v>
                </c:pt>
                <c:pt idx="760">
                  <c:v>44789</c:v>
                </c:pt>
                <c:pt idx="761">
                  <c:v>44790</c:v>
                </c:pt>
                <c:pt idx="762">
                  <c:v>44791</c:v>
                </c:pt>
                <c:pt idx="763">
                  <c:v>44792</c:v>
                </c:pt>
                <c:pt idx="764">
                  <c:v>44795</c:v>
                </c:pt>
                <c:pt idx="765">
                  <c:v>44796</c:v>
                </c:pt>
                <c:pt idx="766">
                  <c:v>44797</c:v>
                </c:pt>
                <c:pt idx="767">
                  <c:v>44798</c:v>
                </c:pt>
                <c:pt idx="768">
                  <c:v>44799</c:v>
                </c:pt>
                <c:pt idx="769">
                  <c:v>44802</c:v>
                </c:pt>
                <c:pt idx="770">
                  <c:v>44803</c:v>
                </c:pt>
                <c:pt idx="771">
                  <c:v>44804</c:v>
                </c:pt>
                <c:pt idx="772">
                  <c:v>44805</c:v>
                </c:pt>
                <c:pt idx="773">
                  <c:v>44806</c:v>
                </c:pt>
                <c:pt idx="774">
                  <c:v>44809</c:v>
                </c:pt>
                <c:pt idx="775">
                  <c:v>44810</c:v>
                </c:pt>
                <c:pt idx="776">
                  <c:v>44811</c:v>
                </c:pt>
                <c:pt idx="777">
                  <c:v>44812</c:v>
                </c:pt>
                <c:pt idx="778">
                  <c:v>44813</c:v>
                </c:pt>
                <c:pt idx="779">
                  <c:v>44816</c:v>
                </c:pt>
                <c:pt idx="780">
                  <c:v>44817</c:v>
                </c:pt>
                <c:pt idx="781">
                  <c:v>44818</c:v>
                </c:pt>
                <c:pt idx="782">
                  <c:v>44819</c:v>
                </c:pt>
                <c:pt idx="783">
                  <c:v>44820</c:v>
                </c:pt>
                <c:pt idx="784">
                  <c:v>44823</c:v>
                </c:pt>
                <c:pt idx="785">
                  <c:v>44824</c:v>
                </c:pt>
                <c:pt idx="786">
                  <c:v>44825</c:v>
                </c:pt>
                <c:pt idx="787">
                  <c:v>44826</c:v>
                </c:pt>
                <c:pt idx="788">
                  <c:v>44827</c:v>
                </c:pt>
                <c:pt idx="789">
                  <c:v>44830</c:v>
                </c:pt>
                <c:pt idx="790">
                  <c:v>44831</c:v>
                </c:pt>
                <c:pt idx="791">
                  <c:v>44832</c:v>
                </c:pt>
                <c:pt idx="792">
                  <c:v>44833</c:v>
                </c:pt>
                <c:pt idx="793">
                  <c:v>44834</c:v>
                </c:pt>
                <c:pt idx="794">
                  <c:v>44837</c:v>
                </c:pt>
                <c:pt idx="795">
                  <c:v>44838</c:v>
                </c:pt>
                <c:pt idx="796">
                  <c:v>44839</c:v>
                </c:pt>
                <c:pt idx="797">
                  <c:v>44840</c:v>
                </c:pt>
                <c:pt idx="798">
                  <c:v>44841</c:v>
                </c:pt>
                <c:pt idx="799">
                  <c:v>44844</c:v>
                </c:pt>
                <c:pt idx="800">
                  <c:v>44845</c:v>
                </c:pt>
                <c:pt idx="801">
                  <c:v>44846</c:v>
                </c:pt>
                <c:pt idx="802">
                  <c:v>44847</c:v>
                </c:pt>
                <c:pt idx="803">
                  <c:v>44848</c:v>
                </c:pt>
                <c:pt idx="804">
                  <c:v>44851</c:v>
                </c:pt>
                <c:pt idx="805">
                  <c:v>44852</c:v>
                </c:pt>
                <c:pt idx="806">
                  <c:v>44853</c:v>
                </c:pt>
                <c:pt idx="807">
                  <c:v>44854</c:v>
                </c:pt>
                <c:pt idx="808">
                  <c:v>44855</c:v>
                </c:pt>
                <c:pt idx="809">
                  <c:v>44858</c:v>
                </c:pt>
                <c:pt idx="810">
                  <c:v>44859</c:v>
                </c:pt>
                <c:pt idx="811">
                  <c:v>44860</c:v>
                </c:pt>
                <c:pt idx="812">
                  <c:v>44861</c:v>
                </c:pt>
                <c:pt idx="813">
                  <c:v>44862</c:v>
                </c:pt>
                <c:pt idx="814">
                  <c:v>44865</c:v>
                </c:pt>
                <c:pt idx="815">
                  <c:v>44866</c:v>
                </c:pt>
                <c:pt idx="816">
                  <c:v>44867</c:v>
                </c:pt>
                <c:pt idx="817">
                  <c:v>44868</c:v>
                </c:pt>
                <c:pt idx="818">
                  <c:v>44869</c:v>
                </c:pt>
                <c:pt idx="819">
                  <c:v>44872</c:v>
                </c:pt>
                <c:pt idx="820">
                  <c:v>44873</c:v>
                </c:pt>
                <c:pt idx="821">
                  <c:v>44874</c:v>
                </c:pt>
                <c:pt idx="822">
                  <c:v>44875</c:v>
                </c:pt>
                <c:pt idx="823">
                  <c:v>44876</c:v>
                </c:pt>
                <c:pt idx="824">
                  <c:v>44879</c:v>
                </c:pt>
                <c:pt idx="825">
                  <c:v>44880</c:v>
                </c:pt>
                <c:pt idx="826">
                  <c:v>44881</c:v>
                </c:pt>
                <c:pt idx="827">
                  <c:v>44882</c:v>
                </c:pt>
                <c:pt idx="828">
                  <c:v>44883</c:v>
                </c:pt>
                <c:pt idx="829">
                  <c:v>44886</c:v>
                </c:pt>
                <c:pt idx="830">
                  <c:v>44887</c:v>
                </c:pt>
                <c:pt idx="831">
                  <c:v>44888</c:v>
                </c:pt>
                <c:pt idx="832">
                  <c:v>44889</c:v>
                </c:pt>
                <c:pt idx="833">
                  <c:v>44890</c:v>
                </c:pt>
                <c:pt idx="834">
                  <c:v>44893</c:v>
                </c:pt>
                <c:pt idx="835">
                  <c:v>44894</c:v>
                </c:pt>
                <c:pt idx="836">
                  <c:v>44895</c:v>
                </c:pt>
                <c:pt idx="837">
                  <c:v>44896</c:v>
                </c:pt>
                <c:pt idx="838">
                  <c:v>44897</c:v>
                </c:pt>
                <c:pt idx="839">
                  <c:v>44900</c:v>
                </c:pt>
                <c:pt idx="840">
                  <c:v>44901</c:v>
                </c:pt>
                <c:pt idx="841">
                  <c:v>44902</c:v>
                </c:pt>
                <c:pt idx="842">
                  <c:v>44903</c:v>
                </c:pt>
                <c:pt idx="843">
                  <c:v>44904</c:v>
                </c:pt>
                <c:pt idx="844">
                  <c:v>44907</c:v>
                </c:pt>
                <c:pt idx="845">
                  <c:v>44908</c:v>
                </c:pt>
                <c:pt idx="846">
                  <c:v>44909</c:v>
                </c:pt>
                <c:pt idx="847">
                  <c:v>44910</c:v>
                </c:pt>
                <c:pt idx="848">
                  <c:v>44911</c:v>
                </c:pt>
                <c:pt idx="849">
                  <c:v>44914</c:v>
                </c:pt>
                <c:pt idx="850">
                  <c:v>44915</c:v>
                </c:pt>
                <c:pt idx="851">
                  <c:v>44916</c:v>
                </c:pt>
                <c:pt idx="852">
                  <c:v>44917</c:v>
                </c:pt>
                <c:pt idx="853">
                  <c:v>44918</c:v>
                </c:pt>
                <c:pt idx="854">
                  <c:v>44921</c:v>
                </c:pt>
                <c:pt idx="855">
                  <c:v>44922</c:v>
                </c:pt>
                <c:pt idx="856">
                  <c:v>44923</c:v>
                </c:pt>
                <c:pt idx="857">
                  <c:v>44924</c:v>
                </c:pt>
                <c:pt idx="858">
                  <c:v>44925</c:v>
                </c:pt>
                <c:pt idx="859">
                  <c:v>44928</c:v>
                </c:pt>
                <c:pt idx="860">
                  <c:v>44929</c:v>
                </c:pt>
                <c:pt idx="861">
                  <c:v>44930</c:v>
                </c:pt>
                <c:pt idx="862">
                  <c:v>44931</c:v>
                </c:pt>
                <c:pt idx="863">
                  <c:v>44932</c:v>
                </c:pt>
                <c:pt idx="864">
                  <c:v>44935</c:v>
                </c:pt>
                <c:pt idx="865">
                  <c:v>44936</c:v>
                </c:pt>
                <c:pt idx="866">
                  <c:v>44937</c:v>
                </c:pt>
                <c:pt idx="867">
                  <c:v>44938</c:v>
                </c:pt>
              </c:numCache>
            </c:numRef>
          </c:cat>
          <c:val>
            <c:numRef>
              <c:f>'TC MULTIPLE'!$R$132:$R$1000</c:f>
              <c:numCache>
                <c:formatCode>0.0%</c:formatCode>
                <c:ptCount val="869"/>
                <c:pt idx="0">
                  <c:v>1.4366462552991122E-2</c:v>
                </c:pt>
                <c:pt idx="1">
                  <c:v>1.6049091338210975E-2</c:v>
                </c:pt>
                <c:pt idx="2">
                  <c:v>6.1611374407581909E-3</c:v>
                </c:pt>
                <c:pt idx="3">
                  <c:v>5.2343564120864716E-3</c:v>
                </c:pt>
                <c:pt idx="4">
                  <c:v>1.1480507055728228E-2</c:v>
                </c:pt>
                <c:pt idx="5">
                  <c:v>8.6021505376343566E-3</c:v>
                </c:pt>
                <c:pt idx="6">
                  <c:v>3.1085604973697389E-3</c:v>
                </c:pt>
                <c:pt idx="7">
                  <c:v>5.2757793764988126E-3</c:v>
                </c:pt>
                <c:pt idx="8">
                  <c:v>8.173076923076783E-3</c:v>
                </c:pt>
                <c:pt idx="9">
                  <c:v>9.4339622641514964E-4</c:v>
                </c:pt>
                <c:pt idx="10">
                  <c:v>3.7505860290671933E-3</c:v>
                </c:pt>
                <c:pt idx="11">
                  <c:v>3.2941176470588918E-3</c:v>
                </c:pt>
                <c:pt idx="12">
                  <c:v>4.0047114252059757E-3</c:v>
                </c:pt>
                <c:pt idx="13">
                  <c:v>5.4219707685052576E-3</c:v>
                </c:pt>
                <c:pt idx="14">
                  <c:v>4.7114252061231099E-4</c:v>
                </c:pt>
                <c:pt idx="15">
                  <c:v>7.5011720581341645E-3</c:v>
                </c:pt>
                <c:pt idx="16">
                  <c:v>1.2596221133659879E-2</c:v>
                </c:pt>
                <c:pt idx="17">
                  <c:v>9.6841134424718867E-3</c:v>
                </c:pt>
                <c:pt idx="18">
                  <c:v>3.6908881199537724E-3</c:v>
                </c:pt>
                <c:pt idx="19">
                  <c:v>1.1407711613051763E-3</c:v>
                </c:pt>
                <c:pt idx="20">
                  <c:v>2.50398361028914E-3</c:v>
                </c:pt>
                <c:pt idx="21">
                  <c:v>5.0136736554238226E-3</c:v>
                </c:pt>
                <c:pt idx="22">
                  <c:v>9.4679891794409166E-3</c:v>
                </c:pt>
                <c:pt idx="23">
                  <c:v>8.7346024636059116E-3</c:v>
                </c:pt>
                <c:pt idx="24">
                  <c:v>5.7155418773355837E-3</c:v>
                </c:pt>
                <c:pt idx="25">
                  <c:v>1.0596026490066413E-2</c:v>
                </c:pt>
                <c:pt idx="26">
                  <c:v>1.5354244351830637E-3</c:v>
                </c:pt>
                <c:pt idx="27">
                  <c:v>6.4130915524103216E-3</c:v>
                </c:pt>
                <c:pt idx="28">
                  <c:v>2.0773480662983346E-2</c:v>
                </c:pt>
                <c:pt idx="29">
                  <c:v>4.5094339622641533E-2</c:v>
                </c:pt>
                <c:pt idx="30">
                  <c:v>3.0465949820788651E-2</c:v>
                </c:pt>
                <c:pt idx="31">
                  <c:v>9.1059602649006255E-3</c:v>
                </c:pt>
                <c:pt idx="32">
                  <c:v>1.5720524017467152E-2</c:v>
                </c:pt>
                <c:pt idx="33">
                  <c:v>3.400000000000003E-2</c:v>
                </c:pt>
                <c:pt idx="34">
                  <c:v>2.7031963470319553E-2</c:v>
                </c:pt>
                <c:pt idx="35">
                  <c:v>9.8146128680478562E-3</c:v>
                </c:pt>
                <c:pt idx="36">
                  <c:v>4.1749863859139591E-3</c:v>
                </c:pt>
                <c:pt idx="37">
                  <c:v>7.4342701722576177E-3</c:v>
                </c:pt>
                <c:pt idx="38">
                  <c:v>1.1756194610236914E-2</c:v>
                </c:pt>
                <c:pt idx="39">
                  <c:v>1.5097690941385356E-2</c:v>
                </c:pt>
                <c:pt idx="40">
                  <c:v>4.7676419965576589E-2</c:v>
                </c:pt>
                <c:pt idx="41">
                  <c:v>3.0742659758203894E-2</c:v>
                </c:pt>
                <c:pt idx="42">
                  <c:v>9.5950260460426762E-2</c:v>
                </c:pt>
                <c:pt idx="43">
                  <c:v>0.11160714285714279</c:v>
                </c:pt>
                <c:pt idx="44">
                  <c:v>0.10861021793497683</c:v>
                </c:pt>
                <c:pt idx="45">
                  <c:v>0.11678571428571427</c:v>
                </c:pt>
                <c:pt idx="46">
                  <c:v>0.10623103017318347</c:v>
                </c:pt>
                <c:pt idx="47">
                  <c:v>0.15979935506986731</c:v>
                </c:pt>
                <c:pt idx="48">
                  <c:v>0.14352017136736883</c:v>
                </c:pt>
                <c:pt idx="49">
                  <c:v>0.18264595607927148</c:v>
                </c:pt>
                <c:pt idx="50">
                  <c:v>0.20363118547525816</c:v>
                </c:pt>
                <c:pt idx="51">
                  <c:v>0.22602495543672019</c:v>
                </c:pt>
                <c:pt idx="52">
                  <c:v>0.26947068258777418</c:v>
                </c:pt>
                <c:pt idx="53">
                  <c:v>0.22654584221748397</c:v>
                </c:pt>
                <c:pt idx="54">
                  <c:v>0.21504424778761067</c:v>
                </c:pt>
                <c:pt idx="55">
                  <c:v>0.24133050247699916</c:v>
                </c:pt>
                <c:pt idx="56">
                  <c:v>0.21972777090330564</c:v>
                </c:pt>
                <c:pt idx="57">
                  <c:v>0.20504676195517924</c:v>
                </c:pt>
                <c:pt idx="58">
                  <c:v>0.18499648629655652</c:v>
                </c:pt>
                <c:pt idx="59">
                  <c:v>0.15931070863372621</c:v>
                </c:pt>
                <c:pt idx="60">
                  <c:v>0.11761612620508322</c:v>
                </c:pt>
                <c:pt idx="61">
                  <c:v>0.12025869603216233</c:v>
                </c:pt>
                <c:pt idx="62">
                  <c:v>9.1765526866713243E-2</c:v>
                </c:pt>
                <c:pt idx="63">
                  <c:v>9.9322799097065539E-2</c:v>
                </c:pt>
                <c:pt idx="64">
                  <c:v>0.14642609299097842</c:v>
                </c:pt>
                <c:pt idx="65">
                  <c:v>0.15894154271878258</c:v>
                </c:pt>
                <c:pt idx="66">
                  <c:v>0.13822968993590856</c:v>
                </c:pt>
                <c:pt idx="67">
                  <c:v>0.16005543045210469</c:v>
                </c:pt>
                <c:pt idx="68">
                  <c:v>0.11825726141078841</c:v>
                </c:pt>
                <c:pt idx="69">
                  <c:v>0.16404494382022472</c:v>
                </c:pt>
                <c:pt idx="70">
                  <c:v>0.17537506466632169</c:v>
                </c:pt>
                <c:pt idx="71">
                  <c:v>0.17678509830976208</c:v>
                </c:pt>
                <c:pt idx="72">
                  <c:v>0.17915590008613269</c:v>
                </c:pt>
                <c:pt idx="73">
                  <c:v>0.18122533035867505</c:v>
                </c:pt>
                <c:pt idx="74">
                  <c:v>0.18783204798628961</c:v>
                </c:pt>
                <c:pt idx="75">
                  <c:v>0.26594650205761305</c:v>
                </c:pt>
                <c:pt idx="76">
                  <c:v>0.26546700942587842</c:v>
                </c:pt>
                <c:pt idx="77">
                  <c:v>0.28473765168347298</c:v>
                </c:pt>
                <c:pt idx="78">
                  <c:v>0.35703324808184145</c:v>
                </c:pt>
                <c:pt idx="79">
                  <c:v>0.31152542372881342</c:v>
                </c:pt>
                <c:pt idx="80">
                  <c:v>0.33927670311185865</c:v>
                </c:pt>
                <c:pt idx="81">
                  <c:v>0.34238410596026481</c:v>
                </c:pt>
                <c:pt idx="82">
                  <c:v>0.37025210084033611</c:v>
                </c:pt>
                <c:pt idx="83">
                  <c:v>0.27291071128299982</c:v>
                </c:pt>
                <c:pt idx="84">
                  <c:v>0.3158070997990623</c:v>
                </c:pt>
                <c:pt idx="85">
                  <c:v>0.34020445785151665</c:v>
                </c:pt>
                <c:pt idx="86">
                  <c:v>0.33891213389121333</c:v>
                </c:pt>
                <c:pt idx="87">
                  <c:v>0.323785594639866</c:v>
                </c:pt>
                <c:pt idx="88">
                  <c:v>0.32087175188600181</c:v>
                </c:pt>
                <c:pt idx="89">
                  <c:v>0.31694630872483209</c:v>
                </c:pt>
                <c:pt idx="90">
                  <c:v>0.31241610738255021</c:v>
                </c:pt>
                <c:pt idx="91">
                  <c:v>0.31428571428571428</c:v>
                </c:pt>
                <c:pt idx="92">
                  <c:v>0.30442035029190984</c:v>
                </c:pt>
                <c:pt idx="93">
                  <c:v>0.30837520938023433</c:v>
                </c:pt>
                <c:pt idx="94">
                  <c:v>0.27210314802411251</c:v>
                </c:pt>
                <c:pt idx="95">
                  <c:v>0.28549899531145351</c:v>
                </c:pt>
                <c:pt idx="96">
                  <c:v>0.26814144461203293</c:v>
                </c:pt>
                <c:pt idx="97">
                  <c:v>0.27056458368235892</c:v>
                </c:pt>
                <c:pt idx="98">
                  <c:v>0.26134270885652122</c:v>
                </c:pt>
                <c:pt idx="99">
                  <c:v>0.25451505016722398</c:v>
                </c:pt>
                <c:pt idx="100">
                  <c:v>0.2530564394573771</c:v>
                </c:pt>
                <c:pt idx="101">
                  <c:v>0.20570570570570568</c:v>
                </c:pt>
                <c:pt idx="102">
                  <c:v>0.21867157436841222</c:v>
                </c:pt>
                <c:pt idx="103">
                  <c:v>0.22790309106098561</c:v>
                </c:pt>
                <c:pt idx="104">
                  <c:v>0.24808141474808143</c:v>
                </c:pt>
                <c:pt idx="105">
                  <c:v>0.25058352784261428</c:v>
                </c:pt>
                <c:pt idx="106">
                  <c:v>0.24545302853328876</c:v>
                </c:pt>
                <c:pt idx="107">
                  <c:v>0.27571810287241139</c:v>
                </c:pt>
                <c:pt idx="108">
                  <c:v>0.24923544326129576</c:v>
                </c:pt>
                <c:pt idx="109">
                  <c:v>0.23407530814938227</c:v>
                </c:pt>
                <c:pt idx="110">
                  <c:v>0.26222920491368229</c:v>
                </c:pt>
                <c:pt idx="111">
                  <c:v>0.31975188664531062</c:v>
                </c:pt>
                <c:pt idx="112">
                  <c:v>0.32826014274708193</c:v>
                </c:pt>
                <c:pt idx="113">
                  <c:v>0.27190587182663051</c:v>
                </c:pt>
                <c:pt idx="114">
                  <c:v>0.25281504892034579</c:v>
                </c:pt>
                <c:pt idx="115">
                  <c:v>0.2854219223326544</c:v>
                </c:pt>
                <c:pt idx="116">
                  <c:v>0.23939152701657984</c:v>
                </c:pt>
                <c:pt idx="117">
                  <c:v>0.23081107729969563</c:v>
                </c:pt>
                <c:pt idx="118">
                  <c:v>0.25405010239194881</c:v>
                </c:pt>
                <c:pt idx="119">
                  <c:v>0.232491605950359</c:v>
                </c:pt>
                <c:pt idx="120">
                  <c:v>0.22851216694781562</c:v>
                </c:pt>
                <c:pt idx="121">
                  <c:v>0.22747559715333976</c:v>
                </c:pt>
                <c:pt idx="122">
                  <c:v>0.22235222017939726</c:v>
                </c:pt>
                <c:pt idx="123">
                  <c:v>0.2001807475271371</c:v>
                </c:pt>
                <c:pt idx="124">
                  <c:v>0.27404868326662823</c:v>
                </c:pt>
                <c:pt idx="125">
                  <c:v>0.18831568017836497</c:v>
                </c:pt>
                <c:pt idx="126">
                  <c:v>0.2379810971688916</c:v>
                </c:pt>
                <c:pt idx="127">
                  <c:v>0.25401595809162214</c:v>
                </c:pt>
                <c:pt idx="128">
                  <c:v>0.28232799664817243</c:v>
                </c:pt>
                <c:pt idx="129">
                  <c:v>0.30845468988891112</c:v>
                </c:pt>
                <c:pt idx="130">
                  <c:v>0.30932600363577611</c:v>
                </c:pt>
                <c:pt idx="131">
                  <c:v>0.30719905823431404</c:v>
                </c:pt>
                <c:pt idx="132">
                  <c:v>0.31000131000131015</c:v>
                </c:pt>
                <c:pt idx="133">
                  <c:v>0.36440313985947359</c:v>
                </c:pt>
                <c:pt idx="134">
                  <c:v>0.35928792311905933</c:v>
                </c:pt>
                <c:pt idx="135">
                  <c:v>0.35531135531135516</c:v>
                </c:pt>
                <c:pt idx="136">
                  <c:v>0.3753385297552525</c:v>
                </c:pt>
                <c:pt idx="137">
                  <c:v>0.36676966959828849</c:v>
                </c:pt>
                <c:pt idx="138">
                  <c:v>0.350846879133069</c:v>
                </c:pt>
                <c:pt idx="139">
                  <c:v>0.36484687083888145</c:v>
                </c:pt>
                <c:pt idx="140">
                  <c:v>0.36731242658558583</c:v>
                </c:pt>
                <c:pt idx="141">
                  <c:v>0.37793829809753543</c:v>
                </c:pt>
                <c:pt idx="142">
                  <c:v>0.38530570944668829</c:v>
                </c:pt>
                <c:pt idx="143">
                  <c:v>0.39446394254476269</c:v>
                </c:pt>
                <c:pt idx="144">
                  <c:v>0.38634477555639357</c:v>
                </c:pt>
                <c:pt idx="145">
                  <c:v>0.39899031887232206</c:v>
                </c:pt>
                <c:pt idx="146">
                  <c:v>0.40295880281766938</c:v>
                </c:pt>
                <c:pt idx="147">
                  <c:v>0.38096780537463992</c:v>
                </c:pt>
                <c:pt idx="148">
                  <c:v>0.40430942422738503</c:v>
                </c:pt>
                <c:pt idx="149">
                  <c:v>0.38521117311115316</c:v>
                </c:pt>
                <c:pt idx="150">
                  <c:v>0.4018213672705282</c:v>
                </c:pt>
                <c:pt idx="151">
                  <c:v>0.3888341519383447</c:v>
                </c:pt>
                <c:pt idx="152">
                  <c:v>0.37633543229092958</c:v>
                </c:pt>
                <c:pt idx="153">
                  <c:v>0.38570083209645101</c:v>
                </c:pt>
                <c:pt idx="154">
                  <c:v>0.37247386839094876</c:v>
                </c:pt>
                <c:pt idx="155">
                  <c:v>0.3649222959724141</c:v>
                </c:pt>
                <c:pt idx="156">
                  <c:v>0.34124180597059506</c:v>
                </c:pt>
                <c:pt idx="157">
                  <c:v>0.37339211610824141</c:v>
                </c:pt>
                <c:pt idx="158">
                  <c:v>0.37443852130620536</c:v>
                </c:pt>
                <c:pt idx="159">
                  <c:v>0.34325942709176238</c:v>
                </c:pt>
                <c:pt idx="160">
                  <c:v>0.32966166514008366</c:v>
                </c:pt>
                <c:pt idx="161">
                  <c:v>0.30879863601464064</c:v>
                </c:pt>
                <c:pt idx="162">
                  <c:v>0.29832390825522603</c:v>
                </c:pt>
                <c:pt idx="163">
                  <c:v>0.28463565769185584</c:v>
                </c:pt>
                <c:pt idx="164">
                  <c:v>0.30787939975219114</c:v>
                </c:pt>
                <c:pt idx="165">
                  <c:v>0.31789742890528405</c:v>
                </c:pt>
                <c:pt idx="166">
                  <c:v>0.30291853752405395</c:v>
                </c:pt>
                <c:pt idx="167">
                  <c:v>0.30442195367869029</c:v>
                </c:pt>
                <c:pt idx="168">
                  <c:v>0.3028860593414584</c:v>
                </c:pt>
                <c:pt idx="169">
                  <c:v>0.29046384927570768</c:v>
                </c:pt>
                <c:pt idx="170">
                  <c:v>0.31546736459922275</c:v>
                </c:pt>
                <c:pt idx="171">
                  <c:v>0.28758105146337964</c:v>
                </c:pt>
                <c:pt idx="172">
                  <c:v>0.31065110395201145</c:v>
                </c:pt>
                <c:pt idx="173">
                  <c:v>0.33092561127604925</c:v>
                </c:pt>
                <c:pt idx="174">
                  <c:v>0.39272120899417517</c:v>
                </c:pt>
                <c:pt idx="175">
                  <c:v>0.42709627148037654</c:v>
                </c:pt>
                <c:pt idx="176">
                  <c:v>0.42733653567435503</c:v>
                </c:pt>
                <c:pt idx="177">
                  <c:v>0.43959979125803028</c:v>
                </c:pt>
                <c:pt idx="178">
                  <c:v>0.39162571458375628</c:v>
                </c:pt>
                <c:pt idx="179">
                  <c:v>0.35565142166663977</c:v>
                </c:pt>
                <c:pt idx="180">
                  <c:v>0.29939865728805426</c:v>
                </c:pt>
                <c:pt idx="181">
                  <c:v>0.36354912159820385</c:v>
                </c:pt>
                <c:pt idx="182">
                  <c:v>0.33091741887678383</c:v>
                </c:pt>
                <c:pt idx="183">
                  <c:v>0.36534677077284083</c:v>
                </c:pt>
                <c:pt idx="184">
                  <c:v>0.37797634331296326</c:v>
                </c:pt>
                <c:pt idx="185">
                  <c:v>0.36575193081475987</c:v>
                </c:pt>
                <c:pt idx="186">
                  <c:v>0.40370547515375454</c:v>
                </c:pt>
                <c:pt idx="187">
                  <c:v>0.39487921876119203</c:v>
                </c:pt>
                <c:pt idx="188">
                  <c:v>0.43876611418047884</c:v>
                </c:pt>
                <c:pt idx="189">
                  <c:v>0.57430800989104358</c:v>
                </c:pt>
                <c:pt idx="190">
                  <c:v>0.65108499871344017</c:v>
                </c:pt>
                <c:pt idx="191">
                  <c:v>0.66566277898092374</c:v>
                </c:pt>
                <c:pt idx="192">
                  <c:v>0.624858257045662</c:v>
                </c:pt>
                <c:pt idx="193">
                  <c:v>0.57119426092554826</c:v>
                </c:pt>
                <c:pt idx="194">
                  <c:v>0.62431238477631079</c:v>
                </c:pt>
                <c:pt idx="195">
                  <c:v>0.66991925410273301</c:v>
                </c:pt>
                <c:pt idx="196">
                  <c:v>0.68872230048345906</c:v>
                </c:pt>
                <c:pt idx="197">
                  <c:v>0.71486970341011369</c:v>
                </c:pt>
                <c:pt idx="198">
                  <c:v>0.67808836122332639</c:v>
                </c:pt>
                <c:pt idx="199">
                  <c:v>0.7742949775539012</c:v>
                </c:pt>
                <c:pt idx="200">
                  <c:v>0.75347157268876108</c:v>
                </c:pt>
                <c:pt idx="201">
                  <c:v>0.64433495563700438</c:v>
                </c:pt>
                <c:pt idx="202">
                  <c:v>0.70518729953805503</c:v>
                </c:pt>
                <c:pt idx="203">
                  <c:v>0.72900611987747554</c:v>
                </c:pt>
                <c:pt idx="204">
                  <c:v>0.81483884923210037</c:v>
                </c:pt>
                <c:pt idx="205">
                  <c:v>0.78426435068605782</c:v>
                </c:pt>
                <c:pt idx="206">
                  <c:v>0.78635972918710562</c:v>
                </c:pt>
                <c:pt idx="207">
                  <c:v>0.72696357226360697</c:v>
                </c:pt>
                <c:pt idx="208">
                  <c:v>0.76486534709215026</c:v>
                </c:pt>
                <c:pt idx="209">
                  <c:v>0.79818917765192166</c:v>
                </c:pt>
                <c:pt idx="210">
                  <c:v>0.86242443411237124</c:v>
                </c:pt>
                <c:pt idx="211">
                  <c:v>0.83491240652431942</c:v>
                </c:pt>
                <c:pt idx="212">
                  <c:v>0.81128851954187819</c:v>
                </c:pt>
                <c:pt idx="213">
                  <c:v>0.7713798750679608</c:v>
                </c:pt>
                <c:pt idx="214">
                  <c:v>0.76938649125454694</c:v>
                </c:pt>
                <c:pt idx="215">
                  <c:v>0.76269137792103159</c:v>
                </c:pt>
                <c:pt idx="216">
                  <c:v>0.73794811269794969</c:v>
                </c:pt>
                <c:pt idx="217">
                  <c:v>0.68493802666844328</c:v>
                </c:pt>
                <c:pt idx="218">
                  <c:v>0.6715003125513459</c:v>
                </c:pt>
                <c:pt idx="219">
                  <c:v>0.63244884286937864</c:v>
                </c:pt>
                <c:pt idx="220">
                  <c:v>0.66359619697442218</c:v>
                </c:pt>
                <c:pt idx="221">
                  <c:v>0.69670462257748289</c:v>
                </c:pt>
                <c:pt idx="222">
                  <c:v>0.70050625719683124</c:v>
                </c:pt>
                <c:pt idx="223">
                  <c:v>0.67393355320760562</c:v>
                </c:pt>
                <c:pt idx="224">
                  <c:v>0.6742725318033107</c:v>
                </c:pt>
                <c:pt idx="225">
                  <c:v>0.67450335185813537</c:v>
                </c:pt>
                <c:pt idx="226">
                  <c:v>0.69549260350087772</c:v>
                </c:pt>
                <c:pt idx="227">
                  <c:v>0.67291860728581865</c:v>
                </c:pt>
                <c:pt idx="228">
                  <c:v>0.69270628834345516</c:v>
                </c:pt>
                <c:pt idx="229">
                  <c:v>0.6957746958241533</c:v>
                </c:pt>
                <c:pt idx="230">
                  <c:v>0.68711394799409775</c:v>
                </c:pt>
                <c:pt idx="231">
                  <c:v>0.6091668873683751</c:v>
                </c:pt>
                <c:pt idx="232">
                  <c:v>0.61424595909645907</c:v>
                </c:pt>
                <c:pt idx="233">
                  <c:v>0.56660153903620025</c:v>
                </c:pt>
                <c:pt idx="234">
                  <c:v>0.57375227110587779</c:v>
                </c:pt>
                <c:pt idx="235">
                  <c:v>0.60088371023724507</c:v>
                </c:pt>
                <c:pt idx="236">
                  <c:v>0.59459202602420635</c:v>
                </c:pt>
                <c:pt idx="237">
                  <c:v>0.55694992324717973</c:v>
                </c:pt>
                <c:pt idx="238">
                  <c:v>0.57003938596541093</c:v>
                </c:pt>
                <c:pt idx="239">
                  <c:v>0.55288380875845178</c:v>
                </c:pt>
                <c:pt idx="240">
                  <c:v>0.53637748550728048</c:v>
                </c:pt>
                <c:pt idx="241">
                  <c:v>0.50983455073484096</c:v>
                </c:pt>
                <c:pt idx="242">
                  <c:v>0.50995958809707087</c:v>
                </c:pt>
                <c:pt idx="243">
                  <c:v>0.5312482038676285</c:v>
                </c:pt>
                <c:pt idx="244">
                  <c:v>0.5751114564233506</c:v>
                </c:pt>
                <c:pt idx="245">
                  <c:v>0.55719139297848241</c:v>
                </c:pt>
                <c:pt idx="246">
                  <c:v>0.52866022754148023</c:v>
                </c:pt>
                <c:pt idx="247">
                  <c:v>0.55421086190612945</c:v>
                </c:pt>
                <c:pt idx="248">
                  <c:v>0.54638872225094914</c:v>
                </c:pt>
                <c:pt idx="249">
                  <c:v>0.55162715989966604</c:v>
                </c:pt>
                <c:pt idx="250">
                  <c:v>0.59168490861189893</c:v>
                </c:pt>
                <c:pt idx="251">
                  <c:v>0.58251236255298244</c:v>
                </c:pt>
                <c:pt idx="252">
                  <c:v>0.60818603184597597</c:v>
                </c:pt>
                <c:pt idx="253">
                  <c:v>0.63942513482901364</c:v>
                </c:pt>
                <c:pt idx="254">
                  <c:v>0.65560919626836944</c:v>
                </c:pt>
                <c:pt idx="255">
                  <c:v>0.65328978892877609</c:v>
                </c:pt>
                <c:pt idx="256">
                  <c:v>0.62511090589747753</c:v>
                </c:pt>
                <c:pt idx="257">
                  <c:v>0.59625863765687948</c:v>
                </c:pt>
                <c:pt idx="258">
                  <c:v>0.62504057024759274</c:v>
                </c:pt>
                <c:pt idx="259">
                  <c:v>0.64591331132118923</c:v>
                </c:pt>
                <c:pt idx="260">
                  <c:v>0.65617228184694509</c:v>
                </c:pt>
                <c:pt idx="261">
                  <c:v>0.63855362089434098</c:v>
                </c:pt>
                <c:pt idx="262">
                  <c:v>0.68932960276376365</c:v>
                </c:pt>
                <c:pt idx="263">
                  <c:v>0.72036320058997094</c:v>
                </c:pt>
                <c:pt idx="264">
                  <c:v>0.71924612122695875</c:v>
                </c:pt>
                <c:pt idx="265">
                  <c:v>0.68630947949845766</c:v>
                </c:pt>
                <c:pt idx="266">
                  <c:v>0.68182852315861542</c:v>
                </c:pt>
                <c:pt idx="267">
                  <c:v>0.69636111571784243</c:v>
                </c:pt>
                <c:pt idx="268">
                  <c:v>0.73779227660947644</c:v>
                </c:pt>
                <c:pt idx="269">
                  <c:v>0.7531719078168766</c:v>
                </c:pt>
                <c:pt idx="270">
                  <c:v>0.79029314606482015</c:v>
                </c:pt>
                <c:pt idx="271">
                  <c:v>0.78581454047229138</c:v>
                </c:pt>
                <c:pt idx="272">
                  <c:v>0.77648170733949717</c:v>
                </c:pt>
                <c:pt idx="273">
                  <c:v>0.74314630936254722</c:v>
                </c:pt>
                <c:pt idx="274">
                  <c:v>0.75411391530508554</c:v>
                </c:pt>
                <c:pt idx="275">
                  <c:v>0.81696835611003271</c:v>
                </c:pt>
                <c:pt idx="276">
                  <c:v>0.82893636230864232</c:v>
                </c:pt>
                <c:pt idx="277">
                  <c:v>0.82811593887070889</c:v>
                </c:pt>
                <c:pt idx="278">
                  <c:v>0.83662904335336163</c:v>
                </c:pt>
                <c:pt idx="279">
                  <c:v>0.78439470810943379</c:v>
                </c:pt>
                <c:pt idx="280">
                  <c:v>0.75426191184321145</c:v>
                </c:pt>
                <c:pt idx="281">
                  <c:v>0.70401551392615569</c:v>
                </c:pt>
                <c:pt idx="282">
                  <c:v>0.69949117336341038</c:v>
                </c:pt>
                <c:pt idx="283">
                  <c:v>0.74642212396326602</c:v>
                </c:pt>
                <c:pt idx="284">
                  <c:v>0.68350168350168361</c:v>
                </c:pt>
                <c:pt idx="285">
                  <c:v>0.674928850459797</c:v>
                </c:pt>
                <c:pt idx="286">
                  <c:v>0.64786358409806422</c:v>
                </c:pt>
                <c:pt idx="287">
                  <c:v>0.6627095937815719</c:v>
                </c:pt>
                <c:pt idx="288">
                  <c:v>0.65438713998660392</c:v>
                </c:pt>
                <c:pt idx="289">
                  <c:v>0.66987465242472344</c:v>
                </c:pt>
                <c:pt idx="290">
                  <c:v>0.71082369851201288</c:v>
                </c:pt>
                <c:pt idx="291">
                  <c:v>0.73247643753829306</c:v>
                </c:pt>
                <c:pt idx="292">
                  <c:v>0.74884741909319219</c:v>
                </c:pt>
                <c:pt idx="293">
                  <c:v>0.75036626161081066</c:v>
                </c:pt>
                <c:pt idx="294">
                  <c:v>0.71720554384726287</c:v>
                </c:pt>
                <c:pt idx="295">
                  <c:v>0.70881749829118279</c:v>
                </c:pt>
                <c:pt idx="296">
                  <c:v>0.71939824936447128</c:v>
                </c:pt>
                <c:pt idx="297">
                  <c:v>0.82113761859335965</c:v>
                </c:pt>
                <c:pt idx="298">
                  <c:v>0.83991199058633503</c:v>
                </c:pt>
                <c:pt idx="299">
                  <c:v>0.90167969551245508</c:v>
                </c:pt>
                <c:pt idx="300">
                  <c:v>0.99060833298680606</c:v>
                </c:pt>
                <c:pt idx="301">
                  <c:v>0.9171520511710971</c:v>
                </c:pt>
                <c:pt idx="302">
                  <c:v>0.91523098576493433</c:v>
                </c:pt>
                <c:pt idx="303">
                  <c:v>0.92302866376512083</c:v>
                </c:pt>
                <c:pt idx="304">
                  <c:v>0.96231618996174806</c:v>
                </c:pt>
                <c:pt idx="305">
                  <c:v>0.92006718603365956</c:v>
                </c:pt>
                <c:pt idx="306">
                  <c:v>0.92567716848570547</c:v>
                </c:pt>
                <c:pt idx="307">
                  <c:v>0.95110037961336302</c:v>
                </c:pt>
                <c:pt idx="308">
                  <c:v>0.9660368053762165</c:v>
                </c:pt>
                <c:pt idx="309">
                  <c:v>0.97325386746493003</c:v>
                </c:pt>
                <c:pt idx="310">
                  <c:v>0.95445746722150737</c:v>
                </c:pt>
                <c:pt idx="311">
                  <c:v>0.96763244625903866</c:v>
                </c:pt>
                <c:pt idx="312">
                  <c:v>0.98281923848725561</c:v>
                </c:pt>
                <c:pt idx="313">
                  <c:v>1.0532584231622004</c:v>
                </c:pt>
                <c:pt idx="314">
                  <c:v>1.1068342657555665</c:v>
                </c:pt>
                <c:pt idx="315">
                  <c:v>1.157601526318607</c:v>
                </c:pt>
                <c:pt idx="316">
                  <c:v>1.1830594586012544</c:v>
                </c:pt>
                <c:pt idx="317">
                  <c:v>1.1701461967626656</c:v>
                </c:pt>
                <c:pt idx="318">
                  <c:v>1.2192368396041946</c:v>
                </c:pt>
                <c:pt idx="319">
                  <c:v>1.2790441886850408</c:v>
                </c:pt>
                <c:pt idx="320">
                  <c:v>1.3286140089418783</c:v>
                </c:pt>
                <c:pt idx="321">
                  <c:v>1.2797939428117204</c:v>
                </c:pt>
                <c:pt idx="322">
                  <c:v>1.1220473878281187</c:v>
                </c:pt>
                <c:pt idx="323">
                  <c:v>1.1325815079881445</c:v>
                </c:pt>
                <c:pt idx="324">
                  <c:v>1.044831042705253</c:v>
                </c:pt>
                <c:pt idx="325">
                  <c:v>1.0391723490253466</c:v>
                </c:pt>
                <c:pt idx="326">
                  <c:v>0.96621054933148875</c:v>
                </c:pt>
                <c:pt idx="327">
                  <c:v>0.96847293743405616</c:v>
                </c:pt>
                <c:pt idx="328">
                  <c:v>0.95343211913240311</c:v>
                </c:pt>
                <c:pt idx="329">
                  <c:v>0.948482905081665</c:v>
                </c:pt>
                <c:pt idx="330">
                  <c:v>0.93079726712752553</c:v>
                </c:pt>
                <c:pt idx="331">
                  <c:v>0.90593691169678259</c:v>
                </c:pt>
                <c:pt idx="332">
                  <c:v>0.84195918647637091</c:v>
                </c:pt>
                <c:pt idx="333">
                  <c:v>0.90976511404783822</c:v>
                </c:pt>
                <c:pt idx="334">
                  <c:v>0.89410912992380998</c:v>
                </c:pt>
                <c:pt idx="335">
                  <c:v>0.82774560331544556</c:v>
                </c:pt>
                <c:pt idx="336">
                  <c:v>0.85105256765193782</c:v>
                </c:pt>
                <c:pt idx="337">
                  <c:v>0.84141378787957954</c:v>
                </c:pt>
                <c:pt idx="338">
                  <c:v>0.88139302300250533</c:v>
                </c:pt>
                <c:pt idx="339">
                  <c:v>0.87369417124099247</c:v>
                </c:pt>
                <c:pt idx="340">
                  <c:v>0.90055207972509477</c:v>
                </c:pt>
                <c:pt idx="341">
                  <c:v>0.86365335064219817</c:v>
                </c:pt>
                <c:pt idx="342">
                  <c:v>0.85454594780650628</c:v>
                </c:pt>
                <c:pt idx="343">
                  <c:v>0.85225327139680629</c:v>
                </c:pt>
                <c:pt idx="344">
                  <c:v>0.84821289780606701</c:v>
                </c:pt>
                <c:pt idx="345">
                  <c:v>0.86836030385709306</c:v>
                </c:pt>
                <c:pt idx="346">
                  <c:v>0.83444961937422746</c:v>
                </c:pt>
                <c:pt idx="347">
                  <c:v>0.78756730456648416</c:v>
                </c:pt>
                <c:pt idx="348">
                  <c:v>0.81179923487533778</c:v>
                </c:pt>
                <c:pt idx="349">
                  <c:v>0.75617967525513108</c:v>
                </c:pt>
                <c:pt idx="350">
                  <c:v>0.73200009540560984</c:v>
                </c:pt>
                <c:pt idx="351">
                  <c:v>0.68163894309738815</c:v>
                </c:pt>
                <c:pt idx="352">
                  <c:v>0.73935304185177064</c:v>
                </c:pt>
                <c:pt idx="353">
                  <c:v>0.748385324852058</c:v>
                </c:pt>
                <c:pt idx="354">
                  <c:v>0.71521012226739922</c:v>
                </c:pt>
                <c:pt idx="355">
                  <c:v>0.70441278226575244</c:v>
                </c:pt>
                <c:pt idx="356">
                  <c:v>0.72526452924051688</c:v>
                </c:pt>
                <c:pt idx="357">
                  <c:v>0.69387654640558005</c:v>
                </c:pt>
                <c:pt idx="358">
                  <c:v>0.69676712616634995</c:v>
                </c:pt>
                <c:pt idx="359">
                  <c:v>0.71437709899248358</c:v>
                </c:pt>
                <c:pt idx="360">
                  <c:v>0.73316230405809857</c:v>
                </c:pt>
                <c:pt idx="361">
                  <c:v>0.71979329486825216</c:v>
                </c:pt>
                <c:pt idx="362">
                  <c:v>0.67232820803189397</c:v>
                </c:pt>
                <c:pt idx="363">
                  <c:v>0.67948697360462051</c:v>
                </c:pt>
                <c:pt idx="364">
                  <c:v>0.74956795510155216</c:v>
                </c:pt>
                <c:pt idx="365">
                  <c:v>0.7803868039717099</c:v>
                </c:pt>
                <c:pt idx="366">
                  <c:v>0.7431920908398657</c:v>
                </c:pt>
                <c:pt idx="367">
                  <c:v>0.74915158371040724</c:v>
                </c:pt>
                <c:pt idx="368">
                  <c:v>0.75292816896255199</c:v>
                </c:pt>
                <c:pt idx="369">
                  <c:v>0.77476086461982452</c:v>
                </c:pt>
                <c:pt idx="370">
                  <c:v>0.7505668777160488</c:v>
                </c:pt>
                <c:pt idx="371">
                  <c:v>0.75047441753072008</c:v>
                </c:pt>
                <c:pt idx="372">
                  <c:v>0.70986559976324504</c:v>
                </c:pt>
                <c:pt idx="373">
                  <c:v>0.74865936115644671</c:v>
                </c:pt>
                <c:pt idx="374">
                  <c:v>0.74256505576208176</c:v>
                </c:pt>
                <c:pt idx="375">
                  <c:v>0.74366473449629344</c:v>
                </c:pt>
                <c:pt idx="376">
                  <c:v>0.73785120760451361</c:v>
                </c:pt>
                <c:pt idx="377">
                  <c:v>0.74539094400563854</c:v>
                </c:pt>
                <c:pt idx="378">
                  <c:v>0.7458283890073194</c:v>
                </c:pt>
                <c:pt idx="379">
                  <c:v>0.74951116599773582</c:v>
                </c:pt>
                <c:pt idx="380">
                  <c:v>0.74314390480188841</c:v>
                </c:pt>
                <c:pt idx="381">
                  <c:v>0.76886239367283271</c:v>
                </c:pt>
                <c:pt idx="382">
                  <c:v>0.76975436519680374</c:v>
                </c:pt>
                <c:pt idx="383">
                  <c:v>0.76981152811943465</c:v>
                </c:pt>
                <c:pt idx="384">
                  <c:v>0.73246399364753523</c:v>
                </c:pt>
                <c:pt idx="385">
                  <c:v>0.74701673442707528</c:v>
                </c:pt>
                <c:pt idx="386">
                  <c:v>0.73258340116296083</c:v>
                </c:pt>
                <c:pt idx="387">
                  <c:v>0.75167813602156586</c:v>
                </c:pt>
                <c:pt idx="388">
                  <c:v>0.73477520061558788</c:v>
                </c:pt>
                <c:pt idx="389">
                  <c:v>0.72855550492041221</c:v>
                </c:pt>
                <c:pt idx="390">
                  <c:v>0.73720000076721748</c:v>
                </c:pt>
                <c:pt idx="391">
                  <c:v>0.75397860814280371</c:v>
                </c:pt>
                <c:pt idx="392">
                  <c:v>0.70949484767787907</c:v>
                </c:pt>
                <c:pt idx="393">
                  <c:v>0.68937536351920414</c:v>
                </c:pt>
                <c:pt idx="394">
                  <c:v>0.64418784807078899</c:v>
                </c:pt>
                <c:pt idx="395">
                  <c:v>0.65592930855808973</c:v>
                </c:pt>
                <c:pt idx="396">
                  <c:v>0.64699844607581491</c:v>
                </c:pt>
                <c:pt idx="397">
                  <c:v>0.67798575981910636</c:v>
                </c:pt>
                <c:pt idx="398">
                  <c:v>0.60306056716872924</c:v>
                </c:pt>
                <c:pt idx="399">
                  <c:v>0.61317035734900527</c:v>
                </c:pt>
                <c:pt idx="400">
                  <c:v>0.67859158519489515</c:v>
                </c:pt>
                <c:pt idx="401">
                  <c:v>0.6780391298403321</c:v>
                </c:pt>
                <c:pt idx="402">
                  <c:v>0.68693844583172647</c:v>
                </c:pt>
                <c:pt idx="403">
                  <c:v>0.65593921763018459</c:v>
                </c:pt>
                <c:pt idx="404">
                  <c:v>0.69591020749172161</c:v>
                </c:pt>
                <c:pt idx="405">
                  <c:v>0.708522725825115</c:v>
                </c:pt>
                <c:pt idx="406">
                  <c:v>0.70180518791037572</c:v>
                </c:pt>
                <c:pt idx="407">
                  <c:v>0.69876275252836129</c:v>
                </c:pt>
                <c:pt idx="408">
                  <c:v>0.70285776351263651</c:v>
                </c:pt>
                <c:pt idx="409">
                  <c:v>0.6349490811856402</c:v>
                </c:pt>
                <c:pt idx="410">
                  <c:v>0.62992263263197579</c:v>
                </c:pt>
                <c:pt idx="411">
                  <c:v>0.65107319757842586</c:v>
                </c:pt>
                <c:pt idx="412">
                  <c:v>0.64793353009672994</c:v>
                </c:pt>
                <c:pt idx="413">
                  <c:v>0.64805771974102933</c:v>
                </c:pt>
                <c:pt idx="414">
                  <c:v>0.64066066653622888</c:v>
                </c:pt>
                <c:pt idx="415">
                  <c:v>0.65557334232033049</c:v>
                </c:pt>
                <c:pt idx="416">
                  <c:v>0.64047435829397292</c:v>
                </c:pt>
                <c:pt idx="417">
                  <c:v>0.61735574776438584</c:v>
                </c:pt>
                <c:pt idx="418">
                  <c:v>0.61676013178914624</c:v>
                </c:pt>
                <c:pt idx="419">
                  <c:v>0.60011011510469547</c:v>
                </c:pt>
                <c:pt idx="420">
                  <c:v>0.56851358429550669</c:v>
                </c:pt>
                <c:pt idx="421">
                  <c:v>0.56035670456677766</c:v>
                </c:pt>
                <c:pt idx="422">
                  <c:v>0.59301333724996197</c:v>
                </c:pt>
                <c:pt idx="423">
                  <c:v>0.58901331200365648</c:v>
                </c:pt>
                <c:pt idx="424">
                  <c:v>0.59297609207203927</c:v>
                </c:pt>
                <c:pt idx="425">
                  <c:v>0.6164571593700332</c:v>
                </c:pt>
                <c:pt idx="426">
                  <c:v>0.62303149962816584</c:v>
                </c:pt>
                <c:pt idx="427">
                  <c:v>0.62864846779113925</c:v>
                </c:pt>
                <c:pt idx="428">
                  <c:v>0.63275736202876187</c:v>
                </c:pt>
                <c:pt idx="429">
                  <c:v>0.62317157100578813</c:v>
                </c:pt>
                <c:pt idx="430">
                  <c:v>0.63507157436954209</c:v>
                </c:pt>
                <c:pt idx="431">
                  <c:v>0.6245274536318699</c:v>
                </c:pt>
                <c:pt idx="432">
                  <c:v>0.64323890326910171</c:v>
                </c:pt>
                <c:pt idx="433">
                  <c:v>0.61986006923586023</c:v>
                </c:pt>
                <c:pt idx="434">
                  <c:v>0.62879583399568117</c:v>
                </c:pt>
                <c:pt idx="435">
                  <c:v>0.6396034852345176</c:v>
                </c:pt>
                <c:pt idx="436">
                  <c:v>0.65103866760807816</c:v>
                </c:pt>
                <c:pt idx="437">
                  <c:v>0.62738112832654847</c:v>
                </c:pt>
                <c:pt idx="438">
                  <c:v>0.63319730813287478</c:v>
                </c:pt>
                <c:pt idx="439">
                  <c:v>0.65236474085147744</c:v>
                </c:pt>
                <c:pt idx="440">
                  <c:v>0.65994085280988024</c:v>
                </c:pt>
                <c:pt idx="441">
                  <c:v>0.66781701162361307</c:v>
                </c:pt>
                <c:pt idx="442">
                  <c:v>0.66805671392827359</c:v>
                </c:pt>
                <c:pt idx="443">
                  <c:v>0.66389730985192719</c:v>
                </c:pt>
                <c:pt idx="444">
                  <c:v>0.69033130493576755</c:v>
                </c:pt>
                <c:pt idx="445">
                  <c:v>0.68911848060697412</c:v>
                </c:pt>
                <c:pt idx="446">
                  <c:v>0.69963369963369959</c:v>
                </c:pt>
                <c:pt idx="447">
                  <c:v>0.68131956075615818</c:v>
                </c:pt>
                <c:pt idx="448">
                  <c:v>0.6653214435054895</c:v>
                </c:pt>
                <c:pt idx="449">
                  <c:v>0.67135020156765002</c:v>
                </c:pt>
                <c:pt idx="450">
                  <c:v>0.66777964969847781</c:v>
                </c:pt>
                <c:pt idx="451">
                  <c:v>0.6604257719111859</c:v>
                </c:pt>
                <c:pt idx="452">
                  <c:v>0.6717456017455643</c:v>
                </c:pt>
                <c:pt idx="453">
                  <c:v>0.67868083005213964</c:v>
                </c:pt>
                <c:pt idx="454">
                  <c:v>0.68910365561249032</c:v>
                </c:pt>
                <c:pt idx="455">
                  <c:v>0.70276700900271871</c:v>
                </c:pt>
                <c:pt idx="456">
                  <c:v>0.71446035022576182</c:v>
                </c:pt>
                <c:pt idx="457">
                  <c:v>0.73130193905817165</c:v>
                </c:pt>
                <c:pt idx="458">
                  <c:v>0.74004478488599701</c:v>
                </c:pt>
                <c:pt idx="459">
                  <c:v>0.73920508329333989</c:v>
                </c:pt>
                <c:pt idx="460">
                  <c:v>0.7250486068704951</c:v>
                </c:pt>
                <c:pt idx="461">
                  <c:v>0.7327765582841721</c:v>
                </c:pt>
                <c:pt idx="462">
                  <c:v>0.74095840480886066</c:v>
                </c:pt>
                <c:pt idx="463">
                  <c:v>0.74161864855259685</c:v>
                </c:pt>
                <c:pt idx="464">
                  <c:v>0.75511879582090846</c:v>
                </c:pt>
                <c:pt idx="465">
                  <c:v>0.75676684629607682</c:v>
                </c:pt>
                <c:pt idx="466">
                  <c:v>0.74940435808809536</c:v>
                </c:pt>
                <c:pt idx="467">
                  <c:v>0.75112434366393432</c:v>
                </c:pt>
                <c:pt idx="468">
                  <c:v>0.74146450699204447</c:v>
                </c:pt>
                <c:pt idx="469">
                  <c:v>0.74144130544210718</c:v>
                </c:pt>
                <c:pt idx="470">
                  <c:v>0.72587760952340363</c:v>
                </c:pt>
                <c:pt idx="471">
                  <c:v>0.72900581211137827</c:v>
                </c:pt>
                <c:pt idx="472">
                  <c:v>0.71253345807021629</c:v>
                </c:pt>
                <c:pt idx="473">
                  <c:v>0.71933923188259308</c:v>
                </c:pt>
                <c:pt idx="474">
                  <c:v>0.73499145131726906</c:v>
                </c:pt>
                <c:pt idx="475">
                  <c:v>0.7511065035672313</c:v>
                </c:pt>
                <c:pt idx="476">
                  <c:v>0.75336269917663512</c:v>
                </c:pt>
                <c:pt idx="477">
                  <c:v>0.77405505763743632</c:v>
                </c:pt>
                <c:pt idx="478">
                  <c:v>0.77889008185735364</c:v>
                </c:pt>
                <c:pt idx="479">
                  <c:v>0.78816890407186913</c:v>
                </c:pt>
                <c:pt idx="480">
                  <c:v>0.76403038020738601</c:v>
                </c:pt>
                <c:pt idx="481">
                  <c:v>0.76151062770472899</c:v>
                </c:pt>
                <c:pt idx="482">
                  <c:v>0.76551324550488675</c:v>
                </c:pt>
                <c:pt idx="483">
                  <c:v>0.78158841090070319</c:v>
                </c:pt>
                <c:pt idx="484">
                  <c:v>0.78141432011401046</c:v>
                </c:pt>
                <c:pt idx="485">
                  <c:v>0.80518957121791068</c:v>
                </c:pt>
                <c:pt idx="486">
                  <c:v>0.80349508789073498</c:v>
                </c:pt>
                <c:pt idx="487">
                  <c:v>0.82682295538549533</c:v>
                </c:pt>
                <c:pt idx="488">
                  <c:v>0.82681538994661441</c:v>
                </c:pt>
                <c:pt idx="489">
                  <c:v>0.82214552638286009</c:v>
                </c:pt>
                <c:pt idx="490">
                  <c:v>0.79998306754472859</c:v>
                </c:pt>
                <c:pt idx="491">
                  <c:v>0.80840126312697347</c:v>
                </c:pt>
                <c:pt idx="492">
                  <c:v>0.79979113655227296</c:v>
                </c:pt>
                <c:pt idx="493">
                  <c:v>0.80549692878746537</c:v>
                </c:pt>
                <c:pt idx="494">
                  <c:v>0.81684292160538785</c:v>
                </c:pt>
                <c:pt idx="495">
                  <c:v>0.8360107618476964</c:v>
                </c:pt>
                <c:pt idx="496">
                  <c:v>0.84847614470440047</c:v>
                </c:pt>
                <c:pt idx="497">
                  <c:v>0.84149336567030342</c:v>
                </c:pt>
                <c:pt idx="498">
                  <c:v>0.89053013019621186</c:v>
                </c:pt>
                <c:pt idx="499">
                  <c:v>0.8862218488383502</c:v>
                </c:pt>
                <c:pt idx="500">
                  <c:v>0.88548311453594963</c:v>
                </c:pt>
                <c:pt idx="501">
                  <c:v>0.88735685943818576</c:v>
                </c:pt>
                <c:pt idx="502">
                  <c:v>0.8696774655995636</c:v>
                </c:pt>
                <c:pt idx="503">
                  <c:v>0.90177078552226053</c:v>
                </c:pt>
                <c:pt idx="504">
                  <c:v>0.88969354255829525</c:v>
                </c:pt>
                <c:pt idx="505">
                  <c:v>0.88860894269597068</c:v>
                </c:pt>
                <c:pt idx="506">
                  <c:v>0.87998495496795193</c:v>
                </c:pt>
                <c:pt idx="507">
                  <c:v>0.86235931724739423</c:v>
                </c:pt>
                <c:pt idx="508">
                  <c:v>0.85510306340627551</c:v>
                </c:pt>
                <c:pt idx="509">
                  <c:v>0.82949209150176362</c:v>
                </c:pt>
                <c:pt idx="510">
                  <c:v>0.81857081728712044</c:v>
                </c:pt>
                <c:pt idx="511">
                  <c:v>0.82496159323727536</c:v>
                </c:pt>
                <c:pt idx="512">
                  <c:v>0.84390212044602864</c:v>
                </c:pt>
                <c:pt idx="513">
                  <c:v>0.80725805717156796</c:v>
                </c:pt>
                <c:pt idx="514">
                  <c:v>0.82782411698074343</c:v>
                </c:pt>
                <c:pt idx="515">
                  <c:v>0.83470931382242441</c:v>
                </c:pt>
                <c:pt idx="516">
                  <c:v>0.84562652428976359</c:v>
                </c:pt>
                <c:pt idx="517">
                  <c:v>0.84847118738110305</c:v>
                </c:pt>
                <c:pt idx="518">
                  <c:v>0.84434985315513611</c:v>
                </c:pt>
                <c:pt idx="519">
                  <c:v>0.82020478879436731</c:v>
                </c:pt>
                <c:pt idx="520">
                  <c:v>0.79105169501971728</c:v>
                </c:pt>
                <c:pt idx="521">
                  <c:v>0.7881442387695623</c:v>
                </c:pt>
                <c:pt idx="522">
                  <c:v>0.81089834330857724</c:v>
                </c:pt>
                <c:pt idx="523">
                  <c:v>0.80854692222386526</c:v>
                </c:pt>
                <c:pt idx="524">
                  <c:v>0.78523896758665868</c:v>
                </c:pt>
                <c:pt idx="525">
                  <c:v>0.79378632417306472</c:v>
                </c:pt>
                <c:pt idx="526">
                  <c:v>0.80306113249688083</c:v>
                </c:pt>
                <c:pt idx="527">
                  <c:v>0.80904389736036508</c:v>
                </c:pt>
                <c:pt idx="528">
                  <c:v>0.82156912797683668</c:v>
                </c:pt>
                <c:pt idx="529">
                  <c:v>0.7015484090522377</c:v>
                </c:pt>
                <c:pt idx="530">
                  <c:v>0.82365915920839194</c:v>
                </c:pt>
                <c:pt idx="531">
                  <c:v>0.8647423845429778</c:v>
                </c:pt>
                <c:pt idx="532">
                  <c:v>0.83684522568366315</c:v>
                </c:pt>
                <c:pt idx="533">
                  <c:v>0.84393120727099724</c:v>
                </c:pt>
                <c:pt idx="534">
                  <c:v>0.81711861645524042</c:v>
                </c:pt>
                <c:pt idx="535">
                  <c:v>0.81179048020057265</c:v>
                </c:pt>
                <c:pt idx="536">
                  <c:v>0.81488203266787673</c:v>
                </c:pt>
                <c:pt idx="537">
                  <c:v>0.83222306085168318</c:v>
                </c:pt>
                <c:pt idx="538">
                  <c:v>0.83056775934061755</c:v>
                </c:pt>
                <c:pt idx="539">
                  <c:v>0.86131945697205969</c:v>
                </c:pt>
                <c:pt idx="540">
                  <c:v>0.89158432022430212</c:v>
                </c:pt>
                <c:pt idx="541">
                  <c:v>0.92598966036637775</c:v>
                </c:pt>
                <c:pt idx="542">
                  <c:v>0.94709283167192004</c:v>
                </c:pt>
                <c:pt idx="543">
                  <c:v>0.95783028272367265</c:v>
                </c:pt>
                <c:pt idx="544">
                  <c:v>0.97372609330813664</c:v>
                </c:pt>
                <c:pt idx="545">
                  <c:v>0.98870357227348049</c:v>
                </c:pt>
                <c:pt idx="546">
                  <c:v>0.98441693014852416</c:v>
                </c:pt>
                <c:pt idx="547">
                  <c:v>0.9435553314362759</c:v>
                </c:pt>
                <c:pt idx="548">
                  <c:v>0.95925384654317236</c:v>
                </c:pt>
                <c:pt idx="549">
                  <c:v>0.96326795418509925</c:v>
                </c:pt>
                <c:pt idx="550">
                  <c:v>0.91259743580513808</c:v>
                </c:pt>
                <c:pt idx="551">
                  <c:v>0.94623932607053507</c:v>
                </c:pt>
                <c:pt idx="552">
                  <c:v>0.94139995388063613</c:v>
                </c:pt>
                <c:pt idx="553">
                  <c:v>0.93960159401775667</c:v>
                </c:pt>
                <c:pt idx="554">
                  <c:v>0.93049663079805911</c:v>
                </c:pt>
                <c:pt idx="555">
                  <c:v>0.9446294611167918</c:v>
                </c:pt>
                <c:pt idx="556">
                  <c:v>0.96396296934678127</c:v>
                </c:pt>
                <c:pt idx="557">
                  <c:v>0.97868931021056094</c:v>
                </c:pt>
                <c:pt idx="558">
                  <c:v>0.97997705550575631</c:v>
                </c:pt>
                <c:pt idx="559">
                  <c:v>0.95721377682519626</c:v>
                </c:pt>
                <c:pt idx="560">
                  <c:v>0.99943856824308908</c:v>
                </c:pt>
                <c:pt idx="561">
                  <c:v>1.0149202863144411</c:v>
                </c:pt>
                <c:pt idx="562">
                  <c:v>1.0066530834287879</c:v>
                </c:pt>
                <c:pt idx="563">
                  <c:v>1.0174310164037417</c:v>
                </c:pt>
                <c:pt idx="564">
                  <c:v>1.0416598877178207</c:v>
                </c:pt>
                <c:pt idx="565">
                  <c:v>1.063796873446698</c:v>
                </c:pt>
                <c:pt idx="566">
                  <c:v>1.0893665955464509</c:v>
                </c:pt>
                <c:pt idx="567">
                  <c:v>1.1402622508157925</c:v>
                </c:pt>
                <c:pt idx="568">
                  <c:v>1.1646103467655435</c:v>
                </c:pt>
                <c:pt idx="569">
                  <c:v>1.1295761930418227</c:v>
                </c:pt>
                <c:pt idx="570">
                  <c:v>1.1472433770686403</c:v>
                </c:pt>
                <c:pt idx="571">
                  <c:v>1.1584950970582351</c:v>
                </c:pt>
                <c:pt idx="572">
                  <c:v>1.138289368505196</c:v>
                </c:pt>
                <c:pt idx="573">
                  <c:v>1.1178821178821181</c:v>
                </c:pt>
                <c:pt idx="574">
                  <c:v>1.1345981028457315</c:v>
                </c:pt>
                <c:pt idx="575">
                  <c:v>1.1678147149845262</c:v>
                </c:pt>
                <c:pt idx="576">
                  <c:v>1.1640391139493116</c:v>
                </c:pt>
                <c:pt idx="577">
                  <c:v>1.0810810810810811</c:v>
                </c:pt>
                <c:pt idx="578">
                  <c:v>1.1136590229312064</c:v>
                </c:pt>
                <c:pt idx="579">
                  <c:v>1.1183856502242153</c:v>
                </c:pt>
                <c:pt idx="580">
                  <c:v>1.1364541832669324</c:v>
                </c:pt>
                <c:pt idx="581">
                  <c:v>1.1421461278120644</c:v>
                </c:pt>
                <c:pt idx="582">
                  <c:v>1.155215272944218</c:v>
                </c:pt>
                <c:pt idx="583">
                  <c:v>1.1470880540647981</c:v>
                </c:pt>
                <c:pt idx="584">
                  <c:v>1.1255462852602305</c:v>
                </c:pt>
                <c:pt idx="585">
                  <c:v>1.0998015873015872</c:v>
                </c:pt>
                <c:pt idx="586">
                  <c:v>1.0884771623897747</c:v>
                </c:pt>
                <c:pt idx="587">
                  <c:v>1.1446887656277513</c:v>
                </c:pt>
                <c:pt idx="588">
                  <c:v>1.1609900990099007</c:v>
                </c:pt>
                <c:pt idx="589">
                  <c:v>1.1582591493570722</c:v>
                </c:pt>
                <c:pt idx="590">
                  <c:v>1.1583629893238436</c:v>
                </c:pt>
                <c:pt idx="591">
                  <c:v>1.1425750394944707</c:v>
                </c:pt>
                <c:pt idx="592">
                  <c:v>1.1359692368369156</c:v>
                </c:pt>
                <c:pt idx="593">
                  <c:v>1.1432932834350993</c:v>
                </c:pt>
                <c:pt idx="594">
                  <c:v>1.0515009161278868</c:v>
                </c:pt>
                <c:pt idx="595">
                  <c:v>0.9993117010816126</c:v>
                </c:pt>
                <c:pt idx="596">
                  <c:v>1.0096286107290231</c:v>
                </c:pt>
                <c:pt idx="597">
                  <c:v>0.96140247495580455</c:v>
                </c:pt>
                <c:pt idx="598">
                  <c:v>0.98626104023552497</c:v>
                </c:pt>
                <c:pt idx="599">
                  <c:v>1.0240243184938222</c:v>
                </c:pt>
                <c:pt idx="600">
                  <c:v>1.026828551845687</c:v>
                </c:pt>
                <c:pt idx="601">
                  <c:v>1.0301340377653849</c:v>
                </c:pt>
                <c:pt idx="602">
                  <c:v>1.0369646000391159</c:v>
                </c:pt>
                <c:pt idx="603">
                  <c:v>0.98866080156402747</c:v>
                </c:pt>
                <c:pt idx="604">
                  <c:v>0.98400624146674454</c:v>
                </c:pt>
                <c:pt idx="605">
                  <c:v>0.93013057883453509</c:v>
                </c:pt>
                <c:pt idx="606">
                  <c:v>0.95403194390338886</c:v>
                </c:pt>
                <c:pt idx="607">
                  <c:v>0.97410436137071654</c:v>
                </c:pt>
                <c:pt idx="608">
                  <c:v>0.9814563106796117</c:v>
                </c:pt>
                <c:pt idx="609">
                  <c:v>0.99466485595111065</c:v>
                </c:pt>
                <c:pt idx="610">
                  <c:v>1.0167733178204381</c:v>
                </c:pt>
                <c:pt idx="611">
                  <c:v>1.0503680743897714</c:v>
                </c:pt>
                <c:pt idx="612">
                  <c:v>1.0534469403563129</c:v>
                </c:pt>
                <c:pt idx="613">
                  <c:v>1.0606704666215823</c:v>
                </c:pt>
                <c:pt idx="614">
                  <c:v>1.0262649671687911</c:v>
                </c:pt>
                <c:pt idx="615">
                  <c:v>1.0109953703703702</c:v>
                </c:pt>
                <c:pt idx="616">
                  <c:v>1.010793100125277</c:v>
                </c:pt>
                <c:pt idx="617">
                  <c:v>1.0012519260400614</c:v>
                </c:pt>
                <c:pt idx="618">
                  <c:v>1.0058597502401536</c:v>
                </c:pt>
                <c:pt idx="619">
                  <c:v>1.0263915547024953</c:v>
                </c:pt>
                <c:pt idx="620">
                  <c:v>1.0562164236377591</c:v>
                </c:pt>
                <c:pt idx="621">
                  <c:v>1.1311475409836067</c:v>
                </c:pt>
                <c:pt idx="622">
                  <c:v>1.1573701360935402</c:v>
                </c:pt>
                <c:pt idx="623">
                  <c:v>1.1620587391179567</c:v>
                </c:pt>
                <c:pt idx="624">
                  <c:v>1.1840948193462051</c:v>
                </c:pt>
                <c:pt idx="625">
                  <c:v>1.2059216809933142</c:v>
                </c:pt>
                <c:pt idx="626">
                  <c:v>1.2367089815786962</c:v>
                </c:pt>
                <c:pt idx="627">
                  <c:v>1.1260969095764977</c:v>
                </c:pt>
                <c:pt idx="628">
                  <c:v>1.1362597600457054</c:v>
                </c:pt>
                <c:pt idx="629">
                  <c:v>1.1138698630136985</c:v>
                </c:pt>
                <c:pt idx="630">
                  <c:v>1.100560783195514</c:v>
                </c:pt>
                <c:pt idx="631">
                  <c:v>1.0985661380685596</c:v>
                </c:pt>
                <c:pt idx="632">
                  <c:v>1.0915472915283182</c:v>
                </c:pt>
                <c:pt idx="633">
                  <c:v>1.0694549583648749</c:v>
                </c:pt>
                <c:pt idx="634">
                  <c:v>1.0393120393120396</c:v>
                </c:pt>
                <c:pt idx="635">
                  <c:v>1.0146378317121543</c:v>
                </c:pt>
                <c:pt idx="636">
                  <c:v>1.0243373266672955</c:v>
                </c:pt>
                <c:pt idx="637">
                  <c:v>1.0332548280734808</c:v>
                </c:pt>
                <c:pt idx="638">
                  <c:v>1.0214366303121474</c:v>
                </c:pt>
                <c:pt idx="639">
                  <c:v>1.0005635390250776</c:v>
                </c:pt>
                <c:pt idx="640">
                  <c:v>0.98536310752486389</c:v>
                </c:pt>
                <c:pt idx="641">
                  <c:v>0.96868847848504736</c:v>
                </c:pt>
                <c:pt idx="642">
                  <c:v>0.94296684772429296</c:v>
                </c:pt>
                <c:pt idx="643">
                  <c:v>0.92077727952167399</c:v>
                </c:pt>
                <c:pt idx="644">
                  <c:v>0.87405541561712852</c:v>
                </c:pt>
                <c:pt idx="645">
                  <c:v>0.87248322147650992</c:v>
                </c:pt>
                <c:pt idx="646">
                  <c:v>0.87073943006146393</c:v>
                </c:pt>
                <c:pt idx="647">
                  <c:v>0.86319218241042339</c:v>
                </c:pt>
                <c:pt idx="648">
                  <c:v>0.87927360326137305</c:v>
                </c:pt>
                <c:pt idx="649">
                  <c:v>0.86522262334536704</c:v>
                </c:pt>
                <c:pt idx="650">
                  <c:v>0.86016831591602694</c:v>
                </c:pt>
                <c:pt idx="651">
                  <c:v>0.84526005164146079</c:v>
                </c:pt>
                <c:pt idx="652">
                  <c:v>0.82363234481488301</c:v>
                </c:pt>
                <c:pt idx="653">
                  <c:v>0.78266470371733532</c:v>
                </c:pt>
                <c:pt idx="654">
                  <c:v>0.76749103613128633</c:v>
                </c:pt>
                <c:pt idx="655">
                  <c:v>0.74504041146216027</c:v>
                </c:pt>
                <c:pt idx="656">
                  <c:v>0.72500000000000009</c:v>
                </c:pt>
                <c:pt idx="657">
                  <c:v>0.72539334065129912</c:v>
                </c:pt>
                <c:pt idx="658">
                  <c:v>0.77853943880815302</c:v>
                </c:pt>
                <c:pt idx="659">
                  <c:v>0.79125194046205816</c:v>
                </c:pt>
                <c:pt idx="660">
                  <c:v>0.78185961713764818</c:v>
                </c:pt>
                <c:pt idx="661">
                  <c:v>0.79958170410111862</c:v>
                </c:pt>
                <c:pt idx="662">
                  <c:v>0.79745685740236172</c:v>
                </c:pt>
                <c:pt idx="663">
                  <c:v>0.8251951352332545</c:v>
                </c:pt>
                <c:pt idx="664">
                  <c:v>0.81694608065246954</c:v>
                </c:pt>
                <c:pt idx="665">
                  <c:v>0.80023491145645087</c:v>
                </c:pt>
                <c:pt idx="666">
                  <c:v>0.73198015336039712</c:v>
                </c:pt>
                <c:pt idx="667">
                  <c:v>0.72196177425171282</c:v>
                </c:pt>
                <c:pt idx="668">
                  <c:v>0.71606161607062413</c:v>
                </c:pt>
                <c:pt idx="669">
                  <c:v>0.70554355651547884</c:v>
                </c:pt>
                <c:pt idx="670">
                  <c:v>0.70323563681993373</c:v>
                </c:pt>
                <c:pt idx="671">
                  <c:v>0.7009847806624887</c:v>
                </c:pt>
                <c:pt idx="672">
                  <c:v>0.6952517213627829</c:v>
                </c:pt>
                <c:pt idx="673">
                  <c:v>0.70590336697329636</c:v>
                </c:pt>
                <c:pt idx="674">
                  <c:v>0.69454350927246788</c:v>
                </c:pt>
                <c:pt idx="675">
                  <c:v>0.69630484988452657</c:v>
                </c:pt>
                <c:pt idx="676">
                  <c:v>0.69208939340191566</c:v>
                </c:pt>
                <c:pt idx="677">
                  <c:v>0.68655395237673722</c:v>
                </c:pt>
                <c:pt idx="678">
                  <c:v>0.66100501628091179</c:v>
                </c:pt>
                <c:pt idx="679">
                  <c:v>0.67973281771840388</c:v>
                </c:pt>
                <c:pt idx="680">
                  <c:v>0.71077571077571089</c:v>
                </c:pt>
                <c:pt idx="681">
                  <c:v>0.78569550354982898</c:v>
                </c:pt>
                <c:pt idx="682">
                  <c:v>0.82780355423268825</c:v>
                </c:pt>
                <c:pt idx="683">
                  <c:v>0.82734565748168798</c:v>
                </c:pt>
                <c:pt idx="684">
                  <c:v>0.86425772747061402</c:v>
                </c:pt>
                <c:pt idx="685">
                  <c:v>0.74930458970792757</c:v>
                </c:pt>
                <c:pt idx="686">
                  <c:v>0.78372981420385468</c:v>
                </c:pt>
                <c:pt idx="687">
                  <c:v>0.79419159081057655</c:v>
                </c:pt>
                <c:pt idx="688">
                  <c:v>0.82078976929059011</c:v>
                </c:pt>
                <c:pt idx="689">
                  <c:v>0.80029343229481298</c:v>
                </c:pt>
                <c:pt idx="690">
                  <c:v>0.76598862265126688</c:v>
                </c:pt>
                <c:pt idx="691">
                  <c:v>0.77866735537190102</c:v>
                </c:pt>
                <c:pt idx="692">
                  <c:v>0.789853826311264</c:v>
                </c:pt>
                <c:pt idx="693">
                  <c:v>0.80025695931477525</c:v>
                </c:pt>
                <c:pt idx="694">
                  <c:v>0.79423586761310183</c:v>
                </c:pt>
                <c:pt idx="695">
                  <c:v>0.77553809361120596</c:v>
                </c:pt>
                <c:pt idx="696">
                  <c:v>0.77543710021321943</c:v>
                </c:pt>
                <c:pt idx="697">
                  <c:v>0.81537937494677681</c:v>
                </c:pt>
                <c:pt idx="698">
                  <c:v>0.80833191922620062</c:v>
                </c:pt>
                <c:pt idx="699">
                  <c:v>0.78834589650207509</c:v>
                </c:pt>
                <c:pt idx="700">
                  <c:v>0.77860402230860215</c:v>
                </c:pt>
                <c:pt idx="701">
                  <c:v>0.7839797639123105</c:v>
                </c:pt>
                <c:pt idx="702">
                  <c:v>0.77669413149487143</c:v>
                </c:pt>
                <c:pt idx="703">
                  <c:v>0.78440097388968177</c:v>
                </c:pt>
                <c:pt idx="704">
                  <c:v>0.78887865337911411</c:v>
                </c:pt>
                <c:pt idx="705">
                  <c:v>0.76023391812865482</c:v>
                </c:pt>
                <c:pt idx="706">
                  <c:v>0.76430892276930784</c:v>
                </c:pt>
                <c:pt idx="707">
                  <c:v>0.75133111480865211</c:v>
                </c:pt>
                <c:pt idx="708">
                  <c:v>0.75207779255319163</c:v>
                </c:pt>
                <c:pt idx="709">
                  <c:v>0.73941557363440147</c:v>
                </c:pt>
                <c:pt idx="710">
                  <c:v>0.73715611534637038</c:v>
                </c:pt>
                <c:pt idx="711">
                  <c:v>0.73478655767484091</c:v>
                </c:pt>
                <c:pt idx="712">
                  <c:v>0.73029353562005261</c:v>
                </c:pt>
                <c:pt idx="713">
                  <c:v>0.7316591189790036</c:v>
                </c:pt>
                <c:pt idx="714">
                  <c:v>0.80776188126952819</c:v>
                </c:pt>
                <c:pt idx="715">
                  <c:v>0.87025472473294996</c:v>
                </c:pt>
                <c:pt idx="716">
                  <c:v>0.94390842191332802</c:v>
                </c:pt>
                <c:pt idx="717">
                  <c:v>0.95093877551020412</c:v>
                </c:pt>
                <c:pt idx="718">
                  <c:v>0.9421352893235535</c:v>
                </c:pt>
                <c:pt idx="719">
                  <c:v>0.96876016921575014</c:v>
                </c:pt>
                <c:pt idx="720">
                  <c:v>0.94525754022802611</c:v>
                </c:pt>
                <c:pt idx="721">
                  <c:v>0.90028259991925719</c:v>
                </c:pt>
                <c:pt idx="722">
                  <c:v>0.91232876712328781</c:v>
                </c:pt>
                <c:pt idx="723">
                  <c:v>0.89158081133290401</c:v>
                </c:pt>
                <c:pt idx="724">
                  <c:v>0.94611498676930483</c:v>
                </c:pt>
                <c:pt idx="725">
                  <c:v>1.00208216545207</c:v>
                </c:pt>
                <c:pt idx="726">
                  <c:v>1.007597568777991</c:v>
                </c:pt>
                <c:pt idx="727">
                  <c:v>1.0137325349301398</c:v>
                </c:pt>
                <c:pt idx="728">
                  <c:v>1.0144280589876447</c:v>
                </c:pt>
                <c:pt idx="729">
                  <c:v>1.2324732036522428</c:v>
                </c:pt>
              </c:numCache>
            </c:numRef>
          </c:val>
          <c:extLst>
            <c:ext xmlns:c16="http://schemas.microsoft.com/office/drawing/2014/chart" uri="{C3380CC4-5D6E-409C-BE32-E72D297353CC}">
              <c16:uniqueId val="{00000000-9E4C-4187-AC4A-2B2F1837AF22}"/>
            </c:ext>
          </c:extLst>
        </c:ser>
        <c:ser>
          <c:idx val="12"/>
          <c:order val="11"/>
          <c:tx>
            <c:v>Brecha CCL</c:v>
          </c:tx>
          <c:spPr>
            <a:solidFill>
              <a:srgbClr val="7030A0">
                <a:alpha val="30000"/>
              </a:srgbClr>
            </a:solidFill>
            <a:ln>
              <a:solidFill>
                <a:srgbClr val="7030A0"/>
              </a:solidFill>
            </a:ln>
            <a:effectLst/>
          </c:spPr>
          <c:cat>
            <c:numRef>
              <c:f>'TC MULTIPLE'!$C$132:$C$999</c:f>
              <c:numCache>
                <c:formatCode>m/d/yyyy</c:formatCode>
                <c:ptCount val="868"/>
                <c:pt idx="0">
                  <c:v>43644</c:v>
                </c:pt>
                <c:pt idx="1">
                  <c:v>43647</c:v>
                </c:pt>
                <c:pt idx="2">
                  <c:v>43648</c:v>
                </c:pt>
                <c:pt idx="3">
                  <c:v>43649</c:v>
                </c:pt>
                <c:pt idx="4">
                  <c:v>43650</c:v>
                </c:pt>
                <c:pt idx="5">
                  <c:v>43651</c:v>
                </c:pt>
                <c:pt idx="6">
                  <c:v>43656</c:v>
                </c:pt>
                <c:pt idx="7">
                  <c:v>43657</c:v>
                </c:pt>
                <c:pt idx="8">
                  <c:v>43658</c:v>
                </c:pt>
                <c:pt idx="9">
                  <c:v>43661</c:v>
                </c:pt>
                <c:pt idx="10">
                  <c:v>43662</c:v>
                </c:pt>
                <c:pt idx="11">
                  <c:v>43663</c:v>
                </c:pt>
                <c:pt idx="12">
                  <c:v>43664</c:v>
                </c:pt>
                <c:pt idx="13">
                  <c:v>43665</c:v>
                </c:pt>
                <c:pt idx="14">
                  <c:v>43668</c:v>
                </c:pt>
                <c:pt idx="15">
                  <c:v>43669</c:v>
                </c:pt>
                <c:pt idx="16">
                  <c:v>43670</c:v>
                </c:pt>
                <c:pt idx="17">
                  <c:v>43671</c:v>
                </c:pt>
                <c:pt idx="18">
                  <c:v>43672</c:v>
                </c:pt>
                <c:pt idx="19">
                  <c:v>43675</c:v>
                </c:pt>
                <c:pt idx="20">
                  <c:v>43676</c:v>
                </c:pt>
                <c:pt idx="21">
                  <c:v>43677</c:v>
                </c:pt>
                <c:pt idx="22">
                  <c:v>43678</c:v>
                </c:pt>
                <c:pt idx="23">
                  <c:v>43679</c:v>
                </c:pt>
                <c:pt idx="24">
                  <c:v>43682</c:v>
                </c:pt>
                <c:pt idx="25">
                  <c:v>43683</c:v>
                </c:pt>
                <c:pt idx="26">
                  <c:v>43684</c:v>
                </c:pt>
                <c:pt idx="27">
                  <c:v>43685</c:v>
                </c:pt>
                <c:pt idx="28">
                  <c:v>43686</c:v>
                </c:pt>
                <c:pt idx="29">
                  <c:v>43689</c:v>
                </c:pt>
                <c:pt idx="30">
                  <c:v>43690</c:v>
                </c:pt>
                <c:pt idx="31">
                  <c:v>43691</c:v>
                </c:pt>
                <c:pt idx="32">
                  <c:v>43692</c:v>
                </c:pt>
                <c:pt idx="33">
                  <c:v>43693</c:v>
                </c:pt>
                <c:pt idx="34">
                  <c:v>43697</c:v>
                </c:pt>
                <c:pt idx="35">
                  <c:v>43698</c:v>
                </c:pt>
                <c:pt idx="36">
                  <c:v>43699</c:v>
                </c:pt>
                <c:pt idx="37">
                  <c:v>43700</c:v>
                </c:pt>
                <c:pt idx="38">
                  <c:v>43703</c:v>
                </c:pt>
                <c:pt idx="39">
                  <c:v>43704</c:v>
                </c:pt>
                <c:pt idx="40">
                  <c:v>43705</c:v>
                </c:pt>
                <c:pt idx="41">
                  <c:v>43706</c:v>
                </c:pt>
                <c:pt idx="42">
                  <c:v>43707</c:v>
                </c:pt>
                <c:pt idx="43">
                  <c:v>43710</c:v>
                </c:pt>
                <c:pt idx="44">
                  <c:v>43711</c:v>
                </c:pt>
                <c:pt idx="45">
                  <c:v>43712</c:v>
                </c:pt>
                <c:pt idx="46">
                  <c:v>43713</c:v>
                </c:pt>
                <c:pt idx="47">
                  <c:v>43714</c:v>
                </c:pt>
                <c:pt idx="48">
                  <c:v>43717</c:v>
                </c:pt>
                <c:pt idx="49">
                  <c:v>43718</c:v>
                </c:pt>
                <c:pt idx="50">
                  <c:v>43719</c:v>
                </c:pt>
                <c:pt idx="51">
                  <c:v>43720</c:v>
                </c:pt>
                <c:pt idx="52">
                  <c:v>43721</c:v>
                </c:pt>
                <c:pt idx="53">
                  <c:v>43724</c:v>
                </c:pt>
                <c:pt idx="54">
                  <c:v>43725</c:v>
                </c:pt>
                <c:pt idx="55">
                  <c:v>43726</c:v>
                </c:pt>
                <c:pt idx="56">
                  <c:v>43727</c:v>
                </c:pt>
                <c:pt idx="57">
                  <c:v>43728</c:v>
                </c:pt>
                <c:pt idx="58">
                  <c:v>43731</c:v>
                </c:pt>
                <c:pt idx="59">
                  <c:v>43732</c:v>
                </c:pt>
                <c:pt idx="60">
                  <c:v>43733</c:v>
                </c:pt>
                <c:pt idx="61">
                  <c:v>43734</c:v>
                </c:pt>
                <c:pt idx="62">
                  <c:v>43735</c:v>
                </c:pt>
                <c:pt idx="63">
                  <c:v>43738</c:v>
                </c:pt>
                <c:pt idx="64">
                  <c:v>43739</c:v>
                </c:pt>
                <c:pt idx="65">
                  <c:v>43740</c:v>
                </c:pt>
                <c:pt idx="66">
                  <c:v>43741</c:v>
                </c:pt>
                <c:pt idx="67">
                  <c:v>43742</c:v>
                </c:pt>
                <c:pt idx="68">
                  <c:v>43745</c:v>
                </c:pt>
                <c:pt idx="69">
                  <c:v>43746</c:v>
                </c:pt>
                <c:pt idx="70">
                  <c:v>43747</c:v>
                </c:pt>
                <c:pt idx="71">
                  <c:v>43748</c:v>
                </c:pt>
                <c:pt idx="72">
                  <c:v>43749</c:v>
                </c:pt>
                <c:pt idx="73">
                  <c:v>43753</c:v>
                </c:pt>
                <c:pt idx="74">
                  <c:v>43754</c:v>
                </c:pt>
                <c:pt idx="75">
                  <c:v>43755</c:v>
                </c:pt>
                <c:pt idx="76">
                  <c:v>43756</c:v>
                </c:pt>
                <c:pt idx="77">
                  <c:v>43759</c:v>
                </c:pt>
                <c:pt idx="78">
                  <c:v>43760</c:v>
                </c:pt>
                <c:pt idx="79">
                  <c:v>43761</c:v>
                </c:pt>
                <c:pt idx="80">
                  <c:v>43762</c:v>
                </c:pt>
                <c:pt idx="81">
                  <c:v>43763</c:v>
                </c:pt>
                <c:pt idx="82">
                  <c:v>43766</c:v>
                </c:pt>
                <c:pt idx="83">
                  <c:v>43767</c:v>
                </c:pt>
                <c:pt idx="84">
                  <c:v>43768</c:v>
                </c:pt>
                <c:pt idx="85">
                  <c:v>43769</c:v>
                </c:pt>
                <c:pt idx="86">
                  <c:v>43770</c:v>
                </c:pt>
                <c:pt idx="87">
                  <c:v>43773</c:v>
                </c:pt>
                <c:pt idx="88">
                  <c:v>43774</c:v>
                </c:pt>
                <c:pt idx="89">
                  <c:v>43776</c:v>
                </c:pt>
                <c:pt idx="90">
                  <c:v>43777</c:v>
                </c:pt>
                <c:pt idx="91">
                  <c:v>43780</c:v>
                </c:pt>
                <c:pt idx="92">
                  <c:v>43781</c:v>
                </c:pt>
                <c:pt idx="93">
                  <c:v>43782</c:v>
                </c:pt>
                <c:pt idx="94">
                  <c:v>43783</c:v>
                </c:pt>
                <c:pt idx="95">
                  <c:v>43784</c:v>
                </c:pt>
                <c:pt idx="96">
                  <c:v>43788</c:v>
                </c:pt>
                <c:pt idx="97">
                  <c:v>43789</c:v>
                </c:pt>
                <c:pt idx="98">
                  <c:v>43790</c:v>
                </c:pt>
                <c:pt idx="99">
                  <c:v>43791</c:v>
                </c:pt>
                <c:pt idx="100">
                  <c:v>43794</c:v>
                </c:pt>
                <c:pt idx="101">
                  <c:v>43795</c:v>
                </c:pt>
                <c:pt idx="102">
                  <c:v>43796</c:v>
                </c:pt>
                <c:pt idx="103">
                  <c:v>43797</c:v>
                </c:pt>
                <c:pt idx="104">
                  <c:v>43798</c:v>
                </c:pt>
                <c:pt idx="105">
                  <c:v>43801</c:v>
                </c:pt>
                <c:pt idx="106">
                  <c:v>43802</c:v>
                </c:pt>
                <c:pt idx="107">
                  <c:v>43803</c:v>
                </c:pt>
                <c:pt idx="108">
                  <c:v>43804</c:v>
                </c:pt>
                <c:pt idx="109">
                  <c:v>43805</c:v>
                </c:pt>
                <c:pt idx="110">
                  <c:v>43808</c:v>
                </c:pt>
                <c:pt idx="111">
                  <c:v>43809</c:v>
                </c:pt>
                <c:pt idx="112">
                  <c:v>43810</c:v>
                </c:pt>
                <c:pt idx="113">
                  <c:v>43811</c:v>
                </c:pt>
                <c:pt idx="114">
                  <c:v>43812</c:v>
                </c:pt>
                <c:pt idx="115">
                  <c:v>43815</c:v>
                </c:pt>
                <c:pt idx="116">
                  <c:v>43816</c:v>
                </c:pt>
                <c:pt idx="117">
                  <c:v>43817</c:v>
                </c:pt>
                <c:pt idx="118">
                  <c:v>43818</c:v>
                </c:pt>
                <c:pt idx="119">
                  <c:v>43819</c:v>
                </c:pt>
                <c:pt idx="120">
                  <c:v>43822</c:v>
                </c:pt>
                <c:pt idx="121">
                  <c:v>43825</c:v>
                </c:pt>
                <c:pt idx="122">
                  <c:v>43826</c:v>
                </c:pt>
                <c:pt idx="123">
                  <c:v>43829</c:v>
                </c:pt>
                <c:pt idx="124">
                  <c:v>43832</c:v>
                </c:pt>
                <c:pt idx="125">
                  <c:v>43833</c:v>
                </c:pt>
                <c:pt idx="126">
                  <c:v>43836</c:v>
                </c:pt>
                <c:pt idx="127">
                  <c:v>43837</c:v>
                </c:pt>
                <c:pt idx="128">
                  <c:v>43838</c:v>
                </c:pt>
                <c:pt idx="129">
                  <c:v>43839</c:v>
                </c:pt>
                <c:pt idx="130">
                  <c:v>43840</c:v>
                </c:pt>
                <c:pt idx="131">
                  <c:v>43843</c:v>
                </c:pt>
                <c:pt idx="132">
                  <c:v>43844</c:v>
                </c:pt>
                <c:pt idx="133">
                  <c:v>43845</c:v>
                </c:pt>
                <c:pt idx="134">
                  <c:v>43846</c:v>
                </c:pt>
                <c:pt idx="135">
                  <c:v>43847</c:v>
                </c:pt>
                <c:pt idx="136">
                  <c:v>43850</c:v>
                </c:pt>
                <c:pt idx="137">
                  <c:v>43851</c:v>
                </c:pt>
                <c:pt idx="138">
                  <c:v>43852</c:v>
                </c:pt>
                <c:pt idx="139">
                  <c:v>43853</c:v>
                </c:pt>
                <c:pt idx="140">
                  <c:v>43854</c:v>
                </c:pt>
                <c:pt idx="141">
                  <c:v>43857</c:v>
                </c:pt>
                <c:pt idx="142">
                  <c:v>43858</c:v>
                </c:pt>
                <c:pt idx="143">
                  <c:v>43859</c:v>
                </c:pt>
                <c:pt idx="144">
                  <c:v>43860</c:v>
                </c:pt>
                <c:pt idx="145">
                  <c:v>43861</c:v>
                </c:pt>
                <c:pt idx="146">
                  <c:v>43864</c:v>
                </c:pt>
                <c:pt idx="147">
                  <c:v>43865</c:v>
                </c:pt>
                <c:pt idx="148">
                  <c:v>43866</c:v>
                </c:pt>
                <c:pt idx="149">
                  <c:v>43867</c:v>
                </c:pt>
                <c:pt idx="150">
                  <c:v>43868</c:v>
                </c:pt>
                <c:pt idx="151">
                  <c:v>43871</c:v>
                </c:pt>
                <c:pt idx="152">
                  <c:v>43872</c:v>
                </c:pt>
                <c:pt idx="153">
                  <c:v>43873</c:v>
                </c:pt>
                <c:pt idx="154">
                  <c:v>43874</c:v>
                </c:pt>
                <c:pt idx="155">
                  <c:v>43875</c:v>
                </c:pt>
                <c:pt idx="156">
                  <c:v>43878</c:v>
                </c:pt>
                <c:pt idx="157">
                  <c:v>43879</c:v>
                </c:pt>
                <c:pt idx="158">
                  <c:v>43880</c:v>
                </c:pt>
                <c:pt idx="159">
                  <c:v>43881</c:v>
                </c:pt>
                <c:pt idx="160">
                  <c:v>43882</c:v>
                </c:pt>
                <c:pt idx="161">
                  <c:v>43887</c:v>
                </c:pt>
                <c:pt idx="162">
                  <c:v>43888</c:v>
                </c:pt>
                <c:pt idx="163">
                  <c:v>43889</c:v>
                </c:pt>
                <c:pt idx="164">
                  <c:v>43892</c:v>
                </c:pt>
                <c:pt idx="165">
                  <c:v>43893</c:v>
                </c:pt>
                <c:pt idx="166">
                  <c:v>43894</c:v>
                </c:pt>
                <c:pt idx="167">
                  <c:v>43895</c:v>
                </c:pt>
                <c:pt idx="168">
                  <c:v>43896</c:v>
                </c:pt>
                <c:pt idx="169">
                  <c:v>43899</c:v>
                </c:pt>
                <c:pt idx="170">
                  <c:v>43900</c:v>
                </c:pt>
                <c:pt idx="171">
                  <c:v>43901</c:v>
                </c:pt>
                <c:pt idx="172">
                  <c:v>43902</c:v>
                </c:pt>
                <c:pt idx="173">
                  <c:v>43903</c:v>
                </c:pt>
                <c:pt idx="174">
                  <c:v>43906</c:v>
                </c:pt>
                <c:pt idx="175">
                  <c:v>43907</c:v>
                </c:pt>
                <c:pt idx="176">
                  <c:v>43908</c:v>
                </c:pt>
                <c:pt idx="177">
                  <c:v>43909</c:v>
                </c:pt>
                <c:pt idx="178">
                  <c:v>43910</c:v>
                </c:pt>
                <c:pt idx="179">
                  <c:v>43915</c:v>
                </c:pt>
                <c:pt idx="180">
                  <c:v>43916</c:v>
                </c:pt>
                <c:pt idx="181">
                  <c:v>43917</c:v>
                </c:pt>
                <c:pt idx="182">
                  <c:v>43920</c:v>
                </c:pt>
                <c:pt idx="183">
                  <c:v>43922</c:v>
                </c:pt>
                <c:pt idx="184">
                  <c:v>43923</c:v>
                </c:pt>
                <c:pt idx="185">
                  <c:v>43924</c:v>
                </c:pt>
                <c:pt idx="186">
                  <c:v>43927</c:v>
                </c:pt>
                <c:pt idx="187">
                  <c:v>43928</c:v>
                </c:pt>
                <c:pt idx="188">
                  <c:v>43929</c:v>
                </c:pt>
                <c:pt idx="189">
                  <c:v>43934</c:v>
                </c:pt>
                <c:pt idx="190">
                  <c:v>43935</c:v>
                </c:pt>
                <c:pt idx="191">
                  <c:v>43936</c:v>
                </c:pt>
                <c:pt idx="192">
                  <c:v>43937</c:v>
                </c:pt>
                <c:pt idx="193">
                  <c:v>43938</c:v>
                </c:pt>
                <c:pt idx="194">
                  <c:v>43941</c:v>
                </c:pt>
                <c:pt idx="195">
                  <c:v>43942</c:v>
                </c:pt>
                <c:pt idx="196">
                  <c:v>43943</c:v>
                </c:pt>
                <c:pt idx="197">
                  <c:v>43944</c:v>
                </c:pt>
                <c:pt idx="198">
                  <c:v>43945</c:v>
                </c:pt>
                <c:pt idx="199">
                  <c:v>43948</c:v>
                </c:pt>
                <c:pt idx="200">
                  <c:v>43949</c:v>
                </c:pt>
                <c:pt idx="201">
                  <c:v>43950</c:v>
                </c:pt>
                <c:pt idx="202">
                  <c:v>43951</c:v>
                </c:pt>
                <c:pt idx="203">
                  <c:v>43955</c:v>
                </c:pt>
                <c:pt idx="204">
                  <c:v>43956</c:v>
                </c:pt>
                <c:pt idx="205">
                  <c:v>43957</c:v>
                </c:pt>
                <c:pt idx="206">
                  <c:v>43958</c:v>
                </c:pt>
                <c:pt idx="207">
                  <c:v>43959</c:v>
                </c:pt>
                <c:pt idx="208">
                  <c:v>43962</c:v>
                </c:pt>
                <c:pt idx="209">
                  <c:v>43963</c:v>
                </c:pt>
                <c:pt idx="210">
                  <c:v>43964</c:v>
                </c:pt>
                <c:pt idx="211">
                  <c:v>43965</c:v>
                </c:pt>
                <c:pt idx="212">
                  <c:v>43966</c:v>
                </c:pt>
                <c:pt idx="213">
                  <c:v>43969</c:v>
                </c:pt>
                <c:pt idx="214">
                  <c:v>43970</c:v>
                </c:pt>
                <c:pt idx="215">
                  <c:v>43971</c:v>
                </c:pt>
                <c:pt idx="216">
                  <c:v>43972</c:v>
                </c:pt>
                <c:pt idx="217">
                  <c:v>43973</c:v>
                </c:pt>
                <c:pt idx="218">
                  <c:v>43977</c:v>
                </c:pt>
                <c:pt idx="219">
                  <c:v>43978</c:v>
                </c:pt>
                <c:pt idx="220">
                  <c:v>43979</c:v>
                </c:pt>
                <c:pt idx="221">
                  <c:v>43980</c:v>
                </c:pt>
                <c:pt idx="222">
                  <c:v>43983</c:v>
                </c:pt>
                <c:pt idx="223">
                  <c:v>43984</c:v>
                </c:pt>
                <c:pt idx="224">
                  <c:v>43985</c:v>
                </c:pt>
                <c:pt idx="225">
                  <c:v>43986</c:v>
                </c:pt>
                <c:pt idx="226">
                  <c:v>43987</c:v>
                </c:pt>
                <c:pt idx="227">
                  <c:v>43990</c:v>
                </c:pt>
                <c:pt idx="228">
                  <c:v>43991</c:v>
                </c:pt>
                <c:pt idx="229">
                  <c:v>43992</c:v>
                </c:pt>
                <c:pt idx="230">
                  <c:v>43993</c:v>
                </c:pt>
                <c:pt idx="231">
                  <c:v>43994</c:v>
                </c:pt>
                <c:pt idx="232">
                  <c:v>43998</c:v>
                </c:pt>
                <c:pt idx="233">
                  <c:v>43999</c:v>
                </c:pt>
                <c:pt idx="234">
                  <c:v>44000</c:v>
                </c:pt>
                <c:pt idx="235">
                  <c:v>44001</c:v>
                </c:pt>
                <c:pt idx="236">
                  <c:v>44004</c:v>
                </c:pt>
                <c:pt idx="237">
                  <c:v>44005</c:v>
                </c:pt>
                <c:pt idx="238">
                  <c:v>44006</c:v>
                </c:pt>
                <c:pt idx="239">
                  <c:v>44007</c:v>
                </c:pt>
                <c:pt idx="240">
                  <c:v>44008</c:v>
                </c:pt>
                <c:pt idx="241">
                  <c:v>44011</c:v>
                </c:pt>
                <c:pt idx="242">
                  <c:v>44012</c:v>
                </c:pt>
                <c:pt idx="243">
                  <c:v>44013</c:v>
                </c:pt>
                <c:pt idx="244">
                  <c:v>44014</c:v>
                </c:pt>
                <c:pt idx="245">
                  <c:v>44015</c:v>
                </c:pt>
                <c:pt idx="246">
                  <c:v>44018</c:v>
                </c:pt>
                <c:pt idx="247">
                  <c:v>44019</c:v>
                </c:pt>
                <c:pt idx="248">
                  <c:v>44020</c:v>
                </c:pt>
                <c:pt idx="249">
                  <c:v>44025</c:v>
                </c:pt>
                <c:pt idx="250">
                  <c:v>44026</c:v>
                </c:pt>
                <c:pt idx="251">
                  <c:v>44027</c:v>
                </c:pt>
                <c:pt idx="252">
                  <c:v>44028</c:v>
                </c:pt>
                <c:pt idx="253">
                  <c:v>44029</c:v>
                </c:pt>
                <c:pt idx="254">
                  <c:v>44032</c:v>
                </c:pt>
                <c:pt idx="255">
                  <c:v>44033</c:v>
                </c:pt>
                <c:pt idx="256">
                  <c:v>44034</c:v>
                </c:pt>
                <c:pt idx="257">
                  <c:v>44035</c:v>
                </c:pt>
                <c:pt idx="258">
                  <c:v>44036</c:v>
                </c:pt>
                <c:pt idx="259">
                  <c:v>44039</c:v>
                </c:pt>
                <c:pt idx="260">
                  <c:v>44040</c:v>
                </c:pt>
                <c:pt idx="261">
                  <c:v>44041</c:v>
                </c:pt>
                <c:pt idx="262">
                  <c:v>44042</c:v>
                </c:pt>
                <c:pt idx="263">
                  <c:v>44043</c:v>
                </c:pt>
                <c:pt idx="264">
                  <c:v>44046</c:v>
                </c:pt>
                <c:pt idx="265">
                  <c:v>44047</c:v>
                </c:pt>
                <c:pt idx="266">
                  <c:v>44048</c:v>
                </c:pt>
                <c:pt idx="267">
                  <c:v>44049</c:v>
                </c:pt>
                <c:pt idx="268">
                  <c:v>44050</c:v>
                </c:pt>
                <c:pt idx="269">
                  <c:v>44053</c:v>
                </c:pt>
                <c:pt idx="270">
                  <c:v>44054</c:v>
                </c:pt>
                <c:pt idx="271">
                  <c:v>44055</c:v>
                </c:pt>
                <c:pt idx="272">
                  <c:v>44056</c:v>
                </c:pt>
                <c:pt idx="273">
                  <c:v>44057</c:v>
                </c:pt>
                <c:pt idx="274">
                  <c:v>44061</c:v>
                </c:pt>
                <c:pt idx="275">
                  <c:v>44062</c:v>
                </c:pt>
                <c:pt idx="276">
                  <c:v>44063</c:v>
                </c:pt>
                <c:pt idx="277">
                  <c:v>44064</c:v>
                </c:pt>
                <c:pt idx="278">
                  <c:v>44065</c:v>
                </c:pt>
                <c:pt idx="279">
                  <c:v>44068</c:v>
                </c:pt>
                <c:pt idx="280">
                  <c:v>44069</c:v>
                </c:pt>
                <c:pt idx="281">
                  <c:v>44070</c:v>
                </c:pt>
                <c:pt idx="282">
                  <c:v>44071</c:v>
                </c:pt>
                <c:pt idx="283">
                  <c:v>44074</c:v>
                </c:pt>
                <c:pt idx="284">
                  <c:v>44075</c:v>
                </c:pt>
                <c:pt idx="285">
                  <c:v>44076</c:v>
                </c:pt>
                <c:pt idx="286">
                  <c:v>44077</c:v>
                </c:pt>
                <c:pt idx="287">
                  <c:v>44078</c:v>
                </c:pt>
                <c:pt idx="288">
                  <c:v>44081</c:v>
                </c:pt>
                <c:pt idx="289">
                  <c:v>44082</c:v>
                </c:pt>
                <c:pt idx="290">
                  <c:v>44083</c:v>
                </c:pt>
                <c:pt idx="291">
                  <c:v>44084</c:v>
                </c:pt>
                <c:pt idx="292">
                  <c:v>44085</c:v>
                </c:pt>
                <c:pt idx="293">
                  <c:v>44088</c:v>
                </c:pt>
                <c:pt idx="294">
                  <c:v>44089</c:v>
                </c:pt>
                <c:pt idx="295">
                  <c:v>44090</c:v>
                </c:pt>
                <c:pt idx="296">
                  <c:v>44091</c:v>
                </c:pt>
                <c:pt idx="297">
                  <c:v>44092</c:v>
                </c:pt>
                <c:pt idx="298">
                  <c:v>44095</c:v>
                </c:pt>
                <c:pt idx="299">
                  <c:v>44096</c:v>
                </c:pt>
                <c:pt idx="300">
                  <c:v>44097</c:v>
                </c:pt>
                <c:pt idx="301">
                  <c:v>44098</c:v>
                </c:pt>
                <c:pt idx="302">
                  <c:v>44099</c:v>
                </c:pt>
                <c:pt idx="303">
                  <c:v>44102</c:v>
                </c:pt>
                <c:pt idx="304">
                  <c:v>44103</c:v>
                </c:pt>
                <c:pt idx="305">
                  <c:v>44104</c:v>
                </c:pt>
                <c:pt idx="306">
                  <c:v>44105</c:v>
                </c:pt>
                <c:pt idx="307">
                  <c:v>44106</c:v>
                </c:pt>
                <c:pt idx="308">
                  <c:v>44109</c:v>
                </c:pt>
                <c:pt idx="309">
                  <c:v>44110</c:v>
                </c:pt>
                <c:pt idx="310">
                  <c:v>44111</c:v>
                </c:pt>
                <c:pt idx="311">
                  <c:v>44112</c:v>
                </c:pt>
                <c:pt idx="312">
                  <c:v>44113</c:v>
                </c:pt>
                <c:pt idx="313">
                  <c:v>44117</c:v>
                </c:pt>
                <c:pt idx="314">
                  <c:v>44118</c:v>
                </c:pt>
                <c:pt idx="315">
                  <c:v>44119</c:v>
                </c:pt>
                <c:pt idx="316">
                  <c:v>44120</c:v>
                </c:pt>
                <c:pt idx="317">
                  <c:v>44123</c:v>
                </c:pt>
                <c:pt idx="318">
                  <c:v>44124</c:v>
                </c:pt>
                <c:pt idx="319">
                  <c:v>44125</c:v>
                </c:pt>
                <c:pt idx="320">
                  <c:v>44126</c:v>
                </c:pt>
                <c:pt idx="321">
                  <c:v>44127</c:v>
                </c:pt>
                <c:pt idx="322">
                  <c:v>44130</c:v>
                </c:pt>
                <c:pt idx="323">
                  <c:v>44131</c:v>
                </c:pt>
                <c:pt idx="324">
                  <c:v>44132</c:v>
                </c:pt>
                <c:pt idx="325">
                  <c:v>44133</c:v>
                </c:pt>
                <c:pt idx="326">
                  <c:v>44134</c:v>
                </c:pt>
                <c:pt idx="327">
                  <c:v>44137</c:v>
                </c:pt>
                <c:pt idx="328">
                  <c:v>44138</c:v>
                </c:pt>
                <c:pt idx="329">
                  <c:v>44139</c:v>
                </c:pt>
                <c:pt idx="330">
                  <c:v>44140</c:v>
                </c:pt>
                <c:pt idx="331">
                  <c:v>44144</c:v>
                </c:pt>
                <c:pt idx="332">
                  <c:v>44145</c:v>
                </c:pt>
                <c:pt idx="333">
                  <c:v>44146</c:v>
                </c:pt>
                <c:pt idx="334">
                  <c:v>44147</c:v>
                </c:pt>
                <c:pt idx="335">
                  <c:v>44148</c:v>
                </c:pt>
                <c:pt idx="336">
                  <c:v>44151</c:v>
                </c:pt>
                <c:pt idx="337">
                  <c:v>44152</c:v>
                </c:pt>
                <c:pt idx="338">
                  <c:v>44153</c:v>
                </c:pt>
                <c:pt idx="339">
                  <c:v>44154</c:v>
                </c:pt>
                <c:pt idx="340">
                  <c:v>44155</c:v>
                </c:pt>
                <c:pt idx="341">
                  <c:v>44159</c:v>
                </c:pt>
                <c:pt idx="342">
                  <c:v>44160</c:v>
                </c:pt>
                <c:pt idx="343">
                  <c:v>44161</c:v>
                </c:pt>
                <c:pt idx="344">
                  <c:v>44162</c:v>
                </c:pt>
                <c:pt idx="345">
                  <c:v>44165</c:v>
                </c:pt>
                <c:pt idx="346">
                  <c:v>44166</c:v>
                </c:pt>
                <c:pt idx="347">
                  <c:v>44167</c:v>
                </c:pt>
                <c:pt idx="348">
                  <c:v>44168</c:v>
                </c:pt>
                <c:pt idx="349">
                  <c:v>44169</c:v>
                </c:pt>
                <c:pt idx="350">
                  <c:v>44174</c:v>
                </c:pt>
                <c:pt idx="351">
                  <c:v>44175</c:v>
                </c:pt>
                <c:pt idx="352">
                  <c:v>44176</c:v>
                </c:pt>
                <c:pt idx="353">
                  <c:v>44179</c:v>
                </c:pt>
                <c:pt idx="354">
                  <c:v>44180</c:v>
                </c:pt>
                <c:pt idx="355">
                  <c:v>44181</c:v>
                </c:pt>
                <c:pt idx="356">
                  <c:v>44182</c:v>
                </c:pt>
                <c:pt idx="357">
                  <c:v>44183</c:v>
                </c:pt>
                <c:pt idx="358">
                  <c:v>44186</c:v>
                </c:pt>
                <c:pt idx="359">
                  <c:v>44187</c:v>
                </c:pt>
                <c:pt idx="360">
                  <c:v>44188</c:v>
                </c:pt>
                <c:pt idx="361">
                  <c:v>44193</c:v>
                </c:pt>
                <c:pt idx="362">
                  <c:v>44194</c:v>
                </c:pt>
                <c:pt idx="363">
                  <c:v>44195</c:v>
                </c:pt>
                <c:pt idx="364">
                  <c:v>44200</c:v>
                </c:pt>
                <c:pt idx="365">
                  <c:v>44201</c:v>
                </c:pt>
                <c:pt idx="366">
                  <c:v>44202</c:v>
                </c:pt>
                <c:pt idx="367">
                  <c:v>44203</c:v>
                </c:pt>
                <c:pt idx="368">
                  <c:v>44204</c:v>
                </c:pt>
                <c:pt idx="369">
                  <c:v>44207</c:v>
                </c:pt>
                <c:pt idx="370">
                  <c:v>44208</c:v>
                </c:pt>
                <c:pt idx="371">
                  <c:v>44209</c:v>
                </c:pt>
                <c:pt idx="372">
                  <c:v>44210</c:v>
                </c:pt>
                <c:pt idx="373">
                  <c:v>44211</c:v>
                </c:pt>
                <c:pt idx="374">
                  <c:v>44214</c:v>
                </c:pt>
                <c:pt idx="375">
                  <c:v>44215</c:v>
                </c:pt>
                <c:pt idx="376">
                  <c:v>44216</c:v>
                </c:pt>
                <c:pt idx="377">
                  <c:v>44217</c:v>
                </c:pt>
                <c:pt idx="378">
                  <c:v>44218</c:v>
                </c:pt>
                <c:pt idx="379">
                  <c:v>44221</c:v>
                </c:pt>
                <c:pt idx="380">
                  <c:v>44222</c:v>
                </c:pt>
                <c:pt idx="381">
                  <c:v>44223</c:v>
                </c:pt>
                <c:pt idx="382">
                  <c:v>44224</c:v>
                </c:pt>
                <c:pt idx="383">
                  <c:v>44225</c:v>
                </c:pt>
                <c:pt idx="384">
                  <c:v>44228</c:v>
                </c:pt>
                <c:pt idx="385">
                  <c:v>44229</c:v>
                </c:pt>
                <c:pt idx="386">
                  <c:v>44230</c:v>
                </c:pt>
                <c:pt idx="387">
                  <c:v>44231</c:v>
                </c:pt>
                <c:pt idx="388">
                  <c:v>44232</c:v>
                </c:pt>
                <c:pt idx="389">
                  <c:v>44235</c:v>
                </c:pt>
                <c:pt idx="390">
                  <c:v>44236</c:v>
                </c:pt>
                <c:pt idx="391">
                  <c:v>44237</c:v>
                </c:pt>
                <c:pt idx="392">
                  <c:v>44238</c:v>
                </c:pt>
                <c:pt idx="393">
                  <c:v>44239</c:v>
                </c:pt>
                <c:pt idx="394">
                  <c:v>44244</c:v>
                </c:pt>
                <c:pt idx="395">
                  <c:v>44245</c:v>
                </c:pt>
                <c:pt idx="396">
                  <c:v>44246</c:v>
                </c:pt>
                <c:pt idx="397">
                  <c:v>44249</c:v>
                </c:pt>
                <c:pt idx="398">
                  <c:v>44250</c:v>
                </c:pt>
                <c:pt idx="399">
                  <c:v>44251</c:v>
                </c:pt>
                <c:pt idx="400">
                  <c:v>44252</c:v>
                </c:pt>
                <c:pt idx="401">
                  <c:v>44253</c:v>
                </c:pt>
                <c:pt idx="402">
                  <c:v>44256</c:v>
                </c:pt>
                <c:pt idx="403">
                  <c:v>44257</c:v>
                </c:pt>
                <c:pt idx="404">
                  <c:v>44258</c:v>
                </c:pt>
                <c:pt idx="405">
                  <c:v>44259</c:v>
                </c:pt>
                <c:pt idx="406">
                  <c:v>44260</c:v>
                </c:pt>
                <c:pt idx="407">
                  <c:v>44263</c:v>
                </c:pt>
                <c:pt idx="408">
                  <c:v>44264</c:v>
                </c:pt>
                <c:pt idx="409">
                  <c:v>44265</c:v>
                </c:pt>
                <c:pt idx="410">
                  <c:v>44266</c:v>
                </c:pt>
                <c:pt idx="411">
                  <c:v>44267</c:v>
                </c:pt>
                <c:pt idx="412">
                  <c:v>44270</c:v>
                </c:pt>
                <c:pt idx="413">
                  <c:v>44271</c:v>
                </c:pt>
                <c:pt idx="414">
                  <c:v>44272</c:v>
                </c:pt>
                <c:pt idx="415">
                  <c:v>44273</c:v>
                </c:pt>
                <c:pt idx="416">
                  <c:v>44274</c:v>
                </c:pt>
                <c:pt idx="417">
                  <c:v>44277</c:v>
                </c:pt>
                <c:pt idx="418">
                  <c:v>44278</c:v>
                </c:pt>
                <c:pt idx="419">
                  <c:v>44280</c:v>
                </c:pt>
                <c:pt idx="420">
                  <c:v>44281</c:v>
                </c:pt>
                <c:pt idx="421">
                  <c:v>44284</c:v>
                </c:pt>
                <c:pt idx="422">
                  <c:v>44285</c:v>
                </c:pt>
                <c:pt idx="423">
                  <c:v>44286</c:v>
                </c:pt>
                <c:pt idx="424">
                  <c:v>44291</c:v>
                </c:pt>
                <c:pt idx="425">
                  <c:v>44292</c:v>
                </c:pt>
                <c:pt idx="426">
                  <c:v>44293</c:v>
                </c:pt>
                <c:pt idx="427">
                  <c:v>44294</c:v>
                </c:pt>
                <c:pt idx="428">
                  <c:v>44295</c:v>
                </c:pt>
                <c:pt idx="429">
                  <c:v>44298</c:v>
                </c:pt>
                <c:pt idx="430">
                  <c:v>44299</c:v>
                </c:pt>
                <c:pt idx="431">
                  <c:v>44300</c:v>
                </c:pt>
                <c:pt idx="432">
                  <c:v>44301</c:v>
                </c:pt>
                <c:pt idx="433">
                  <c:v>44302</c:v>
                </c:pt>
                <c:pt idx="434">
                  <c:v>44305</c:v>
                </c:pt>
                <c:pt idx="435">
                  <c:v>44306</c:v>
                </c:pt>
                <c:pt idx="436">
                  <c:v>44307</c:v>
                </c:pt>
                <c:pt idx="437">
                  <c:v>44308</c:v>
                </c:pt>
                <c:pt idx="438">
                  <c:v>44309</c:v>
                </c:pt>
                <c:pt idx="439">
                  <c:v>44312</c:v>
                </c:pt>
                <c:pt idx="440">
                  <c:v>44313</c:v>
                </c:pt>
                <c:pt idx="441">
                  <c:v>44314</c:v>
                </c:pt>
                <c:pt idx="442">
                  <c:v>44315</c:v>
                </c:pt>
                <c:pt idx="443">
                  <c:v>44316</c:v>
                </c:pt>
                <c:pt idx="444">
                  <c:v>44319</c:v>
                </c:pt>
                <c:pt idx="445">
                  <c:v>44320</c:v>
                </c:pt>
                <c:pt idx="446">
                  <c:v>44321</c:v>
                </c:pt>
                <c:pt idx="447">
                  <c:v>44322</c:v>
                </c:pt>
                <c:pt idx="448">
                  <c:v>44323</c:v>
                </c:pt>
                <c:pt idx="449">
                  <c:v>44326</c:v>
                </c:pt>
                <c:pt idx="450">
                  <c:v>44327</c:v>
                </c:pt>
                <c:pt idx="451">
                  <c:v>44328</c:v>
                </c:pt>
                <c:pt idx="452">
                  <c:v>44329</c:v>
                </c:pt>
                <c:pt idx="453">
                  <c:v>44330</c:v>
                </c:pt>
                <c:pt idx="454">
                  <c:v>44333</c:v>
                </c:pt>
                <c:pt idx="455">
                  <c:v>44334</c:v>
                </c:pt>
                <c:pt idx="456">
                  <c:v>44335</c:v>
                </c:pt>
                <c:pt idx="457">
                  <c:v>44336</c:v>
                </c:pt>
                <c:pt idx="458">
                  <c:v>44337</c:v>
                </c:pt>
                <c:pt idx="459">
                  <c:v>44342</c:v>
                </c:pt>
                <c:pt idx="460">
                  <c:v>44343</c:v>
                </c:pt>
                <c:pt idx="461">
                  <c:v>44344</c:v>
                </c:pt>
                <c:pt idx="462">
                  <c:v>44347</c:v>
                </c:pt>
                <c:pt idx="463">
                  <c:v>44348</c:v>
                </c:pt>
                <c:pt idx="464">
                  <c:v>44349</c:v>
                </c:pt>
                <c:pt idx="465">
                  <c:v>44350</c:v>
                </c:pt>
                <c:pt idx="466">
                  <c:v>44351</c:v>
                </c:pt>
                <c:pt idx="467">
                  <c:v>44354</c:v>
                </c:pt>
                <c:pt idx="468">
                  <c:v>44355</c:v>
                </c:pt>
                <c:pt idx="469">
                  <c:v>44356</c:v>
                </c:pt>
                <c:pt idx="470">
                  <c:v>44357</c:v>
                </c:pt>
                <c:pt idx="471">
                  <c:v>44358</c:v>
                </c:pt>
                <c:pt idx="472">
                  <c:v>44361</c:v>
                </c:pt>
                <c:pt idx="473">
                  <c:v>44362</c:v>
                </c:pt>
                <c:pt idx="474">
                  <c:v>44363</c:v>
                </c:pt>
                <c:pt idx="475">
                  <c:v>44364</c:v>
                </c:pt>
                <c:pt idx="476">
                  <c:v>44365</c:v>
                </c:pt>
                <c:pt idx="477">
                  <c:v>44369</c:v>
                </c:pt>
                <c:pt idx="478">
                  <c:v>44370</c:v>
                </c:pt>
                <c:pt idx="479">
                  <c:v>44371</c:v>
                </c:pt>
                <c:pt idx="480">
                  <c:v>44372</c:v>
                </c:pt>
                <c:pt idx="481">
                  <c:v>44375</c:v>
                </c:pt>
                <c:pt idx="482">
                  <c:v>44376</c:v>
                </c:pt>
                <c:pt idx="483">
                  <c:v>44377</c:v>
                </c:pt>
                <c:pt idx="484">
                  <c:v>44378</c:v>
                </c:pt>
                <c:pt idx="485">
                  <c:v>44379</c:v>
                </c:pt>
                <c:pt idx="486">
                  <c:v>44382</c:v>
                </c:pt>
                <c:pt idx="487">
                  <c:v>44383</c:v>
                </c:pt>
                <c:pt idx="488">
                  <c:v>44384</c:v>
                </c:pt>
                <c:pt idx="489">
                  <c:v>44385</c:v>
                </c:pt>
                <c:pt idx="490">
                  <c:v>44389</c:v>
                </c:pt>
                <c:pt idx="491">
                  <c:v>44390</c:v>
                </c:pt>
                <c:pt idx="492">
                  <c:v>44391</c:v>
                </c:pt>
                <c:pt idx="493">
                  <c:v>44392</c:v>
                </c:pt>
                <c:pt idx="494">
                  <c:v>44393</c:v>
                </c:pt>
                <c:pt idx="495">
                  <c:v>44396</c:v>
                </c:pt>
                <c:pt idx="496">
                  <c:v>44397</c:v>
                </c:pt>
                <c:pt idx="497">
                  <c:v>44398</c:v>
                </c:pt>
                <c:pt idx="498">
                  <c:v>44399</c:v>
                </c:pt>
                <c:pt idx="499">
                  <c:v>44400</c:v>
                </c:pt>
                <c:pt idx="500">
                  <c:v>44403</c:v>
                </c:pt>
                <c:pt idx="501">
                  <c:v>44404</c:v>
                </c:pt>
                <c:pt idx="502">
                  <c:v>44405</c:v>
                </c:pt>
                <c:pt idx="503">
                  <c:v>44406</c:v>
                </c:pt>
                <c:pt idx="504">
                  <c:v>44407</c:v>
                </c:pt>
                <c:pt idx="505">
                  <c:v>44410</c:v>
                </c:pt>
                <c:pt idx="506">
                  <c:v>44411</c:v>
                </c:pt>
                <c:pt idx="507">
                  <c:v>44412</c:v>
                </c:pt>
                <c:pt idx="508">
                  <c:v>44413</c:v>
                </c:pt>
                <c:pt idx="509">
                  <c:v>44414</c:v>
                </c:pt>
                <c:pt idx="510">
                  <c:v>44417</c:v>
                </c:pt>
                <c:pt idx="511">
                  <c:v>44418</c:v>
                </c:pt>
                <c:pt idx="512">
                  <c:v>44419</c:v>
                </c:pt>
                <c:pt idx="513">
                  <c:v>44420</c:v>
                </c:pt>
                <c:pt idx="514">
                  <c:v>44421</c:v>
                </c:pt>
                <c:pt idx="515">
                  <c:v>44425</c:v>
                </c:pt>
                <c:pt idx="516">
                  <c:v>44426</c:v>
                </c:pt>
                <c:pt idx="517">
                  <c:v>44427</c:v>
                </c:pt>
                <c:pt idx="518">
                  <c:v>44428</c:v>
                </c:pt>
                <c:pt idx="519">
                  <c:v>44431</c:v>
                </c:pt>
                <c:pt idx="520">
                  <c:v>44432</c:v>
                </c:pt>
                <c:pt idx="521">
                  <c:v>44433</c:v>
                </c:pt>
                <c:pt idx="522">
                  <c:v>44434</c:v>
                </c:pt>
                <c:pt idx="523">
                  <c:v>44435</c:v>
                </c:pt>
                <c:pt idx="524">
                  <c:v>44438</c:v>
                </c:pt>
                <c:pt idx="525">
                  <c:v>44439</c:v>
                </c:pt>
                <c:pt idx="526">
                  <c:v>44440</c:v>
                </c:pt>
                <c:pt idx="527">
                  <c:v>44441</c:v>
                </c:pt>
                <c:pt idx="528">
                  <c:v>44442</c:v>
                </c:pt>
                <c:pt idx="529">
                  <c:v>44445</c:v>
                </c:pt>
                <c:pt idx="530">
                  <c:v>44446</c:v>
                </c:pt>
                <c:pt idx="531">
                  <c:v>44447</c:v>
                </c:pt>
                <c:pt idx="532">
                  <c:v>44448</c:v>
                </c:pt>
                <c:pt idx="533">
                  <c:v>44449</c:v>
                </c:pt>
                <c:pt idx="534">
                  <c:v>44452</c:v>
                </c:pt>
                <c:pt idx="535">
                  <c:v>44453</c:v>
                </c:pt>
                <c:pt idx="536">
                  <c:v>44454</c:v>
                </c:pt>
                <c:pt idx="537">
                  <c:v>44455</c:v>
                </c:pt>
                <c:pt idx="538">
                  <c:v>44456</c:v>
                </c:pt>
                <c:pt idx="539">
                  <c:v>44459</c:v>
                </c:pt>
                <c:pt idx="540">
                  <c:v>44460</c:v>
                </c:pt>
                <c:pt idx="541">
                  <c:v>44461</c:v>
                </c:pt>
                <c:pt idx="542">
                  <c:v>44462</c:v>
                </c:pt>
                <c:pt idx="543">
                  <c:v>44463</c:v>
                </c:pt>
                <c:pt idx="544">
                  <c:v>44466</c:v>
                </c:pt>
                <c:pt idx="545">
                  <c:v>44467</c:v>
                </c:pt>
                <c:pt idx="546">
                  <c:v>44468</c:v>
                </c:pt>
                <c:pt idx="547">
                  <c:v>44469</c:v>
                </c:pt>
                <c:pt idx="548">
                  <c:v>44470</c:v>
                </c:pt>
                <c:pt idx="549">
                  <c:v>44473</c:v>
                </c:pt>
                <c:pt idx="550">
                  <c:v>44474</c:v>
                </c:pt>
                <c:pt idx="551">
                  <c:v>44475</c:v>
                </c:pt>
                <c:pt idx="552">
                  <c:v>44476</c:v>
                </c:pt>
                <c:pt idx="553">
                  <c:v>44481</c:v>
                </c:pt>
                <c:pt idx="554">
                  <c:v>44482</c:v>
                </c:pt>
                <c:pt idx="555">
                  <c:v>44483</c:v>
                </c:pt>
                <c:pt idx="556">
                  <c:v>44484</c:v>
                </c:pt>
                <c:pt idx="557">
                  <c:v>44487</c:v>
                </c:pt>
                <c:pt idx="558">
                  <c:v>44488</c:v>
                </c:pt>
                <c:pt idx="559">
                  <c:v>44489</c:v>
                </c:pt>
                <c:pt idx="560">
                  <c:v>44490</c:v>
                </c:pt>
                <c:pt idx="561">
                  <c:v>44491</c:v>
                </c:pt>
                <c:pt idx="562">
                  <c:v>44494</c:v>
                </c:pt>
                <c:pt idx="563">
                  <c:v>44495</c:v>
                </c:pt>
                <c:pt idx="564">
                  <c:v>44496</c:v>
                </c:pt>
                <c:pt idx="565">
                  <c:v>44497</c:v>
                </c:pt>
                <c:pt idx="566">
                  <c:v>44498</c:v>
                </c:pt>
                <c:pt idx="567">
                  <c:v>44501</c:v>
                </c:pt>
                <c:pt idx="568">
                  <c:v>44502</c:v>
                </c:pt>
                <c:pt idx="569">
                  <c:v>44503</c:v>
                </c:pt>
                <c:pt idx="570">
                  <c:v>44504</c:v>
                </c:pt>
                <c:pt idx="571">
                  <c:v>44505</c:v>
                </c:pt>
                <c:pt idx="572">
                  <c:v>44508</c:v>
                </c:pt>
                <c:pt idx="573">
                  <c:v>44509</c:v>
                </c:pt>
                <c:pt idx="574">
                  <c:v>44510</c:v>
                </c:pt>
                <c:pt idx="575">
                  <c:v>44511</c:v>
                </c:pt>
                <c:pt idx="576">
                  <c:v>44512</c:v>
                </c:pt>
                <c:pt idx="577">
                  <c:v>44515</c:v>
                </c:pt>
                <c:pt idx="578">
                  <c:v>44516</c:v>
                </c:pt>
                <c:pt idx="579">
                  <c:v>44517</c:v>
                </c:pt>
                <c:pt idx="580">
                  <c:v>44518</c:v>
                </c:pt>
                <c:pt idx="581">
                  <c:v>44519</c:v>
                </c:pt>
                <c:pt idx="582">
                  <c:v>44523</c:v>
                </c:pt>
                <c:pt idx="583">
                  <c:v>44524</c:v>
                </c:pt>
                <c:pt idx="584">
                  <c:v>44525</c:v>
                </c:pt>
                <c:pt idx="585">
                  <c:v>44526</c:v>
                </c:pt>
                <c:pt idx="586">
                  <c:v>44529</c:v>
                </c:pt>
                <c:pt idx="587">
                  <c:v>44530</c:v>
                </c:pt>
                <c:pt idx="588">
                  <c:v>44531</c:v>
                </c:pt>
                <c:pt idx="589">
                  <c:v>44532</c:v>
                </c:pt>
                <c:pt idx="590">
                  <c:v>44533</c:v>
                </c:pt>
                <c:pt idx="591">
                  <c:v>44536</c:v>
                </c:pt>
                <c:pt idx="592">
                  <c:v>44537</c:v>
                </c:pt>
                <c:pt idx="593">
                  <c:v>44539</c:v>
                </c:pt>
                <c:pt idx="594">
                  <c:v>44540</c:v>
                </c:pt>
                <c:pt idx="595">
                  <c:v>44543</c:v>
                </c:pt>
                <c:pt idx="596">
                  <c:v>44544</c:v>
                </c:pt>
                <c:pt idx="597">
                  <c:v>44545</c:v>
                </c:pt>
                <c:pt idx="598">
                  <c:v>44546</c:v>
                </c:pt>
                <c:pt idx="599">
                  <c:v>44547</c:v>
                </c:pt>
                <c:pt idx="600">
                  <c:v>44550</c:v>
                </c:pt>
                <c:pt idx="601">
                  <c:v>44551</c:v>
                </c:pt>
                <c:pt idx="602">
                  <c:v>44552</c:v>
                </c:pt>
                <c:pt idx="603">
                  <c:v>44553</c:v>
                </c:pt>
                <c:pt idx="604">
                  <c:v>44557</c:v>
                </c:pt>
                <c:pt idx="605">
                  <c:v>44558</c:v>
                </c:pt>
                <c:pt idx="606">
                  <c:v>44559</c:v>
                </c:pt>
                <c:pt idx="607">
                  <c:v>44560</c:v>
                </c:pt>
                <c:pt idx="608">
                  <c:v>44564</c:v>
                </c:pt>
                <c:pt idx="609">
                  <c:v>44565</c:v>
                </c:pt>
                <c:pt idx="610">
                  <c:v>44566</c:v>
                </c:pt>
                <c:pt idx="611">
                  <c:v>44567</c:v>
                </c:pt>
                <c:pt idx="612">
                  <c:v>44568</c:v>
                </c:pt>
                <c:pt idx="613">
                  <c:v>44571</c:v>
                </c:pt>
                <c:pt idx="614">
                  <c:v>44572</c:v>
                </c:pt>
                <c:pt idx="615">
                  <c:v>44573</c:v>
                </c:pt>
                <c:pt idx="616">
                  <c:v>44574</c:v>
                </c:pt>
                <c:pt idx="617">
                  <c:v>44575</c:v>
                </c:pt>
                <c:pt idx="618">
                  <c:v>44578</c:v>
                </c:pt>
                <c:pt idx="619">
                  <c:v>44579</c:v>
                </c:pt>
                <c:pt idx="620">
                  <c:v>44580</c:v>
                </c:pt>
                <c:pt idx="621">
                  <c:v>44581</c:v>
                </c:pt>
                <c:pt idx="622">
                  <c:v>44582</c:v>
                </c:pt>
                <c:pt idx="623">
                  <c:v>44585</c:v>
                </c:pt>
                <c:pt idx="624">
                  <c:v>44586</c:v>
                </c:pt>
                <c:pt idx="625">
                  <c:v>44587</c:v>
                </c:pt>
                <c:pt idx="626">
                  <c:v>44588</c:v>
                </c:pt>
                <c:pt idx="627">
                  <c:v>44589</c:v>
                </c:pt>
                <c:pt idx="628">
                  <c:v>44592</c:v>
                </c:pt>
                <c:pt idx="629">
                  <c:v>44593</c:v>
                </c:pt>
                <c:pt idx="630">
                  <c:v>44594</c:v>
                </c:pt>
                <c:pt idx="631">
                  <c:v>44595</c:v>
                </c:pt>
                <c:pt idx="632">
                  <c:v>44596</c:v>
                </c:pt>
                <c:pt idx="633">
                  <c:v>44599</c:v>
                </c:pt>
                <c:pt idx="634">
                  <c:v>44600</c:v>
                </c:pt>
                <c:pt idx="635">
                  <c:v>44601</c:v>
                </c:pt>
                <c:pt idx="636">
                  <c:v>44602</c:v>
                </c:pt>
                <c:pt idx="637">
                  <c:v>44603</c:v>
                </c:pt>
                <c:pt idx="638">
                  <c:v>44606</c:v>
                </c:pt>
                <c:pt idx="639">
                  <c:v>44607</c:v>
                </c:pt>
                <c:pt idx="640">
                  <c:v>44608</c:v>
                </c:pt>
                <c:pt idx="641">
                  <c:v>44609</c:v>
                </c:pt>
                <c:pt idx="642">
                  <c:v>44610</c:v>
                </c:pt>
                <c:pt idx="643">
                  <c:v>44613</c:v>
                </c:pt>
                <c:pt idx="644">
                  <c:v>44614</c:v>
                </c:pt>
                <c:pt idx="645">
                  <c:v>44615</c:v>
                </c:pt>
                <c:pt idx="646">
                  <c:v>44616</c:v>
                </c:pt>
                <c:pt idx="647">
                  <c:v>44617</c:v>
                </c:pt>
                <c:pt idx="648">
                  <c:v>44622</c:v>
                </c:pt>
                <c:pt idx="649">
                  <c:v>44623</c:v>
                </c:pt>
                <c:pt idx="650">
                  <c:v>44624</c:v>
                </c:pt>
                <c:pt idx="651">
                  <c:v>44627</c:v>
                </c:pt>
                <c:pt idx="652">
                  <c:v>44628</c:v>
                </c:pt>
                <c:pt idx="653">
                  <c:v>44629</c:v>
                </c:pt>
                <c:pt idx="654">
                  <c:v>44630</c:v>
                </c:pt>
                <c:pt idx="655">
                  <c:v>44631</c:v>
                </c:pt>
                <c:pt idx="656">
                  <c:v>44634</c:v>
                </c:pt>
                <c:pt idx="657">
                  <c:v>44635</c:v>
                </c:pt>
                <c:pt idx="658">
                  <c:v>44636</c:v>
                </c:pt>
                <c:pt idx="659">
                  <c:v>44637</c:v>
                </c:pt>
                <c:pt idx="660">
                  <c:v>44638</c:v>
                </c:pt>
                <c:pt idx="661">
                  <c:v>44641</c:v>
                </c:pt>
                <c:pt idx="662">
                  <c:v>44642</c:v>
                </c:pt>
                <c:pt idx="663">
                  <c:v>44643</c:v>
                </c:pt>
                <c:pt idx="664">
                  <c:v>44645</c:v>
                </c:pt>
                <c:pt idx="665">
                  <c:v>44648</c:v>
                </c:pt>
                <c:pt idx="666">
                  <c:v>44649</c:v>
                </c:pt>
                <c:pt idx="667">
                  <c:v>44650</c:v>
                </c:pt>
                <c:pt idx="668">
                  <c:v>44651</c:v>
                </c:pt>
                <c:pt idx="669">
                  <c:v>44652</c:v>
                </c:pt>
                <c:pt idx="670">
                  <c:v>44655</c:v>
                </c:pt>
                <c:pt idx="671">
                  <c:v>44656</c:v>
                </c:pt>
                <c:pt idx="672">
                  <c:v>44657</c:v>
                </c:pt>
                <c:pt idx="673">
                  <c:v>44658</c:v>
                </c:pt>
                <c:pt idx="674">
                  <c:v>44659</c:v>
                </c:pt>
                <c:pt idx="675">
                  <c:v>44662</c:v>
                </c:pt>
                <c:pt idx="676">
                  <c:v>44663</c:v>
                </c:pt>
                <c:pt idx="677">
                  <c:v>44664</c:v>
                </c:pt>
                <c:pt idx="678">
                  <c:v>44669</c:v>
                </c:pt>
                <c:pt idx="679">
                  <c:v>44670</c:v>
                </c:pt>
                <c:pt idx="680">
                  <c:v>44671</c:v>
                </c:pt>
                <c:pt idx="681">
                  <c:v>44672</c:v>
                </c:pt>
                <c:pt idx="682">
                  <c:v>44673</c:v>
                </c:pt>
                <c:pt idx="683">
                  <c:v>44676</c:v>
                </c:pt>
                <c:pt idx="684">
                  <c:v>44677</c:v>
                </c:pt>
                <c:pt idx="685">
                  <c:v>44678</c:v>
                </c:pt>
                <c:pt idx="686">
                  <c:v>44679</c:v>
                </c:pt>
                <c:pt idx="687">
                  <c:v>44680</c:v>
                </c:pt>
                <c:pt idx="688">
                  <c:v>44683</c:v>
                </c:pt>
                <c:pt idx="689">
                  <c:v>44684</c:v>
                </c:pt>
                <c:pt idx="690">
                  <c:v>44685</c:v>
                </c:pt>
                <c:pt idx="691">
                  <c:v>44686</c:v>
                </c:pt>
                <c:pt idx="692">
                  <c:v>44687</c:v>
                </c:pt>
                <c:pt idx="693">
                  <c:v>44690</c:v>
                </c:pt>
                <c:pt idx="694">
                  <c:v>44691</c:v>
                </c:pt>
                <c:pt idx="695">
                  <c:v>44692</c:v>
                </c:pt>
                <c:pt idx="696">
                  <c:v>44693</c:v>
                </c:pt>
                <c:pt idx="697">
                  <c:v>44694</c:v>
                </c:pt>
                <c:pt idx="698">
                  <c:v>44697</c:v>
                </c:pt>
                <c:pt idx="699">
                  <c:v>44698</c:v>
                </c:pt>
                <c:pt idx="700">
                  <c:v>44700</c:v>
                </c:pt>
                <c:pt idx="701">
                  <c:v>44701</c:v>
                </c:pt>
                <c:pt idx="702">
                  <c:v>44704</c:v>
                </c:pt>
                <c:pt idx="703">
                  <c:v>44705</c:v>
                </c:pt>
                <c:pt idx="704">
                  <c:v>44707</c:v>
                </c:pt>
                <c:pt idx="705">
                  <c:v>44708</c:v>
                </c:pt>
                <c:pt idx="706">
                  <c:v>44711</c:v>
                </c:pt>
                <c:pt idx="707">
                  <c:v>44712</c:v>
                </c:pt>
                <c:pt idx="708">
                  <c:v>44713</c:v>
                </c:pt>
                <c:pt idx="709">
                  <c:v>44714</c:v>
                </c:pt>
                <c:pt idx="710">
                  <c:v>44715</c:v>
                </c:pt>
                <c:pt idx="711">
                  <c:v>44718</c:v>
                </c:pt>
                <c:pt idx="712">
                  <c:v>44719</c:v>
                </c:pt>
                <c:pt idx="713">
                  <c:v>44720</c:v>
                </c:pt>
                <c:pt idx="714">
                  <c:v>44721</c:v>
                </c:pt>
                <c:pt idx="715">
                  <c:v>44722</c:v>
                </c:pt>
                <c:pt idx="716">
                  <c:v>44725</c:v>
                </c:pt>
                <c:pt idx="717">
                  <c:v>44726</c:v>
                </c:pt>
                <c:pt idx="718">
                  <c:v>44727</c:v>
                </c:pt>
                <c:pt idx="719">
                  <c:v>44728</c:v>
                </c:pt>
                <c:pt idx="720">
                  <c:v>44733</c:v>
                </c:pt>
                <c:pt idx="721">
                  <c:v>44734</c:v>
                </c:pt>
                <c:pt idx="722">
                  <c:v>44735</c:v>
                </c:pt>
                <c:pt idx="723">
                  <c:v>44736</c:v>
                </c:pt>
                <c:pt idx="724">
                  <c:v>44739</c:v>
                </c:pt>
                <c:pt idx="725">
                  <c:v>44740</c:v>
                </c:pt>
                <c:pt idx="726">
                  <c:v>44741</c:v>
                </c:pt>
                <c:pt idx="727">
                  <c:v>44742</c:v>
                </c:pt>
                <c:pt idx="728">
                  <c:v>44743</c:v>
                </c:pt>
                <c:pt idx="729">
                  <c:v>44746</c:v>
                </c:pt>
                <c:pt idx="730">
                  <c:v>44747</c:v>
                </c:pt>
                <c:pt idx="731">
                  <c:v>44748</c:v>
                </c:pt>
                <c:pt idx="732">
                  <c:v>44749</c:v>
                </c:pt>
                <c:pt idx="733">
                  <c:v>44750</c:v>
                </c:pt>
                <c:pt idx="734">
                  <c:v>44753</c:v>
                </c:pt>
                <c:pt idx="735">
                  <c:v>44754</c:v>
                </c:pt>
                <c:pt idx="736">
                  <c:v>44755</c:v>
                </c:pt>
                <c:pt idx="737">
                  <c:v>44756</c:v>
                </c:pt>
                <c:pt idx="738">
                  <c:v>44757</c:v>
                </c:pt>
                <c:pt idx="739">
                  <c:v>44760</c:v>
                </c:pt>
                <c:pt idx="740">
                  <c:v>44761</c:v>
                </c:pt>
                <c:pt idx="741">
                  <c:v>44762</c:v>
                </c:pt>
                <c:pt idx="742">
                  <c:v>44763</c:v>
                </c:pt>
                <c:pt idx="743">
                  <c:v>44764</c:v>
                </c:pt>
                <c:pt idx="744">
                  <c:v>44767</c:v>
                </c:pt>
                <c:pt idx="745">
                  <c:v>44768</c:v>
                </c:pt>
                <c:pt idx="746">
                  <c:v>44769</c:v>
                </c:pt>
                <c:pt idx="747">
                  <c:v>44770</c:v>
                </c:pt>
                <c:pt idx="748">
                  <c:v>44771</c:v>
                </c:pt>
                <c:pt idx="749">
                  <c:v>44774</c:v>
                </c:pt>
                <c:pt idx="750">
                  <c:v>44775</c:v>
                </c:pt>
                <c:pt idx="751">
                  <c:v>44776</c:v>
                </c:pt>
                <c:pt idx="752">
                  <c:v>44777</c:v>
                </c:pt>
                <c:pt idx="753">
                  <c:v>44778</c:v>
                </c:pt>
                <c:pt idx="754">
                  <c:v>44781</c:v>
                </c:pt>
                <c:pt idx="755">
                  <c:v>44782</c:v>
                </c:pt>
                <c:pt idx="756">
                  <c:v>44783</c:v>
                </c:pt>
                <c:pt idx="757">
                  <c:v>44784</c:v>
                </c:pt>
                <c:pt idx="758">
                  <c:v>44785</c:v>
                </c:pt>
                <c:pt idx="759">
                  <c:v>44788</c:v>
                </c:pt>
                <c:pt idx="760">
                  <c:v>44789</c:v>
                </c:pt>
                <c:pt idx="761">
                  <c:v>44790</c:v>
                </c:pt>
                <c:pt idx="762">
                  <c:v>44791</c:v>
                </c:pt>
                <c:pt idx="763">
                  <c:v>44792</c:v>
                </c:pt>
                <c:pt idx="764">
                  <c:v>44795</c:v>
                </c:pt>
                <c:pt idx="765">
                  <c:v>44796</c:v>
                </c:pt>
                <c:pt idx="766">
                  <c:v>44797</c:v>
                </c:pt>
                <c:pt idx="767">
                  <c:v>44798</c:v>
                </c:pt>
                <c:pt idx="768">
                  <c:v>44799</c:v>
                </c:pt>
                <c:pt idx="769">
                  <c:v>44802</c:v>
                </c:pt>
                <c:pt idx="770">
                  <c:v>44803</c:v>
                </c:pt>
                <c:pt idx="771">
                  <c:v>44804</c:v>
                </c:pt>
                <c:pt idx="772">
                  <c:v>44805</c:v>
                </c:pt>
                <c:pt idx="773">
                  <c:v>44806</c:v>
                </c:pt>
                <c:pt idx="774">
                  <c:v>44809</c:v>
                </c:pt>
                <c:pt idx="775">
                  <c:v>44810</c:v>
                </c:pt>
                <c:pt idx="776">
                  <c:v>44811</c:v>
                </c:pt>
                <c:pt idx="777">
                  <c:v>44812</c:v>
                </c:pt>
                <c:pt idx="778">
                  <c:v>44813</c:v>
                </c:pt>
                <c:pt idx="779">
                  <c:v>44816</c:v>
                </c:pt>
                <c:pt idx="780">
                  <c:v>44817</c:v>
                </c:pt>
                <c:pt idx="781">
                  <c:v>44818</c:v>
                </c:pt>
                <c:pt idx="782">
                  <c:v>44819</c:v>
                </c:pt>
                <c:pt idx="783">
                  <c:v>44820</c:v>
                </c:pt>
                <c:pt idx="784">
                  <c:v>44823</c:v>
                </c:pt>
                <c:pt idx="785">
                  <c:v>44824</c:v>
                </c:pt>
                <c:pt idx="786">
                  <c:v>44825</c:v>
                </c:pt>
                <c:pt idx="787">
                  <c:v>44826</c:v>
                </c:pt>
                <c:pt idx="788">
                  <c:v>44827</c:v>
                </c:pt>
                <c:pt idx="789">
                  <c:v>44830</c:v>
                </c:pt>
                <c:pt idx="790">
                  <c:v>44831</c:v>
                </c:pt>
                <c:pt idx="791">
                  <c:v>44832</c:v>
                </c:pt>
                <c:pt idx="792">
                  <c:v>44833</c:v>
                </c:pt>
                <c:pt idx="793">
                  <c:v>44834</c:v>
                </c:pt>
                <c:pt idx="794">
                  <c:v>44837</c:v>
                </c:pt>
                <c:pt idx="795">
                  <c:v>44838</c:v>
                </c:pt>
                <c:pt idx="796">
                  <c:v>44839</c:v>
                </c:pt>
                <c:pt idx="797">
                  <c:v>44840</c:v>
                </c:pt>
                <c:pt idx="798">
                  <c:v>44841</c:v>
                </c:pt>
                <c:pt idx="799">
                  <c:v>44844</c:v>
                </c:pt>
                <c:pt idx="800">
                  <c:v>44845</c:v>
                </c:pt>
                <c:pt idx="801">
                  <c:v>44846</c:v>
                </c:pt>
                <c:pt idx="802">
                  <c:v>44847</c:v>
                </c:pt>
                <c:pt idx="803">
                  <c:v>44848</c:v>
                </c:pt>
                <c:pt idx="804">
                  <c:v>44851</c:v>
                </c:pt>
                <c:pt idx="805">
                  <c:v>44852</c:v>
                </c:pt>
                <c:pt idx="806">
                  <c:v>44853</c:v>
                </c:pt>
                <c:pt idx="807">
                  <c:v>44854</c:v>
                </c:pt>
                <c:pt idx="808">
                  <c:v>44855</c:v>
                </c:pt>
                <c:pt idx="809">
                  <c:v>44858</c:v>
                </c:pt>
                <c:pt idx="810">
                  <c:v>44859</c:v>
                </c:pt>
                <c:pt idx="811">
                  <c:v>44860</c:v>
                </c:pt>
                <c:pt idx="812">
                  <c:v>44861</c:v>
                </c:pt>
                <c:pt idx="813">
                  <c:v>44862</c:v>
                </c:pt>
                <c:pt idx="814">
                  <c:v>44865</c:v>
                </c:pt>
                <c:pt idx="815">
                  <c:v>44866</c:v>
                </c:pt>
                <c:pt idx="816">
                  <c:v>44867</c:v>
                </c:pt>
                <c:pt idx="817">
                  <c:v>44868</c:v>
                </c:pt>
                <c:pt idx="818">
                  <c:v>44869</c:v>
                </c:pt>
                <c:pt idx="819">
                  <c:v>44872</c:v>
                </c:pt>
                <c:pt idx="820">
                  <c:v>44873</c:v>
                </c:pt>
                <c:pt idx="821">
                  <c:v>44874</c:v>
                </c:pt>
                <c:pt idx="822">
                  <c:v>44875</c:v>
                </c:pt>
                <c:pt idx="823">
                  <c:v>44876</c:v>
                </c:pt>
                <c:pt idx="824">
                  <c:v>44879</c:v>
                </c:pt>
                <c:pt idx="825">
                  <c:v>44880</c:v>
                </c:pt>
                <c:pt idx="826">
                  <c:v>44881</c:v>
                </c:pt>
                <c:pt idx="827">
                  <c:v>44882</c:v>
                </c:pt>
                <c:pt idx="828">
                  <c:v>44883</c:v>
                </c:pt>
                <c:pt idx="829">
                  <c:v>44886</c:v>
                </c:pt>
                <c:pt idx="830">
                  <c:v>44887</c:v>
                </c:pt>
                <c:pt idx="831">
                  <c:v>44888</c:v>
                </c:pt>
                <c:pt idx="832">
                  <c:v>44889</c:v>
                </c:pt>
                <c:pt idx="833">
                  <c:v>44890</c:v>
                </c:pt>
                <c:pt idx="834">
                  <c:v>44893</c:v>
                </c:pt>
                <c:pt idx="835">
                  <c:v>44894</c:v>
                </c:pt>
                <c:pt idx="836">
                  <c:v>44895</c:v>
                </c:pt>
                <c:pt idx="837">
                  <c:v>44896</c:v>
                </c:pt>
                <c:pt idx="838">
                  <c:v>44897</c:v>
                </c:pt>
                <c:pt idx="839">
                  <c:v>44900</c:v>
                </c:pt>
                <c:pt idx="840">
                  <c:v>44901</c:v>
                </c:pt>
                <c:pt idx="841">
                  <c:v>44902</c:v>
                </c:pt>
                <c:pt idx="842">
                  <c:v>44903</c:v>
                </c:pt>
                <c:pt idx="843">
                  <c:v>44904</c:v>
                </c:pt>
                <c:pt idx="844">
                  <c:v>44907</c:v>
                </c:pt>
                <c:pt idx="845">
                  <c:v>44908</c:v>
                </c:pt>
                <c:pt idx="846">
                  <c:v>44909</c:v>
                </c:pt>
                <c:pt idx="847">
                  <c:v>44910</c:v>
                </c:pt>
                <c:pt idx="848">
                  <c:v>44911</c:v>
                </c:pt>
                <c:pt idx="849">
                  <c:v>44914</c:v>
                </c:pt>
                <c:pt idx="850">
                  <c:v>44915</c:v>
                </c:pt>
                <c:pt idx="851">
                  <c:v>44916</c:v>
                </c:pt>
                <c:pt idx="852">
                  <c:v>44917</c:v>
                </c:pt>
                <c:pt idx="853">
                  <c:v>44918</c:v>
                </c:pt>
                <c:pt idx="854">
                  <c:v>44921</c:v>
                </c:pt>
                <c:pt idx="855">
                  <c:v>44922</c:v>
                </c:pt>
                <c:pt idx="856">
                  <c:v>44923</c:v>
                </c:pt>
                <c:pt idx="857">
                  <c:v>44924</c:v>
                </c:pt>
                <c:pt idx="858">
                  <c:v>44925</c:v>
                </c:pt>
                <c:pt idx="859">
                  <c:v>44928</c:v>
                </c:pt>
                <c:pt idx="860">
                  <c:v>44929</c:v>
                </c:pt>
                <c:pt idx="861">
                  <c:v>44930</c:v>
                </c:pt>
                <c:pt idx="862">
                  <c:v>44931</c:v>
                </c:pt>
                <c:pt idx="863">
                  <c:v>44932</c:v>
                </c:pt>
                <c:pt idx="864">
                  <c:v>44935</c:v>
                </c:pt>
                <c:pt idx="865">
                  <c:v>44936</c:v>
                </c:pt>
                <c:pt idx="866">
                  <c:v>44937</c:v>
                </c:pt>
                <c:pt idx="867">
                  <c:v>44938</c:v>
                </c:pt>
              </c:numCache>
            </c:numRef>
          </c:cat>
          <c:val>
            <c:numRef>
              <c:f>'TC MULTIPLE'!$Q$132:$Q$999</c:f>
              <c:numCache>
                <c:formatCode>0.0%</c:formatCode>
                <c:ptCount val="868"/>
                <c:pt idx="0">
                  <c:v>1.4366462552991122E-2</c:v>
                </c:pt>
                <c:pt idx="1">
                  <c:v>1.6049091338210975E-2</c:v>
                </c:pt>
                <c:pt idx="2">
                  <c:v>6.1611374407581909E-3</c:v>
                </c:pt>
                <c:pt idx="3">
                  <c:v>5.2343564120864716E-3</c:v>
                </c:pt>
                <c:pt idx="4">
                  <c:v>1.1480507055728228E-2</c:v>
                </c:pt>
                <c:pt idx="5">
                  <c:v>8.6021505376343566E-3</c:v>
                </c:pt>
                <c:pt idx="6">
                  <c:v>3.1085604973697389E-3</c:v>
                </c:pt>
                <c:pt idx="7">
                  <c:v>5.2757793764988126E-3</c:v>
                </c:pt>
                <c:pt idx="8">
                  <c:v>8.173076923076783E-3</c:v>
                </c:pt>
                <c:pt idx="9">
                  <c:v>9.4339622641514964E-4</c:v>
                </c:pt>
                <c:pt idx="10">
                  <c:v>3.7505860290671933E-3</c:v>
                </c:pt>
                <c:pt idx="11">
                  <c:v>3.2941176470588918E-3</c:v>
                </c:pt>
                <c:pt idx="12">
                  <c:v>4.0047114252059757E-3</c:v>
                </c:pt>
                <c:pt idx="13">
                  <c:v>5.4219707685052576E-3</c:v>
                </c:pt>
                <c:pt idx="14">
                  <c:v>4.7114252061231099E-4</c:v>
                </c:pt>
                <c:pt idx="15">
                  <c:v>7.5011720581341645E-3</c:v>
                </c:pt>
                <c:pt idx="16">
                  <c:v>1.2596221133659879E-2</c:v>
                </c:pt>
                <c:pt idx="17">
                  <c:v>9.6841134424718867E-3</c:v>
                </c:pt>
                <c:pt idx="18">
                  <c:v>3.6908881199537724E-3</c:v>
                </c:pt>
                <c:pt idx="19">
                  <c:v>1.1407711613051763E-3</c:v>
                </c:pt>
                <c:pt idx="20">
                  <c:v>2.50398361028914E-3</c:v>
                </c:pt>
                <c:pt idx="21">
                  <c:v>5.0136736554238226E-3</c:v>
                </c:pt>
                <c:pt idx="22">
                  <c:v>9.4679891794409166E-3</c:v>
                </c:pt>
                <c:pt idx="23">
                  <c:v>8.7346024636059116E-3</c:v>
                </c:pt>
                <c:pt idx="24">
                  <c:v>5.7155418773355837E-3</c:v>
                </c:pt>
                <c:pt idx="25">
                  <c:v>1.0596026490066413E-2</c:v>
                </c:pt>
                <c:pt idx="26">
                  <c:v>1.5354244351830637E-3</c:v>
                </c:pt>
                <c:pt idx="27">
                  <c:v>6.4130915524103216E-3</c:v>
                </c:pt>
                <c:pt idx="28">
                  <c:v>2.0773480662983346E-2</c:v>
                </c:pt>
                <c:pt idx="29">
                  <c:v>4.5094339622641533E-2</c:v>
                </c:pt>
                <c:pt idx="30">
                  <c:v>3.0465949820788651E-2</c:v>
                </c:pt>
                <c:pt idx="31">
                  <c:v>9.1059602649006255E-3</c:v>
                </c:pt>
                <c:pt idx="32">
                  <c:v>1.5720524017467152E-2</c:v>
                </c:pt>
                <c:pt idx="33">
                  <c:v>3.400000000000003E-2</c:v>
                </c:pt>
                <c:pt idx="34">
                  <c:v>2.7031963470319553E-2</c:v>
                </c:pt>
                <c:pt idx="35">
                  <c:v>9.8146128680478562E-3</c:v>
                </c:pt>
                <c:pt idx="36">
                  <c:v>4.1749863859139591E-3</c:v>
                </c:pt>
                <c:pt idx="37">
                  <c:v>7.4342701722576177E-3</c:v>
                </c:pt>
                <c:pt idx="38">
                  <c:v>1.1756194610236914E-2</c:v>
                </c:pt>
                <c:pt idx="39">
                  <c:v>1.5097690941385356E-2</c:v>
                </c:pt>
                <c:pt idx="40">
                  <c:v>4.7676419965576589E-2</c:v>
                </c:pt>
                <c:pt idx="41">
                  <c:v>3.0742659758203894E-2</c:v>
                </c:pt>
                <c:pt idx="42">
                  <c:v>9.5950260460426762E-2</c:v>
                </c:pt>
                <c:pt idx="43">
                  <c:v>0.11160714285714279</c:v>
                </c:pt>
                <c:pt idx="44">
                  <c:v>0.10861021793497683</c:v>
                </c:pt>
                <c:pt idx="45">
                  <c:v>0.11678571428571427</c:v>
                </c:pt>
                <c:pt idx="46">
                  <c:v>0.10623103017318347</c:v>
                </c:pt>
                <c:pt idx="47">
                  <c:v>0.15979935506986731</c:v>
                </c:pt>
                <c:pt idx="48">
                  <c:v>0.14352017136736883</c:v>
                </c:pt>
                <c:pt idx="49">
                  <c:v>0.18264595607927148</c:v>
                </c:pt>
                <c:pt idx="50">
                  <c:v>0.20363118547525816</c:v>
                </c:pt>
                <c:pt idx="51">
                  <c:v>0.22602495543672019</c:v>
                </c:pt>
                <c:pt idx="52">
                  <c:v>0.26947068258777418</c:v>
                </c:pt>
                <c:pt idx="53">
                  <c:v>0.22654584221748397</c:v>
                </c:pt>
                <c:pt idx="54">
                  <c:v>0.21504424778761067</c:v>
                </c:pt>
                <c:pt idx="55">
                  <c:v>0.24133050247699916</c:v>
                </c:pt>
                <c:pt idx="56">
                  <c:v>0.21972777090330564</c:v>
                </c:pt>
                <c:pt idx="57">
                  <c:v>0.20504676195517924</c:v>
                </c:pt>
                <c:pt idx="58">
                  <c:v>0.18499648629655652</c:v>
                </c:pt>
                <c:pt idx="59">
                  <c:v>0.15931070863372621</c:v>
                </c:pt>
                <c:pt idx="60">
                  <c:v>0.11761612620508322</c:v>
                </c:pt>
                <c:pt idx="61">
                  <c:v>0.12025869603216233</c:v>
                </c:pt>
                <c:pt idx="62">
                  <c:v>9.1765526866713243E-2</c:v>
                </c:pt>
                <c:pt idx="63">
                  <c:v>9.9322799097065539E-2</c:v>
                </c:pt>
                <c:pt idx="64">
                  <c:v>0.14642609299097842</c:v>
                </c:pt>
                <c:pt idx="65">
                  <c:v>0.15894154271878258</c:v>
                </c:pt>
                <c:pt idx="66">
                  <c:v>0.13822968993590856</c:v>
                </c:pt>
                <c:pt idx="67">
                  <c:v>0.16005543045210469</c:v>
                </c:pt>
                <c:pt idx="68">
                  <c:v>0.11825726141078841</c:v>
                </c:pt>
                <c:pt idx="69">
                  <c:v>0.16404494382022472</c:v>
                </c:pt>
                <c:pt idx="70">
                  <c:v>0.17537506466632169</c:v>
                </c:pt>
                <c:pt idx="71">
                  <c:v>0.17678509830976208</c:v>
                </c:pt>
                <c:pt idx="72">
                  <c:v>0.17915590008613269</c:v>
                </c:pt>
                <c:pt idx="73">
                  <c:v>0.18122533035867505</c:v>
                </c:pt>
                <c:pt idx="74">
                  <c:v>0.18783204798628961</c:v>
                </c:pt>
                <c:pt idx="75">
                  <c:v>0.26594650205761305</c:v>
                </c:pt>
                <c:pt idx="76">
                  <c:v>0.26546700942587842</c:v>
                </c:pt>
                <c:pt idx="77">
                  <c:v>0.28473765168347298</c:v>
                </c:pt>
                <c:pt idx="78">
                  <c:v>0.35703324808184145</c:v>
                </c:pt>
                <c:pt idx="79">
                  <c:v>0.31152542372881342</c:v>
                </c:pt>
                <c:pt idx="80">
                  <c:v>0.33927670311185865</c:v>
                </c:pt>
                <c:pt idx="81">
                  <c:v>0.34238410596026481</c:v>
                </c:pt>
                <c:pt idx="82">
                  <c:v>0.37025210084033611</c:v>
                </c:pt>
                <c:pt idx="83">
                  <c:v>0.27291071128299982</c:v>
                </c:pt>
                <c:pt idx="84">
                  <c:v>0.3158070997990623</c:v>
                </c:pt>
                <c:pt idx="85">
                  <c:v>0.34020445785151665</c:v>
                </c:pt>
                <c:pt idx="86">
                  <c:v>0.33891213389121333</c:v>
                </c:pt>
                <c:pt idx="87">
                  <c:v>0.323785594639866</c:v>
                </c:pt>
                <c:pt idx="88">
                  <c:v>0.32087175188600181</c:v>
                </c:pt>
                <c:pt idx="89">
                  <c:v>0.31694630872483209</c:v>
                </c:pt>
                <c:pt idx="90">
                  <c:v>0.31241610738255021</c:v>
                </c:pt>
                <c:pt idx="91">
                  <c:v>0.31428571428571428</c:v>
                </c:pt>
                <c:pt idx="92">
                  <c:v>0.30442035029190984</c:v>
                </c:pt>
                <c:pt idx="93">
                  <c:v>0.30837520938023433</c:v>
                </c:pt>
                <c:pt idx="94">
                  <c:v>0.27210314802411251</c:v>
                </c:pt>
                <c:pt idx="95">
                  <c:v>0.28549899531145351</c:v>
                </c:pt>
                <c:pt idx="96">
                  <c:v>0.26814144461203293</c:v>
                </c:pt>
                <c:pt idx="97">
                  <c:v>0.27056458368235892</c:v>
                </c:pt>
                <c:pt idx="98">
                  <c:v>0.26134270885652122</c:v>
                </c:pt>
                <c:pt idx="99">
                  <c:v>0.25451505016722398</c:v>
                </c:pt>
                <c:pt idx="100">
                  <c:v>0.2530564394573771</c:v>
                </c:pt>
                <c:pt idx="101">
                  <c:v>0.20570570570570568</c:v>
                </c:pt>
                <c:pt idx="102">
                  <c:v>0.21867157436841222</c:v>
                </c:pt>
                <c:pt idx="103">
                  <c:v>0.22790309106098561</c:v>
                </c:pt>
                <c:pt idx="104">
                  <c:v>0.24808141474808143</c:v>
                </c:pt>
                <c:pt idx="105">
                  <c:v>0.25058352784261428</c:v>
                </c:pt>
                <c:pt idx="106">
                  <c:v>0.24545302853328876</c:v>
                </c:pt>
                <c:pt idx="107">
                  <c:v>0.27571810287241139</c:v>
                </c:pt>
                <c:pt idx="108">
                  <c:v>0.31905317552925472</c:v>
                </c:pt>
                <c:pt idx="109">
                  <c:v>0.31598264931598252</c:v>
                </c:pt>
                <c:pt idx="110">
                  <c:v>0.27773144286905738</c:v>
                </c:pt>
                <c:pt idx="111">
                  <c:v>0.23959899749373426</c:v>
                </c:pt>
                <c:pt idx="112">
                  <c:v>0.26980942828485444</c:v>
                </c:pt>
                <c:pt idx="113">
                  <c:v>0.22333667669675705</c:v>
                </c:pt>
                <c:pt idx="114">
                  <c:v>0.23821464393179537</c:v>
                </c:pt>
                <c:pt idx="115">
                  <c:v>0.27097960548311595</c:v>
                </c:pt>
                <c:pt idx="116">
                  <c:v>0.24005349381477781</c:v>
                </c:pt>
                <c:pt idx="117">
                  <c:v>0.21815446339017064</c:v>
                </c:pt>
                <c:pt idx="118">
                  <c:v>0.21414242728184552</c:v>
                </c:pt>
                <c:pt idx="119">
                  <c:v>0.21731862253426937</c:v>
                </c:pt>
                <c:pt idx="120">
                  <c:v>0.22403733955659288</c:v>
                </c:pt>
                <c:pt idx="121">
                  <c:v>0.2178994823843714</c:v>
                </c:pt>
                <c:pt idx="122">
                  <c:v>0.22931639645662716</c:v>
                </c:pt>
                <c:pt idx="123">
                  <c:v>0.24244448154950726</c:v>
                </c:pt>
                <c:pt idx="124">
                  <c:v>0.254764292878636</c:v>
                </c:pt>
                <c:pt idx="125">
                  <c:v>0.30391173520561687</c:v>
                </c:pt>
                <c:pt idx="126">
                  <c:v>0.30173854898027419</c:v>
                </c:pt>
                <c:pt idx="127">
                  <c:v>0.29622199933132731</c:v>
                </c:pt>
                <c:pt idx="128">
                  <c:v>0.30842527582748236</c:v>
                </c:pt>
                <c:pt idx="129">
                  <c:v>0.30157138080909385</c:v>
                </c:pt>
                <c:pt idx="130">
                  <c:v>0.33082581076563011</c:v>
                </c:pt>
                <c:pt idx="131">
                  <c:v>0.34945788156797342</c:v>
                </c:pt>
                <c:pt idx="132">
                  <c:v>0.35014985014985012</c:v>
                </c:pt>
                <c:pt idx="133">
                  <c:v>0.34845704753961626</c:v>
                </c:pt>
                <c:pt idx="134">
                  <c:v>0.36395465155051698</c:v>
                </c:pt>
                <c:pt idx="135">
                  <c:v>0.34066666666666667</c:v>
                </c:pt>
                <c:pt idx="136">
                  <c:v>0.35098235098235087</c:v>
                </c:pt>
                <c:pt idx="137">
                  <c:v>0.35873544093178023</c:v>
                </c:pt>
                <c:pt idx="138">
                  <c:v>0.35507487520798664</c:v>
                </c:pt>
                <c:pt idx="139">
                  <c:v>0.39813581890812255</c:v>
                </c:pt>
                <c:pt idx="140">
                  <c:v>0.38608753536362128</c:v>
                </c:pt>
                <c:pt idx="141">
                  <c:v>0.38839953465181987</c:v>
                </c:pt>
                <c:pt idx="142">
                  <c:v>0.40628115653040875</c:v>
                </c:pt>
                <c:pt idx="143">
                  <c:v>0.39648015938900882</c:v>
                </c:pt>
                <c:pt idx="144">
                  <c:v>0.40879668049792528</c:v>
                </c:pt>
                <c:pt idx="145">
                  <c:v>0.41524440762220372</c:v>
                </c:pt>
                <c:pt idx="146">
                  <c:v>0.39656027782371428</c:v>
                </c:pt>
                <c:pt idx="147">
                  <c:v>0.40013205678441732</c:v>
                </c:pt>
                <c:pt idx="148">
                  <c:v>0.40006601749463599</c:v>
                </c:pt>
                <c:pt idx="149">
                  <c:v>0.38803756796836386</c:v>
                </c:pt>
                <c:pt idx="150">
                  <c:v>0.39256334320500152</c:v>
                </c:pt>
                <c:pt idx="151">
                  <c:v>0.37799278451951479</c:v>
                </c:pt>
                <c:pt idx="152">
                  <c:v>0.37009162303664911</c:v>
                </c:pt>
                <c:pt idx="153">
                  <c:v>0.34688878000979906</c:v>
                </c:pt>
                <c:pt idx="154">
                  <c:v>0.35934191236357726</c:v>
                </c:pt>
                <c:pt idx="155">
                  <c:v>0.35399381812266162</c:v>
                </c:pt>
                <c:pt idx="156">
                  <c:v>0.34457596886654773</c:v>
                </c:pt>
                <c:pt idx="157">
                  <c:v>0.32176451508271176</c:v>
                </c:pt>
                <c:pt idx="158">
                  <c:v>0.3241535720071278</c:v>
                </c:pt>
                <c:pt idx="159">
                  <c:v>0.31671791552031081</c:v>
                </c:pt>
                <c:pt idx="160">
                  <c:v>0.30287839586028453</c:v>
                </c:pt>
                <c:pt idx="161">
                  <c:v>0.29940409083588349</c:v>
                </c:pt>
                <c:pt idx="162">
                  <c:v>0.29642742195043459</c:v>
                </c:pt>
                <c:pt idx="163">
                  <c:v>0.31859829609387558</c:v>
                </c:pt>
                <c:pt idx="164">
                  <c:v>0.32476710568583367</c:v>
                </c:pt>
                <c:pt idx="165">
                  <c:v>0.31616112983469757</c:v>
                </c:pt>
                <c:pt idx="166">
                  <c:v>0.30772931366260425</c:v>
                </c:pt>
                <c:pt idx="167">
                  <c:v>0.31288048702338989</c:v>
                </c:pt>
                <c:pt idx="168">
                  <c:v>0.33194622279129327</c:v>
                </c:pt>
                <c:pt idx="169">
                  <c:v>0.38317607548376764</c:v>
                </c:pt>
                <c:pt idx="170">
                  <c:v>0.35564786707141693</c:v>
                </c:pt>
                <c:pt idx="171">
                  <c:v>0.38981969044199771</c:v>
                </c:pt>
                <c:pt idx="172">
                  <c:v>0.41738299904489029</c:v>
                </c:pt>
                <c:pt idx="173">
                  <c:v>0.41732909379968208</c:v>
                </c:pt>
                <c:pt idx="174">
                  <c:v>0.41358024691358031</c:v>
                </c:pt>
                <c:pt idx="175">
                  <c:v>0.39223117006158215</c:v>
                </c:pt>
                <c:pt idx="176">
                  <c:v>0.40881195908733292</c:v>
                </c:pt>
                <c:pt idx="177">
                  <c:v>0.40238356594009717</c:v>
                </c:pt>
                <c:pt idx="178">
                  <c:v>0.43013270882123344</c:v>
                </c:pt>
                <c:pt idx="179">
                  <c:v>0.36992059785147102</c:v>
                </c:pt>
                <c:pt idx="180">
                  <c:v>0.30973451327433632</c:v>
                </c:pt>
                <c:pt idx="181">
                  <c:v>0.34155421126105168</c:v>
                </c:pt>
                <c:pt idx="182">
                  <c:v>0.34697040136370672</c:v>
                </c:pt>
                <c:pt idx="183">
                  <c:v>0.35846724351050674</c:v>
                </c:pt>
                <c:pt idx="184">
                  <c:v>0.36820212602064406</c:v>
                </c:pt>
                <c:pt idx="185">
                  <c:v>0.37082628096630277</c:v>
                </c:pt>
                <c:pt idx="186">
                  <c:v>0.39683028158178191</c:v>
                </c:pt>
                <c:pt idx="187">
                  <c:v>0.38988781312432774</c:v>
                </c:pt>
                <c:pt idx="188">
                  <c:v>0.45319214241866179</c:v>
                </c:pt>
                <c:pt idx="189">
                  <c:v>0.56332211685530753</c:v>
                </c:pt>
                <c:pt idx="190">
                  <c:v>0.64000000000000012</c:v>
                </c:pt>
                <c:pt idx="191">
                  <c:v>0.65787869551965872</c:v>
                </c:pt>
                <c:pt idx="192">
                  <c:v>0.5530879221174323</c:v>
                </c:pt>
                <c:pt idx="193">
                  <c:v>0.55845733373823259</c:v>
                </c:pt>
                <c:pt idx="194">
                  <c:v>0.59548347984237626</c:v>
                </c:pt>
                <c:pt idx="195">
                  <c:v>0.65773944620971392</c:v>
                </c:pt>
                <c:pt idx="196">
                  <c:v>0.67763853238713567</c:v>
                </c:pt>
                <c:pt idx="197">
                  <c:v>0.68229794933655019</c:v>
                </c:pt>
                <c:pt idx="198">
                  <c:v>0.6862863164233024</c:v>
                </c:pt>
                <c:pt idx="199">
                  <c:v>0.7291447467307981</c:v>
                </c:pt>
                <c:pt idx="200">
                  <c:v>0.79558757316524109</c:v>
                </c:pt>
                <c:pt idx="201">
                  <c:v>0.6573782771535579</c:v>
                </c:pt>
                <c:pt idx="202">
                  <c:v>0.71529024536205865</c:v>
                </c:pt>
                <c:pt idx="203">
                  <c:v>0.6817570596145226</c:v>
                </c:pt>
                <c:pt idx="204">
                  <c:v>0.78970149253731337</c:v>
                </c:pt>
                <c:pt idx="205">
                  <c:v>0.71907600596125198</c:v>
                </c:pt>
                <c:pt idx="206">
                  <c:v>0.71677332936448868</c:v>
                </c:pt>
                <c:pt idx="207">
                  <c:v>0.71473167831128293</c:v>
                </c:pt>
                <c:pt idx="208">
                  <c:v>0.75938845183315995</c:v>
                </c:pt>
                <c:pt idx="209">
                  <c:v>0.80788615475837533</c:v>
                </c:pt>
                <c:pt idx="210">
                  <c:v>0.86200769914124953</c:v>
                </c:pt>
                <c:pt idx="211">
                  <c:v>0.81593731519810753</c:v>
                </c:pt>
                <c:pt idx="212">
                  <c:v>0.79122988336040145</c:v>
                </c:pt>
                <c:pt idx="213">
                  <c:v>0.75140076673547651</c:v>
                </c:pt>
                <c:pt idx="214">
                  <c:v>0.74344624447717211</c:v>
                </c:pt>
                <c:pt idx="215">
                  <c:v>0.75750000000000006</c:v>
                </c:pt>
                <c:pt idx="216">
                  <c:v>0.72448230283448378</c:v>
                </c:pt>
                <c:pt idx="217">
                  <c:v>0.6708712232326195</c:v>
                </c:pt>
                <c:pt idx="218">
                  <c:v>0.62062399296909332</c:v>
                </c:pt>
                <c:pt idx="219">
                  <c:v>0.60678759508484492</c:v>
                </c:pt>
                <c:pt idx="220">
                  <c:v>0.64631117604090571</c:v>
                </c:pt>
                <c:pt idx="221">
                  <c:v>0.65480011672016336</c:v>
                </c:pt>
                <c:pt idx="222">
                  <c:v>0.66224683083199776</c:v>
                </c:pt>
                <c:pt idx="223">
                  <c:v>0.6598748362683744</c:v>
                </c:pt>
                <c:pt idx="224">
                  <c:v>0.66705420723732001</c:v>
                </c:pt>
                <c:pt idx="225">
                  <c:v>0.66487663280116083</c:v>
                </c:pt>
                <c:pt idx="226">
                  <c:v>0.67183649804319479</c:v>
                </c:pt>
                <c:pt idx="227">
                  <c:v>0.68456861609727859</c:v>
                </c:pt>
                <c:pt idx="228">
                  <c:v>0.67818418389475199</c:v>
                </c:pt>
                <c:pt idx="229">
                  <c:v>0.65174704013860807</c:v>
                </c:pt>
                <c:pt idx="230">
                  <c:v>0.61982397922377719</c:v>
                </c:pt>
                <c:pt idx="231">
                  <c:v>0.5751765893037335</c:v>
                </c:pt>
                <c:pt idx="232">
                  <c:v>0.56759086338169817</c:v>
                </c:pt>
                <c:pt idx="233">
                  <c:v>0.54557198220180858</c:v>
                </c:pt>
                <c:pt idx="234">
                  <c:v>0.57456266131345002</c:v>
                </c:pt>
                <c:pt idx="235">
                  <c:v>0.5759312320916905</c:v>
                </c:pt>
                <c:pt idx="236">
                  <c:v>0.50764613405745318</c:v>
                </c:pt>
                <c:pt idx="237">
                  <c:v>0.55047836641439374</c:v>
                </c:pt>
                <c:pt idx="238">
                  <c:v>0.54108416547788885</c:v>
                </c:pt>
                <c:pt idx="239">
                  <c:v>0.51225769669327259</c:v>
                </c:pt>
                <c:pt idx="240">
                  <c:v>0.50526915408715478</c:v>
                </c:pt>
                <c:pt idx="241">
                  <c:v>0.47826704545454524</c:v>
                </c:pt>
                <c:pt idx="242">
                  <c:v>0.47800170309395407</c:v>
                </c:pt>
                <c:pt idx="243">
                  <c:v>0.53289846851956901</c:v>
                </c:pt>
                <c:pt idx="244">
                  <c:v>0.55468971379994336</c:v>
                </c:pt>
                <c:pt idx="245">
                  <c:v>0.53666477916194788</c:v>
                </c:pt>
                <c:pt idx="246">
                  <c:v>0.52654617339734555</c:v>
                </c:pt>
                <c:pt idx="247">
                  <c:v>0.54480033864822919</c:v>
                </c:pt>
                <c:pt idx="248">
                  <c:v>0.53820129687059493</c:v>
                </c:pt>
                <c:pt idx="249">
                  <c:v>0.56793935991016298</c:v>
                </c:pt>
                <c:pt idx="250">
                  <c:v>0.58569424964936889</c:v>
                </c:pt>
                <c:pt idx="251">
                  <c:v>0.58870515695067271</c:v>
                </c:pt>
                <c:pt idx="252">
                  <c:v>0.59087090450854096</c:v>
                </c:pt>
                <c:pt idx="253">
                  <c:v>0.6488528259653048</c:v>
                </c:pt>
                <c:pt idx="254">
                  <c:v>0.66341054981858782</c:v>
                </c:pt>
                <c:pt idx="255">
                  <c:v>0.65769659788064705</c:v>
                </c:pt>
                <c:pt idx="256">
                  <c:v>0.62736636971046766</c:v>
                </c:pt>
                <c:pt idx="257">
                  <c:v>0.59228841870824045</c:v>
                </c:pt>
                <c:pt idx="258">
                  <c:v>0.63393602225312917</c:v>
                </c:pt>
                <c:pt idx="259">
                  <c:v>0.6367924528301887</c:v>
                </c:pt>
                <c:pt idx="260">
                  <c:v>0.63543110618242316</c:v>
                </c:pt>
                <c:pt idx="261">
                  <c:v>0.63795013850415505</c:v>
                </c:pt>
                <c:pt idx="262">
                  <c:v>0.68018267367838336</c:v>
                </c:pt>
                <c:pt idx="263">
                  <c:v>0.71598451327433632</c:v>
                </c:pt>
                <c:pt idx="264">
                  <c:v>0.68229453943739671</c:v>
                </c:pt>
                <c:pt idx="265">
                  <c:v>0.64227642276422792</c:v>
                </c:pt>
                <c:pt idx="266">
                  <c:v>0.6450013770311207</c:v>
                </c:pt>
                <c:pt idx="267">
                  <c:v>0.69917469050894088</c:v>
                </c:pt>
                <c:pt idx="268">
                  <c:v>0.73917823278823702</c:v>
                </c:pt>
                <c:pt idx="269">
                  <c:v>0.75942426319396827</c:v>
                </c:pt>
                <c:pt idx="270">
                  <c:v>0.75027397260273965</c:v>
                </c:pt>
                <c:pt idx="271">
                  <c:v>0.78028747433264911</c:v>
                </c:pt>
                <c:pt idx="272">
                  <c:v>0.78115168923539868</c:v>
                </c:pt>
                <c:pt idx="273">
                  <c:v>0.73318753417167848</c:v>
                </c:pt>
                <c:pt idx="274">
                  <c:v>0.76022913256955826</c:v>
                </c:pt>
                <c:pt idx="275">
                  <c:v>0.79019073569482279</c:v>
                </c:pt>
                <c:pt idx="276">
                  <c:v>0.80919978225367428</c:v>
                </c:pt>
                <c:pt idx="277">
                  <c:v>0.83598531211750293</c:v>
                </c:pt>
                <c:pt idx="278">
                  <c:v>0.83473770046208218</c:v>
                </c:pt>
                <c:pt idx="279">
                  <c:v>0.80320086803200841</c:v>
                </c:pt>
                <c:pt idx="280">
                  <c:v>0.76859504132231393</c:v>
                </c:pt>
                <c:pt idx="281">
                  <c:v>0.73869482805307318</c:v>
                </c:pt>
                <c:pt idx="282">
                  <c:v>0.69826886664863408</c:v>
                </c:pt>
                <c:pt idx="283">
                  <c:v>0.70054054054054049</c:v>
                </c:pt>
                <c:pt idx="284">
                  <c:v>0.76134680134680144</c:v>
                </c:pt>
                <c:pt idx="285">
                  <c:v>0.74259956942949401</c:v>
                </c:pt>
                <c:pt idx="286">
                  <c:v>0.66456036568970167</c:v>
                </c:pt>
                <c:pt idx="287">
                  <c:v>0.72608812466415928</c:v>
                </c:pt>
                <c:pt idx="288">
                  <c:v>0.68626925653047532</c:v>
                </c:pt>
                <c:pt idx="289">
                  <c:v>0.59710882077365812</c:v>
                </c:pt>
                <c:pt idx="290">
                  <c:v>0.60786411662431461</c:v>
                </c:pt>
                <c:pt idx="291">
                  <c:v>0.61557990379476202</c:v>
                </c:pt>
                <c:pt idx="292">
                  <c:v>0.68682418902683229</c:v>
                </c:pt>
                <c:pt idx="293">
                  <c:v>0.73455804046858364</c:v>
                </c:pt>
                <c:pt idx="294">
                  <c:v>0.70621093230482779</c:v>
                </c:pt>
                <c:pt idx="295">
                  <c:v>0.75282392026578071</c:v>
                </c:pt>
                <c:pt idx="296">
                  <c:v>0.75783324482209258</c:v>
                </c:pt>
                <c:pt idx="297">
                  <c:v>0.82143804722738145</c:v>
                </c:pt>
                <c:pt idx="298">
                  <c:v>0.84998015610530486</c:v>
                </c:pt>
                <c:pt idx="299">
                  <c:v>0.95003304692663582</c:v>
                </c:pt>
                <c:pt idx="300">
                  <c:v>0.96090861067089262</c:v>
                </c:pt>
                <c:pt idx="301">
                  <c:v>0.86038532594352057</c:v>
                </c:pt>
                <c:pt idx="302">
                  <c:v>0.89241924851680943</c:v>
                </c:pt>
                <c:pt idx="303">
                  <c:v>0.8849592427031292</c:v>
                </c:pt>
                <c:pt idx="304">
                  <c:v>0.95086705202312127</c:v>
                </c:pt>
                <c:pt idx="305">
                  <c:v>0.93121554213704383</c:v>
                </c:pt>
                <c:pt idx="306">
                  <c:v>0.91331147540983593</c:v>
                </c:pt>
                <c:pt idx="307">
                  <c:v>0.89408706952566597</c:v>
                </c:pt>
                <c:pt idx="308">
                  <c:v>0.94195559018309316</c:v>
                </c:pt>
                <c:pt idx="309">
                  <c:v>0.97859366891541244</c:v>
                </c:pt>
                <c:pt idx="310">
                  <c:v>0.95033069640772916</c:v>
                </c:pt>
                <c:pt idx="311">
                  <c:v>0.98780962261704053</c:v>
                </c:pt>
                <c:pt idx="312">
                  <c:v>1.0084251458198312</c:v>
                </c:pt>
                <c:pt idx="313">
                  <c:v>1.0182099961255329</c:v>
                </c:pt>
                <c:pt idx="314">
                  <c:v>1.1266133195663399</c:v>
                </c:pt>
                <c:pt idx="315">
                  <c:v>1.1763263198657543</c:v>
                </c:pt>
                <c:pt idx="316">
                  <c:v>1.132481940144479</c:v>
                </c:pt>
                <c:pt idx="317">
                  <c:v>1.1269657128125803</c:v>
                </c:pt>
                <c:pt idx="318">
                  <c:v>1.2122811534500513</c:v>
                </c:pt>
                <c:pt idx="319">
                  <c:v>1.2488745980707394</c:v>
                </c:pt>
                <c:pt idx="320">
                  <c:v>1.3189036885245904</c:v>
                </c:pt>
                <c:pt idx="321">
                  <c:v>1.160885703314988</c:v>
                </c:pt>
                <c:pt idx="322">
                  <c:v>1.1174290825453617</c:v>
                </c:pt>
                <c:pt idx="323">
                  <c:v>1.0766283524904217</c:v>
                </c:pt>
                <c:pt idx="324">
                  <c:v>0.94483463159238923</c:v>
                </c:pt>
                <c:pt idx="325">
                  <c:v>0.93128991060025546</c:v>
                </c:pt>
                <c:pt idx="326">
                  <c:v>0.88585291113381004</c:v>
                </c:pt>
                <c:pt idx="327">
                  <c:v>0.8478841021730843</c:v>
                </c:pt>
                <c:pt idx="328">
                  <c:v>0.88559483086278989</c:v>
                </c:pt>
                <c:pt idx="329">
                  <c:v>0.8396811337466783</c:v>
                </c:pt>
                <c:pt idx="330">
                  <c:v>0.85676359039190908</c:v>
                </c:pt>
                <c:pt idx="331">
                  <c:v>0.8570888468809077</c:v>
                </c:pt>
                <c:pt idx="332">
                  <c:v>0.84300642074782806</c:v>
                </c:pt>
                <c:pt idx="333">
                  <c:v>0.88174613158887949</c:v>
                </c:pt>
                <c:pt idx="334">
                  <c:v>0.83094519859225713</c:v>
                </c:pt>
                <c:pt idx="335">
                  <c:v>0.83761755485893441</c:v>
                </c:pt>
                <c:pt idx="336">
                  <c:v>0.84369138426910095</c:v>
                </c:pt>
                <c:pt idx="337">
                  <c:v>0.8524487756121939</c:v>
                </c:pt>
                <c:pt idx="338">
                  <c:v>0.86026200873362435</c:v>
                </c:pt>
                <c:pt idx="339">
                  <c:v>0.86684105630293984</c:v>
                </c:pt>
                <c:pt idx="340">
                  <c:v>0.86509023024268861</c:v>
                </c:pt>
                <c:pt idx="341">
                  <c:v>0.87100371747211902</c:v>
                </c:pt>
                <c:pt idx="342">
                  <c:v>0.86310186904319841</c:v>
                </c:pt>
                <c:pt idx="343">
                  <c:v>0.84534553096798137</c:v>
                </c:pt>
                <c:pt idx="344">
                  <c:v>0.83693104724312328</c:v>
                </c:pt>
                <c:pt idx="345">
                  <c:v>0.82068626245234277</c:v>
                </c:pt>
                <c:pt idx="346">
                  <c:v>0.82340660690163303</c:v>
                </c:pt>
                <c:pt idx="347">
                  <c:v>0.81948705362621199</c:v>
                </c:pt>
                <c:pt idx="348">
                  <c:v>0.76777832270720947</c:v>
                </c:pt>
                <c:pt idx="349">
                  <c:v>0.77464788732394352</c:v>
                </c:pt>
                <c:pt idx="350">
                  <c:v>0.74085811799122347</c:v>
                </c:pt>
                <c:pt idx="351">
                  <c:v>0.72726165834652412</c:v>
                </c:pt>
                <c:pt idx="352">
                  <c:v>0.72558082958277614</c:v>
                </c:pt>
                <c:pt idx="353">
                  <c:v>0.73292904790782276</c:v>
                </c:pt>
                <c:pt idx="354">
                  <c:v>0.74142735974797036</c:v>
                </c:pt>
                <c:pt idx="355">
                  <c:v>0.72718470104091004</c:v>
                </c:pt>
                <c:pt idx="356">
                  <c:v>0.72470076169749742</c:v>
                </c:pt>
                <c:pt idx="357">
                  <c:v>0.71450989859971026</c:v>
                </c:pt>
                <c:pt idx="358">
                  <c:v>0.68129885748647023</c:v>
                </c:pt>
                <c:pt idx="359">
                  <c:v>0.69093093093093105</c:v>
                </c:pt>
                <c:pt idx="360">
                  <c:v>0.68486084452975038</c:v>
                </c:pt>
                <c:pt idx="361">
                  <c:v>0.68259833134684111</c:v>
                </c:pt>
                <c:pt idx="362">
                  <c:v>0.69189575151731497</c:v>
                </c:pt>
                <c:pt idx="363">
                  <c:v>0.6667855020796194</c:v>
                </c:pt>
                <c:pt idx="364">
                  <c:v>0.68028335301062559</c:v>
                </c:pt>
                <c:pt idx="365">
                  <c:v>0.69941037735849076</c:v>
                </c:pt>
                <c:pt idx="366">
                  <c:v>0.70262631021081146</c:v>
                </c:pt>
                <c:pt idx="367">
                  <c:v>0.70929411764705863</c:v>
                </c:pt>
                <c:pt idx="368">
                  <c:v>0.7064144736842104</c:v>
                </c:pt>
                <c:pt idx="369">
                  <c:v>0.7096169614618717</c:v>
                </c:pt>
                <c:pt idx="370">
                  <c:v>0.69861891385767794</c:v>
                </c:pt>
                <c:pt idx="371">
                  <c:v>0.692928112215079</c:v>
                </c:pt>
                <c:pt idx="372">
                  <c:v>0.70878094348435305</c:v>
                </c:pt>
                <c:pt idx="373">
                  <c:v>0.70540918629051053</c:v>
                </c:pt>
                <c:pt idx="374">
                  <c:v>0.71119888475836457</c:v>
                </c:pt>
                <c:pt idx="375">
                  <c:v>0.71534624753508891</c:v>
                </c:pt>
                <c:pt idx="376">
                  <c:v>0.71580775911986105</c:v>
                </c:pt>
                <c:pt idx="377">
                  <c:v>0.72162443595973613</c:v>
                </c:pt>
                <c:pt idx="378">
                  <c:v>0.71884024488852982</c:v>
                </c:pt>
                <c:pt idx="379">
                  <c:v>0.71772151898734182</c:v>
                </c:pt>
                <c:pt idx="380">
                  <c:v>0.72485921158487532</c:v>
                </c:pt>
                <c:pt idx="381">
                  <c:v>0.7237974974170589</c:v>
                </c:pt>
                <c:pt idx="382">
                  <c:v>0.72763761467889898</c:v>
                </c:pt>
                <c:pt idx="383">
                  <c:v>0.72357723577235777</c:v>
                </c:pt>
                <c:pt idx="384">
                  <c:v>0.73096678461362874</c:v>
                </c:pt>
                <c:pt idx="385">
                  <c:v>0.72702394526795899</c:v>
                </c:pt>
                <c:pt idx="386">
                  <c:v>0.72881548974943056</c:v>
                </c:pt>
                <c:pt idx="387">
                  <c:v>0.73211238766920728</c:v>
                </c:pt>
                <c:pt idx="388">
                  <c:v>0.67204545454545439</c:v>
                </c:pt>
                <c:pt idx="389">
                  <c:v>0.72371554950663475</c:v>
                </c:pt>
                <c:pt idx="390">
                  <c:v>0.72626331293904389</c:v>
                </c:pt>
                <c:pt idx="391">
                  <c:v>0.72181982797645983</c:v>
                </c:pt>
                <c:pt idx="392">
                  <c:v>0.7202939513849631</c:v>
                </c:pt>
                <c:pt idx="393">
                  <c:v>0.7123334086288684</c:v>
                </c:pt>
                <c:pt idx="394">
                  <c:v>0.6632561277265574</c:v>
                </c:pt>
                <c:pt idx="395">
                  <c:v>0.63732315293060848</c:v>
                </c:pt>
                <c:pt idx="396">
                  <c:v>0.61756787076508868</c:v>
                </c:pt>
                <c:pt idx="397">
                  <c:v>0.5935368444593534</c:v>
                </c:pt>
                <c:pt idx="398">
                  <c:v>0.60247961577124975</c:v>
                </c:pt>
                <c:pt idx="399">
                  <c:v>0.61083853702051738</c:v>
                </c:pt>
                <c:pt idx="400">
                  <c:v>0.62038997214484692</c:v>
                </c:pt>
                <c:pt idx="401">
                  <c:v>0.61772236446621398</c:v>
                </c:pt>
                <c:pt idx="402">
                  <c:v>0.62404262404262401</c:v>
                </c:pt>
                <c:pt idx="403">
                  <c:v>0.63405435385468656</c:v>
                </c:pt>
                <c:pt idx="404">
                  <c:v>0.64335586833647329</c:v>
                </c:pt>
                <c:pt idx="405">
                  <c:v>0.63085613024698173</c:v>
                </c:pt>
                <c:pt idx="406">
                  <c:v>0.63472391280292118</c:v>
                </c:pt>
                <c:pt idx="407">
                  <c:v>0.63111405542674182</c:v>
                </c:pt>
                <c:pt idx="408">
                  <c:v>0.59640414736377667</c:v>
                </c:pt>
                <c:pt idx="409">
                  <c:v>0.6415343915343914</c:v>
                </c:pt>
                <c:pt idx="410">
                  <c:v>0.64221194095615797</c:v>
                </c:pt>
                <c:pt idx="411">
                  <c:v>0.63764446890478821</c:v>
                </c:pt>
                <c:pt idx="412">
                  <c:v>0.63902921150889513</c:v>
                </c:pt>
                <c:pt idx="413">
                  <c:v>0.63766048502139827</c:v>
                </c:pt>
                <c:pt idx="414">
                  <c:v>0.64791666666666647</c:v>
                </c:pt>
                <c:pt idx="415">
                  <c:v>0.63943044906900348</c:v>
                </c:pt>
                <c:pt idx="416">
                  <c:v>0.63911996497373025</c:v>
                </c:pt>
                <c:pt idx="417">
                  <c:v>0.62618761603145146</c:v>
                </c:pt>
                <c:pt idx="418">
                  <c:v>0.62341772151898733</c:v>
                </c:pt>
                <c:pt idx="419">
                  <c:v>0.61141985398278309</c:v>
                </c:pt>
                <c:pt idx="420">
                  <c:v>0.58987369337979101</c:v>
                </c:pt>
                <c:pt idx="421">
                  <c:v>0.59155695789359153</c:v>
                </c:pt>
                <c:pt idx="422">
                  <c:v>0.59308394954327981</c:v>
                </c:pt>
                <c:pt idx="423">
                  <c:v>0.59956521739130442</c:v>
                </c:pt>
                <c:pt idx="424">
                  <c:v>0.60407632263660038</c:v>
                </c:pt>
                <c:pt idx="425">
                  <c:v>0.60934113567403547</c:v>
                </c:pt>
                <c:pt idx="426">
                  <c:v>0.62697553583026644</c:v>
                </c:pt>
                <c:pt idx="427">
                  <c:v>0.62221260012989843</c:v>
                </c:pt>
                <c:pt idx="428">
                  <c:v>0.62115967113803561</c:v>
                </c:pt>
                <c:pt idx="429">
                  <c:v>0.62821343702743593</c:v>
                </c:pt>
                <c:pt idx="430">
                  <c:v>0.62772619304685806</c:v>
                </c:pt>
                <c:pt idx="431">
                  <c:v>0.63148807596849021</c:v>
                </c:pt>
                <c:pt idx="432">
                  <c:v>0.63524590163934436</c:v>
                </c:pt>
                <c:pt idx="433">
                  <c:v>0.63753905829113222</c:v>
                </c:pt>
                <c:pt idx="434">
                  <c:v>0.6405510116229014</c:v>
                </c:pt>
                <c:pt idx="435">
                  <c:v>0.64569215876089059</c:v>
                </c:pt>
                <c:pt idx="436">
                  <c:v>0.64678060840589047</c:v>
                </c:pt>
                <c:pt idx="437">
                  <c:v>0.6332867733963683</c:v>
                </c:pt>
                <c:pt idx="438">
                  <c:v>0.64465206185567014</c:v>
                </c:pt>
                <c:pt idx="439">
                  <c:v>0.64758228798112993</c:v>
                </c:pt>
                <c:pt idx="440">
                  <c:v>0.66677381335047681</c:v>
                </c:pt>
                <c:pt idx="441">
                  <c:v>0.6597816780821919</c:v>
                </c:pt>
                <c:pt idx="442">
                  <c:v>0.66224598930481271</c:v>
                </c:pt>
                <c:pt idx="443">
                  <c:v>0.66353142368533535</c:v>
                </c:pt>
                <c:pt idx="444">
                  <c:v>0.66798334578840612</c:v>
                </c:pt>
                <c:pt idx="445">
                  <c:v>0.67143314480845162</c:v>
                </c:pt>
                <c:pt idx="446">
                  <c:v>0.67520000000000002</c:v>
                </c:pt>
                <c:pt idx="447">
                  <c:v>0.6875266524520256</c:v>
                </c:pt>
                <c:pt idx="448">
                  <c:v>0.68371696504688817</c:v>
                </c:pt>
                <c:pt idx="449">
                  <c:v>0.68721388267859029</c:v>
                </c:pt>
                <c:pt idx="450">
                  <c:v>0.68100053219797774</c:v>
                </c:pt>
                <c:pt idx="451">
                  <c:v>0.68503937007874027</c:v>
                </c:pt>
                <c:pt idx="452">
                  <c:v>0.68992660355281354</c:v>
                </c:pt>
                <c:pt idx="453">
                  <c:v>0.69247128881327069</c:v>
                </c:pt>
                <c:pt idx="454">
                  <c:v>0.69616487835971541</c:v>
                </c:pt>
                <c:pt idx="455">
                  <c:v>0.69562446898895502</c:v>
                </c:pt>
                <c:pt idx="456">
                  <c:v>0.71763582342954169</c:v>
                </c:pt>
                <c:pt idx="457">
                  <c:v>0.72824702886247894</c:v>
                </c:pt>
                <c:pt idx="458">
                  <c:v>0.72769704041582695</c:v>
                </c:pt>
                <c:pt idx="459">
                  <c:v>0.73401778154106689</c:v>
                </c:pt>
                <c:pt idx="460">
                  <c:v>0.74050565957896963</c:v>
                </c:pt>
                <c:pt idx="461">
                  <c:v>0.74598138747884923</c:v>
                </c:pt>
                <c:pt idx="462">
                  <c:v>0.7538282817615376</c:v>
                </c:pt>
                <c:pt idx="463">
                  <c:v>0.75551567613216508</c:v>
                </c:pt>
                <c:pt idx="464">
                  <c:v>0.76343291459938767</c:v>
                </c:pt>
                <c:pt idx="465">
                  <c:v>0.75846786957898082</c:v>
                </c:pt>
                <c:pt idx="466">
                  <c:v>0.75297964349752111</c:v>
                </c:pt>
                <c:pt idx="467">
                  <c:v>0.74899852414083901</c:v>
                </c:pt>
                <c:pt idx="468">
                  <c:v>0.74384080859128221</c:v>
                </c:pt>
                <c:pt idx="469">
                  <c:v>0.73782219884271449</c:v>
                </c:pt>
                <c:pt idx="470">
                  <c:v>0.73514877510251297</c:v>
                </c:pt>
                <c:pt idx="471">
                  <c:v>0.73194575843582466</c:v>
                </c:pt>
                <c:pt idx="472">
                  <c:v>0.72587926509186329</c:v>
                </c:pt>
                <c:pt idx="473">
                  <c:v>0.72350472193074511</c:v>
                </c:pt>
                <c:pt idx="474">
                  <c:v>0.72154023712097382</c:v>
                </c:pt>
                <c:pt idx="475">
                  <c:v>0.71996434937611387</c:v>
                </c:pt>
                <c:pt idx="476">
                  <c:v>0.71982803816713847</c:v>
                </c:pt>
                <c:pt idx="477">
                  <c:v>0.71724787935909529</c:v>
                </c:pt>
                <c:pt idx="478">
                  <c:v>0.71642415994975406</c:v>
                </c:pt>
                <c:pt idx="479">
                  <c:v>0.71575091575091587</c:v>
                </c:pt>
                <c:pt idx="480">
                  <c:v>0.72489539748954002</c:v>
                </c:pt>
                <c:pt idx="481">
                  <c:v>0.72285505277458473</c:v>
                </c:pt>
                <c:pt idx="482">
                  <c:v>0.73116706718211266</c:v>
                </c:pt>
                <c:pt idx="483">
                  <c:v>0.73338905139991639</c:v>
                </c:pt>
                <c:pt idx="484">
                  <c:v>0.73778195488721798</c:v>
                </c:pt>
                <c:pt idx="485">
                  <c:v>0.73713331245432712</c:v>
                </c:pt>
                <c:pt idx="486">
                  <c:v>0.73758865248226946</c:v>
                </c:pt>
                <c:pt idx="487">
                  <c:v>0.73933896361171936</c:v>
                </c:pt>
                <c:pt idx="488">
                  <c:v>0.74072530220925392</c:v>
                </c:pt>
                <c:pt idx="489">
                  <c:v>0.74247317428898851</c:v>
                </c:pt>
                <c:pt idx="490">
                  <c:v>0.73514413570610859</c:v>
                </c:pt>
                <c:pt idx="491">
                  <c:v>0.7295047856845609</c:v>
                </c:pt>
                <c:pt idx="492">
                  <c:v>0.72878535773710507</c:v>
                </c:pt>
                <c:pt idx="493">
                  <c:v>0.7280099812850902</c:v>
                </c:pt>
                <c:pt idx="494">
                  <c:v>0.72687590937435043</c:v>
                </c:pt>
                <c:pt idx="495">
                  <c:v>0.72526217422905193</c:v>
                </c:pt>
                <c:pt idx="496">
                  <c:v>0.72804650197218179</c:v>
                </c:pt>
                <c:pt idx="497">
                  <c:v>0.73308426733084264</c:v>
                </c:pt>
                <c:pt idx="498">
                  <c:v>0.73156311585935074</c:v>
                </c:pt>
                <c:pt idx="499">
                  <c:v>0.73376892760837986</c:v>
                </c:pt>
                <c:pt idx="500">
                  <c:v>0.73513569504868426</c:v>
                </c:pt>
                <c:pt idx="501">
                  <c:v>0.74029201615408535</c:v>
                </c:pt>
                <c:pt idx="502">
                  <c:v>0.74516095642273061</c:v>
                </c:pt>
                <c:pt idx="503">
                  <c:v>0.74461920529801318</c:v>
                </c:pt>
                <c:pt idx="504">
                  <c:v>0.74371703381942278</c:v>
                </c:pt>
                <c:pt idx="505">
                  <c:v>0.74945758859386302</c:v>
                </c:pt>
                <c:pt idx="506">
                  <c:v>0.74927685950413236</c:v>
                </c:pt>
                <c:pt idx="507">
                  <c:v>0.75878099173553726</c:v>
                </c:pt>
                <c:pt idx="508">
                  <c:v>0.76050810699163485</c:v>
                </c:pt>
                <c:pt idx="509">
                  <c:v>0.76091669247445037</c:v>
                </c:pt>
                <c:pt idx="510">
                  <c:v>0.76439628482972122</c:v>
                </c:pt>
                <c:pt idx="511">
                  <c:v>0.76265072657940847</c:v>
                </c:pt>
                <c:pt idx="512">
                  <c:v>0.76349958779884575</c:v>
                </c:pt>
                <c:pt idx="513">
                  <c:v>0.76367569794993306</c:v>
                </c:pt>
                <c:pt idx="514">
                  <c:v>0.70229636494696734</c:v>
                </c:pt>
                <c:pt idx="515">
                  <c:v>0.7200000000000002</c:v>
                </c:pt>
                <c:pt idx="516">
                  <c:v>0.7276092544987145</c:v>
                </c:pt>
                <c:pt idx="517">
                  <c:v>0.72707648026315774</c:v>
                </c:pt>
                <c:pt idx="518">
                  <c:v>0.7394923440550818</c:v>
                </c:pt>
                <c:pt idx="519">
                  <c:v>0.72022587268993843</c:v>
                </c:pt>
                <c:pt idx="520">
                  <c:v>0.75802975885069257</c:v>
                </c:pt>
                <c:pt idx="521">
                  <c:v>0.74004924086992196</c:v>
                </c:pt>
                <c:pt idx="522">
                  <c:v>0.74161796370347588</c:v>
                </c:pt>
                <c:pt idx="523">
                  <c:v>0.7411849118491185</c:v>
                </c:pt>
                <c:pt idx="524">
                  <c:v>0.74048301268931649</c:v>
                </c:pt>
                <c:pt idx="525">
                  <c:v>0.74340085942295908</c:v>
                </c:pt>
                <c:pt idx="526">
                  <c:v>0.75015340560441812</c:v>
                </c:pt>
                <c:pt idx="527">
                  <c:v>0.74506797505877542</c:v>
                </c:pt>
                <c:pt idx="528">
                  <c:v>0.74443081953811574</c:v>
                </c:pt>
                <c:pt idx="529">
                  <c:v>0.74527820316487992</c:v>
                </c:pt>
                <c:pt idx="530">
                  <c:v>0.74854576997652833</c:v>
                </c:pt>
                <c:pt idx="531">
                  <c:v>0.74288337924701553</c:v>
                </c:pt>
                <c:pt idx="532">
                  <c:v>0.74179074036304304</c:v>
                </c:pt>
                <c:pt idx="533">
                  <c:v>0.74105413395860942</c:v>
                </c:pt>
                <c:pt idx="534">
                  <c:v>0.74325287707505838</c:v>
                </c:pt>
                <c:pt idx="535">
                  <c:v>0.74697077690662872</c:v>
                </c:pt>
                <c:pt idx="536">
                  <c:v>0.7502290076335878</c:v>
                </c:pt>
                <c:pt idx="537">
                  <c:v>0.75432349949135302</c:v>
                </c:pt>
                <c:pt idx="538">
                  <c:v>0.75457503050020347</c:v>
                </c:pt>
                <c:pt idx="539">
                  <c:v>0.75512898639041248</c:v>
                </c:pt>
                <c:pt idx="540">
                  <c:v>0.75495074642022963</c:v>
                </c:pt>
                <c:pt idx="541">
                  <c:v>0.75784343588181535</c:v>
                </c:pt>
                <c:pt idx="542">
                  <c:v>0.75999594073472698</c:v>
                </c:pt>
                <c:pt idx="543">
                  <c:v>0.7604504870129869</c:v>
                </c:pt>
                <c:pt idx="544">
                  <c:v>0.765625</c:v>
                </c:pt>
                <c:pt idx="545">
                  <c:v>0.76923856838690052</c:v>
                </c:pt>
                <c:pt idx="546">
                  <c:v>0.77005672609400344</c:v>
                </c:pt>
                <c:pt idx="547">
                  <c:v>0.77354668827223017</c:v>
                </c:pt>
                <c:pt idx="548">
                  <c:v>0.77720417046259715</c:v>
                </c:pt>
                <c:pt idx="549">
                  <c:v>0.78009306089419361</c:v>
                </c:pt>
                <c:pt idx="550">
                  <c:v>0.78420467185761944</c:v>
                </c:pt>
                <c:pt idx="551">
                  <c:v>0.7847755762232107</c:v>
                </c:pt>
                <c:pt idx="552">
                  <c:v>0.78441479684657378</c:v>
                </c:pt>
                <c:pt idx="553">
                  <c:v>0.78494298112826733</c:v>
                </c:pt>
                <c:pt idx="554">
                  <c:v>0.78773204196932989</c:v>
                </c:pt>
                <c:pt idx="555">
                  <c:v>0.79033884630899554</c:v>
                </c:pt>
                <c:pt idx="556">
                  <c:v>0.79239766081871332</c:v>
                </c:pt>
                <c:pt idx="557">
                  <c:v>0.79556451612903234</c:v>
                </c:pt>
                <c:pt idx="558">
                  <c:v>0.79959718026183269</c:v>
                </c:pt>
                <c:pt idx="559">
                  <c:v>0.79869149471565182</c:v>
                </c:pt>
                <c:pt idx="560">
                  <c:v>0.80064405756264456</c:v>
                </c:pt>
                <c:pt idx="561">
                  <c:v>0.80430626823624118</c:v>
                </c:pt>
                <c:pt idx="562">
                  <c:v>0.80267390430237229</c:v>
                </c:pt>
                <c:pt idx="563">
                  <c:v>0.8013258336681397</c:v>
                </c:pt>
                <c:pt idx="564">
                  <c:v>0.79959859508278974</c:v>
                </c:pt>
                <c:pt idx="565">
                  <c:v>0.79887651720333053</c:v>
                </c:pt>
                <c:pt idx="566">
                  <c:v>0.79805474781911157</c:v>
                </c:pt>
                <c:pt idx="567">
                  <c:v>0.79661356577497244</c:v>
                </c:pt>
                <c:pt idx="568">
                  <c:v>0.7967154015621869</c:v>
                </c:pt>
                <c:pt idx="569">
                  <c:v>0.80332299069162239</c:v>
                </c:pt>
                <c:pt idx="570">
                  <c:v>0.80732292917166881</c:v>
                </c:pt>
                <c:pt idx="571">
                  <c:v>0.81468881328797305</c:v>
                </c:pt>
                <c:pt idx="572">
                  <c:v>0.81754596322941664</c:v>
                </c:pt>
                <c:pt idx="573">
                  <c:v>0.82317682317682328</c:v>
                </c:pt>
                <c:pt idx="574">
                  <c:v>0.82576135796305516</c:v>
                </c:pt>
                <c:pt idx="575">
                  <c:v>0.83188579414994512</c:v>
                </c:pt>
                <c:pt idx="576">
                  <c:v>0.83675912991418899</c:v>
                </c:pt>
                <c:pt idx="577">
                  <c:v>0.88530966390744981</c:v>
                </c:pt>
                <c:pt idx="578">
                  <c:v>1.0436237900625898</c:v>
                </c:pt>
                <c:pt idx="579">
                  <c:v>1.08141504733433</c:v>
                </c:pt>
                <c:pt idx="580">
                  <c:v>1.119223107569721</c:v>
                </c:pt>
                <c:pt idx="581">
                  <c:v>1.1259207644833764</c:v>
                </c:pt>
                <c:pt idx="582">
                  <c:v>1.1701302575320676</c:v>
                </c:pt>
                <c:pt idx="583">
                  <c:v>1.1540449214867818</c:v>
                </c:pt>
                <c:pt idx="584">
                  <c:v>1.1436233611442193</c:v>
                </c:pt>
                <c:pt idx="585">
                  <c:v>1.1006944444444446</c:v>
                </c:pt>
                <c:pt idx="586">
                  <c:v>1.1362330327950065</c:v>
                </c:pt>
                <c:pt idx="587">
                  <c:v>1.1210338683627619</c:v>
                </c:pt>
                <c:pt idx="588">
                  <c:v>1.2177227722772277</c:v>
                </c:pt>
                <c:pt idx="589">
                  <c:v>1.1264094955489616</c:v>
                </c:pt>
                <c:pt idx="590">
                  <c:v>1.1665678133649662</c:v>
                </c:pt>
                <c:pt idx="591">
                  <c:v>1.1647906793048972</c:v>
                </c:pt>
                <c:pt idx="592">
                  <c:v>1.1959179648984422</c:v>
                </c:pt>
                <c:pt idx="593">
                  <c:v>1.0828245026590504</c:v>
                </c:pt>
                <c:pt idx="594">
                  <c:v>1.0358444116198919</c:v>
                </c:pt>
                <c:pt idx="595">
                  <c:v>1.0205506391347101</c:v>
                </c:pt>
                <c:pt idx="596">
                  <c:v>0.99774022401257634</c:v>
                </c:pt>
                <c:pt idx="597">
                  <c:v>0.96336672559418601</c:v>
                </c:pt>
                <c:pt idx="598">
                  <c:v>0.94641805691854741</c:v>
                </c:pt>
                <c:pt idx="599">
                  <c:v>1.0086291429692098</c:v>
                </c:pt>
                <c:pt idx="600">
                  <c:v>1</c:v>
                </c:pt>
                <c:pt idx="601">
                  <c:v>1.0160453967322183</c:v>
                </c:pt>
                <c:pt idx="602">
                  <c:v>1.0512419323293565</c:v>
                </c:pt>
                <c:pt idx="603">
                  <c:v>0.99706744868035213</c:v>
                </c:pt>
                <c:pt idx="604">
                  <c:v>0.99405110200897195</c:v>
                </c:pt>
                <c:pt idx="605">
                  <c:v>0.97242252972130183</c:v>
                </c:pt>
                <c:pt idx="606">
                  <c:v>0.98130112972341244</c:v>
                </c:pt>
                <c:pt idx="607">
                  <c:v>0.96777647975077885</c:v>
                </c:pt>
                <c:pt idx="608">
                  <c:v>1.0201941747572816</c:v>
                </c:pt>
                <c:pt idx="609">
                  <c:v>0.99088175380735288</c:v>
                </c:pt>
                <c:pt idx="610">
                  <c:v>0.97294938917975582</c:v>
                </c:pt>
                <c:pt idx="611">
                  <c:v>1.0753583882216193</c:v>
                </c:pt>
                <c:pt idx="612">
                  <c:v>1.0745546088303639</c:v>
                </c:pt>
                <c:pt idx="613">
                  <c:v>1.0671432711815281</c:v>
                </c:pt>
                <c:pt idx="614">
                  <c:v>1.0425840092699885</c:v>
                </c:pt>
                <c:pt idx="615">
                  <c:v>1.0372299382716048</c:v>
                </c:pt>
                <c:pt idx="616">
                  <c:v>1.0016382384118727</c:v>
                </c:pt>
                <c:pt idx="617">
                  <c:v>0.98420647149460705</c:v>
                </c:pt>
                <c:pt idx="618">
                  <c:v>0.98924111431316075</c:v>
                </c:pt>
                <c:pt idx="619">
                  <c:v>0.97005758157389632</c:v>
                </c:pt>
                <c:pt idx="620">
                  <c:v>1.0758825786646202</c:v>
                </c:pt>
                <c:pt idx="621">
                  <c:v>1.0885821110152429</c:v>
                </c:pt>
                <c:pt idx="622">
                  <c:v>1.0971822886716502</c:v>
                </c:pt>
                <c:pt idx="623">
                  <c:v>1.0841863579833544</c:v>
                </c:pt>
                <c:pt idx="624">
                  <c:v>1.1194800229401642</c:v>
                </c:pt>
                <c:pt idx="625">
                  <c:v>1.2059216809933142</c:v>
                </c:pt>
                <c:pt idx="626">
                  <c:v>1.2367089815786962</c:v>
                </c:pt>
                <c:pt idx="627">
                  <c:v>1.1260969095764977</c:v>
                </c:pt>
                <c:pt idx="628">
                  <c:v>1.1362597600457054</c:v>
                </c:pt>
                <c:pt idx="629">
                  <c:v>1.1138698630136985</c:v>
                </c:pt>
                <c:pt idx="630">
                  <c:v>1.0822165193422677</c:v>
                </c:pt>
                <c:pt idx="631">
                  <c:v>1.091064476308043</c:v>
                </c:pt>
                <c:pt idx="632">
                  <c:v>1.0893653353571771</c:v>
                </c:pt>
                <c:pt idx="633">
                  <c:v>1.0697388342165026</c:v>
                </c:pt>
                <c:pt idx="634">
                  <c:v>1.0399735399735404</c:v>
                </c:pt>
                <c:pt idx="635">
                  <c:v>1.0149211445840023</c:v>
                </c:pt>
                <c:pt idx="636">
                  <c:v>1.0219790585793791</c:v>
                </c:pt>
                <c:pt idx="637">
                  <c:v>1.0368346679227507</c:v>
                </c:pt>
                <c:pt idx="638">
                  <c:v>1.0160774727341106</c:v>
                </c:pt>
                <c:pt idx="639">
                  <c:v>0.99680661219122757</c:v>
                </c:pt>
                <c:pt idx="640">
                  <c:v>0.98339275661474934</c:v>
                </c:pt>
                <c:pt idx="641">
                  <c:v>0.96793850192181474</c:v>
                </c:pt>
                <c:pt idx="642">
                  <c:v>0.936130361490916</c:v>
                </c:pt>
                <c:pt idx="643">
                  <c:v>0.93712630792227181</c:v>
                </c:pt>
                <c:pt idx="644">
                  <c:v>0.88105233697173246</c:v>
                </c:pt>
                <c:pt idx="645">
                  <c:v>0.89215137956748691</c:v>
                </c:pt>
                <c:pt idx="646">
                  <c:v>0.89402123300428382</c:v>
                </c:pt>
                <c:pt idx="647">
                  <c:v>0.86570497906002797</c:v>
                </c:pt>
                <c:pt idx="648">
                  <c:v>0.87371444454739167</c:v>
                </c:pt>
                <c:pt idx="649">
                  <c:v>0.86448208830880291</c:v>
                </c:pt>
                <c:pt idx="650">
                  <c:v>0.86016831591602694</c:v>
                </c:pt>
                <c:pt idx="651">
                  <c:v>0.84526005164146079</c:v>
                </c:pt>
                <c:pt idx="652">
                  <c:v>0.82363234481488301</c:v>
                </c:pt>
                <c:pt idx="653">
                  <c:v>0.78266470371733532</c:v>
                </c:pt>
                <c:pt idx="654">
                  <c:v>0.76749103613128633</c:v>
                </c:pt>
                <c:pt idx="655">
                  <c:v>0.74504041146216027</c:v>
                </c:pt>
                <c:pt idx="656">
                  <c:v>0.72500000000000009</c:v>
                </c:pt>
                <c:pt idx="657">
                  <c:v>0.72539334065129912</c:v>
                </c:pt>
                <c:pt idx="658">
                  <c:v>0.77853943880815302</c:v>
                </c:pt>
                <c:pt idx="659">
                  <c:v>0.79125194046205816</c:v>
                </c:pt>
                <c:pt idx="660">
                  <c:v>0.78185961713764818</c:v>
                </c:pt>
                <c:pt idx="661">
                  <c:v>0.79958170410111862</c:v>
                </c:pt>
                <c:pt idx="662">
                  <c:v>0.79745685740236172</c:v>
                </c:pt>
                <c:pt idx="663">
                  <c:v>0.8251951352332545</c:v>
                </c:pt>
                <c:pt idx="664">
                  <c:v>0.81694608065246954</c:v>
                </c:pt>
                <c:pt idx="665">
                  <c:v>0.80023491145645087</c:v>
                </c:pt>
                <c:pt idx="666">
                  <c:v>0.73198015336039712</c:v>
                </c:pt>
                <c:pt idx="667">
                  <c:v>0.72196177425171282</c:v>
                </c:pt>
                <c:pt idx="668">
                  <c:v>0.71606161607062413</c:v>
                </c:pt>
                <c:pt idx="669">
                  <c:v>0.70554355651547884</c:v>
                </c:pt>
                <c:pt idx="670">
                  <c:v>0.70323563681993373</c:v>
                </c:pt>
                <c:pt idx="671">
                  <c:v>0.7009847806624887</c:v>
                </c:pt>
                <c:pt idx="672">
                  <c:v>0.6952517213627829</c:v>
                </c:pt>
                <c:pt idx="673">
                  <c:v>0.70590336697329636</c:v>
                </c:pt>
                <c:pt idx="674">
                  <c:v>0.69454350927246788</c:v>
                </c:pt>
                <c:pt idx="675">
                  <c:v>0.69630484988452657</c:v>
                </c:pt>
                <c:pt idx="676">
                  <c:v>0.69208939340191566</c:v>
                </c:pt>
                <c:pt idx="677">
                  <c:v>0.68655395237673722</c:v>
                </c:pt>
                <c:pt idx="678">
                  <c:v>0.66100501628091179</c:v>
                </c:pt>
                <c:pt idx="679">
                  <c:v>0.67973281771840388</c:v>
                </c:pt>
                <c:pt idx="680">
                  <c:v>0.71077571077571089</c:v>
                </c:pt>
                <c:pt idx="681">
                  <c:v>0.78569550354982898</c:v>
                </c:pt>
                <c:pt idx="682">
                  <c:v>0.82780355423268825</c:v>
                </c:pt>
                <c:pt idx="683">
                  <c:v>0.82734565748168798</c:v>
                </c:pt>
                <c:pt idx="684">
                  <c:v>0.86425772747061402</c:v>
                </c:pt>
                <c:pt idx="685">
                  <c:v>0.74930458970792757</c:v>
                </c:pt>
                <c:pt idx="686">
                  <c:v>0.78372981420385468</c:v>
                </c:pt>
                <c:pt idx="687">
                  <c:v>0.79419159081057655</c:v>
                </c:pt>
                <c:pt idx="688">
                  <c:v>0.82078976929059011</c:v>
                </c:pt>
                <c:pt idx="689">
                  <c:v>0.80029343229481298</c:v>
                </c:pt>
                <c:pt idx="690">
                  <c:v>0.76598862265126688</c:v>
                </c:pt>
                <c:pt idx="691">
                  <c:v>0.77866735537190102</c:v>
                </c:pt>
                <c:pt idx="692">
                  <c:v>0.789853826311264</c:v>
                </c:pt>
                <c:pt idx="693">
                  <c:v>0.80025695931477525</c:v>
                </c:pt>
                <c:pt idx="694">
                  <c:v>0.79423586761310183</c:v>
                </c:pt>
                <c:pt idx="695">
                  <c:v>0.77553809361120596</c:v>
                </c:pt>
                <c:pt idx="696">
                  <c:v>0.77543710021321943</c:v>
                </c:pt>
                <c:pt idx="697">
                  <c:v>0.81537937494677681</c:v>
                </c:pt>
                <c:pt idx="698">
                  <c:v>0.80833191922620062</c:v>
                </c:pt>
                <c:pt idx="699">
                  <c:v>0.78834589650207509</c:v>
                </c:pt>
                <c:pt idx="700">
                  <c:v>0.77860402230860215</c:v>
                </c:pt>
                <c:pt idx="701">
                  <c:v>0.7839797639123105</c:v>
                </c:pt>
                <c:pt idx="702">
                  <c:v>0.77669413149487143</c:v>
                </c:pt>
                <c:pt idx="703">
                  <c:v>0.78440097388968177</c:v>
                </c:pt>
                <c:pt idx="704">
                  <c:v>0.78887865337911411</c:v>
                </c:pt>
                <c:pt idx="705">
                  <c:v>0.76023391812865482</c:v>
                </c:pt>
                <c:pt idx="706">
                  <c:v>0.76430892276930784</c:v>
                </c:pt>
                <c:pt idx="707">
                  <c:v>0.75133111480865211</c:v>
                </c:pt>
                <c:pt idx="708">
                  <c:v>0.75207779255319163</c:v>
                </c:pt>
                <c:pt idx="709">
                  <c:v>0.73941557363440147</c:v>
                </c:pt>
                <c:pt idx="710">
                  <c:v>0.73715611534637038</c:v>
                </c:pt>
                <c:pt idx="711">
                  <c:v>0.73478655767484091</c:v>
                </c:pt>
                <c:pt idx="712">
                  <c:v>0.73029353562005261</c:v>
                </c:pt>
                <c:pt idx="713">
                  <c:v>0.7316591189790036</c:v>
                </c:pt>
                <c:pt idx="714">
                  <c:v>0.80776188126952819</c:v>
                </c:pt>
                <c:pt idx="715">
                  <c:v>0.87025472473294996</c:v>
                </c:pt>
                <c:pt idx="716">
                  <c:v>0.94390842191332802</c:v>
                </c:pt>
                <c:pt idx="717">
                  <c:v>0.95093877551020412</c:v>
                </c:pt>
                <c:pt idx="718">
                  <c:v>0.9421352893235535</c:v>
                </c:pt>
                <c:pt idx="719">
                  <c:v>0.96876016921575014</c:v>
                </c:pt>
                <c:pt idx="720">
                  <c:v>0.94525754022802611</c:v>
                </c:pt>
                <c:pt idx="721">
                  <c:v>0.90028259991925719</c:v>
                </c:pt>
                <c:pt idx="722">
                  <c:v>0.91232876712328781</c:v>
                </c:pt>
                <c:pt idx="723">
                  <c:v>0.89158081133290401</c:v>
                </c:pt>
                <c:pt idx="724">
                  <c:v>0.94611498676930483</c:v>
                </c:pt>
                <c:pt idx="725">
                  <c:v>1.00208216545207</c:v>
                </c:pt>
                <c:pt idx="726">
                  <c:v>1.007597568777991</c:v>
                </c:pt>
                <c:pt idx="727">
                  <c:v>1.0137325349301398</c:v>
                </c:pt>
                <c:pt idx="728">
                  <c:v>1.0144280589876447</c:v>
                </c:pt>
                <c:pt idx="729">
                  <c:v>1.2324732036522428</c:v>
                </c:pt>
              </c:numCache>
            </c:numRef>
          </c:val>
          <c:extLst>
            <c:ext xmlns:c16="http://schemas.microsoft.com/office/drawing/2014/chart" uri="{C3380CC4-5D6E-409C-BE32-E72D297353CC}">
              <c16:uniqueId val="{00000001-9E4C-4187-AC4A-2B2F1837AF22}"/>
            </c:ext>
          </c:extLst>
        </c:ser>
        <c:ser>
          <c:idx val="11"/>
          <c:order val="12"/>
          <c:tx>
            <c:v>Brecha Blue</c:v>
          </c:tx>
          <c:spPr>
            <a:solidFill>
              <a:schemeClr val="accent5">
                <a:alpha val="48000"/>
              </a:schemeClr>
            </a:solidFill>
            <a:ln>
              <a:solidFill>
                <a:schemeClr val="accent5">
                  <a:lumMod val="75000"/>
                </a:schemeClr>
              </a:solidFill>
            </a:ln>
            <a:effectLst/>
          </c:spPr>
          <c:cat>
            <c:numRef>
              <c:f>'TC MULTIPLE'!$C$132:$C$999</c:f>
              <c:numCache>
                <c:formatCode>m/d/yyyy</c:formatCode>
                <c:ptCount val="868"/>
                <c:pt idx="0">
                  <c:v>43644</c:v>
                </c:pt>
                <c:pt idx="1">
                  <c:v>43647</c:v>
                </c:pt>
                <c:pt idx="2">
                  <c:v>43648</c:v>
                </c:pt>
                <c:pt idx="3">
                  <c:v>43649</c:v>
                </c:pt>
                <c:pt idx="4">
                  <c:v>43650</c:v>
                </c:pt>
                <c:pt idx="5">
                  <c:v>43651</c:v>
                </c:pt>
                <c:pt idx="6">
                  <c:v>43656</c:v>
                </c:pt>
                <c:pt idx="7">
                  <c:v>43657</c:v>
                </c:pt>
                <c:pt idx="8">
                  <c:v>43658</c:v>
                </c:pt>
                <c:pt idx="9">
                  <c:v>43661</c:v>
                </c:pt>
                <c:pt idx="10">
                  <c:v>43662</c:v>
                </c:pt>
                <c:pt idx="11">
                  <c:v>43663</c:v>
                </c:pt>
                <c:pt idx="12">
                  <c:v>43664</c:v>
                </c:pt>
                <c:pt idx="13">
                  <c:v>43665</c:v>
                </c:pt>
                <c:pt idx="14">
                  <c:v>43668</c:v>
                </c:pt>
                <c:pt idx="15">
                  <c:v>43669</c:v>
                </c:pt>
                <c:pt idx="16">
                  <c:v>43670</c:v>
                </c:pt>
                <c:pt idx="17">
                  <c:v>43671</c:v>
                </c:pt>
                <c:pt idx="18">
                  <c:v>43672</c:v>
                </c:pt>
                <c:pt idx="19">
                  <c:v>43675</c:v>
                </c:pt>
                <c:pt idx="20">
                  <c:v>43676</c:v>
                </c:pt>
                <c:pt idx="21">
                  <c:v>43677</c:v>
                </c:pt>
                <c:pt idx="22">
                  <c:v>43678</c:v>
                </c:pt>
                <c:pt idx="23">
                  <c:v>43679</c:v>
                </c:pt>
                <c:pt idx="24">
                  <c:v>43682</c:v>
                </c:pt>
                <c:pt idx="25">
                  <c:v>43683</c:v>
                </c:pt>
                <c:pt idx="26">
                  <c:v>43684</c:v>
                </c:pt>
                <c:pt idx="27">
                  <c:v>43685</c:v>
                </c:pt>
                <c:pt idx="28">
                  <c:v>43686</c:v>
                </c:pt>
                <c:pt idx="29">
                  <c:v>43689</c:v>
                </c:pt>
                <c:pt idx="30">
                  <c:v>43690</c:v>
                </c:pt>
                <c:pt idx="31">
                  <c:v>43691</c:v>
                </c:pt>
                <c:pt idx="32">
                  <c:v>43692</c:v>
                </c:pt>
                <c:pt idx="33">
                  <c:v>43693</c:v>
                </c:pt>
                <c:pt idx="34">
                  <c:v>43697</c:v>
                </c:pt>
                <c:pt idx="35">
                  <c:v>43698</c:v>
                </c:pt>
                <c:pt idx="36">
                  <c:v>43699</c:v>
                </c:pt>
                <c:pt idx="37">
                  <c:v>43700</c:v>
                </c:pt>
                <c:pt idx="38">
                  <c:v>43703</c:v>
                </c:pt>
                <c:pt idx="39">
                  <c:v>43704</c:v>
                </c:pt>
                <c:pt idx="40">
                  <c:v>43705</c:v>
                </c:pt>
                <c:pt idx="41">
                  <c:v>43706</c:v>
                </c:pt>
                <c:pt idx="42">
                  <c:v>43707</c:v>
                </c:pt>
                <c:pt idx="43">
                  <c:v>43710</c:v>
                </c:pt>
                <c:pt idx="44">
                  <c:v>43711</c:v>
                </c:pt>
                <c:pt idx="45">
                  <c:v>43712</c:v>
                </c:pt>
                <c:pt idx="46">
                  <c:v>43713</c:v>
                </c:pt>
                <c:pt idx="47">
                  <c:v>43714</c:v>
                </c:pt>
                <c:pt idx="48">
                  <c:v>43717</c:v>
                </c:pt>
                <c:pt idx="49">
                  <c:v>43718</c:v>
                </c:pt>
                <c:pt idx="50">
                  <c:v>43719</c:v>
                </c:pt>
                <c:pt idx="51">
                  <c:v>43720</c:v>
                </c:pt>
                <c:pt idx="52">
                  <c:v>43721</c:v>
                </c:pt>
                <c:pt idx="53">
                  <c:v>43724</c:v>
                </c:pt>
                <c:pt idx="54">
                  <c:v>43725</c:v>
                </c:pt>
                <c:pt idx="55">
                  <c:v>43726</c:v>
                </c:pt>
                <c:pt idx="56">
                  <c:v>43727</c:v>
                </c:pt>
                <c:pt idx="57">
                  <c:v>43728</c:v>
                </c:pt>
                <c:pt idx="58">
                  <c:v>43731</c:v>
                </c:pt>
                <c:pt idx="59">
                  <c:v>43732</c:v>
                </c:pt>
                <c:pt idx="60">
                  <c:v>43733</c:v>
                </c:pt>
                <c:pt idx="61">
                  <c:v>43734</c:v>
                </c:pt>
                <c:pt idx="62">
                  <c:v>43735</c:v>
                </c:pt>
                <c:pt idx="63">
                  <c:v>43738</c:v>
                </c:pt>
                <c:pt idx="64">
                  <c:v>43739</c:v>
                </c:pt>
                <c:pt idx="65">
                  <c:v>43740</c:v>
                </c:pt>
                <c:pt idx="66">
                  <c:v>43741</c:v>
                </c:pt>
                <c:pt idx="67">
                  <c:v>43742</c:v>
                </c:pt>
                <c:pt idx="68">
                  <c:v>43745</c:v>
                </c:pt>
                <c:pt idx="69">
                  <c:v>43746</c:v>
                </c:pt>
                <c:pt idx="70">
                  <c:v>43747</c:v>
                </c:pt>
                <c:pt idx="71">
                  <c:v>43748</c:v>
                </c:pt>
                <c:pt idx="72">
                  <c:v>43749</c:v>
                </c:pt>
                <c:pt idx="73">
                  <c:v>43753</c:v>
                </c:pt>
                <c:pt idx="74">
                  <c:v>43754</c:v>
                </c:pt>
                <c:pt idx="75">
                  <c:v>43755</c:v>
                </c:pt>
                <c:pt idx="76">
                  <c:v>43756</c:v>
                </c:pt>
                <c:pt idx="77">
                  <c:v>43759</c:v>
                </c:pt>
                <c:pt idx="78">
                  <c:v>43760</c:v>
                </c:pt>
                <c:pt idx="79">
                  <c:v>43761</c:v>
                </c:pt>
                <c:pt idx="80">
                  <c:v>43762</c:v>
                </c:pt>
                <c:pt idx="81">
                  <c:v>43763</c:v>
                </c:pt>
                <c:pt idx="82">
                  <c:v>43766</c:v>
                </c:pt>
                <c:pt idx="83">
                  <c:v>43767</c:v>
                </c:pt>
                <c:pt idx="84">
                  <c:v>43768</c:v>
                </c:pt>
                <c:pt idx="85">
                  <c:v>43769</c:v>
                </c:pt>
                <c:pt idx="86">
                  <c:v>43770</c:v>
                </c:pt>
                <c:pt idx="87">
                  <c:v>43773</c:v>
                </c:pt>
                <c:pt idx="88">
                  <c:v>43774</c:v>
                </c:pt>
                <c:pt idx="89">
                  <c:v>43776</c:v>
                </c:pt>
                <c:pt idx="90">
                  <c:v>43777</c:v>
                </c:pt>
                <c:pt idx="91">
                  <c:v>43780</c:v>
                </c:pt>
                <c:pt idx="92">
                  <c:v>43781</c:v>
                </c:pt>
                <c:pt idx="93">
                  <c:v>43782</c:v>
                </c:pt>
                <c:pt idx="94">
                  <c:v>43783</c:v>
                </c:pt>
                <c:pt idx="95">
                  <c:v>43784</c:v>
                </c:pt>
                <c:pt idx="96">
                  <c:v>43788</c:v>
                </c:pt>
                <c:pt idx="97">
                  <c:v>43789</c:v>
                </c:pt>
                <c:pt idx="98">
                  <c:v>43790</c:v>
                </c:pt>
                <c:pt idx="99">
                  <c:v>43791</c:v>
                </c:pt>
                <c:pt idx="100">
                  <c:v>43794</c:v>
                </c:pt>
                <c:pt idx="101">
                  <c:v>43795</c:v>
                </c:pt>
                <c:pt idx="102">
                  <c:v>43796</c:v>
                </c:pt>
                <c:pt idx="103">
                  <c:v>43797</c:v>
                </c:pt>
                <c:pt idx="104">
                  <c:v>43798</c:v>
                </c:pt>
                <c:pt idx="105">
                  <c:v>43801</c:v>
                </c:pt>
                <c:pt idx="106">
                  <c:v>43802</c:v>
                </c:pt>
                <c:pt idx="107">
                  <c:v>43803</c:v>
                </c:pt>
                <c:pt idx="108">
                  <c:v>43804</c:v>
                </c:pt>
                <c:pt idx="109">
                  <c:v>43805</c:v>
                </c:pt>
                <c:pt idx="110">
                  <c:v>43808</c:v>
                </c:pt>
                <c:pt idx="111">
                  <c:v>43809</c:v>
                </c:pt>
                <c:pt idx="112">
                  <c:v>43810</c:v>
                </c:pt>
                <c:pt idx="113">
                  <c:v>43811</c:v>
                </c:pt>
                <c:pt idx="114">
                  <c:v>43812</c:v>
                </c:pt>
                <c:pt idx="115">
                  <c:v>43815</c:v>
                </c:pt>
                <c:pt idx="116">
                  <c:v>43816</c:v>
                </c:pt>
                <c:pt idx="117">
                  <c:v>43817</c:v>
                </c:pt>
                <c:pt idx="118">
                  <c:v>43818</c:v>
                </c:pt>
                <c:pt idx="119">
                  <c:v>43819</c:v>
                </c:pt>
                <c:pt idx="120">
                  <c:v>43822</c:v>
                </c:pt>
                <c:pt idx="121">
                  <c:v>43825</c:v>
                </c:pt>
                <c:pt idx="122">
                  <c:v>43826</c:v>
                </c:pt>
                <c:pt idx="123">
                  <c:v>43829</c:v>
                </c:pt>
                <c:pt idx="124">
                  <c:v>43832</c:v>
                </c:pt>
                <c:pt idx="125">
                  <c:v>43833</c:v>
                </c:pt>
                <c:pt idx="126">
                  <c:v>43836</c:v>
                </c:pt>
                <c:pt idx="127">
                  <c:v>43837</c:v>
                </c:pt>
                <c:pt idx="128">
                  <c:v>43838</c:v>
                </c:pt>
                <c:pt idx="129">
                  <c:v>43839</c:v>
                </c:pt>
                <c:pt idx="130">
                  <c:v>43840</c:v>
                </c:pt>
                <c:pt idx="131">
                  <c:v>43843</c:v>
                </c:pt>
                <c:pt idx="132">
                  <c:v>43844</c:v>
                </c:pt>
                <c:pt idx="133">
                  <c:v>43845</c:v>
                </c:pt>
                <c:pt idx="134">
                  <c:v>43846</c:v>
                </c:pt>
                <c:pt idx="135">
                  <c:v>43847</c:v>
                </c:pt>
                <c:pt idx="136">
                  <c:v>43850</c:v>
                </c:pt>
                <c:pt idx="137">
                  <c:v>43851</c:v>
                </c:pt>
                <c:pt idx="138">
                  <c:v>43852</c:v>
                </c:pt>
                <c:pt idx="139">
                  <c:v>43853</c:v>
                </c:pt>
                <c:pt idx="140">
                  <c:v>43854</c:v>
                </c:pt>
                <c:pt idx="141">
                  <c:v>43857</c:v>
                </c:pt>
                <c:pt idx="142">
                  <c:v>43858</c:v>
                </c:pt>
                <c:pt idx="143">
                  <c:v>43859</c:v>
                </c:pt>
                <c:pt idx="144">
                  <c:v>43860</c:v>
                </c:pt>
                <c:pt idx="145">
                  <c:v>43861</c:v>
                </c:pt>
                <c:pt idx="146">
                  <c:v>43864</c:v>
                </c:pt>
                <c:pt idx="147">
                  <c:v>43865</c:v>
                </c:pt>
                <c:pt idx="148">
                  <c:v>43866</c:v>
                </c:pt>
                <c:pt idx="149">
                  <c:v>43867</c:v>
                </c:pt>
                <c:pt idx="150">
                  <c:v>43868</c:v>
                </c:pt>
                <c:pt idx="151">
                  <c:v>43871</c:v>
                </c:pt>
                <c:pt idx="152">
                  <c:v>43872</c:v>
                </c:pt>
                <c:pt idx="153">
                  <c:v>43873</c:v>
                </c:pt>
                <c:pt idx="154">
                  <c:v>43874</c:v>
                </c:pt>
                <c:pt idx="155">
                  <c:v>43875</c:v>
                </c:pt>
                <c:pt idx="156">
                  <c:v>43878</c:v>
                </c:pt>
                <c:pt idx="157">
                  <c:v>43879</c:v>
                </c:pt>
                <c:pt idx="158">
                  <c:v>43880</c:v>
                </c:pt>
                <c:pt idx="159">
                  <c:v>43881</c:v>
                </c:pt>
                <c:pt idx="160">
                  <c:v>43882</c:v>
                </c:pt>
                <c:pt idx="161">
                  <c:v>43887</c:v>
                </c:pt>
                <c:pt idx="162">
                  <c:v>43888</c:v>
                </c:pt>
                <c:pt idx="163">
                  <c:v>43889</c:v>
                </c:pt>
                <c:pt idx="164">
                  <c:v>43892</c:v>
                </c:pt>
                <c:pt idx="165">
                  <c:v>43893</c:v>
                </c:pt>
                <c:pt idx="166">
                  <c:v>43894</c:v>
                </c:pt>
                <c:pt idx="167">
                  <c:v>43895</c:v>
                </c:pt>
                <c:pt idx="168">
                  <c:v>43896</c:v>
                </c:pt>
                <c:pt idx="169">
                  <c:v>43899</c:v>
                </c:pt>
                <c:pt idx="170">
                  <c:v>43900</c:v>
                </c:pt>
                <c:pt idx="171">
                  <c:v>43901</c:v>
                </c:pt>
                <c:pt idx="172">
                  <c:v>43902</c:v>
                </c:pt>
                <c:pt idx="173">
                  <c:v>43903</c:v>
                </c:pt>
                <c:pt idx="174">
                  <c:v>43906</c:v>
                </c:pt>
                <c:pt idx="175">
                  <c:v>43907</c:v>
                </c:pt>
                <c:pt idx="176">
                  <c:v>43908</c:v>
                </c:pt>
                <c:pt idx="177">
                  <c:v>43909</c:v>
                </c:pt>
                <c:pt idx="178">
                  <c:v>43910</c:v>
                </c:pt>
                <c:pt idx="179">
                  <c:v>43915</c:v>
                </c:pt>
                <c:pt idx="180">
                  <c:v>43916</c:v>
                </c:pt>
                <c:pt idx="181">
                  <c:v>43917</c:v>
                </c:pt>
                <c:pt idx="182">
                  <c:v>43920</c:v>
                </c:pt>
                <c:pt idx="183">
                  <c:v>43922</c:v>
                </c:pt>
                <c:pt idx="184">
                  <c:v>43923</c:v>
                </c:pt>
                <c:pt idx="185">
                  <c:v>43924</c:v>
                </c:pt>
                <c:pt idx="186">
                  <c:v>43927</c:v>
                </c:pt>
                <c:pt idx="187">
                  <c:v>43928</c:v>
                </c:pt>
                <c:pt idx="188">
                  <c:v>43929</c:v>
                </c:pt>
                <c:pt idx="189">
                  <c:v>43934</c:v>
                </c:pt>
                <c:pt idx="190">
                  <c:v>43935</c:v>
                </c:pt>
                <c:pt idx="191">
                  <c:v>43936</c:v>
                </c:pt>
                <c:pt idx="192">
                  <c:v>43937</c:v>
                </c:pt>
                <c:pt idx="193">
                  <c:v>43938</c:v>
                </c:pt>
                <c:pt idx="194">
                  <c:v>43941</c:v>
                </c:pt>
                <c:pt idx="195">
                  <c:v>43942</c:v>
                </c:pt>
                <c:pt idx="196">
                  <c:v>43943</c:v>
                </c:pt>
                <c:pt idx="197">
                  <c:v>43944</c:v>
                </c:pt>
                <c:pt idx="198">
                  <c:v>43945</c:v>
                </c:pt>
                <c:pt idx="199">
                  <c:v>43948</c:v>
                </c:pt>
                <c:pt idx="200">
                  <c:v>43949</c:v>
                </c:pt>
                <c:pt idx="201">
                  <c:v>43950</c:v>
                </c:pt>
                <c:pt idx="202">
                  <c:v>43951</c:v>
                </c:pt>
                <c:pt idx="203">
                  <c:v>43955</c:v>
                </c:pt>
                <c:pt idx="204">
                  <c:v>43956</c:v>
                </c:pt>
                <c:pt idx="205">
                  <c:v>43957</c:v>
                </c:pt>
                <c:pt idx="206">
                  <c:v>43958</c:v>
                </c:pt>
                <c:pt idx="207">
                  <c:v>43959</c:v>
                </c:pt>
                <c:pt idx="208">
                  <c:v>43962</c:v>
                </c:pt>
                <c:pt idx="209">
                  <c:v>43963</c:v>
                </c:pt>
                <c:pt idx="210">
                  <c:v>43964</c:v>
                </c:pt>
                <c:pt idx="211">
                  <c:v>43965</c:v>
                </c:pt>
                <c:pt idx="212">
                  <c:v>43966</c:v>
                </c:pt>
                <c:pt idx="213">
                  <c:v>43969</c:v>
                </c:pt>
                <c:pt idx="214">
                  <c:v>43970</c:v>
                </c:pt>
                <c:pt idx="215">
                  <c:v>43971</c:v>
                </c:pt>
                <c:pt idx="216">
                  <c:v>43972</c:v>
                </c:pt>
                <c:pt idx="217">
                  <c:v>43973</c:v>
                </c:pt>
                <c:pt idx="218">
                  <c:v>43977</c:v>
                </c:pt>
                <c:pt idx="219">
                  <c:v>43978</c:v>
                </c:pt>
                <c:pt idx="220">
                  <c:v>43979</c:v>
                </c:pt>
                <c:pt idx="221">
                  <c:v>43980</c:v>
                </c:pt>
                <c:pt idx="222">
                  <c:v>43983</c:v>
                </c:pt>
                <c:pt idx="223">
                  <c:v>43984</c:v>
                </c:pt>
                <c:pt idx="224">
                  <c:v>43985</c:v>
                </c:pt>
                <c:pt idx="225">
                  <c:v>43986</c:v>
                </c:pt>
                <c:pt idx="226">
                  <c:v>43987</c:v>
                </c:pt>
                <c:pt idx="227">
                  <c:v>43990</c:v>
                </c:pt>
                <c:pt idx="228">
                  <c:v>43991</c:v>
                </c:pt>
                <c:pt idx="229">
                  <c:v>43992</c:v>
                </c:pt>
                <c:pt idx="230">
                  <c:v>43993</c:v>
                </c:pt>
                <c:pt idx="231">
                  <c:v>43994</c:v>
                </c:pt>
                <c:pt idx="232">
                  <c:v>43998</c:v>
                </c:pt>
                <c:pt idx="233">
                  <c:v>43999</c:v>
                </c:pt>
                <c:pt idx="234">
                  <c:v>44000</c:v>
                </c:pt>
                <c:pt idx="235">
                  <c:v>44001</c:v>
                </c:pt>
                <c:pt idx="236">
                  <c:v>44004</c:v>
                </c:pt>
                <c:pt idx="237">
                  <c:v>44005</c:v>
                </c:pt>
                <c:pt idx="238">
                  <c:v>44006</c:v>
                </c:pt>
                <c:pt idx="239">
                  <c:v>44007</c:v>
                </c:pt>
                <c:pt idx="240">
                  <c:v>44008</c:v>
                </c:pt>
                <c:pt idx="241">
                  <c:v>44011</c:v>
                </c:pt>
                <c:pt idx="242">
                  <c:v>44012</c:v>
                </c:pt>
                <c:pt idx="243">
                  <c:v>44013</c:v>
                </c:pt>
                <c:pt idx="244">
                  <c:v>44014</c:v>
                </c:pt>
                <c:pt idx="245">
                  <c:v>44015</c:v>
                </c:pt>
                <c:pt idx="246">
                  <c:v>44018</c:v>
                </c:pt>
                <c:pt idx="247">
                  <c:v>44019</c:v>
                </c:pt>
                <c:pt idx="248">
                  <c:v>44020</c:v>
                </c:pt>
                <c:pt idx="249">
                  <c:v>44025</c:v>
                </c:pt>
                <c:pt idx="250">
                  <c:v>44026</c:v>
                </c:pt>
                <c:pt idx="251">
                  <c:v>44027</c:v>
                </c:pt>
                <c:pt idx="252">
                  <c:v>44028</c:v>
                </c:pt>
                <c:pt idx="253">
                  <c:v>44029</c:v>
                </c:pt>
                <c:pt idx="254">
                  <c:v>44032</c:v>
                </c:pt>
                <c:pt idx="255">
                  <c:v>44033</c:v>
                </c:pt>
                <c:pt idx="256">
                  <c:v>44034</c:v>
                </c:pt>
                <c:pt idx="257">
                  <c:v>44035</c:v>
                </c:pt>
                <c:pt idx="258">
                  <c:v>44036</c:v>
                </c:pt>
                <c:pt idx="259">
                  <c:v>44039</c:v>
                </c:pt>
                <c:pt idx="260">
                  <c:v>44040</c:v>
                </c:pt>
                <c:pt idx="261">
                  <c:v>44041</c:v>
                </c:pt>
                <c:pt idx="262">
                  <c:v>44042</c:v>
                </c:pt>
                <c:pt idx="263">
                  <c:v>44043</c:v>
                </c:pt>
                <c:pt idx="264">
                  <c:v>44046</c:v>
                </c:pt>
                <c:pt idx="265">
                  <c:v>44047</c:v>
                </c:pt>
                <c:pt idx="266">
                  <c:v>44048</c:v>
                </c:pt>
                <c:pt idx="267">
                  <c:v>44049</c:v>
                </c:pt>
                <c:pt idx="268">
                  <c:v>44050</c:v>
                </c:pt>
                <c:pt idx="269">
                  <c:v>44053</c:v>
                </c:pt>
                <c:pt idx="270">
                  <c:v>44054</c:v>
                </c:pt>
                <c:pt idx="271">
                  <c:v>44055</c:v>
                </c:pt>
                <c:pt idx="272">
                  <c:v>44056</c:v>
                </c:pt>
                <c:pt idx="273">
                  <c:v>44057</c:v>
                </c:pt>
                <c:pt idx="274">
                  <c:v>44061</c:v>
                </c:pt>
                <c:pt idx="275">
                  <c:v>44062</c:v>
                </c:pt>
                <c:pt idx="276">
                  <c:v>44063</c:v>
                </c:pt>
                <c:pt idx="277">
                  <c:v>44064</c:v>
                </c:pt>
                <c:pt idx="278">
                  <c:v>44065</c:v>
                </c:pt>
                <c:pt idx="279">
                  <c:v>44068</c:v>
                </c:pt>
                <c:pt idx="280">
                  <c:v>44069</c:v>
                </c:pt>
                <c:pt idx="281">
                  <c:v>44070</c:v>
                </c:pt>
                <c:pt idx="282">
                  <c:v>44071</c:v>
                </c:pt>
                <c:pt idx="283">
                  <c:v>44074</c:v>
                </c:pt>
                <c:pt idx="284">
                  <c:v>44075</c:v>
                </c:pt>
                <c:pt idx="285">
                  <c:v>44076</c:v>
                </c:pt>
                <c:pt idx="286">
                  <c:v>44077</c:v>
                </c:pt>
                <c:pt idx="287">
                  <c:v>44078</c:v>
                </c:pt>
                <c:pt idx="288">
                  <c:v>44081</c:v>
                </c:pt>
                <c:pt idx="289">
                  <c:v>44082</c:v>
                </c:pt>
                <c:pt idx="290">
                  <c:v>44083</c:v>
                </c:pt>
                <c:pt idx="291">
                  <c:v>44084</c:v>
                </c:pt>
                <c:pt idx="292">
                  <c:v>44085</c:v>
                </c:pt>
                <c:pt idx="293">
                  <c:v>44088</c:v>
                </c:pt>
                <c:pt idx="294">
                  <c:v>44089</c:v>
                </c:pt>
                <c:pt idx="295">
                  <c:v>44090</c:v>
                </c:pt>
                <c:pt idx="296">
                  <c:v>44091</c:v>
                </c:pt>
                <c:pt idx="297">
                  <c:v>44092</c:v>
                </c:pt>
                <c:pt idx="298">
                  <c:v>44095</c:v>
                </c:pt>
                <c:pt idx="299">
                  <c:v>44096</c:v>
                </c:pt>
                <c:pt idx="300">
                  <c:v>44097</c:v>
                </c:pt>
                <c:pt idx="301">
                  <c:v>44098</c:v>
                </c:pt>
                <c:pt idx="302">
                  <c:v>44099</c:v>
                </c:pt>
                <c:pt idx="303">
                  <c:v>44102</c:v>
                </c:pt>
                <c:pt idx="304">
                  <c:v>44103</c:v>
                </c:pt>
                <c:pt idx="305">
                  <c:v>44104</c:v>
                </c:pt>
                <c:pt idx="306">
                  <c:v>44105</c:v>
                </c:pt>
                <c:pt idx="307">
                  <c:v>44106</c:v>
                </c:pt>
                <c:pt idx="308">
                  <c:v>44109</c:v>
                </c:pt>
                <c:pt idx="309">
                  <c:v>44110</c:v>
                </c:pt>
                <c:pt idx="310">
                  <c:v>44111</c:v>
                </c:pt>
                <c:pt idx="311">
                  <c:v>44112</c:v>
                </c:pt>
                <c:pt idx="312">
                  <c:v>44113</c:v>
                </c:pt>
                <c:pt idx="313">
                  <c:v>44117</c:v>
                </c:pt>
                <c:pt idx="314">
                  <c:v>44118</c:v>
                </c:pt>
                <c:pt idx="315">
                  <c:v>44119</c:v>
                </c:pt>
                <c:pt idx="316">
                  <c:v>44120</c:v>
                </c:pt>
                <c:pt idx="317">
                  <c:v>44123</c:v>
                </c:pt>
                <c:pt idx="318">
                  <c:v>44124</c:v>
                </c:pt>
                <c:pt idx="319">
                  <c:v>44125</c:v>
                </c:pt>
                <c:pt idx="320">
                  <c:v>44126</c:v>
                </c:pt>
                <c:pt idx="321">
                  <c:v>44127</c:v>
                </c:pt>
                <c:pt idx="322">
                  <c:v>44130</c:v>
                </c:pt>
                <c:pt idx="323">
                  <c:v>44131</c:v>
                </c:pt>
                <c:pt idx="324">
                  <c:v>44132</c:v>
                </c:pt>
                <c:pt idx="325">
                  <c:v>44133</c:v>
                </c:pt>
                <c:pt idx="326">
                  <c:v>44134</c:v>
                </c:pt>
                <c:pt idx="327">
                  <c:v>44137</c:v>
                </c:pt>
                <c:pt idx="328">
                  <c:v>44138</c:v>
                </c:pt>
                <c:pt idx="329">
                  <c:v>44139</c:v>
                </c:pt>
                <c:pt idx="330">
                  <c:v>44140</c:v>
                </c:pt>
                <c:pt idx="331">
                  <c:v>44144</c:v>
                </c:pt>
                <c:pt idx="332">
                  <c:v>44145</c:v>
                </c:pt>
                <c:pt idx="333">
                  <c:v>44146</c:v>
                </c:pt>
                <c:pt idx="334">
                  <c:v>44147</c:v>
                </c:pt>
                <c:pt idx="335">
                  <c:v>44148</c:v>
                </c:pt>
                <c:pt idx="336">
                  <c:v>44151</c:v>
                </c:pt>
                <c:pt idx="337">
                  <c:v>44152</c:v>
                </c:pt>
                <c:pt idx="338">
                  <c:v>44153</c:v>
                </c:pt>
                <c:pt idx="339">
                  <c:v>44154</c:v>
                </c:pt>
                <c:pt idx="340">
                  <c:v>44155</c:v>
                </c:pt>
                <c:pt idx="341">
                  <c:v>44159</c:v>
                </c:pt>
                <c:pt idx="342">
                  <c:v>44160</c:v>
                </c:pt>
                <c:pt idx="343">
                  <c:v>44161</c:v>
                </c:pt>
                <c:pt idx="344">
                  <c:v>44162</c:v>
                </c:pt>
                <c:pt idx="345">
                  <c:v>44165</c:v>
                </c:pt>
                <c:pt idx="346">
                  <c:v>44166</c:v>
                </c:pt>
                <c:pt idx="347">
                  <c:v>44167</c:v>
                </c:pt>
                <c:pt idx="348">
                  <c:v>44168</c:v>
                </c:pt>
                <c:pt idx="349">
                  <c:v>44169</c:v>
                </c:pt>
                <c:pt idx="350">
                  <c:v>44174</c:v>
                </c:pt>
                <c:pt idx="351">
                  <c:v>44175</c:v>
                </c:pt>
                <c:pt idx="352">
                  <c:v>44176</c:v>
                </c:pt>
                <c:pt idx="353">
                  <c:v>44179</c:v>
                </c:pt>
                <c:pt idx="354">
                  <c:v>44180</c:v>
                </c:pt>
                <c:pt idx="355">
                  <c:v>44181</c:v>
                </c:pt>
                <c:pt idx="356">
                  <c:v>44182</c:v>
                </c:pt>
                <c:pt idx="357">
                  <c:v>44183</c:v>
                </c:pt>
                <c:pt idx="358">
                  <c:v>44186</c:v>
                </c:pt>
                <c:pt idx="359">
                  <c:v>44187</c:v>
                </c:pt>
                <c:pt idx="360">
                  <c:v>44188</c:v>
                </c:pt>
                <c:pt idx="361">
                  <c:v>44193</c:v>
                </c:pt>
                <c:pt idx="362">
                  <c:v>44194</c:v>
                </c:pt>
                <c:pt idx="363">
                  <c:v>44195</c:v>
                </c:pt>
                <c:pt idx="364">
                  <c:v>44200</c:v>
                </c:pt>
                <c:pt idx="365">
                  <c:v>44201</c:v>
                </c:pt>
                <c:pt idx="366">
                  <c:v>44202</c:v>
                </c:pt>
                <c:pt idx="367">
                  <c:v>44203</c:v>
                </c:pt>
                <c:pt idx="368">
                  <c:v>44204</c:v>
                </c:pt>
                <c:pt idx="369">
                  <c:v>44207</c:v>
                </c:pt>
                <c:pt idx="370">
                  <c:v>44208</c:v>
                </c:pt>
                <c:pt idx="371">
                  <c:v>44209</c:v>
                </c:pt>
                <c:pt idx="372">
                  <c:v>44210</c:v>
                </c:pt>
                <c:pt idx="373">
                  <c:v>44211</c:v>
                </c:pt>
                <c:pt idx="374">
                  <c:v>44214</c:v>
                </c:pt>
                <c:pt idx="375">
                  <c:v>44215</c:v>
                </c:pt>
                <c:pt idx="376">
                  <c:v>44216</c:v>
                </c:pt>
                <c:pt idx="377">
                  <c:v>44217</c:v>
                </c:pt>
                <c:pt idx="378">
                  <c:v>44218</c:v>
                </c:pt>
                <c:pt idx="379">
                  <c:v>44221</c:v>
                </c:pt>
                <c:pt idx="380">
                  <c:v>44222</c:v>
                </c:pt>
                <c:pt idx="381">
                  <c:v>44223</c:v>
                </c:pt>
                <c:pt idx="382">
                  <c:v>44224</c:v>
                </c:pt>
                <c:pt idx="383">
                  <c:v>44225</c:v>
                </c:pt>
                <c:pt idx="384">
                  <c:v>44228</c:v>
                </c:pt>
                <c:pt idx="385">
                  <c:v>44229</c:v>
                </c:pt>
                <c:pt idx="386">
                  <c:v>44230</c:v>
                </c:pt>
                <c:pt idx="387">
                  <c:v>44231</c:v>
                </c:pt>
                <c:pt idx="388">
                  <c:v>44232</c:v>
                </c:pt>
                <c:pt idx="389">
                  <c:v>44235</c:v>
                </c:pt>
                <c:pt idx="390">
                  <c:v>44236</c:v>
                </c:pt>
                <c:pt idx="391">
                  <c:v>44237</c:v>
                </c:pt>
                <c:pt idx="392">
                  <c:v>44238</c:v>
                </c:pt>
                <c:pt idx="393">
                  <c:v>44239</c:v>
                </c:pt>
                <c:pt idx="394">
                  <c:v>44244</c:v>
                </c:pt>
                <c:pt idx="395">
                  <c:v>44245</c:v>
                </c:pt>
                <c:pt idx="396">
                  <c:v>44246</c:v>
                </c:pt>
                <c:pt idx="397">
                  <c:v>44249</c:v>
                </c:pt>
                <c:pt idx="398">
                  <c:v>44250</c:v>
                </c:pt>
                <c:pt idx="399">
                  <c:v>44251</c:v>
                </c:pt>
                <c:pt idx="400">
                  <c:v>44252</c:v>
                </c:pt>
                <c:pt idx="401">
                  <c:v>44253</c:v>
                </c:pt>
                <c:pt idx="402">
                  <c:v>44256</c:v>
                </c:pt>
                <c:pt idx="403">
                  <c:v>44257</c:v>
                </c:pt>
                <c:pt idx="404">
                  <c:v>44258</c:v>
                </c:pt>
                <c:pt idx="405">
                  <c:v>44259</c:v>
                </c:pt>
                <c:pt idx="406">
                  <c:v>44260</c:v>
                </c:pt>
                <c:pt idx="407">
                  <c:v>44263</c:v>
                </c:pt>
                <c:pt idx="408">
                  <c:v>44264</c:v>
                </c:pt>
                <c:pt idx="409">
                  <c:v>44265</c:v>
                </c:pt>
                <c:pt idx="410">
                  <c:v>44266</c:v>
                </c:pt>
                <c:pt idx="411">
                  <c:v>44267</c:v>
                </c:pt>
                <c:pt idx="412">
                  <c:v>44270</c:v>
                </c:pt>
                <c:pt idx="413">
                  <c:v>44271</c:v>
                </c:pt>
                <c:pt idx="414">
                  <c:v>44272</c:v>
                </c:pt>
                <c:pt idx="415">
                  <c:v>44273</c:v>
                </c:pt>
                <c:pt idx="416">
                  <c:v>44274</c:v>
                </c:pt>
                <c:pt idx="417">
                  <c:v>44277</c:v>
                </c:pt>
                <c:pt idx="418">
                  <c:v>44278</c:v>
                </c:pt>
                <c:pt idx="419">
                  <c:v>44280</c:v>
                </c:pt>
                <c:pt idx="420">
                  <c:v>44281</c:v>
                </c:pt>
                <c:pt idx="421">
                  <c:v>44284</c:v>
                </c:pt>
                <c:pt idx="422">
                  <c:v>44285</c:v>
                </c:pt>
                <c:pt idx="423">
                  <c:v>44286</c:v>
                </c:pt>
                <c:pt idx="424">
                  <c:v>44291</c:v>
                </c:pt>
                <c:pt idx="425">
                  <c:v>44292</c:v>
                </c:pt>
                <c:pt idx="426">
                  <c:v>44293</c:v>
                </c:pt>
                <c:pt idx="427">
                  <c:v>44294</c:v>
                </c:pt>
                <c:pt idx="428">
                  <c:v>44295</c:v>
                </c:pt>
                <c:pt idx="429">
                  <c:v>44298</c:v>
                </c:pt>
                <c:pt idx="430">
                  <c:v>44299</c:v>
                </c:pt>
                <c:pt idx="431">
                  <c:v>44300</c:v>
                </c:pt>
                <c:pt idx="432">
                  <c:v>44301</c:v>
                </c:pt>
                <c:pt idx="433">
                  <c:v>44302</c:v>
                </c:pt>
                <c:pt idx="434">
                  <c:v>44305</c:v>
                </c:pt>
                <c:pt idx="435">
                  <c:v>44306</c:v>
                </c:pt>
                <c:pt idx="436">
                  <c:v>44307</c:v>
                </c:pt>
                <c:pt idx="437">
                  <c:v>44308</c:v>
                </c:pt>
                <c:pt idx="438">
                  <c:v>44309</c:v>
                </c:pt>
                <c:pt idx="439">
                  <c:v>44312</c:v>
                </c:pt>
                <c:pt idx="440">
                  <c:v>44313</c:v>
                </c:pt>
                <c:pt idx="441">
                  <c:v>44314</c:v>
                </c:pt>
                <c:pt idx="442">
                  <c:v>44315</c:v>
                </c:pt>
                <c:pt idx="443">
                  <c:v>44316</c:v>
                </c:pt>
                <c:pt idx="444">
                  <c:v>44319</c:v>
                </c:pt>
                <c:pt idx="445">
                  <c:v>44320</c:v>
                </c:pt>
                <c:pt idx="446">
                  <c:v>44321</c:v>
                </c:pt>
                <c:pt idx="447">
                  <c:v>44322</c:v>
                </c:pt>
                <c:pt idx="448">
                  <c:v>44323</c:v>
                </c:pt>
                <c:pt idx="449">
                  <c:v>44326</c:v>
                </c:pt>
                <c:pt idx="450">
                  <c:v>44327</c:v>
                </c:pt>
                <c:pt idx="451">
                  <c:v>44328</c:v>
                </c:pt>
                <c:pt idx="452">
                  <c:v>44329</c:v>
                </c:pt>
                <c:pt idx="453">
                  <c:v>44330</c:v>
                </c:pt>
                <c:pt idx="454">
                  <c:v>44333</c:v>
                </c:pt>
                <c:pt idx="455">
                  <c:v>44334</c:v>
                </c:pt>
                <c:pt idx="456">
                  <c:v>44335</c:v>
                </c:pt>
                <c:pt idx="457">
                  <c:v>44336</c:v>
                </c:pt>
                <c:pt idx="458">
                  <c:v>44337</c:v>
                </c:pt>
                <c:pt idx="459">
                  <c:v>44342</c:v>
                </c:pt>
                <c:pt idx="460">
                  <c:v>44343</c:v>
                </c:pt>
                <c:pt idx="461">
                  <c:v>44344</c:v>
                </c:pt>
                <c:pt idx="462">
                  <c:v>44347</c:v>
                </c:pt>
                <c:pt idx="463">
                  <c:v>44348</c:v>
                </c:pt>
                <c:pt idx="464">
                  <c:v>44349</c:v>
                </c:pt>
                <c:pt idx="465">
                  <c:v>44350</c:v>
                </c:pt>
                <c:pt idx="466">
                  <c:v>44351</c:v>
                </c:pt>
                <c:pt idx="467">
                  <c:v>44354</c:v>
                </c:pt>
                <c:pt idx="468">
                  <c:v>44355</c:v>
                </c:pt>
                <c:pt idx="469">
                  <c:v>44356</c:v>
                </c:pt>
                <c:pt idx="470">
                  <c:v>44357</c:v>
                </c:pt>
                <c:pt idx="471">
                  <c:v>44358</c:v>
                </c:pt>
                <c:pt idx="472">
                  <c:v>44361</c:v>
                </c:pt>
                <c:pt idx="473">
                  <c:v>44362</c:v>
                </c:pt>
                <c:pt idx="474">
                  <c:v>44363</c:v>
                </c:pt>
                <c:pt idx="475">
                  <c:v>44364</c:v>
                </c:pt>
                <c:pt idx="476">
                  <c:v>44365</c:v>
                </c:pt>
                <c:pt idx="477">
                  <c:v>44369</c:v>
                </c:pt>
                <c:pt idx="478">
                  <c:v>44370</c:v>
                </c:pt>
                <c:pt idx="479">
                  <c:v>44371</c:v>
                </c:pt>
                <c:pt idx="480">
                  <c:v>44372</c:v>
                </c:pt>
                <c:pt idx="481">
                  <c:v>44375</c:v>
                </c:pt>
                <c:pt idx="482">
                  <c:v>44376</c:v>
                </c:pt>
                <c:pt idx="483">
                  <c:v>44377</c:v>
                </c:pt>
                <c:pt idx="484">
                  <c:v>44378</c:v>
                </c:pt>
                <c:pt idx="485">
                  <c:v>44379</c:v>
                </c:pt>
                <c:pt idx="486">
                  <c:v>44382</c:v>
                </c:pt>
                <c:pt idx="487">
                  <c:v>44383</c:v>
                </c:pt>
                <c:pt idx="488">
                  <c:v>44384</c:v>
                </c:pt>
                <c:pt idx="489">
                  <c:v>44385</c:v>
                </c:pt>
                <c:pt idx="490">
                  <c:v>44389</c:v>
                </c:pt>
                <c:pt idx="491">
                  <c:v>44390</c:v>
                </c:pt>
                <c:pt idx="492">
                  <c:v>44391</c:v>
                </c:pt>
                <c:pt idx="493">
                  <c:v>44392</c:v>
                </c:pt>
                <c:pt idx="494">
                  <c:v>44393</c:v>
                </c:pt>
                <c:pt idx="495">
                  <c:v>44396</c:v>
                </c:pt>
                <c:pt idx="496">
                  <c:v>44397</c:v>
                </c:pt>
                <c:pt idx="497">
                  <c:v>44398</c:v>
                </c:pt>
                <c:pt idx="498">
                  <c:v>44399</c:v>
                </c:pt>
                <c:pt idx="499">
                  <c:v>44400</c:v>
                </c:pt>
                <c:pt idx="500">
                  <c:v>44403</c:v>
                </c:pt>
                <c:pt idx="501">
                  <c:v>44404</c:v>
                </c:pt>
                <c:pt idx="502">
                  <c:v>44405</c:v>
                </c:pt>
                <c:pt idx="503">
                  <c:v>44406</c:v>
                </c:pt>
                <c:pt idx="504">
                  <c:v>44407</c:v>
                </c:pt>
                <c:pt idx="505">
                  <c:v>44410</c:v>
                </c:pt>
                <c:pt idx="506">
                  <c:v>44411</c:v>
                </c:pt>
                <c:pt idx="507">
                  <c:v>44412</c:v>
                </c:pt>
                <c:pt idx="508">
                  <c:v>44413</c:v>
                </c:pt>
                <c:pt idx="509">
                  <c:v>44414</c:v>
                </c:pt>
                <c:pt idx="510">
                  <c:v>44417</c:v>
                </c:pt>
                <c:pt idx="511">
                  <c:v>44418</c:v>
                </c:pt>
                <c:pt idx="512">
                  <c:v>44419</c:v>
                </c:pt>
                <c:pt idx="513">
                  <c:v>44420</c:v>
                </c:pt>
                <c:pt idx="514">
                  <c:v>44421</c:v>
                </c:pt>
                <c:pt idx="515">
                  <c:v>44425</c:v>
                </c:pt>
                <c:pt idx="516">
                  <c:v>44426</c:v>
                </c:pt>
                <c:pt idx="517">
                  <c:v>44427</c:v>
                </c:pt>
                <c:pt idx="518">
                  <c:v>44428</c:v>
                </c:pt>
                <c:pt idx="519">
                  <c:v>44431</c:v>
                </c:pt>
                <c:pt idx="520">
                  <c:v>44432</c:v>
                </c:pt>
                <c:pt idx="521">
                  <c:v>44433</c:v>
                </c:pt>
                <c:pt idx="522">
                  <c:v>44434</c:v>
                </c:pt>
                <c:pt idx="523">
                  <c:v>44435</c:v>
                </c:pt>
                <c:pt idx="524">
                  <c:v>44438</c:v>
                </c:pt>
                <c:pt idx="525">
                  <c:v>44439</c:v>
                </c:pt>
                <c:pt idx="526">
                  <c:v>44440</c:v>
                </c:pt>
                <c:pt idx="527">
                  <c:v>44441</c:v>
                </c:pt>
                <c:pt idx="528">
                  <c:v>44442</c:v>
                </c:pt>
                <c:pt idx="529">
                  <c:v>44445</c:v>
                </c:pt>
                <c:pt idx="530">
                  <c:v>44446</c:v>
                </c:pt>
                <c:pt idx="531">
                  <c:v>44447</c:v>
                </c:pt>
                <c:pt idx="532">
                  <c:v>44448</c:v>
                </c:pt>
                <c:pt idx="533">
                  <c:v>44449</c:v>
                </c:pt>
                <c:pt idx="534">
                  <c:v>44452</c:v>
                </c:pt>
                <c:pt idx="535">
                  <c:v>44453</c:v>
                </c:pt>
                <c:pt idx="536">
                  <c:v>44454</c:v>
                </c:pt>
                <c:pt idx="537">
                  <c:v>44455</c:v>
                </c:pt>
                <c:pt idx="538">
                  <c:v>44456</c:v>
                </c:pt>
                <c:pt idx="539">
                  <c:v>44459</c:v>
                </c:pt>
                <c:pt idx="540">
                  <c:v>44460</c:v>
                </c:pt>
                <c:pt idx="541">
                  <c:v>44461</c:v>
                </c:pt>
                <c:pt idx="542">
                  <c:v>44462</c:v>
                </c:pt>
                <c:pt idx="543">
                  <c:v>44463</c:v>
                </c:pt>
                <c:pt idx="544">
                  <c:v>44466</c:v>
                </c:pt>
                <c:pt idx="545">
                  <c:v>44467</c:v>
                </c:pt>
                <c:pt idx="546">
                  <c:v>44468</c:v>
                </c:pt>
                <c:pt idx="547">
                  <c:v>44469</c:v>
                </c:pt>
                <c:pt idx="548">
                  <c:v>44470</c:v>
                </c:pt>
                <c:pt idx="549">
                  <c:v>44473</c:v>
                </c:pt>
                <c:pt idx="550">
                  <c:v>44474</c:v>
                </c:pt>
                <c:pt idx="551">
                  <c:v>44475</c:v>
                </c:pt>
                <c:pt idx="552">
                  <c:v>44476</c:v>
                </c:pt>
                <c:pt idx="553">
                  <c:v>44481</c:v>
                </c:pt>
                <c:pt idx="554">
                  <c:v>44482</c:v>
                </c:pt>
                <c:pt idx="555">
                  <c:v>44483</c:v>
                </c:pt>
                <c:pt idx="556">
                  <c:v>44484</c:v>
                </c:pt>
                <c:pt idx="557">
                  <c:v>44487</c:v>
                </c:pt>
                <c:pt idx="558">
                  <c:v>44488</c:v>
                </c:pt>
                <c:pt idx="559">
                  <c:v>44489</c:v>
                </c:pt>
                <c:pt idx="560">
                  <c:v>44490</c:v>
                </c:pt>
                <c:pt idx="561">
                  <c:v>44491</c:v>
                </c:pt>
                <c:pt idx="562">
                  <c:v>44494</c:v>
                </c:pt>
                <c:pt idx="563">
                  <c:v>44495</c:v>
                </c:pt>
                <c:pt idx="564">
                  <c:v>44496</c:v>
                </c:pt>
                <c:pt idx="565">
                  <c:v>44497</c:v>
                </c:pt>
                <c:pt idx="566">
                  <c:v>44498</c:v>
                </c:pt>
                <c:pt idx="567">
                  <c:v>44501</c:v>
                </c:pt>
                <c:pt idx="568">
                  <c:v>44502</c:v>
                </c:pt>
                <c:pt idx="569">
                  <c:v>44503</c:v>
                </c:pt>
                <c:pt idx="570">
                  <c:v>44504</c:v>
                </c:pt>
                <c:pt idx="571">
                  <c:v>44505</c:v>
                </c:pt>
                <c:pt idx="572">
                  <c:v>44508</c:v>
                </c:pt>
                <c:pt idx="573">
                  <c:v>44509</c:v>
                </c:pt>
                <c:pt idx="574">
                  <c:v>44510</c:v>
                </c:pt>
                <c:pt idx="575">
                  <c:v>44511</c:v>
                </c:pt>
                <c:pt idx="576">
                  <c:v>44512</c:v>
                </c:pt>
                <c:pt idx="577">
                  <c:v>44515</c:v>
                </c:pt>
                <c:pt idx="578">
                  <c:v>44516</c:v>
                </c:pt>
                <c:pt idx="579">
                  <c:v>44517</c:v>
                </c:pt>
                <c:pt idx="580">
                  <c:v>44518</c:v>
                </c:pt>
                <c:pt idx="581">
                  <c:v>44519</c:v>
                </c:pt>
                <c:pt idx="582">
                  <c:v>44523</c:v>
                </c:pt>
                <c:pt idx="583">
                  <c:v>44524</c:v>
                </c:pt>
                <c:pt idx="584">
                  <c:v>44525</c:v>
                </c:pt>
                <c:pt idx="585">
                  <c:v>44526</c:v>
                </c:pt>
                <c:pt idx="586">
                  <c:v>44529</c:v>
                </c:pt>
                <c:pt idx="587">
                  <c:v>44530</c:v>
                </c:pt>
                <c:pt idx="588">
                  <c:v>44531</c:v>
                </c:pt>
                <c:pt idx="589">
                  <c:v>44532</c:v>
                </c:pt>
                <c:pt idx="590">
                  <c:v>44533</c:v>
                </c:pt>
                <c:pt idx="591">
                  <c:v>44536</c:v>
                </c:pt>
                <c:pt idx="592">
                  <c:v>44537</c:v>
                </c:pt>
                <c:pt idx="593">
                  <c:v>44539</c:v>
                </c:pt>
                <c:pt idx="594">
                  <c:v>44540</c:v>
                </c:pt>
                <c:pt idx="595">
                  <c:v>44543</c:v>
                </c:pt>
                <c:pt idx="596">
                  <c:v>44544</c:v>
                </c:pt>
                <c:pt idx="597">
                  <c:v>44545</c:v>
                </c:pt>
                <c:pt idx="598">
                  <c:v>44546</c:v>
                </c:pt>
                <c:pt idx="599">
                  <c:v>44547</c:v>
                </c:pt>
                <c:pt idx="600">
                  <c:v>44550</c:v>
                </c:pt>
                <c:pt idx="601">
                  <c:v>44551</c:v>
                </c:pt>
                <c:pt idx="602">
                  <c:v>44552</c:v>
                </c:pt>
                <c:pt idx="603">
                  <c:v>44553</c:v>
                </c:pt>
                <c:pt idx="604">
                  <c:v>44557</c:v>
                </c:pt>
                <c:pt idx="605">
                  <c:v>44558</c:v>
                </c:pt>
                <c:pt idx="606">
                  <c:v>44559</c:v>
                </c:pt>
                <c:pt idx="607">
                  <c:v>44560</c:v>
                </c:pt>
                <c:pt idx="608">
                  <c:v>44564</c:v>
                </c:pt>
                <c:pt idx="609">
                  <c:v>44565</c:v>
                </c:pt>
                <c:pt idx="610">
                  <c:v>44566</c:v>
                </c:pt>
                <c:pt idx="611">
                  <c:v>44567</c:v>
                </c:pt>
                <c:pt idx="612">
                  <c:v>44568</c:v>
                </c:pt>
                <c:pt idx="613">
                  <c:v>44571</c:v>
                </c:pt>
                <c:pt idx="614">
                  <c:v>44572</c:v>
                </c:pt>
                <c:pt idx="615">
                  <c:v>44573</c:v>
                </c:pt>
                <c:pt idx="616">
                  <c:v>44574</c:v>
                </c:pt>
                <c:pt idx="617">
                  <c:v>44575</c:v>
                </c:pt>
                <c:pt idx="618">
                  <c:v>44578</c:v>
                </c:pt>
                <c:pt idx="619">
                  <c:v>44579</c:v>
                </c:pt>
                <c:pt idx="620">
                  <c:v>44580</c:v>
                </c:pt>
                <c:pt idx="621">
                  <c:v>44581</c:v>
                </c:pt>
                <c:pt idx="622">
                  <c:v>44582</c:v>
                </c:pt>
                <c:pt idx="623">
                  <c:v>44585</c:v>
                </c:pt>
                <c:pt idx="624">
                  <c:v>44586</c:v>
                </c:pt>
                <c:pt idx="625">
                  <c:v>44587</c:v>
                </c:pt>
                <c:pt idx="626">
                  <c:v>44588</c:v>
                </c:pt>
                <c:pt idx="627">
                  <c:v>44589</c:v>
                </c:pt>
                <c:pt idx="628">
                  <c:v>44592</c:v>
                </c:pt>
                <c:pt idx="629">
                  <c:v>44593</c:v>
                </c:pt>
                <c:pt idx="630">
                  <c:v>44594</c:v>
                </c:pt>
                <c:pt idx="631">
                  <c:v>44595</c:v>
                </c:pt>
                <c:pt idx="632">
                  <c:v>44596</c:v>
                </c:pt>
                <c:pt idx="633">
                  <c:v>44599</c:v>
                </c:pt>
                <c:pt idx="634">
                  <c:v>44600</c:v>
                </c:pt>
                <c:pt idx="635">
                  <c:v>44601</c:v>
                </c:pt>
                <c:pt idx="636">
                  <c:v>44602</c:v>
                </c:pt>
                <c:pt idx="637">
                  <c:v>44603</c:v>
                </c:pt>
                <c:pt idx="638">
                  <c:v>44606</c:v>
                </c:pt>
                <c:pt idx="639">
                  <c:v>44607</c:v>
                </c:pt>
                <c:pt idx="640">
                  <c:v>44608</c:v>
                </c:pt>
                <c:pt idx="641">
                  <c:v>44609</c:v>
                </c:pt>
                <c:pt idx="642">
                  <c:v>44610</c:v>
                </c:pt>
                <c:pt idx="643">
                  <c:v>44613</c:v>
                </c:pt>
                <c:pt idx="644">
                  <c:v>44614</c:v>
                </c:pt>
                <c:pt idx="645">
                  <c:v>44615</c:v>
                </c:pt>
                <c:pt idx="646">
                  <c:v>44616</c:v>
                </c:pt>
                <c:pt idx="647">
                  <c:v>44617</c:v>
                </c:pt>
                <c:pt idx="648">
                  <c:v>44622</c:v>
                </c:pt>
                <c:pt idx="649">
                  <c:v>44623</c:v>
                </c:pt>
                <c:pt idx="650">
                  <c:v>44624</c:v>
                </c:pt>
                <c:pt idx="651">
                  <c:v>44627</c:v>
                </c:pt>
                <c:pt idx="652">
                  <c:v>44628</c:v>
                </c:pt>
                <c:pt idx="653">
                  <c:v>44629</c:v>
                </c:pt>
                <c:pt idx="654">
                  <c:v>44630</c:v>
                </c:pt>
                <c:pt idx="655">
                  <c:v>44631</c:v>
                </c:pt>
                <c:pt idx="656">
                  <c:v>44634</c:v>
                </c:pt>
                <c:pt idx="657">
                  <c:v>44635</c:v>
                </c:pt>
                <c:pt idx="658">
                  <c:v>44636</c:v>
                </c:pt>
                <c:pt idx="659">
                  <c:v>44637</c:v>
                </c:pt>
                <c:pt idx="660">
                  <c:v>44638</c:v>
                </c:pt>
                <c:pt idx="661">
                  <c:v>44641</c:v>
                </c:pt>
                <c:pt idx="662">
                  <c:v>44642</c:v>
                </c:pt>
                <c:pt idx="663">
                  <c:v>44643</c:v>
                </c:pt>
                <c:pt idx="664">
                  <c:v>44645</c:v>
                </c:pt>
                <c:pt idx="665">
                  <c:v>44648</c:v>
                </c:pt>
                <c:pt idx="666">
                  <c:v>44649</c:v>
                </c:pt>
                <c:pt idx="667">
                  <c:v>44650</c:v>
                </c:pt>
                <c:pt idx="668">
                  <c:v>44651</c:v>
                </c:pt>
                <c:pt idx="669">
                  <c:v>44652</c:v>
                </c:pt>
                <c:pt idx="670">
                  <c:v>44655</c:v>
                </c:pt>
                <c:pt idx="671">
                  <c:v>44656</c:v>
                </c:pt>
                <c:pt idx="672">
                  <c:v>44657</c:v>
                </c:pt>
                <c:pt idx="673">
                  <c:v>44658</c:v>
                </c:pt>
                <c:pt idx="674">
                  <c:v>44659</c:v>
                </c:pt>
                <c:pt idx="675">
                  <c:v>44662</c:v>
                </c:pt>
                <c:pt idx="676">
                  <c:v>44663</c:v>
                </c:pt>
                <c:pt idx="677">
                  <c:v>44664</c:v>
                </c:pt>
                <c:pt idx="678">
                  <c:v>44669</c:v>
                </c:pt>
                <c:pt idx="679">
                  <c:v>44670</c:v>
                </c:pt>
                <c:pt idx="680">
                  <c:v>44671</c:v>
                </c:pt>
                <c:pt idx="681">
                  <c:v>44672</c:v>
                </c:pt>
                <c:pt idx="682">
                  <c:v>44673</c:v>
                </c:pt>
                <c:pt idx="683">
                  <c:v>44676</c:v>
                </c:pt>
                <c:pt idx="684">
                  <c:v>44677</c:v>
                </c:pt>
                <c:pt idx="685">
                  <c:v>44678</c:v>
                </c:pt>
                <c:pt idx="686">
                  <c:v>44679</c:v>
                </c:pt>
                <c:pt idx="687">
                  <c:v>44680</c:v>
                </c:pt>
                <c:pt idx="688">
                  <c:v>44683</c:v>
                </c:pt>
                <c:pt idx="689">
                  <c:v>44684</c:v>
                </c:pt>
                <c:pt idx="690">
                  <c:v>44685</c:v>
                </c:pt>
                <c:pt idx="691">
                  <c:v>44686</c:v>
                </c:pt>
                <c:pt idx="692">
                  <c:v>44687</c:v>
                </c:pt>
                <c:pt idx="693">
                  <c:v>44690</c:v>
                </c:pt>
                <c:pt idx="694">
                  <c:v>44691</c:v>
                </c:pt>
                <c:pt idx="695">
                  <c:v>44692</c:v>
                </c:pt>
                <c:pt idx="696">
                  <c:v>44693</c:v>
                </c:pt>
                <c:pt idx="697">
                  <c:v>44694</c:v>
                </c:pt>
                <c:pt idx="698">
                  <c:v>44697</c:v>
                </c:pt>
                <c:pt idx="699">
                  <c:v>44698</c:v>
                </c:pt>
                <c:pt idx="700">
                  <c:v>44700</c:v>
                </c:pt>
                <c:pt idx="701">
                  <c:v>44701</c:v>
                </c:pt>
                <c:pt idx="702">
                  <c:v>44704</c:v>
                </c:pt>
                <c:pt idx="703">
                  <c:v>44705</c:v>
                </c:pt>
                <c:pt idx="704">
                  <c:v>44707</c:v>
                </c:pt>
                <c:pt idx="705">
                  <c:v>44708</c:v>
                </c:pt>
                <c:pt idx="706">
                  <c:v>44711</c:v>
                </c:pt>
                <c:pt idx="707">
                  <c:v>44712</c:v>
                </c:pt>
                <c:pt idx="708">
                  <c:v>44713</c:v>
                </c:pt>
                <c:pt idx="709">
                  <c:v>44714</c:v>
                </c:pt>
                <c:pt idx="710">
                  <c:v>44715</c:v>
                </c:pt>
                <c:pt idx="711">
                  <c:v>44718</c:v>
                </c:pt>
                <c:pt idx="712">
                  <c:v>44719</c:v>
                </c:pt>
                <c:pt idx="713">
                  <c:v>44720</c:v>
                </c:pt>
                <c:pt idx="714">
                  <c:v>44721</c:v>
                </c:pt>
                <c:pt idx="715">
                  <c:v>44722</c:v>
                </c:pt>
                <c:pt idx="716">
                  <c:v>44725</c:v>
                </c:pt>
                <c:pt idx="717">
                  <c:v>44726</c:v>
                </c:pt>
                <c:pt idx="718">
                  <c:v>44727</c:v>
                </c:pt>
                <c:pt idx="719">
                  <c:v>44728</c:v>
                </c:pt>
                <c:pt idx="720">
                  <c:v>44733</c:v>
                </c:pt>
                <c:pt idx="721">
                  <c:v>44734</c:v>
                </c:pt>
                <c:pt idx="722">
                  <c:v>44735</c:v>
                </c:pt>
                <c:pt idx="723">
                  <c:v>44736</c:v>
                </c:pt>
                <c:pt idx="724">
                  <c:v>44739</c:v>
                </c:pt>
                <c:pt idx="725">
                  <c:v>44740</c:v>
                </c:pt>
                <c:pt idx="726">
                  <c:v>44741</c:v>
                </c:pt>
                <c:pt idx="727">
                  <c:v>44742</c:v>
                </c:pt>
                <c:pt idx="728">
                  <c:v>44743</c:v>
                </c:pt>
                <c:pt idx="729">
                  <c:v>44746</c:v>
                </c:pt>
                <c:pt idx="730">
                  <c:v>44747</c:v>
                </c:pt>
                <c:pt idx="731">
                  <c:v>44748</c:v>
                </c:pt>
                <c:pt idx="732">
                  <c:v>44749</c:v>
                </c:pt>
                <c:pt idx="733">
                  <c:v>44750</c:v>
                </c:pt>
                <c:pt idx="734">
                  <c:v>44753</c:v>
                </c:pt>
                <c:pt idx="735">
                  <c:v>44754</c:v>
                </c:pt>
                <c:pt idx="736">
                  <c:v>44755</c:v>
                </c:pt>
                <c:pt idx="737">
                  <c:v>44756</c:v>
                </c:pt>
                <c:pt idx="738">
                  <c:v>44757</c:v>
                </c:pt>
                <c:pt idx="739">
                  <c:v>44760</c:v>
                </c:pt>
                <c:pt idx="740">
                  <c:v>44761</c:v>
                </c:pt>
                <c:pt idx="741">
                  <c:v>44762</c:v>
                </c:pt>
                <c:pt idx="742">
                  <c:v>44763</c:v>
                </c:pt>
                <c:pt idx="743">
                  <c:v>44764</c:v>
                </c:pt>
                <c:pt idx="744">
                  <c:v>44767</c:v>
                </c:pt>
                <c:pt idx="745">
                  <c:v>44768</c:v>
                </c:pt>
                <c:pt idx="746">
                  <c:v>44769</c:v>
                </c:pt>
                <c:pt idx="747">
                  <c:v>44770</c:v>
                </c:pt>
                <c:pt idx="748">
                  <c:v>44771</c:v>
                </c:pt>
                <c:pt idx="749">
                  <c:v>44774</c:v>
                </c:pt>
                <c:pt idx="750">
                  <c:v>44775</c:v>
                </c:pt>
                <c:pt idx="751">
                  <c:v>44776</c:v>
                </c:pt>
                <c:pt idx="752">
                  <c:v>44777</c:v>
                </c:pt>
                <c:pt idx="753">
                  <c:v>44778</c:v>
                </c:pt>
                <c:pt idx="754">
                  <c:v>44781</c:v>
                </c:pt>
                <c:pt idx="755">
                  <c:v>44782</c:v>
                </c:pt>
                <c:pt idx="756">
                  <c:v>44783</c:v>
                </c:pt>
                <c:pt idx="757">
                  <c:v>44784</c:v>
                </c:pt>
                <c:pt idx="758">
                  <c:v>44785</c:v>
                </c:pt>
                <c:pt idx="759">
                  <c:v>44788</c:v>
                </c:pt>
                <c:pt idx="760">
                  <c:v>44789</c:v>
                </c:pt>
                <c:pt idx="761">
                  <c:v>44790</c:v>
                </c:pt>
                <c:pt idx="762">
                  <c:v>44791</c:v>
                </c:pt>
                <c:pt idx="763">
                  <c:v>44792</c:v>
                </c:pt>
                <c:pt idx="764">
                  <c:v>44795</c:v>
                </c:pt>
                <c:pt idx="765">
                  <c:v>44796</c:v>
                </c:pt>
                <c:pt idx="766">
                  <c:v>44797</c:v>
                </c:pt>
                <c:pt idx="767">
                  <c:v>44798</c:v>
                </c:pt>
                <c:pt idx="768">
                  <c:v>44799</c:v>
                </c:pt>
                <c:pt idx="769">
                  <c:v>44802</c:v>
                </c:pt>
                <c:pt idx="770">
                  <c:v>44803</c:v>
                </c:pt>
                <c:pt idx="771">
                  <c:v>44804</c:v>
                </c:pt>
                <c:pt idx="772">
                  <c:v>44805</c:v>
                </c:pt>
                <c:pt idx="773">
                  <c:v>44806</c:v>
                </c:pt>
                <c:pt idx="774">
                  <c:v>44809</c:v>
                </c:pt>
                <c:pt idx="775">
                  <c:v>44810</c:v>
                </c:pt>
                <c:pt idx="776">
                  <c:v>44811</c:v>
                </c:pt>
                <c:pt idx="777">
                  <c:v>44812</c:v>
                </c:pt>
                <c:pt idx="778">
                  <c:v>44813</c:v>
                </c:pt>
                <c:pt idx="779">
                  <c:v>44816</c:v>
                </c:pt>
                <c:pt idx="780">
                  <c:v>44817</c:v>
                </c:pt>
                <c:pt idx="781">
                  <c:v>44818</c:v>
                </c:pt>
                <c:pt idx="782">
                  <c:v>44819</c:v>
                </c:pt>
                <c:pt idx="783">
                  <c:v>44820</c:v>
                </c:pt>
                <c:pt idx="784">
                  <c:v>44823</c:v>
                </c:pt>
                <c:pt idx="785">
                  <c:v>44824</c:v>
                </c:pt>
                <c:pt idx="786">
                  <c:v>44825</c:v>
                </c:pt>
                <c:pt idx="787">
                  <c:v>44826</c:v>
                </c:pt>
                <c:pt idx="788">
                  <c:v>44827</c:v>
                </c:pt>
                <c:pt idx="789">
                  <c:v>44830</c:v>
                </c:pt>
                <c:pt idx="790">
                  <c:v>44831</c:v>
                </c:pt>
                <c:pt idx="791">
                  <c:v>44832</c:v>
                </c:pt>
                <c:pt idx="792">
                  <c:v>44833</c:v>
                </c:pt>
                <c:pt idx="793">
                  <c:v>44834</c:v>
                </c:pt>
                <c:pt idx="794">
                  <c:v>44837</c:v>
                </c:pt>
                <c:pt idx="795">
                  <c:v>44838</c:v>
                </c:pt>
                <c:pt idx="796">
                  <c:v>44839</c:v>
                </c:pt>
                <c:pt idx="797">
                  <c:v>44840</c:v>
                </c:pt>
                <c:pt idx="798">
                  <c:v>44841</c:v>
                </c:pt>
                <c:pt idx="799">
                  <c:v>44844</c:v>
                </c:pt>
                <c:pt idx="800">
                  <c:v>44845</c:v>
                </c:pt>
                <c:pt idx="801">
                  <c:v>44846</c:v>
                </c:pt>
                <c:pt idx="802">
                  <c:v>44847</c:v>
                </c:pt>
                <c:pt idx="803">
                  <c:v>44848</c:v>
                </c:pt>
                <c:pt idx="804">
                  <c:v>44851</c:v>
                </c:pt>
                <c:pt idx="805">
                  <c:v>44852</c:v>
                </c:pt>
                <c:pt idx="806">
                  <c:v>44853</c:v>
                </c:pt>
                <c:pt idx="807">
                  <c:v>44854</c:v>
                </c:pt>
                <c:pt idx="808">
                  <c:v>44855</c:v>
                </c:pt>
                <c:pt idx="809">
                  <c:v>44858</c:v>
                </c:pt>
                <c:pt idx="810">
                  <c:v>44859</c:v>
                </c:pt>
                <c:pt idx="811">
                  <c:v>44860</c:v>
                </c:pt>
                <c:pt idx="812">
                  <c:v>44861</c:v>
                </c:pt>
                <c:pt idx="813">
                  <c:v>44862</c:v>
                </c:pt>
                <c:pt idx="814">
                  <c:v>44865</c:v>
                </c:pt>
                <c:pt idx="815">
                  <c:v>44866</c:v>
                </c:pt>
                <c:pt idx="816">
                  <c:v>44867</c:v>
                </c:pt>
                <c:pt idx="817">
                  <c:v>44868</c:v>
                </c:pt>
                <c:pt idx="818">
                  <c:v>44869</c:v>
                </c:pt>
                <c:pt idx="819">
                  <c:v>44872</c:v>
                </c:pt>
                <c:pt idx="820">
                  <c:v>44873</c:v>
                </c:pt>
                <c:pt idx="821">
                  <c:v>44874</c:v>
                </c:pt>
                <c:pt idx="822">
                  <c:v>44875</c:v>
                </c:pt>
                <c:pt idx="823">
                  <c:v>44876</c:v>
                </c:pt>
                <c:pt idx="824">
                  <c:v>44879</c:v>
                </c:pt>
                <c:pt idx="825">
                  <c:v>44880</c:v>
                </c:pt>
                <c:pt idx="826">
                  <c:v>44881</c:v>
                </c:pt>
                <c:pt idx="827">
                  <c:v>44882</c:v>
                </c:pt>
                <c:pt idx="828">
                  <c:v>44883</c:v>
                </c:pt>
                <c:pt idx="829">
                  <c:v>44886</c:v>
                </c:pt>
                <c:pt idx="830">
                  <c:v>44887</c:v>
                </c:pt>
                <c:pt idx="831">
                  <c:v>44888</c:v>
                </c:pt>
                <c:pt idx="832">
                  <c:v>44889</c:v>
                </c:pt>
                <c:pt idx="833">
                  <c:v>44890</c:v>
                </c:pt>
                <c:pt idx="834">
                  <c:v>44893</c:v>
                </c:pt>
                <c:pt idx="835">
                  <c:v>44894</c:v>
                </c:pt>
                <c:pt idx="836">
                  <c:v>44895</c:v>
                </c:pt>
                <c:pt idx="837">
                  <c:v>44896</c:v>
                </c:pt>
                <c:pt idx="838">
                  <c:v>44897</c:v>
                </c:pt>
                <c:pt idx="839">
                  <c:v>44900</c:v>
                </c:pt>
                <c:pt idx="840">
                  <c:v>44901</c:v>
                </c:pt>
                <c:pt idx="841">
                  <c:v>44902</c:v>
                </c:pt>
                <c:pt idx="842">
                  <c:v>44903</c:v>
                </c:pt>
                <c:pt idx="843">
                  <c:v>44904</c:v>
                </c:pt>
                <c:pt idx="844">
                  <c:v>44907</c:v>
                </c:pt>
                <c:pt idx="845">
                  <c:v>44908</c:v>
                </c:pt>
                <c:pt idx="846">
                  <c:v>44909</c:v>
                </c:pt>
                <c:pt idx="847">
                  <c:v>44910</c:v>
                </c:pt>
                <c:pt idx="848">
                  <c:v>44911</c:v>
                </c:pt>
                <c:pt idx="849">
                  <c:v>44914</c:v>
                </c:pt>
                <c:pt idx="850">
                  <c:v>44915</c:v>
                </c:pt>
                <c:pt idx="851">
                  <c:v>44916</c:v>
                </c:pt>
                <c:pt idx="852">
                  <c:v>44917</c:v>
                </c:pt>
                <c:pt idx="853">
                  <c:v>44918</c:v>
                </c:pt>
                <c:pt idx="854">
                  <c:v>44921</c:v>
                </c:pt>
                <c:pt idx="855">
                  <c:v>44922</c:v>
                </c:pt>
                <c:pt idx="856">
                  <c:v>44923</c:v>
                </c:pt>
                <c:pt idx="857">
                  <c:v>44924</c:v>
                </c:pt>
                <c:pt idx="858">
                  <c:v>44925</c:v>
                </c:pt>
                <c:pt idx="859">
                  <c:v>44928</c:v>
                </c:pt>
                <c:pt idx="860">
                  <c:v>44929</c:v>
                </c:pt>
                <c:pt idx="861">
                  <c:v>44930</c:v>
                </c:pt>
                <c:pt idx="862">
                  <c:v>44931</c:v>
                </c:pt>
                <c:pt idx="863">
                  <c:v>44932</c:v>
                </c:pt>
                <c:pt idx="864">
                  <c:v>44935</c:v>
                </c:pt>
                <c:pt idx="865">
                  <c:v>44936</c:v>
                </c:pt>
                <c:pt idx="866">
                  <c:v>44937</c:v>
                </c:pt>
                <c:pt idx="867">
                  <c:v>44938</c:v>
                </c:pt>
              </c:numCache>
            </c:numRef>
          </c:cat>
          <c:val>
            <c:numRef>
              <c:f>'TC MULTIPLE'!$P$132:$P$999</c:f>
              <c:numCache>
                <c:formatCode>0.0%</c:formatCode>
                <c:ptCount val="868"/>
                <c:pt idx="0">
                  <c:v>3.1559114460668836E-2</c:v>
                </c:pt>
                <c:pt idx="1">
                  <c:v>2.5489733301864659E-2</c:v>
                </c:pt>
                <c:pt idx="2">
                  <c:v>3.0805687203791399E-2</c:v>
                </c:pt>
                <c:pt idx="3">
                  <c:v>2.4268379728765055E-2</c:v>
                </c:pt>
                <c:pt idx="4">
                  <c:v>2.607031810571625E-2</c:v>
                </c:pt>
                <c:pt idx="5">
                  <c:v>2.5089605734766929E-2</c:v>
                </c:pt>
                <c:pt idx="6">
                  <c:v>2.3433763749402203E-2</c:v>
                </c:pt>
                <c:pt idx="7">
                  <c:v>3.5971223021582732E-2</c:v>
                </c:pt>
                <c:pt idx="8">
                  <c:v>3.9663461538461453E-2</c:v>
                </c:pt>
                <c:pt idx="9">
                  <c:v>3.1839622641509413E-2</c:v>
                </c:pt>
                <c:pt idx="10">
                  <c:v>4.1959681200187671E-2</c:v>
                </c:pt>
                <c:pt idx="11">
                  <c:v>4.0000000000000036E-2</c:v>
                </c:pt>
                <c:pt idx="12">
                  <c:v>3.5335689045936425E-2</c:v>
                </c:pt>
                <c:pt idx="13">
                  <c:v>3.6067892503536036E-2</c:v>
                </c:pt>
                <c:pt idx="14">
                  <c:v>3.7691401648998646E-2</c:v>
                </c:pt>
                <c:pt idx="15">
                  <c:v>3.7271448663853901E-2</c:v>
                </c:pt>
                <c:pt idx="16">
                  <c:v>4.0354560298577091E-2</c:v>
                </c:pt>
                <c:pt idx="17">
                  <c:v>3.64307124740606E-2</c:v>
                </c:pt>
                <c:pt idx="18">
                  <c:v>3.6908881199538612E-2</c:v>
                </c:pt>
                <c:pt idx="19">
                  <c:v>3.0116358658453191E-2</c:v>
                </c:pt>
                <c:pt idx="20">
                  <c:v>2.7771454586842603E-2</c:v>
                </c:pt>
                <c:pt idx="21">
                  <c:v>3.008204193254338E-2</c:v>
                </c:pt>
                <c:pt idx="22">
                  <c:v>2.4120829576194769E-2</c:v>
                </c:pt>
                <c:pt idx="23">
                  <c:v>2.7995520716685318E-2</c:v>
                </c:pt>
                <c:pt idx="24">
                  <c:v>2.4400967245548522E-2</c:v>
                </c:pt>
                <c:pt idx="25">
                  <c:v>2.428256070640189E-2</c:v>
                </c:pt>
                <c:pt idx="26">
                  <c:v>1.9960517657380938E-2</c:v>
                </c:pt>
                <c:pt idx="27">
                  <c:v>3.3171163202122989E-2</c:v>
                </c:pt>
                <c:pt idx="28">
                  <c:v>3.6464088397790029E-2</c:v>
                </c:pt>
                <c:pt idx="29">
                  <c:v>7.547169811320753E-2</c:v>
                </c:pt>
                <c:pt idx="30">
                  <c:v>2.1505376344086002E-2</c:v>
                </c:pt>
                <c:pt idx="31">
                  <c:v>2.6490066225165476E-2</c:v>
                </c:pt>
                <c:pt idx="32">
                  <c:v>3.0567685589519611E-2</c:v>
                </c:pt>
                <c:pt idx="33">
                  <c:v>7.2727272727272751E-2</c:v>
                </c:pt>
                <c:pt idx="34">
                  <c:v>5.9360730593607247E-2</c:v>
                </c:pt>
                <c:pt idx="35">
                  <c:v>6.3249727371864628E-2</c:v>
                </c:pt>
                <c:pt idx="36">
                  <c:v>5.2822653839172284E-2</c:v>
                </c:pt>
                <c:pt idx="37">
                  <c:v>5.1677243880326351E-2</c:v>
                </c:pt>
                <c:pt idx="38">
                  <c:v>3.9971061674805686E-2</c:v>
                </c:pt>
                <c:pt idx="39">
                  <c:v>4.7957371225577416E-2</c:v>
                </c:pt>
                <c:pt idx="40">
                  <c:v>4.1308089500860623E-2</c:v>
                </c:pt>
                <c:pt idx="41">
                  <c:v>4.9222797927461093E-2</c:v>
                </c:pt>
                <c:pt idx="42">
                  <c:v>5.8645605780541121E-2</c:v>
                </c:pt>
                <c:pt idx="43">
                  <c:v>0.1339285714285714</c:v>
                </c:pt>
                <c:pt idx="44">
                  <c:v>8.9674883887102652E-2</c:v>
                </c:pt>
                <c:pt idx="45">
                  <c:v>5.3571428571428603E-2</c:v>
                </c:pt>
                <c:pt idx="46">
                  <c:v>5.3383324406355959E-2</c:v>
                </c:pt>
                <c:pt idx="47">
                  <c:v>5.6968828376925851E-2</c:v>
                </c:pt>
                <c:pt idx="48">
                  <c:v>5.3195287397358015E-2</c:v>
                </c:pt>
                <c:pt idx="49">
                  <c:v>4.8919835743617357E-2</c:v>
                </c:pt>
                <c:pt idx="50">
                  <c:v>5.0195799216803172E-2</c:v>
                </c:pt>
                <c:pt idx="51">
                  <c:v>6.9518716577540163E-2</c:v>
                </c:pt>
                <c:pt idx="52">
                  <c:v>9.6061308144715696E-2</c:v>
                </c:pt>
                <c:pt idx="53">
                  <c:v>9.2750533049040573E-2</c:v>
                </c:pt>
                <c:pt idx="54">
                  <c:v>9.7345132743362761E-2</c:v>
                </c:pt>
                <c:pt idx="55">
                  <c:v>0.11022646850672313</c:v>
                </c:pt>
                <c:pt idx="56">
                  <c:v>0.11366448647693117</c:v>
                </c:pt>
                <c:pt idx="57">
                  <c:v>0.10728780659961168</c:v>
                </c:pt>
                <c:pt idx="58">
                  <c:v>9.3640196767392769E-2</c:v>
                </c:pt>
                <c:pt idx="59">
                  <c:v>8.5809741515737725E-2</c:v>
                </c:pt>
                <c:pt idx="60">
                  <c:v>8.238387379491674E-2</c:v>
                </c:pt>
                <c:pt idx="61">
                  <c:v>8.3726621220066466E-2</c:v>
                </c:pt>
                <c:pt idx="62">
                  <c:v>7.292393579902301E-2</c:v>
                </c:pt>
                <c:pt idx="63">
                  <c:v>6.3552700121548789E-2</c:v>
                </c:pt>
                <c:pt idx="64">
                  <c:v>5.3955586398334532E-2</c:v>
                </c:pt>
                <c:pt idx="65">
                  <c:v>6.3645797301971729E-2</c:v>
                </c:pt>
                <c:pt idx="66">
                  <c:v>5.6642993244413686E-2</c:v>
                </c:pt>
                <c:pt idx="67">
                  <c:v>6.0973497315087499E-2</c:v>
                </c:pt>
                <c:pt idx="68">
                  <c:v>5.8955739972337495E-2</c:v>
                </c:pt>
                <c:pt idx="69">
                  <c:v>6.3094209161624892E-2</c:v>
                </c:pt>
                <c:pt idx="70">
                  <c:v>6.4838765304362722E-2</c:v>
                </c:pt>
                <c:pt idx="71">
                  <c:v>8.6581579855122603E-2</c:v>
                </c:pt>
                <c:pt idx="72">
                  <c:v>9.3884582256675397E-2</c:v>
                </c:pt>
                <c:pt idx="73">
                  <c:v>8.975459069847247E-2</c:v>
                </c:pt>
                <c:pt idx="74">
                  <c:v>0.1053984575835476</c:v>
                </c:pt>
                <c:pt idx="75">
                  <c:v>0.15740740740740744</c:v>
                </c:pt>
                <c:pt idx="76">
                  <c:v>0.11825192802056561</c:v>
                </c:pt>
                <c:pt idx="77">
                  <c:v>0.13228507947359436</c:v>
                </c:pt>
                <c:pt idx="78">
                  <c:v>0.14663256606990616</c:v>
                </c:pt>
                <c:pt idx="79">
                  <c:v>0.18220338983050843</c:v>
                </c:pt>
                <c:pt idx="80">
                  <c:v>0.17325483599663571</c:v>
                </c:pt>
                <c:pt idx="81">
                  <c:v>0.25</c:v>
                </c:pt>
                <c:pt idx="82">
                  <c:v>0.24369747899159666</c:v>
                </c:pt>
                <c:pt idx="83">
                  <c:v>0.12661846309063396</c:v>
                </c:pt>
                <c:pt idx="84">
                  <c:v>0.12190221031480242</c:v>
                </c:pt>
                <c:pt idx="85">
                  <c:v>0.15635997988939154</c:v>
                </c:pt>
                <c:pt idx="86">
                  <c:v>0.12970711297071125</c:v>
                </c:pt>
                <c:pt idx="87">
                  <c:v>9.7152428810720171E-2</c:v>
                </c:pt>
                <c:pt idx="88">
                  <c:v>8.1307627829002582E-2</c:v>
                </c:pt>
                <c:pt idx="89">
                  <c:v>9.060402684563762E-2</c:v>
                </c:pt>
                <c:pt idx="90">
                  <c:v>7.3825503355704702E-2</c:v>
                </c:pt>
                <c:pt idx="91">
                  <c:v>9.6638655462184975E-2</c:v>
                </c:pt>
                <c:pt idx="92">
                  <c:v>7.5896580483736376E-2</c:v>
                </c:pt>
                <c:pt idx="93">
                  <c:v>9.7152428810720171E-2</c:v>
                </c:pt>
                <c:pt idx="94">
                  <c:v>0.11771600803750837</c:v>
                </c:pt>
                <c:pt idx="95">
                  <c:v>0.11771600803750837</c:v>
                </c:pt>
                <c:pt idx="96">
                  <c:v>0.11865258924082456</c:v>
                </c:pt>
                <c:pt idx="97">
                  <c:v>0.11408946222147764</c:v>
                </c:pt>
                <c:pt idx="98">
                  <c:v>0.11752887995981931</c:v>
                </c:pt>
                <c:pt idx="99">
                  <c:v>0.11622073578595327</c:v>
                </c:pt>
                <c:pt idx="100">
                  <c:v>0.13883771562552338</c:v>
                </c:pt>
                <c:pt idx="101">
                  <c:v>0.13863863863863868</c:v>
                </c:pt>
                <c:pt idx="102">
                  <c:v>0.15860799732307163</c:v>
                </c:pt>
                <c:pt idx="103">
                  <c:v>0.16541353383458635</c:v>
                </c:pt>
                <c:pt idx="104">
                  <c:v>0.1553219886553221</c:v>
                </c:pt>
                <c:pt idx="105">
                  <c:v>0.13787929309769931</c:v>
                </c:pt>
                <c:pt idx="106">
                  <c:v>0.14300016686133832</c:v>
                </c:pt>
                <c:pt idx="107">
                  <c:v>0.1523046092184368</c:v>
                </c:pt>
                <c:pt idx="108">
                  <c:v>0.16686114352392067</c:v>
                </c:pt>
                <c:pt idx="109">
                  <c:v>0.1845178511845178</c:v>
                </c:pt>
                <c:pt idx="110">
                  <c:v>0.16763969974979154</c:v>
                </c:pt>
                <c:pt idx="111">
                  <c:v>0.16123642439431918</c:v>
                </c:pt>
                <c:pt idx="112">
                  <c:v>0.14510197258441981</c:v>
                </c:pt>
                <c:pt idx="113">
                  <c:v>0.11166833834837853</c:v>
                </c:pt>
                <c:pt idx="114">
                  <c:v>0.11584754262788355</c:v>
                </c:pt>
                <c:pt idx="115">
                  <c:v>0.21196924105650283</c:v>
                </c:pt>
                <c:pt idx="116">
                  <c:v>0.23704446673353385</c:v>
                </c:pt>
                <c:pt idx="117">
                  <c:v>0.27047810096957536</c:v>
                </c:pt>
                <c:pt idx="118">
                  <c:v>0.26629889669007012</c:v>
                </c:pt>
                <c:pt idx="119">
                  <c:v>0.25376128385155461</c:v>
                </c:pt>
                <c:pt idx="120">
                  <c:v>0.27937989664944163</c:v>
                </c:pt>
                <c:pt idx="121">
                  <c:v>0.33578226749039897</c:v>
                </c:pt>
                <c:pt idx="122">
                  <c:v>0.31205081063011875</c:v>
                </c:pt>
                <c:pt idx="123">
                  <c:v>0.31073634997495403</c:v>
                </c:pt>
                <c:pt idx="124">
                  <c:v>0.28719491808759612</c:v>
                </c:pt>
                <c:pt idx="125">
                  <c:v>0.28719491808759612</c:v>
                </c:pt>
                <c:pt idx="126">
                  <c:v>0.29137412236710136</c:v>
                </c:pt>
                <c:pt idx="127">
                  <c:v>0.27465730524908061</c:v>
                </c:pt>
                <c:pt idx="128">
                  <c:v>0.27883650952858585</c:v>
                </c:pt>
                <c:pt idx="129">
                  <c:v>0.27883650952858585</c:v>
                </c:pt>
                <c:pt idx="130">
                  <c:v>0.27883650952858585</c:v>
                </c:pt>
                <c:pt idx="131">
                  <c:v>0.27606338615512915</c:v>
                </c:pt>
                <c:pt idx="132">
                  <c:v>0.29037629037629031</c:v>
                </c:pt>
                <c:pt idx="133">
                  <c:v>0.30108423686405339</c:v>
                </c:pt>
                <c:pt idx="134">
                  <c:v>0.29626542180726911</c:v>
                </c:pt>
                <c:pt idx="135">
                  <c:v>0.29583333333333339</c:v>
                </c:pt>
                <c:pt idx="136">
                  <c:v>0.29870129870129869</c:v>
                </c:pt>
                <c:pt idx="137">
                  <c:v>0.28951747088186353</c:v>
                </c:pt>
                <c:pt idx="138">
                  <c:v>0.29367720465890179</c:v>
                </c:pt>
                <c:pt idx="139">
                  <c:v>0.29410785619174429</c:v>
                </c:pt>
                <c:pt idx="140">
                  <c:v>0.30637377267432186</c:v>
                </c:pt>
                <c:pt idx="141">
                  <c:v>0.29632707329233843</c:v>
                </c:pt>
                <c:pt idx="142">
                  <c:v>0.30026586905948816</c:v>
                </c:pt>
                <c:pt idx="143">
                  <c:v>0.2991864519342522</c:v>
                </c:pt>
                <c:pt idx="144">
                  <c:v>0.29460580912863077</c:v>
                </c:pt>
                <c:pt idx="145">
                  <c:v>0.2924606462303232</c:v>
                </c:pt>
                <c:pt idx="146">
                  <c:v>0.28989581610716053</c:v>
                </c:pt>
                <c:pt idx="147">
                  <c:v>0.28755364806866957</c:v>
                </c:pt>
                <c:pt idx="148">
                  <c:v>0.28734114540353195</c:v>
                </c:pt>
                <c:pt idx="149">
                  <c:v>0.27698138078760914</c:v>
                </c:pt>
                <c:pt idx="150">
                  <c:v>0.27509049029285948</c:v>
                </c:pt>
                <c:pt idx="151">
                  <c:v>0.26270908494588396</c:v>
                </c:pt>
                <c:pt idx="152">
                  <c:v>0.26799738219895297</c:v>
                </c:pt>
                <c:pt idx="153">
                  <c:v>0.27796831618487672</c:v>
                </c:pt>
                <c:pt idx="154">
                  <c:v>0.28522560677634812</c:v>
                </c:pt>
                <c:pt idx="155">
                  <c:v>0.26728485440052063</c:v>
                </c:pt>
                <c:pt idx="156">
                  <c:v>0.26479649748662237</c:v>
                </c:pt>
                <c:pt idx="157">
                  <c:v>0.2763542004541033</c:v>
                </c:pt>
                <c:pt idx="158">
                  <c:v>0.27814676818402728</c:v>
                </c:pt>
                <c:pt idx="159">
                  <c:v>0.27528726331121534</c:v>
                </c:pt>
                <c:pt idx="160">
                  <c:v>0.27425614489003869</c:v>
                </c:pt>
                <c:pt idx="161">
                  <c:v>0.26751489772910286</c:v>
                </c:pt>
                <c:pt idx="162">
                  <c:v>0.26327647248149333</c:v>
                </c:pt>
                <c:pt idx="163">
                  <c:v>0.2618550072335637</c:v>
                </c:pt>
                <c:pt idx="164">
                  <c:v>0.26084163186636689</c:v>
                </c:pt>
                <c:pt idx="165">
                  <c:v>0.25982988284384523</c:v>
                </c:pt>
                <c:pt idx="166">
                  <c:v>0.25881975625400888</c:v>
                </c:pt>
                <c:pt idx="167">
                  <c:v>0.25760974046779883</c:v>
                </c:pt>
                <c:pt idx="168">
                  <c:v>0.25640204865556981</c:v>
                </c:pt>
                <c:pt idx="169">
                  <c:v>0.27138973292819446</c:v>
                </c:pt>
                <c:pt idx="170">
                  <c:v>0.27416520210896311</c:v>
                </c:pt>
                <c:pt idx="171">
                  <c:v>0.276527844263603</c:v>
                </c:pt>
                <c:pt idx="172">
                  <c:v>0.32123527539000318</c:v>
                </c:pt>
                <c:pt idx="173">
                  <c:v>0.33147853736089039</c:v>
                </c:pt>
                <c:pt idx="174">
                  <c:v>0.34536245647356756</c:v>
                </c:pt>
                <c:pt idx="175">
                  <c:v>0.36586136112426981</c:v>
                </c:pt>
                <c:pt idx="176">
                  <c:v>0.3453973249409914</c:v>
                </c:pt>
                <c:pt idx="177">
                  <c:v>0.34075584130468872</c:v>
                </c:pt>
                <c:pt idx="178">
                  <c:v>0.31928181108508991</c:v>
                </c:pt>
                <c:pt idx="179">
                  <c:v>0.31558461777985358</c:v>
                </c:pt>
                <c:pt idx="180">
                  <c:v>0.29638254929358809</c:v>
                </c:pt>
                <c:pt idx="181">
                  <c:v>0.29517605087637655</c:v>
                </c:pt>
                <c:pt idx="182">
                  <c:v>0.29397179606384616</c:v>
                </c:pt>
                <c:pt idx="183">
                  <c:v>0.29017305315203967</c:v>
                </c:pt>
                <c:pt idx="184">
                  <c:v>0.28639654906794032</c:v>
                </c:pt>
                <c:pt idx="185">
                  <c:v>0.28481304816125563</c:v>
                </c:pt>
                <c:pt idx="186">
                  <c:v>0.30789352208032006</c:v>
                </c:pt>
                <c:pt idx="187">
                  <c:v>0.30628553865068397</c:v>
                </c:pt>
                <c:pt idx="188">
                  <c:v>0.30448127685696758</c:v>
                </c:pt>
                <c:pt idx="189">
                  <c:v>0.36509635974304078</c:v>
                </c:pt>
                <c:pt idx="190">
                  <c:v>0.37404580152671763</c:v>
                </c:pt>
                <c:pt idx="191">
                  <c:v>0.46296860713197185</c:v>
                </c:pt>
                <c:pt idx="192">
                  <c:v>0.52114390021296031</c:v>
                </c:pt>
                <c:pt idx="193">
                  <c:v>0.59429092013361684</c:v>
                </c:pt>
                <c:pt idx="194">
                  <c:v>0.59139133070627459</c:v>
                </c:pt>
                <c:pt idx="195">
                  <c:v>0.6190043879558178</c:v>
                </c:pt>
                <c:pt idx="196">
                  <c:v>0.6608787558508229</c:v>
                </c:pt>
                <c:pt idx="197">
                  <c:v>0.8094089264173705</c:v>
                </c:pt>
                <c:pt idx="198">
                  <c:v>0.76125244618395294</c:v>
                </c:pt>
                <c:pt idx="199">
                  <c:v>0.77363595370509541</c:v>
                </c:pt>
                <c:pt idx="200">
                  <c:v>0.80099054479963994</c:v>
                </c:pt>
                <c:pt idx="201">
                  <c:v>0.81273408239700373</c:v>
                </c:pt>
                <c:pt idx="202">
                  <c:v>0.76540993417115488</c:v>
                </c:pt>
                <c:pt idx="203">
                  <c:v>0.79291797400268926</c:v>
                </c:pt>
                <c:pt idx="204">
                  <c:v>0.79104477611940305</c:v>
                </c:pt>
                <c:pt idx="205">
                  <c:v>0.81818181818181834</c:v>
                </c:pt>
                <c:pt idx="206">
                  <c:v>0.81574639083196909</c:v>
                </c:pt>
                <c:pt idx="207">
                  <c:v>0.81358703731232351</c:v>
                </c:pt>
                <c:pt idx="208">
                  <c:v>0.84800356241650565</c:v>
                </c:pt>
                <c:pt idx="209">
                  <c:v>0.88259709457456292</c:v>
                </c:pt>
                <c:pt idx="210">
                  <c:v>0.96920343500148043</c:v>
                </c:pt>
                <c:pt idx="211">
                  <c:v>1.040212891780012</c:v>
                </c:pt>
                <c:pt idx="212">
                  <c:v>1.0375018455632659</c:v>
                </c:pt>
                <c:pt idx="213">
                  <c:v>0.88734886464169871</c:v>
                </c:pt>
                <c:pt idx="214">
                  <c:v>0.885125184094256</c:v>
                </c:pt>
                <c:pt idx="215">
                  <c:v>0.82352941176470584</c:v>
                </c:pt>
                <c:pt idx="216">
                  <c:v>0.83580555147598767</c:v>
                </c:pt>
                <c:pt idx="217">
                  <c:v>0.84804928131416824</c:v>
                </c:pt>
                <c:pt idx="218">
                  <c:v>0.88955617401494069</c:v>
                </c:pt>
                <c:pt idx="219">
                  <c:v>0.85781158572264493</c:v>
                </c:pt>
                <c:pt idx="220">
                  <c:v>0.81154127100073037</c:v>
                </c:pt>
                <c:pt idx="221">
                  <c:v>0.82375255325357433</c:v>
                </c:pt>
                <c:pt idx="222">
                  <c:v>0.86507358298120374</c:v>
                </c:pt>
                <c:pt idx="223">
                  <c:v>0.80468636297482199</c:v>
                </c:pt>
                <c:pt idx="224">
                  <c:v>0.78753088213922395</c:v>
                </c:pt>
                <c:pt idx="225">
                  <c:v>0.78519593613933214</c:v>
                </c:pt>
                <c:pt idx="226">
                  <c:v>0.78286708218582413</c:v>
                </c:pt>
                <c:pt idx="227">
                  <c:v>0.80949623624782863</c:v>
                </c:pt>
                <c:pt idx="228">
                  <c:v>0.79268468989446284</c:v>
                </c:pt>
                <c:pt idx="229">
                  <c:v>0.7903551833670226</c:v>
                </c:pt>
                <c:pt idx="230">
                  <c:v>0.77463569470494864</c:v>
                </c:pt>
                <c:pt idx="231">
                  <c:v>0.81634712411705346</c:v>
                </c:pt>
                <c:pt idx="232">
                  <c:v>0.79571900588995836</c:v>
                </c:pt>
                <c:pt idx="233">
                  <c:v>0.77981914740921487</c:v>
                </c:pt>
                <c:pt idx="234">
                  <c:v>0.82104961284772027</c:v>
                </c:pt>
                <c:pt idx="235">
                  <c:v>0.83381088825214911</c:v>
                </c:pt>
                <c:pt idx="236">
                  <c:v>0.81506359868515088</c:v>
                </c:pt>
                <c:pt idx="237">
                  <c:v>0.81350849635870337</c:v>
                </c:pt>
                <c:pt idx="238">
                  <c:v>0.82596291012838807</c:v>
                </c:pt>
                <c:pt idx="239">
                  <c:v>0.82440136830102628</c:v>
                </c:pt>
                <c:pt idx="240">
                  <c:v>0.83708345200797507</c:v>
                </c:pt>
                <c:pt idx="241">
                  <c:v>0.83238636363636354</c:v>
                </c:pt>
                <c:pt idx="242">
                  <c:v>0.78824865171728664</c:v>
                </c:pt>
                <c:pt idx="243">
                  <c:v>0.81508791832104377</c:v>
                </c:pt>
                <c:pt idx="244">
                  <c:v>0.82771323321054124</c:v>
                </c:pt>
                <c:pt idx="245">
                  <c:v>0.79784824462061144</c:v>
                </c:pt>
                <c:pt idx="246">
                  <c:v>0.79327873482067224</c:v>
                </c:pt>
                <c:pt idx="247">
                  <c:v>0.79201354592916595</c:v>
                </c:pt>
                <c:pt idx="248">
                  <c:v>0.7902452776994644</c:v>
                </c:pt>
                <c:pt idx="249">
                  <c:v>0.78270634475014056</c:v>
                </c:pt>
                <c:pt idx="250">
                  <c:v>0.78120617110799451</c:v>
                </c:pt>
                <c:pt idx="251">
                  <c:v>0.77970852017937231</c:v>
                </c:pt>
                <c:pt idx="252">
                  <c:v>0.82021842621114538</c:v>
                </c:pt>
                <c:pt idx="253">
                  <c:v>0.8186905428091773</c:v>
                </c:pt>
                <c:pt idx="254">
                  <c:v>0.81412224392966803</c:v>
                </c:pt>
                <c:pt idx="255">
                  <c:v>0.8404907975460123</c:v>
                </c:pt>
                <c:pt idx="256">
                  <c:v>0.85133630289532292</c:v>
                </c:pt>
                <c:pt idx="257">
                  <c:v>0.89309576837416471</c:v>
                </c:pt>
                <c:pt idx="258">
                  <c:v>0.93324061196105679</c:v>
                </c:pt>
                <c:pt idx="259">
                  <c:v>0.8867924528301887</c:v>
                </c:pt>
                <c:pt idx="260">
                  <c:v>0.87136124202938725</c:v>
                </c:pt>
                <c:pt idx="261">
                  <c:v>0.8698060941828254</c:v>
                </c:pt>
                <c:pt idx="262">
                  <c:v>0.88209244395239406</c:v>
                </c:pt>
                <c:pt idx="263">
                  <c:v>0.88053097345132758</c:v>
                </c:pt>
                <c:pt idx="264">
                  <c:v>0.87534473248758982</c:v>
                </c:pt>
                <c:pt idx="265">
                  <c:v>0.76381424831197475</c:v>
                </c:pt>
                <c:pt idx="266">
                  <c:v>0.77637014596529874</c:v>
                </c:pt>
                <c:pt idx="267">
                  <c:v>0.81568088033012365</c:v>
                </c:pt>
                <c:pt idx="268">
                  <c:v>0.82767624020887731</c:v>
                </c:pt>
                <c:pt idx="269">
                  <c:v>0.7957505140507195</c:v>
                </c:pt>
                <c:pt idx="270">
                  <c:v>0.79452054794520555</c:v>
                </c:pt>
                <c:pt idx="271">
                  <c:v>0.806981519507187</c:v>
                </c:pt>
                <c:pt idx="272">
                  <c:v>0.81917658323074827</c:v>
                </c:pt>
                <c:pt idx="273">
                  <c:v>0.80426462547840361</c:v>
                </c:pt>
                <c:pt idx="274">
                  <c:v>0.80032733224222596</c:v>
                </c:pt>
                <c:pt idx="275">
                  <c:v>0.79836512261580372</c:v>
                </c:pt>
                <c:pt idx="276">
                  <c:v>0.82362547632008698</c:v>
                </c:pt>
                <c:pt idx="277">
                  <c:v>0.84958520331837351</c:v>
                </c:pt>
                <c:pt idx="278">
                  <c:v>0.87550964936123954</c:v>
                </c:pt>
                <c:pt idx="279">
                  <c:v>0.85813101858131002</c:v>
                </c:pt>
                <c:pt idx="280">
                  <c:v>0.85611705730930754</c:v>
                </c:pt>
                <c:pt idx="281">
                  <c:v>0.86839967506092619</c:v>
                </c:pt>
                <c:pt idx="282">
                  <c:v>0.83932918582634564</c:v>
                </c:pt>
                <c:pt idx="283">
                  <c:v>0.82432432432432434</c:v>
                </c:pt>
                <c:pt idx="284">
                  <c:v>0.79124579124579131</c:v>
                </c:pt>
                <c:pt idx="285">
                  <c:v>0.78955866523143192</c:v>
                </c:pt>
                <c:pt idx="286">
                  <c:v>0.80155955902124232</c:v>
                </c:pt>
                <c:pt idx="287">
                  <c:v>0.77324019344438488</c:v>
                </c:pt>
                <c:pt idx="288">
                  <c:v>0.75485599464166087</c:v>
                </c:pt>
                <c:pt idx="289">
                  <c:v>0.75344666042029185</c:v>
                </c:pt>
                <c:pt idx="290">
                  <c:v>0.75203958807008164</c:v>
                </c:pt>
                <c:pt idx="291">
                  <c:v>0.75040085515766952</c:v>
                </c:pt>
                <c:pt idx="292">
                  <c:v>0.74876518488853305</c:v>
                </c:pt>
                <c:pt idx="293">
                  <c:v>0.75718849840255587</c:v>
                </c:pt>
                <c:pt idx="294">
                  <c:v>0.74225295917010237</c:v>
                </c:pt>
                <c:pt idx="295">
                  <c:v>0.92691029900332222</c:v>
                </c:pt>
                <c:pt idx="296">
                  <c:v>0.87201274561869369</c:v>
                </c:pt>
                <c:pt idx="297">
                  <c:v>0.85725656672857542</c:v>
                </c:pt>
                <c:pt idx="298">
                  <c:v>0.86532610133615551</c:v>
                </c:pt>
                <c:pt idx="299">
                  <c:v>0.90350297422339709</c:v>
                </c:pt>
                <c:pt idx="300">
                  <c:v>0.90174326465927113</c:v>
                </c:pt>
                <c:pt idx="301">
                  <c:v>0.93982581155977818</c:v>
                </c:pt>
                <c:pt idx="302">
                  <c:v>0.91166776532630212</c:v>
                </c:pt>
                <c:pt idx="303">
                  <c:v>0.90638969234814604</c:v>
                </c:pt>
                <c:pt idx="304">
                  <c:v>0.91802417235943246</c:v>
                </c:pt>
                <c:pt idx="305">
                  <c:v>0.91651352060908353</c:v>
                </c:pt>
                <c:pt idx="306">
                  <c:v>0.9278688524590164</c:v>
                </c:pt>
                <c:pt idx="307">
                  <c:v>0.94931773879142289</c:v>
                </c:pt>
                <c:pt idx="308">
                  <c:v>0.94779898714452648</c:v>
                </c:pt>
                <c:pt idx="309">
                  <c:v>0.97197716658017641</c:v>
                </c:pt>
                <c:pt idx="310">
                  <c:v>1.0101154195305408</c:v>
                </c:pt>
                <c:pt idx="311">
                  <c:v>1.0490208792633902</c:v>
                </c:pt>
                <c:pt idx="312">
                  <c:v>1.1646143875567074</c:v>
                </c:pt>
                <c:pt idx="313">
                  <c:v>1.1438718842825777</c:v>
                </c:pt>
                <c:pt idx="314">
                  <c:v>1.1553949406298401</c:v>
                </c:pt>
                <c:pt idx="315">
                  <c:v>1.20730605395637</c:v>
                </c:pt>
                <c:pt idx="316">
                  <c:v>1.2961816305469558</c:v>
                </c:pt>
                <c:pt idx="317">
                  <c:v>1.3330755349316834</c:v>
                </c:pt>
                <c:pt idx="318">
                  <c:v>1.3171987641606591</c:v>
                </c:pt>
                <c:pt idx="319">
                  <c:v>1.3536977491961415</c:v>
                </c:pt>
                <c:pt idx="320">
                  <c:v>1.4334016393442623</c:v>
                </c:pt>
                <c:pt idx="321">
                  <c:v>1.4958402662229617</c:v>
                </c:pt>
                <c:pt idx="322">
                  <c:v>1.4278047533861487</c:v>
                </c:pt>
                <c:pt idx="323">
                  <c:v>1.3116219667943807</c:v>
                </c:pt>
                <c:pt idx="324">
                  <c:v>1.2730174945728514</c:v>
                </c:pt>
                <c:pt idx="325">
                  <c:v>1.234993614303959</c:v>
                </c:pt>
                <c:pt idx="326">
                  <c:v>1.1578140960163434</c:v>
                </c:pt>
                <c:pt idx="327">
                  <c:v>1.1349599695005721</c:v>
                </c:pt>
                <c:pt idx="328">
                  <c:v>1.0904599011782592</c:v>
                </c:pt>
                <c:pt idx="329">
                  <c:v>1.0372010628875112</c:v>
                </c:pt>
                <c:pt idx="330">
                  <c:v>0.9848293299620734</c:v>
                </c:pt>
                <c:pt idx="331">
                  <c:v>0.90296156269691252</c:v>
                </c:pt>
                <c:pt idx="332">
                  <c:v>0.87586554198665478</c:v>
                </c:pt>
                <c:pt idx="333">
                  <c:v>1.0379922002767645</c:v>
                </c:pt>
                <c:pt idx="334">
                  <c:v>1.0990447461035697</c:v>
                </c:pt>
                <c:pt idx="335">
                  <c:v>1.1567398119122259</c:v>
                </c:pt>
                <c:pt idx="336">
                  <c:v>1.0257596598724521</c:v>
                </c:pt>
                <c:pt idx="337">
                  <c:v>1.0364817591204396</c:v>
                </c:pt>
                <c:pt idx="338">
                  <c:v>1.0461634435433562</c:v>
                </c:pt>
                <c:pt idx="339">
                  <c:v>1.0303936223218733</c:v>
                </c:pt>
                <c:pt idx="340">
                  <c:v>1.003733665214686</c:v>
                </c:pt>
                <c:pt idx="341">
                  <c:v>0.9826517967781907</c:v>
                </c:pt>
                <c:pt idx="342">
                  <c:v>0.95568758509716534</c:v>
                </c:pt>
                <c:pt idx="343">
                  <c:v>0.94090740511806148</c:v>
                </c:pt>
                <c:pt idx="344">
                  <c:v>0.92426298260762318</c:v>
                </c:pt>
                <c:pt idx="345">
                  <c:v>0.90628458984134785</c:v>
                </c:pt>
                <c:pt idx="346">
                  <c:v>0.87891440501043827</c:v>
                </c:pt>
                <c:pt idx="347">
                  <c:v>0.87753098539698127</c:v>
                </c:pt>
                <c:pt idx="348">
                  <c:v>0.85139774399215296</c:v>
                </c:pt>
                <c:pt idx="349">
                  <c:v>0.83710961420698093</c:v>
                </c:pt>
                <c:pt idx="350">
                  <c:v>0.81618722574353963</c:v>
                </c:pt>
                <c:pt idx="351">
                  <c:v>0.77766954827712165</c:v>
                </c:pt>
                <c:pt idx="352">
                  <c:v>0.80026760734703828</c:v>
                </c:pt>
                <c:pt idx="353">
                  <c:v>0.83141297756215882</c:v>
                </c:pt>
                <c:pt idx="354">
                  <c:v>0.82963770750030297</c:v>
                </c:pt>
                <c:pt idx="355">
                  <c:v>0.8155410312273057</c:v>
                </c:pt>
                <c:pt idx="356">
                  <c:v>0.8014750332487004</c:v>
                </c:pt>
                <c:pt idx="357">
                  <c:v>0.81071945919845478</c:v>
                </c:pt>
                <c:pt idx="358">
                  <c:v>0.80396873120865897</c:v>
                </c:pt>
                <c:pt idx="359">
                  <c:v>0.81381381381381379</c:v>
                </c:pt>
                <c:pt idx="360">
                  <c:v>0.90738963531669858</c:v>
                </c:pt>
                <c:pt idx="361">
                  <c:v>0.95470798569725845</c:v>
                </c:pt>
                <c:pt idx="362">
                  <c:v>0.96358443413066763</c:v>
                </c:pt>
                <c:pt idx="363">
                  <c:v>0.97266785502079611</c:v>
                </c:pt>
                <c:pt idx="364">
                  <c:v>0.94805194805194803</c:v>
                </c:pt>
                <c:pt idx="365">
                  <c:v>0.89858490566037741</c:v>
                </c:pt>
                <c:pt idx="366">
                  <c:v>0.8843481333176304</c:v>
                </c:pt>
                <c:pt idx="367">
                  <c:v>0.90588235294117636</c:v>
                </c:pt>
                <c:pt idx="368">
                  <c:v>0.89144736842105243</c:v>
                </c:pt>
                <c:pt idx="369">
                  <c:v>0.86248096521026119</c:v>
                </c:pt>
                <c:pt idx="370">
                  <c:v>0.86095505617977541</c:v>
                </c:pt>
                <c:pt idx="371">
                  <c:v>0.87025131502045583</c:v>
                </c:pt>
                <c:pt idx="372">
                  <c:v>0.85660906118636149</c:v>
                </c:pt>
                <c:pt idx="373">
                  <c:v>0.85357892282583347</c:v>
                </c:pt>
                <c:pt idx="374">
                  <c:v>0.84711895910780677</c:v>
                </c:pt>
                <c:pt idx="375">
                  <c:v>0.82113443916019047</c:v>
                </c:pt>
                <c:pt idx="376">
                  <c:v>0.8066010422698322</c:v>
                </c:pt>
                <c:pt idx="377">
                  <c:v>0.80492884415133625</c:v>
                </c:pt>
                <c:pt idx="378">
                  <c:v>0.80200993415732946</c:v>
                </c:pt>
                <c:pt idx="379">
                  <c:v>0.79516685845799762</c:v>
                </c:pt>
                <c:pt idx="380">
                  <c:v>0.79289736811860689</c:v>
                </c:pt>
                <c:pt idx="381">
                  <c:v>0.76787969234301467</c:v>
                </c:pt>
                <c:pt idx="382">
                  <c:v>0.76605504587155959</c:v>
                </c:pt>
                <c:pt idx="383">
                  <c:v>0.75197526623153554</c:v>
                </c:pt>
                <c:pt idx="384">
                  <c:v>0.74637598447665798</c:v>
                </c:pt>
                <c:pt idx="385">
                  <c:v>0.74458380843785621</c:v>
                </c:pt>
                <c:pt idx="386">
                  <c:v>0.74259681093394092</c:v>
                </c:pt>
                <c:pt idx="387">
                  <c:v>0.70629052439995466</c:v>
                </c:pt>
                <c:pt idx="388">
                  <c:v>0.71590909090909083</c:v>
                </c:pt>
                <c:pt idx="389">
                  <c:v>0.71260065782012028</c:v>
                </c:pt>
                <c:pt idx="390">
                  <c:v>0.7221844550192611</c:v>
                </c:pt>
                <c:pt idx="391">
                  <c:v>0.70891806247170663</c:v>
                </c:pt>
                <c:pt idx="392">
                  <c:v>0.684567552289429</c:v>
                </c:pt>
                <c:pt idx="393">
                  <c:v>0.69414953693245973</c:v>
                </c:pt>
                <c:pt idx="394">
                  <c:v>0.67528671014166863</c:v>
                </c:pt>
                <c:pt idx="395">
                  <c:v>0.66180103301145299</c:v>
                </c:pt>
                <c:pt idx="396">
                  <c:v>0.64909131702939193</c:v>
                </c:pt>
                <c:pt idx="397">
                  <c:v>0.64374371016437415</c:v>
                </c:pt>
                <c:pt idx="398">
                  <c:v>0.63073830001116948</c:v>
                </c:pt>
                <c:pt idx="399">
                  <c:v>0.61685994647636022</c:v>
                </c:pt>
                <c:pt idx="400">
                  <c:v>0.59331476323119769</c:v>
                </c:pt>
                <c:pt idx="401">
                  <c:v>0.6252922186351999</c:v>
                </c:pt>
                <c:pt idx="402">
                  <c:v>0.63170163170163174</c:v>
                </c:pt>
                <c:pt idx="403">
                  <c:v>0.6084303937881308</c:v>
                </c:pt>
                <c:pt idx="404">
                  <c:v>0.60700432228748746</c:v>
                </c:pt>
                <c:pt idx="405">
                  <c:v>0.59486100343338122</c:v>
                </c:pt>
                <c:pt idx="406">
                  <c:v>0.59344915348013716</c:v>
                </c:pt>
                <c:pt idx="407">
                  <c:v>0.58993044054322641</c:v>
                </c:pt>
                <c:pt idx="408">
                  <c:v>0.58835208471211131</c:v>
                </c:pt>
                <c:pt idx="409">
                  <c:v>0.57627865961199287</c:v>
                </c:pt>
                <c:pt idx="410">
                  <c:v>0.54218990967173375</c:v>
                </c:pt>
                <c:pt idx="411">
                  <c:v>0.56301596037424329</c:v>
                </c:pt>
                <c:pt idx="412">
                  <c:v>0.60333845815945519</c:v>
                </c:pt>
                <c:pt idx="413">
                  <c:v>0.58016021068802814</c:v>
                </c:pt>
                <c:pt idx="414">
                  <c:v>0.57894736842105265</c:v>
                </c:pt>
                <c:pt idx="415">
                  <c:v>0.57721796276013149</c:v>
                </c:pt>
                <c:pt idx="416">
                  <c:v>0.57618213660245177</c:v>
                </c:pt>
                <c:pt idx="417">
                  <c:v>0.57256743474937211</c:v>
                </c:pt>
                <c:pt idx="418">
                  <c:v>0.56045395024006983</c:v>
                </c:pt>
                <c:pt idx="419">
                  <c:v>0.55824343467364068</c:v>
                </c:pt>
                <c:pt idx="420">
                  <c:v>0.54616724738675959</c:v>
                </c:pt>
                <c:pt idx="421">
                  <c:v>0.54498966380154501</c:v>
                </c:pt>
                <c:pt idx="422">
                  <c:v>0.5332753371030885</c:v>
                </c:pt>
                <c:pt idx="423">
                  <c:v>0.53260869565217384</c:v>
                </c:pt>
                <c:pt idx="424">
                  <c:v>0.51777970511708604</c:v>
                </c:pt>
                <c:pt idx="425">
                  <c:v>0.51712180320762902</c:v>
                </c:pt>
                <c:pt idx="426">
                  <c:v>0.51547954102619631</c:v>
                </c:pt>
                <c:pt idx="427">
                  <c:v>0.51547954102619631</c:v>
                </c:pt>
                <c:pt idx="428">
                  <c:v>0.51449588922544365</c:v>
                </c:pt>
                <c:pt idx="429">
                  <c:v>0.52300712896953994</c:v>
                </c:pt>
                <c:pt idx="430">
                  <c:v>0.53314618872813635</c:v>
                </c:pt>
                <c:pt idx="431">
                  <c:v>0.54310996007337864</c:v>
                </c:pt>
                <c:pt idx="432">
                  <c:v>0.54227782571182059</c:v>
                </c:pt>
                <c:pt idx="433">
                  <c:v>0.53000754229070135</c:v>
                </c:pt>
                <c:pt idx="434">
                  <c:v>0.53895824365045186</c:v>
                </c:pt>
                <c:pt idx="435">
                  <c:v>0.53813057975691092</c:v>
                </c:pt>
                <c:pt idx="436">
                  <c:v>0.54788777813608514</c:v>
                </c:pt>
                <c:pt idx="437">
                  <c:v>0.57945632319759333</c:v>
                </c:pt>
                <c:pt idx="438">
                  <c:v>0.63230240549828176</c:v>
                </c:pt>
                <c:pt idx="439">
                  <c:v>0.69400664736785678</c:v>
                </c:pt>
                <c:pt idx="440">
                  <c:v>0.70363227258116368</c:v>
                </c:pt>
                <c:pt idx="441">
                  <c:v>0.73373287671232879</c:v>
                </c:pt>
                <c:pt idx="442">
                  <c:v>0.64705882352941169</c:v>
                </c:pt>
                <c:pt idx="443">
                  <c:v>0.60324925181701583</c:v>
                </c:pt>
                <c:pt idx="444">
                  <c:v>0.63339382940108879</c:v>
                </c:pt>
                <c:pt idx="445">
                  <c:v>0.64336783694376276</c:v>
                </c:pt>
                <c:pt idx="446">
                  <c:v>0.61066666666666669</c:v>
                </c:pt>
                <c:pt idx="447">
                  <c:v>0.60980810234541583</c:v>
                </c:pt>
                <c:pt idx="448">
                  <c:v>0.60912190963341861</c:v>
                </c:pt>
                <c:pt idx="449">
                  <c:v>0.61822633876290833</c:v>
                </c:pt>
                <c:pt idx="450">
                  <c:v>0.60723789249600846</c:v>
                </c:pt>
                <c:pt idx="451">
                  <c:v>0.61736539689295578</c:v>
                </c:pt>
                <c:pt idx="452">
                  <c:v>0.61684927135411116</c:v>
                </c:pt>
                <c:pt idx="453">
                  <c:v>0.62696724797958314</c:v>
                </c:pt>
                <c:pt idx="454">
                  <c:v>0.62541166471900578</c:v>
                </c:pt>
                <c:pt idx="455">
                  <c:v>0.65675446049277841</c:v>
                </c:pt>
                <c:pt idx="456">
                  <c:v>0.64473684210526327</c:v>
                </c:pt>
                <c:pt idx="457">
                  <c:v>0.62351443123938899</c:v>
                </c:pt>
                <c:pt idx="458">
                  <c:v>0.62299777235599874</c:v>
                </c:pt>
                <c:pt idx="459">
                  <c:v>0.64055884843353095</c:v>
                </c:pt>
                <c:pt idx="460">
                  <c:v>0.66084840791283184</c:v>
                </c:pt>
                <c:pt idx="461">
                  <c:v>0.66032148900169196</c:v>
                </c:pt>
                <c:pt idx="462">
                  <c:v>0.65804203189354737</c:v>
                </c:pt>
                <c:pt idx="463">
                  <c:v>0.6362292832260108</c:v>
                </c:pt>
                <c:pt idx="464">
                  <c:v>0.64678560118230743</c:v>
                </c:pt>
                <c:pt idx="465">
                  <c:v>0.64609053497942392</c:v>
                </c:pt>
                <c:pt idx="466">
                  <c:v>0.65594346587912655</c:v>
                </c:pt>
                <c:pt idx="467">
                  <c:v>0.65507063040269875</c:v>
                </c:pt>
                <c:pt idx="468">
                  <c:v>0.64245104232469985</c:v>
                </c:pt>
                <c:pt idx="469">
                  <c:v>0.64124145186743831</c:v>
                </c:pt>
                <c:pt idx="470">
                  <c:v>0.65072021869414365</c:v>
                </c:pt>
                <c:pt idx="471">
                  <c:v>0.66088510459371386</c:v>
                </c:pt>
                <c:pt idx="472">
                  <c:v>0.65879265091863526</c:v>
                </c:pt>
                <c:pt idx="473">
                  <c:v>0.67890870933892966</c:v>
                </c:pt>
                <c:pt idx="474">
                  <c:v>0.71020879236176682</c:v>
                </c:pt>
                <c:pt idx="475">
                  <c:v>0.70913285100136303</c:v>
                </c:pt>
                <c:pt idx="476">
                  <c:v>0.7196183286148683</c:v>
                </c:pt>
                <c:pt idx="477">
                  <c:v>0.72792962613886281</c:v>
                </c:pt>
                <c:pt idx="478">
                  <c:v>0.73767402910080593</c:v>
                </c:pt>
                <c:pt idx="479">
                  <c:v>0.77917320774463628</c:v>
                </c:pt>
                <c:pt idx="480">
                  <c:v>0.82008368200836834</c:v>
                </c:pt>
                <c:pt idx="481">
                  <c:v>0.80792141289580943</c:v>
                </c:pt>
                <c:pt idx="482">
                  <c:v>0.77619893428063946</c:v>
                </c:pt>
                <c:pt idx="483">
                  <c:v>0.75511909736732141</c:v>
                </c:pt>
                <c:pt idx="484">
                  <c:v>0.76482873851294886</c:v>
                </c:pt>
                <c:pt idx="485">
                  <c:v>0.77471552354107942</c:v>
                </c:pt>
                <c:pt idx="486">
                  <c:v>0.7834793491864831</c:v>
                </c:pt>
                <c:pt idx="487">
                  <c:v>0.78292148889584001</c:v>
                </c:pt>
                <c:pt idx="488">
                  <c:v>0.79241350562734492</c:v>
                </c:pt>
                <c:pt idx="489">
                  <c:v>0.81268882175226587</c:v>
                </c:pt>
                <c:pt idx="490">
                  <c:v>0.84202310334061803</c:v>
                </c:pt>
                <c:pt idx="491">
                  <c:v>0.83104452767374104</c:v>
                </c:pt>
                <c:pt idx="492">
                  <c:v>0.84068219633943442</c:v>
                </c:pt>
                <c:pt idx="493">
                  <c:v>0.85069661052193801</c:v>
                </c:pt>
                <c:pt idx="494">
                  <c:v>0.86032009977135737</c:v>
                </c:pt>
                <c:pt idx="495">
                  <c:v>0.86896480116291142</c:v>
                </c:pt>
                <c:pt idx="496">
                  <c:v>0.88914261988789689</c:v>
                </c:pt>
                <c:pt idx="497">
                  <c:v>0.89912826899128273</c:v>
                </c:pt>
                <c:pt idx="498">
                  <c:v>0.91370189814334624</c:v>
                </c:pt>
                <c:pt idx="499">
                  <c:v>0.91868906865795474</c:v>
                </c:pt>
                <c:pt idx="500">
                  <c:v>0.90594572198052603</c:v>
                </c:pt>
                <c:pt idx="501">
                  <c:v>0.89499844672258488</c:v>
                </c:pt>
                <c:pt idx="502">
                  <c:v>0.86316116344063754</c:v>
                </c:pt>
                <c:pt idx="503">
                  <c:v>0.86258278145695355</c:v>
                </c:pt>
                <c:pt idx="504">
                  <c:v>0.86679077464060406</c:v>
                </c:pt>
                <c:pt idx="505">
                  <c:v>0.86486207252815372</c:v>
                </c:pt>
                <c:pt idx="506">
                  <c:v>0.8646694214876034</c:v>
                </c:pt>
                <c:pt idx="507">
                  <c:v>0.8646694214876034</c:v>
                </c:pt>
                <c:pt idx="508">
                  <c:v>0.8537643292368069</c:v>
                </c:pt>
                <c:pt idx="509">
                  <c:v>0.84267575100650349</c:v>
                </c:pt>
                <c:pt idx="510">
                  <c:v>0.84726522187822484</c:v>
                </c:pt>
                <c:pt idx="511">
                  <c:v>0.83448418015046899</c:v>
                </c:pt>
                <c:pt idx="512">
                  <c:v>0.83429513602638083</c:v>
                </c:pt>
                <c:pt idx="513">
                  <c:v>0.83887915936952728</c:v>
                </c:pt>
                <c:pt idx="514">
                  <c:v>0.87416331994645247</c:v>
                </c:pt>
                <c:pt idx="515">
                  <c:v>0.88174807197943439</c:v>
                </c:pt>
                <c:pt idx="516">
                  <c:v>0.87146529562982011</c:v>
                </c:pt>
                <c:pt idx="517">
                  <c:v>0.86574835526315796</c:v>
                </c:pt>
                <c:pt idx="518">
                  <c:v>0.87031137601479802</c:v>
                </c:pt>
                <c:pt idx="519">
                  <c:v>0.86858316221765897</c:v>
                </c:pt>
                <c:pt idx="520">
                  <c:v>0.86762442278091334</c:v>
                </c:pt>
                <c:pt idx="521">
                  <c:v>0.86192039392695929</c:v>
                </c:pt>
                <c:pt idx="522">
                  <c:v>0.86096585665948933</c:v>
                </c:pt>
                <c:pt idx="523">
                  <c:v>0.86551865518655191</c:v>
                </c:pt>
                <c:pt idx="524">
                  <c:v>0.86246418338108888</c:v>
                </c:pt>
                <c:pt idx="525">
                  <c:v>0.85696746470227136</c:v>
                </c:pt>
                <c:pt idx="526">
                  <c:v>0.84598077316424614</c:v>
                </c:pt>
                <c:pt idx="527">
                  <c:v>0.85014821629357051</c:v>
                </c:pt>
                <c:pt idx="528">
                  <c:v>0.84958103413039043</c:v>
                </c:pt>
                <c:pt idx="529">
                  <c:v>0.85809086268504342</c:v>
                </c:pt>
                <c:pt idx="530">
                  <c:v>0.87264006531278704</c:v>
                </c:pt>
                <c:pt idx="531">
                  <c:v>0.90796857463524128</c:v>
                </c:pt>
                <c:pt idx="532">
                  <c:v>0.90189679787884969</c:v>
                </c:pt>
                <c:pt idx="533">
                  <c:v>0.88602304006524624</c:v>
                </c:pt>
                <c:pt idx="534">
                  <c:v>0.84336490477645376</c:v>
                </c:pt>
                <c:pt idx="535">
                  <c:v>0.85826290601771715</c:v>
                </c:pt>
                <c:pt idx="536">
                  <c:v>0.88295165394402031</c:v>
                </c:pt>
                <c:pt idx="537">
                  <c:v>0.89216683621566628</c:v>
                </c:pt>
                <c:pt idx="538">
                  <c:v>0.88084587230581546</c:v>
                </c:pt>
                <c:pt idx="539">
                  <c:v>0.86877919967499495</c:v>
                </c:pt>
                <c:pt idx="540">
                  <c:v>0.86858941809688228</c:v>
                </c:pt>
                <c:pt idx="541">
                  <c:v>0.87836328561275256</c:v>
                </c:pt>
                <c:pt idx="542">
                  <c:v>0.87741018875583499</c:v>
                </c:pt>
                <c:pt idx="543">
                  <c:v>0.88717532467532467</c:v>
                </c:pt>
                <c:pt idx="544">
                  <c:v>0.89224837662337664</c:v>
                </c:pt>
                <c:pt idx="545">
                  <c:v>0.89597485552063283</c:v>
                </c:pt>
                <c:pt idx="546">
                  <c:v>0.89424635332252844</c:v>
                </c:pt>
                <c:pt idx="547">
                  <c:v>0.8837350617784081</c:v>
                </c:pt>
                <c:pt idx="548">
                  <c:v>0.88278165806255693</c:v>
                </c:pt>
                <c:pt idx="549">
                  <c:v>0.87133319846247215</c:v>
                </c:pt>
                <c:pt idx="550">
                  <c:v>0.87076549701688744</c:v>
                </c:pt>
                <c:pt idx="551">
                  <c:v>0.86514355034371215</c:v>
                </c:pt>
                <c:pt idx="552">
                  <c:v>0.86476652516676777</c:v>
                </c:pt>
                <c:pt idx="553">
                  <c:v>0.86698960540922387</c:v>
                </c:pt>
                <c:pt idx="554">
                  <c:v>0.86642453591606117</c:v>
                </c:pt>
                <c:pt idx="555">
                  <c:v>0.87071399757966939</c:v>
                </c:pt>
                <c:pt idx="556">
                  <c:v>0.8804194394031053</c:v>
                </c:pt>
                <c:pt idx="557">
                  <c:v>0.86995967741935476</c:v>
                </c:pt>
                <c:pt idx="558">
                  <c:v>0.88318227593152066</c:v>
                </c:pt>
                <c:pt idx="559">
                  <c:v>0.89229994967287385</c:v>
                </c:pt>
                <c:pt idx="560">
                  <c:v>0.92210928851766116</c:v>
                </c:pt>
                <c:pt idx="561">
                  <c:v>0.96196800482945966</c:v>
                </c:pt>
                <c:pt idx="562">
                  <c:v>0.95014073180538805</c:v>
                </c:pt>
                <c:pt idx="563">
                  <c:v>0.96866211329851337</c:v>
                </c:pt>
                <c:pt idx="564">
                  <c:v>0.97691921726041131</c:v>
                </c:pt>
                <c:pt idx="565">
                  <c:v>0.98615708696960591</c:v>
                </c:pt>
                <c:pt idx="566">
                  <c:v>0.98034693672916862</c:v>
                </c:pt>
                <c:pt idx="567">
                  <c:v>0.96874060715359178</c:v>
                </c:pt>
                <c:pt idx="568">
                  <c:v>0.97776887642699783</c:v>
                </c:pt>
                <c:pt idx="569">
                  <c:v>0.99179261335201696</c:v>
                </c:pt>
                <c:pt idx="570">
                  <c:v>0.99079631852741112</c:v>
                </c:pt>
                <c:pt idx="571">
                  <c:v>0.99119471683009808</c:v>
                </c:pt>
                <c:pt idx="572">
                  <c:v>0.98840927258193445</c:v>
                </c:pt>
                <c:pt idx="573">
                  <c:v>0.99300699300699313</c:v>
                </c:pt>
                <c:pt idx="574">
                  <c:v>1.0469296055916124</c:v>
                </c:pt>
                <c:pt idx="575">
                  <c:v>1.0614954577218727</c:v>
                </c:pt>
                <c:pt idx="576">
                  <c:v>0.99560965875074836</c:v>
                </c:pt>
                <c:pt idx="577">
                  <c:v>0.98962800438815202</c:v>
                </c:pt>
                <c:pt idx="578">
                  <c:v>0.99900299102691936</c:v>
                </c:pt>
                <c:pt idx="579">
                  <c:v>1.0029895366218238</c:v>
                </c:pt>
                <c:pt idx="580">
                  <c:v>1.0069721115537846</c:v>
                </c:pt>
                <c:pt idx="581">
                  <c:v>1.0057734421660363</c:v>
                </c:pt>
                <c:pt idx="582">
                  <c:v>0.99860793477180088</c:v>
                </c:pt>
                <c:pt idx="583">
                  <c:v>0.99264559729676005</c:v>
                </c:pt>
                <c:pt idx="584">
                  <c:v>0.99642431466030978</c:v>
                </c:pt>
                <c:pt idx="585">
                  <c:v>0.99404761904761907</c:v>
                </c:pt>
                <c:pt idx="586">
                  <c:v>0.99147924303973034</c:v>
                </c:pt>
                <c:pt idx="587">
                  <c:v>0.99583993660855796</c:v>
                </c:pt>
                <c:pt idx="588">
                  <c:v>0.98514851485148514</c:v>
                </c:pt>
                <c:pt idx="589">
                  <c:v>0.98318496538081113</c:v>
                </c:pt>
                <c:pt idx="590">
                  <c:v>0.98200869909054966</c:v>
                </c:pt>
                <c:pt idx="591">
                  <c:v>0.96484992101105838</c:v>
                </c:pt>
                <c:pt idx="592">
                  <c:v>0.95227765726681124</c:v>
                </c:pt>
                <c:pt idx="593">
                  <c:v>0.93027378373054948</c:v>
                </c:pt>
                <c:pt idx="594">
                  <c:v>0.93500738552437235</c:v>
                </c:pt>
                <c:pt idx="595">
                  <c:v>0.92232055063913476</c:v>
                </c:pt>
                <c:pt idx="596">
                  <c:v>0.93063470229907641</c:v>
                </c:pt>
                <c:pt idx="597">
                  <c:v>0.94951875859359669</c:v>
                </c:pt>
                <c:pt idx="598">
                  <c:v>0.94798822374877312</c:v>
                </c:pt>
                <c:pt idx="599">
                  <c:v>0.96116885663855656</c:v>
                </c:pt>
                <c:pt idx="600">
                  <c:v>0.95828845588955258</c:v>
                </c:pt>
                <c:pt idx="601">
                  <c:v>0.94697192055571877</c:v>
                </c:pt>
                <c:pt idx="602">
                  <c:v>0.96068844122824171</c:v>
                </c:pt>
                <c:pt idx="603">
                  <c:v>0.99413489736070382</c:v>
                </c:pt>
                <c:pt idx="604">
                  <c:v>0.9845913789740588</c:v>
                </c:pt>
                <c:pt idx="605">
                  <c:v>1.0074059637497563</c:v>
                </c:pt>
                <c:pt idx="606">
                  <c:v>1.0354499415660303</c:v>
                </c:pt>
                <c:pt idx="607">
                  <c:v>1.0054517133956384</c:v>
                </c:pt>
                <c:pt idx="608">
                  <c:v>1</c:v>
                </c:pt>
                <c:pt idx="609">
                  <c:v>1.0031040838102627</c:v>
                </c:pt>
                <c:pt idx="610">
                  <c:v>1.0118285825092106</c:v>
                </c:pt>
                <c:pt idx="611">
                  <c:v>1.0195660596667957</c:v>
                </c:pt>
                <c:pt idx="612">
                  <c:v>1.013942680092951</c:v>
                </c:pt>
                <c:pt idx="613">
                  <c:v>0.99014587962515699</c:v>
                </c:pt>
                <c:pt idx="614">
                  <c:v>1.0181537273078409</c:v>
                </c:pt>
                <c:pt idx="615">
                  <c:v>1.0109953703703702</c:v>
                </c:pt>
                <c:pt idx="616">
                  <c:v>1.0188879252192349</c:v>
                </c:pt>
                <c:pt idx="617">
                  <c:v>1.0175269645608629</c:v>
                </c:pt>
                <c:pt idx="618">
                  <c:v>1.0076849183477425</c:v>
                </c:pt>
                <c:pt idx="619">
                  <c:v>1.0057581573896353</c:v>
                </c:pt>
                <c:pt idx="620">
                  <c:v>1.0433614735226402</c:v>
                </c:pt>
                <c:pt idx="621">
                  <c:v>1.0515770300067109</c:v>
                </c:pt>
                <c:pt idx="622">
                  <c:v>1.0989074180563541</c:v>
                </c:pt>
                <c:pt idx="623">
                  <c:v>1.0950923179948342</c:v>
                </c:pt>
                <c:pt idx="624">
                  <c:v>1.0980692028292869</c:v>
                </c:pt>
                <c:pt idx="625">
                  <c:v>1.1107927411652341</c:v>
                </c:pt>
                <c:pt idx="626">
                  <c:v>1.123699532308867</c:v>
                </c:pt>
                <c:pt idx="627">
                  <c:v>1.0268981304845477</c:v>
                </c:pt>
                <c:pt idx="628">
                  <c:v>1.0281851075985529</c:v>
                </c:pt>
                <c:pt idx="629">
                  <c:v>1.0357686453576864</c:v>
                </c:pt>
                <c:pt idx="630">
                  <c:v>1.0577891835376865</c:v>
                </c:pt>
                <c:pt idx="631">
                  <c:v>1.0510872661665558</c:v>
                </c:pt>
                <c:pt idx="632">
                  <c:v>1.0301679157575183</c:v>
                </c:pt>
                <c:pt idx="633">
                  <c:v>1.0249810749432249</c:v>
                </c:pt>
                <c:pt idx="634">
                  <c:v>1.0317520317520317</c:v>
                </c:pt>
                <c:pt idx="635">
                  <c:v>1.0492964397015769</c:v>
                </c:pt>
                <c:pt idx="636">
                  <c:v>1.0328270917837941</c:v>
                </c:pt>
                <c:pt idx="637">
                  <c:v>1.0301460197833254</c:v>
                </c:pt>
                <c:pt idx="638">
                  <c:v>1.0214366303121474</c:v>
                </c:pt>
                <c:pt idx="639">
                  <c:v>1.0193481731943272</c:v>
                </c:pt>
                <c:pt idx="640">
                  <c:v>1.0172640270219553</c:v>
                </c:pt>
                <c:pt idx="641">
                  <c:v>1.0061873066466673</c:v>
                </c:pt>
                <c:pt idx="642">
                  <c:v>0.97602547293500663</c:v>
                </c:pt>
                <c:pt idx="643">
                  <c:v>0.97589686098654704</c:v>
                </c:pt>
                <c:pt idx="644">
                  <c:v>0.95913797928911282</c:v>
                </c:pt>
                <c:pt idx="645">
                  <c:v>0.95749440715883671</c:v>
                </c:pt>
                <c:pt idx="646">
                  <c:v>0.96032780778543492</c:v>
                </c:pt>
                <c:pt idx="647">
                  <c:v>0.963704048394602</c:v>
                </c:pt>
                <c:pt idx="648">
                  <c:v>0.90864449180024076</c:v>
                </c:pt>
                <c:pt idx="649">
                  <c:v>0.88836434323798952</c:v>
                </c:pt>
                <c:pt idx="650">
                  <c:v>0.85887357810043463</c:v>
                </c:pt>
                <c:pt idx="651">
                  <c:v>0.84433788270011068</c:v>
                </c:pt>
                <c:pt idx="652">
                  <c:v>0.86037944372812669</c:v>
                </c:pt>
                <c:pt idx="653">
                  <c:v>0.88167096061832884</c:v>
                </c:pt>
                <c:pt idx="654">
                  <c:v>0.86632343477061702</c:v>
                </c:pt>
                <c:pt idx="655">
                  <c:v>0.85525349008082308</c:v>
                </c:pt>
                <c:pt idx="656">
                  <c:v>0.84523809523809512</c:v>
                </c:pt>
                <c:pt idx="657">
                  <c:v>0.82949140139041355</c:v>
                </c:pt>
                <c:pt idx="658">
                  <c:v>0.84626633762910153</c:v>
                </c:pt>
                <c:pt idx="659">
                  <c:v>0.84458040361610798</c:v>
                </c:pt>
                <c:pt idx="660">
                  <c:v>0.84594348222424798</c:v>
                </c:pt>
                <c:pt idx="661">
                  <c:v>0.83686459943620983</c:v>
                </c:pt>
                <c:pt idx="662">
                  <c:v>0.83469573115349682</c:v>
                </c:pt>
                <c:pt idx="663">
                  <c:v>0.82428752949718631</c:v>
                </c:pt>
                <c:pt idx="664">
                  <c:v>0.83053919347530591</c:v>
                </c:pt>
                <c:pt idx="665">
                  <c:v>0.80701120346946142</c:v>
                </c:pt>
                <c:pt idx="666">
                  <c:v>0.80423996391520092</c:v>
                </c:pt>
                <c:pt idx="667">
                  <c:v>0.80310133429498731</c:v>
                </c:pt>
                <c:pt idx="668">
                  <c:v>0.80163949193766326</c:v>
                </c:pt>
                <c:pt idx="669">
                  <c:v>0.79985601151907848</c:v>
                </c:pt>
                <c:pt idx="670">
                  <c:v>0.78363359325983706</c:v>
                </c:pt>
                <c:pt idx="671">
                  <c:v>0.75470008952551471</c:v>
                </c:pt>
                <c:pt idx="672">
                  <c:v>0.75266028793704742</c:v>
                </c:pt>
                <c:pt idx="673">
                  <c:v>0.75046887559167641</c:v>
                </c:pt>
                <c:pt idx="674">
                  <c:v>0.75196148359486448</c:v>
                </c:pt>
                <c:pt idx="675">
                  <c:v>0.73210161662817552</c:v>
                </c:pt>
                <c:pt idx="676">
                  <c:v>0.72933664420007083</c:v>
                </c:pt>
                <c:pt idx="677">
                  <c:v>0.72612197928653632</c:v>
                </c:pt>
                <c:pt idx="678">
                  <c:v>0.71609610138167734</c:v>
                </c:pt>
                <c:pt idx="679">
                  <c:v>0.74020038671119703</c:v>
                </c:pt>
                <c:pt idx="680">
                  <c:v>0.7506142506142508</c:v>
                </c:pt>
                <c:pt idx="681">
                  <c:v>0.77053203611184151</c:v>
                </c:pt>
                <c:pt idx="682">
                  <c:v>0.77711634421780618</c:v>
                </c:pt>
                <c:pt idx="683">
                  <c:v>0.7919427973491453</c:v>
                </c:pt>
                <c:pt idx="684">
                  <c:v>0.85023944275141505</c:v>
                </c:pt>
                <c:pt idx="685">
                  <c:v>0.79502781641168285</c:v>
                </c:pt>
                <c:pt idx="686">
                  <c:v>0.77114082305955889</c:v>
                </c:pt>
                <c:pt idx="687">
                  <c:v>0.73818812310359783</c:v>
                </c:pt>
                <c:pt idx="688">
                  <c:v>0.73680117514905374</c:v>
                </c:pt>
                <c:pt idx="689">
                  <c:v>0.75627858807284021</c:v>
                </c:pt>
                <c:pt idx="690">
                  <c:v>0.73245992070332711</c:v>
                </c:pt>
                <c:pt idx="691">
                  <c:v>0.73467630853994503</c:v>
                </c:pt>
                <c:pt idx="692">
                  <c:v>0.72828890799656065</c:v>
                </c:pt>
                <c:pt idx="693">
                  <c:v>0.72591006423982862</c:v>
                </c:pt>
                <c:pt idx="694">
                  <c:v>0.72752929102882047</c:v>
                </c:pt>
                <c:pt idx="695">
                  <c:v>0.75093952852750268</c:v>
                </c:pt>
                <c:pt idx="696">
                  <c:v>0.73987206823027729</c:v>
                </c:pt>
                <c:pt idx="697">
                  <c:v>0.73294728774589113</c:v>
                </c:pt>
                <c:pt idx="698">
                  <c:v>0.72577634481588338</c:v>
                </c:pt>
                <c:pt idx="699">
                  <c:v>0.76166680782586615</c:v>
                </c:pt>
                <c:pt idx="700">
                  <c:v>0.74074700016900441</c:v>
                </c:pt>
                <c:pt idx="701">
                  <c:v>0.7200674536256324</c:v>
                </c:pt>
                <c:pt idx="702">
                  <c:v>0.73616949722549196</c:v>
                </c:pt>
                <c:pt idx="703">
                  <c:v>0.74628494668793555</c:v>
                </c:pt>
                <c:pt idx="704">
                  <c:v>0.73352315551461356</c:v>
                </c:pt>
                <c:pt idx="705">
                  <c:v>0.72514619883040932</c:v>
                </c:pt>
                <c:pt idx="706">
                  <c:v>0.72040323252520211</c:v>
                </c:pt>
                <c:pt idx="707">
                  <c:v>0.71381031613976709</c:v>
                </c:pt>
                <c:pt idx="708">
                  <c:v>0.71210106382978733</c:v>
                </c:pt>
                <c:pt idx="709">
                  <c:v>0.71011124024572481</c:v>
                </c:pt>
                <c:pt idx="710">
                  <c:v>0.69870732515744116</c:v>
                </c:pt>
                <c:pt idx="711">
                  <c:v>0.69267607959706057</c:v>
                </c:pt>
                <c:pt idx="712">
                  <c:v>0.69854881266490754</c:v>
                </c:pt>
                <c:pt idx="713">
                  <c:v>0.71263894606834088</c:v>
                </c:pt>
                <c:pt idx="714">
                  <c:v>0.71024502548922874</c:v>
                </c:pt>
                <c:pt idx="715">
                  <c:v>0.72555464256368118</c:v>
                </c:pt>
                <c:pt idx="716">
                  <c:v>0.76614881439084215</c:v>
                </c:pt>
                <c:pt idx="717">
                  <c:v>0.80408163265306132</c:v>
                </c:pt>
                <c:pt idx="718">
                  <c:v>0.76854115729421357</c:v>
                </c:pt>
                <c:pt idx="719">
                  <c:v>0.75724048161405788</c:v>
                </c:pt>
                <c:pt idx="720">
                  <c:v>0.77892779170372761</c:v>
                </c:pt>
                <c:pt idx="721">
                  <c:v>0.8086394832458621</c:v>
                </c:pt>
                <c:pt idx="722">
                  <c:v>0.80499597099113629</c:v>
                </c:pt>
                <c:pt idx="723">
                  <c:v>0.8190598840952994</c:v>
                </c:pt>
                <c:pt idx="724">
                  <c:v>0.82824152032715914</c:v>
                </c:pt>
                <c:pt idx="725">
                  <c:v>0.88195723552494587</c:v>
                </c:pt>
                <c:pt idx="726">
                  <c:v>0.87939859245041574</c:v>
                </c:pt>
                <c:pt idx="727">
                  <c:v>0.86826347305389229</c:v>
                </c:pt>
                <c:pt idx="728">
                  <c:v>0.87325627740135503</c:v>
                </c:pt>
                <c:pt idx="729">
                  <c:v>1.0643112346169112</c:v>
                </c:pt>
              </c:numCache>
            </c:numRef>
          </c:val>
          <c:extLst>
            <c:ext xmlns:c16="http://schemas.microsoft.com/office/drawing/2014/chart" uri="{C3380CC4-5D6E-409C-BE32-E72D297353CC}">
              <c16:uniqueId val="{00000002-9E4C-4187-AC4A-2B2F1837AF22}"/>
            </c:ext>
          </c:extLst>
        </c:ser>
        <c:dLbls>
          <c:showLegendKey val="0"/>
          <c:showVal val="0"/>
          <c:showCatName val="0"/>
          <c:showSerName val="0"/>
          <c:showPercent val="0"/>
          <c:showBubbleSize val="0"/>
        </c:dLbls>
        <c:axId val="871589520"/>
        <c:axId val="871585256"/>
      </c:areaChart>
      <c:lineChart>
        <c:grouping val="standard"/>
        <c:varyColors val="0"/>
        <c:ser>
          <c:idx val="1"/>
          <c:order val="0"/>
          <c:tx>
            <c:strRef>
              <c:f>'TC MULTIPLE'!$E$12</c:f>
              <c:strCache>
                <c:ptCount val="1"/>
                <c:pt idx="0">
                  <c:v>Mayorista</c:v>
                </c:pt>
              </c:strCache>
            </c:strRef>
          </c:tx>
          <c:spPr>
            <a:ln w="28575" cap="rnd">
              <a:solidFill>
                <a:schemeClr val="accent2"/>
              </a:solidFill>
              <a:round/>
            </a:ln>
            <a:effectLst/>
          </c:spPr>
          <c:marker>
            <c:symbol val="none"/>
          </c:marker>
          <c:cat>
            <c:numRef>
              <c:f>'TC MULTIPLE'!$C$132:$C$999</c:f>
              <c:numCache>
                <c:formatCode>m/d/yyyy</c:formatCode>
                <c:ptCount val="868"/>
                <c:pt idx="0">
                  <c:v>43644</c:v>
                </c:pt>
                <c:pt idx="1">
                  <c:v>43647</c:v>
                </c:pt>
                <c:pt idx="2">
                  <c:v>43648</c:v>
                </c:pt>
                <c:pt idx="3">
                  <c:v>43649</c:v>
                </c:pt>
                <c:pt idx="4">
                  <c:v>43650</c:v>
                </c:pt>
                <c:pt idx="5">
                  <c:v>43651</c:v>
                </c:pt>
                <c:pt idx="6">
                  <c:v>43656</c:v>
                </c:pt>
                <c:pt idx="7">
                  <c:v>43657</c:v>
                </c:pt>
                <c:pt idx="8">
                  <c:v>43658</c:v>
                </c:pt>
                <c:pt idx="9">
                  <c:v>43661</c:v>
                </c:pt>
                <c:pt idx="10">
                  <c:v>43662</c:v>
                </c:pt>
                <c:pt idx="11">
                  <c:v>43663</c:v>
                </c:pt>
                <c:pt idx="12">
                  <c:v>43664</c:v>
                </c:pt>
                <c:pt idx="13">
                  <c:v>43665</c:v>
                </c:pt>
                <c:pt idx="14">
                  <c:v>43668</c:v>
                </c:pt>
                <c:pt idx="15">
                  <c:v>43669</c:v>
                </c:pt>
                <c:pt idx="16">
                  <c:v>43670</c:v>
                </c:pt>
                <c:pt idx="17">
                  <c:v>43671</c:v>
                </c:pt>
                <c:pt idx="18">
                  <c:v>43672</c:v>
                </c:pt>
                <c:pt idx="19">
                  <c:v>43675</c:v>
                </c:pt>
                <c:pt idx="20">
                  <c:v>43676</c:v>
                </c:pt>
                <c:pt idx="21">
                  <c:v>43677</c:v>
                </c:pt>
                <c:pt idx="22">
                  <c:v>43678</c:v>
                </c:pt>
                <c:pt idx="23">
                  <c:v>43679</c:v>
                </c:pt>
                <c:pt idx="24">
                  <c:v>43682</c:v>
                </c:pt>
                <c:pt idx="25">
                  <c:v>43683</c:v>
                </c:pt>
                <c:pt idx="26">
                  <c:v>43684</c:v>
                </c:pt>
                <c:pt idx="27">
                  <c:v>43685</c:v>
                </c:pt>
                <c:pt idx="28">
                  <c:v>43686</c:v>
                </c:pt>
                <c:pt idx="29">
                  <c:v>43689</c:v>
                </c:pt>
                <c:pt idx="30">
                  <c:v>43690</c:v>
                </c:pt>
                <c:pt idx="31">
                  <c:v>43691</c:v>
                </c:pt>
                <c:pt idx="32">
                  <c:v>43692</c:v>
                </c:pt>
                <c:pt idx="33">
                  <c:v>43693</c:v>
                </c:pt>
                <c:pt idx="34">
                  <c:v>43697</c:v>
                </c:pt>
                <c:pt idx="35">
                  <c:v>43698</c:v>
                </c:pt>
                <c:pt idx="36">
                  <c:v>43699</c:v>
                </c:pt>
                <c:pt idx="37">
                  <c:v>43700</c:v>
                </c:pt>
                <c:pt idx="38">
                  <c:v>43703</c:v>
                </c:pt>
                <c:pt idx="39">
                  <c:v>43704</c:v>
                </c:pt>
                <c:pt idx="40">
                  <c:v>43705</c:v>
                </c:pt>
                <c:pt idx="41">
                  <c:v>43706</c:v>
                </c:pt>
                <c:pt idx="42">
                  <c:v>43707</c:v>
                </c:pt>
                <c:pt idx="43">
                  <c:v>43710</c:v>
                </c:pt>
                <c:pt idx="44">
                  <c:v>43711</c:v>
                </c:pt>
                <c:pt idx="45">
                  <c:v>43712</c:v>
                </c:pt>
                <c:pt idx="46">
                  <c:v>43713</c:v>
                </c:pt>
                <c:pt idx="47">
                  <c:v>43714</c:v>
                </c:pt>
                <c:pt idx="48">
                  <c:v>43717</c:v>
                </c:pt>
                <c:pt idx="49">
                  <c:v>43718</c:v>
                </c:pt>
                <c:pt idx="50">
                  <c:v>43719</c:v>
                </c:pt>
                <c:pt idx="51">
                  <c:v>43720</c:v>
                </c:pt>
                <c:pt idx="52">
                  <c:v>43721</c:v>
                </c:pt>
                <c:pt idx="53">
                  <c:v>43724</c:v>
                </c:pt>
                <c:pt idx="54">
                  <c:v>43725</c:v>
                </c:pt>
                <c:pt idx="55">
                  <c:v>43726</c:v>
                </c:pt>
                <c:pt idx="56">
                  <c:v>43727</c:v>
                </c:pt>
                <c:pt idx="57">
                  <c:v>43728</c:v>
                </c:pt>
                <c:pt idx="58">
                  <c:v>43731</c:v>
                </c:pt>
                <c:pt idx="59">
                  <c:v>43732</c:v>
                </c:pt>
                <c:pt idx="60">
                  <c:v>43733</c:v>
                </c:pt>
                <c:pt idx="61">
                  <c:v>43734</c:v>
                </c:pt>
                <c:pt idx="62">
                  <c:v>43735</c:v>
                </c:pt>
                <c:pt idx="63">
                  <c:v>43738</c:v>
                </c:pt>
                <c:pt idx="64">
                  <c:v>43739</c:v>
                </c:pt>
                <c:pt idx="65">
                  <c:v>43740</c:v>
                </c:pt>
                <c:pt idx="66">
                  <c:v>43741</c:v>
                </c:pt>
                <c:pt idx="67">
                  <c:v>43742</c:v>
                </c:pt>
                <c:pt idx="68">
                  <c:v>43745</c:v>
                </c:pt>
                <c:pt idx="69">
                  <c:v>43746</c:v>
                </c:pt>
                <c:pt idx="70">
                  <c:v>43747</c:v>
                </c:pt>
                <c:pt idx="71">
                  <c:v>43748</c:v>
                </c:pt>
                <c:pt idx="72">
                  <c:v>43749</c:v>
                </c:pt>
                <c:pt idx="73">
                  <c:v>43753</c:v>
                </c:pt>
                <c:pt idx="74">
                  <c:v>43754</c:v>
                </c:pt>
                <c:pt idx="75">
                  <c:v>43755</c:v>
                </c:pt>
                <c:pt idx="76">
                  <c:v>43756</c:v>
                </c:pt>
                <c:pt idx="77">
                  <c:v>43759</c:v>
                </c:pt>
                <c:pt idx="78">
                  <c:v>43760</c:v>
                </c:pt>
                <c:pt idx="79">
                  <c:v>43761</c:v>
                </c:pt>
                <c:pt idx="80">
                  <c:v>43762</c:v>
                </c:pt>
                <c:pt idx="81">
                  <c:v>43763</c:v>
                </c:pt>
                <c:pt idx="82">
                  <c:v>43766</c:v>
                </c:pt>
                <c:pt idx="83">
                  <c:v>43767</c:v>
                </c:pt>
                <c:pt idx="84">
                  <c:v>43768</c:v>
                </c:pt>
                <c:pt idx="85">
                  <c:v>43769</c:v>
                </c:pt>
                <c:pt idx="86">
                  <c:v>43770</c:v>
                </c:pt>
                <c:pt idx="87">
                  <c:v>43773</c:v>
                </c:pt>
                <c:pt idx="88">
                  <c:v>43774</c:v>
                </c:pt>
                <c:pt idx="89">
                  <c:v>43776</c:v>
                </c:pt>
                <c:pt idx="90">
                  <c:v>43777</c:v>
                </c:pt>
                <c:pt idx="91">
                  <c:v>43780</c:v>
                </c:pt>
                <c:pt idx="92">
                  <c:v>43781</c:v>
                </c:pt>
                <c:pt idx="93">
                  <c:v>43782</c:v>
                </c:pt>
                <c:pt idx="94">
                  <c:v>43783</c:v>
                </c:pt>
                <c:pt idx="95">
                  <c:v>43784</c:v>
                </c:pt>
                <c:pt idx="96">
                  <c:v>43788</c:v>
                </c:pt>
                <c:pt idx="97">
                  <c:v>43789</c:v>
                </c:pt>
                <c:pt idx="98">
                  <c:v>43790</c:v>
                </c:pt>
                <c:pt idx="99">
                  <c:v>43791</c:v>
                </c:pt>
                <c:pt idx="100">
                  <c:v>43794</c:v>
                </c:pt>
                <c:pt idx="101">
                  <c:v>43795</c:v>
                </c:pt>
                <c:pt idx="102">
                  <c:v>43796</c:v>
                </c:pt>
                <c:pt idx="103">
                  <c:v>43797</c:v>
                </c:pt>
                <c:pt idx="104">
                  <c:v>43798</c:v>
                </c:pt>
                <c:pt idx="105">
                  <c:v>43801</c:v>
                </c:pt>
                <c:pt idx="106">
                  <c:v>43802</c:v>
                </c:pt>
                <c:pt idx="107">
                  <c:v>43803</c:v>
                </c:pt>
                <c:pt idx="108">
                  <c:v>43804</c:v>
                </c:pt>
                <c:pt idx="109">
                  <c:v>43805</c:v>
                </c:pt>
                <c:pt idx="110">
                  <c:v>43808</c:v>
                </c:pt>
                <c:pt idx="111">
                  <c:v>43809</c:v>
                </c:pt>
                <c:pt idx="112">
                  <c:v>43810</c:v>
                </c:pt>
                <c:pt idx="113">
                  <c:v>43811</c:v>
                </c:pt>
                <c:pt idx="114">
                  <c:v>43812</c:v>
                </c:pt>
                <c:pt idx="115">
                  <c:v>43815</c:v>
                </c:pt>
                <c:pt idx="116">
                  <c:v>43816</c:v>
                </c:pt>
                <c:pt idx="117">
                  <c:v>43817</c:v>
                </c:pt>
                <c:pt idx="118">
                  <c:v>43818</c:v>
                </c:pt>
                <c:pt idx="119">
                  <c:v>43819</c:v>
                </c:pt>
                <c:pt idx="120">
                  <c:v>43822</c:v>
                </c:pt>
                <c:pt idx="121">
                  <c:v>43825</c:v>
                </c:pt>
                <c:pt idx="122">
                  <c:v>43826</c:v>
                </c:pt>
                <c:pt idx="123">
                  <c:v>43829</c:v>
                </c:pt>
                <c:pt idx="124">
                  <c:v>43832</c:v>
                </c:pt>
                <c:pt idx="125">
                  <c:v>43833</c:v>
                </c:pt>
                <c:pt idx="126">
                  <c:v>43836</c:v>
                </c:pt>
                <c:pt idx="127">
                  <c:v>43837</c:v>
                </c:pt>
                <c:pt idx="128">
                  <c:v>43838</c:v>
                </c:pt>
                <c:pt idx="129">
                  <c:v>43839</c:v>
                </c:pt>
                <c:pt idx="130">
                  <c:v>43840</c:v>
                </c:pt>
                <c:pt idx="131">
                  <c:v>43843</c:v>
                </c:pt>
                <c:pt idx="132">
                  <c:v>43844</c:v>
                </c:pt>
                <c:pt idx="133">
                  <c:v>43845</c:v>
                </c:pt>
                <c:pt idx="134">
                  <c:v>43846</c:v>
                </c:pt>
                <c:pt idx="135">
                  <c:v>43847</c:v>
                </c:pt>
                <c:pt idx="136">
                  <c:v>43850</c:v>
                </c:pt>
                <c:pt idx="137">
                  <c:v>43851</c:v>
                </c:pt>
                <c:pt idx="138">
                  <c:v>43852</c:v>
                </c:pt>
                <c:pt idx="139">
                  <c:v>43853</c:v>
                </c:pt>
                <c:pt idx="140">
                  <c:v>43854</c:v>
                </c:pt>
                <c:pt idx="141">
                  <c:v>43857</c:v>
                </c:pt>
                <c:pt idx="142">
                  <c:v>43858</c:v>
                </c:pt>
                <c:pt idx="143">
                  <c:v>43859</c:v>
                </c:pt>
                <c:pt idx="144">
                  <c:v>43860</c:v>
                </c:pt>
                <c:pt idx="145">
                  <c:v>43861</c:v>
                </c:pt>
                <c:pt idx="146">
                  <c:v>43864</c:v>
                </c:pt>
                <c:pt idx="147">
                  <c:v>43865</c:v>
                </c:pt>
                <c:pt idx="148">
                  <c:v>43866</c:v>
                </c:pt>
                <c:pt idx="149">
                  <c:v>43867</c:v>
                </c:pt>
                <c:pt idx="150">
                  <c:v>43868</c:v>
                </c:pt>
                <c:pt idx="151">
                  <c:v>43871</c:v>
                </c:pt>
                <c:pt idx="152">
                  <c:v>43872</c:v>
                </c:pt>
                <c:pt idx="153">
                  <c:v>43873</c:v>
                </c:pt>
                <c:pt idx="154">
                  <c:v>43874</c:v>
                </c:pt>
                <c:pt idx="155">
                  <c:v>43875</c:v>
                </c:pt>
                <c:pt idx="156">
                  <c:v>43878</c:v>
                </c:pt>
                <c:pt idx="157">
                  <c:v>43879</c:v>
                </c:pt>
                <c:pt idx="158">
                  <c:v>43880</c:v>
                </c:pt>
                <c:pt idx="159">
                  <c:v>43881</c:v>
                </c:pt>
                <c:pt idx="160">
                  <c:v>43882</c:v>
                </c:pt>
                <c:pt idx="161">
                  <c:v>43887</c:v>
                </c:pt>
                <c:pt idx="162">
                  <c:v>43888</c:v>
                </c:pt>
                <c:pt idx="163">
                  <c:v>43889</c:v>
                </c:pt>
                <c:pt idx="164">
                  <c:v>43892</c:v>
                </c:pt>
                <c:pt idx="165">
                  <c:v>43893</c:v>
                </c:pt>
                <c:pt idx="166">
                  <c:v>43894</c:v>
                </c:pt>
                <c:pt idx="167">
                  <c:v>43895</c:v>
                </c:pt>
                <c:pt idx="168">
                  <c:v>43896</c:v>
                </c:pt>
                <c:pt idx="169">
                  <c:v>43899</c:v>
                </c:pt>
                <c:pt idx="170">
                  <c:v>43900</c:v>
                </c:pt>
                <c:pt idx="171">
                  <c:v>43901</c:v>
                </c:pt>
                <c:pt idx="172">
                  <c:v>43902</c:v>
                </c:pt>
                <c:pt idx="173">
                  <c:v>43903</c:v>
                </c:pt>
                <c:pt idx="174">
                  <c:v>43906</c:v>
                </c:pt>
                <c:pt idx="175">
                  <c:v>43907</c:v>
                </c:pt>
                <c:pt idx="176">
                  <c:v>43908</c:v>
                </c:pt>
                <c:pt idx="177">
                  <c:v>43909</c:v>
                </c:pt>
                <c:pt idx="178">
                  <c:v>43910</c:v>
                </c:pt>
                <c:pt idx="179">
                  <c:v>43915</c:v>
                </c:pt>
                <c:pt idx="180">
                  <c:v>43916</c:v>
                </c:pt>
                <c:pt idx="181">
                  <c:v>43917</c:v>
                </c:pt>
                <c:pt idx="182">
                  <c:v>43920</c:v>
                </c:pt>
                <c:pt idx="183">
                  <c:v>43922</c:v>
                </c:pt>
                <c:pt idx="184">
                  <c:v>43923</c:v>
                </c:pt>
                <c:pt idx="185">
                  <c:v>43924</c:v>
                </c:pt>
                <c:pt idx="186">
                  <c:v>43927</c:v>
                </c:pt>
                <c:pt idx="187">
                  <c:v>43928</c:v>
                </c:pt>
                <c:pt idx="188">
                  <c:v>43929</c:v>
                </c:pt>
                <c:pt idx="189">
                  <c:v>43934</c:v>
                </c:pt>
                <c:pt idx="190">
                  <c:v>43935</c:v>
                </c:pt>
                <c:pt idx="191">
                  <c:v>43936</c:v>
                </c:pt>
                <c:pt idx="192">
                  <c:v>43937</c:v>
                </c:pt>
                <c:pt idx="193">
                  <c:v>43938</c:v>
                </c:pt>
                <c:pt idx="194">
                  <c:v>43941</c:v>
                </c:pt>
                <c:pt idx="195">
                  <c:v>43942</c:v>
                </c:pt>
                <c:pt idx="196">
                  <c:v>43943</c:v>
                </c:pt>
                <c:pt idx="197">
                  <c:v>43944</c:v>
                </c:pt>
                <c:pt idx="198">
                  <c:v>43945</c:v>
                </c:pt>
                <c:pt idx="199">
                  <c:v>43948</c:v>
                </c:pt>
                <c:pt idx="200">
                  <c:v>43949</c:v>
                </c:pt>
                <c:pt idx="201">
                  <c:v>43950</c:v>
                </c:pt>
                <c:pt idx="202">
                  <c:v>43951</c:v>
                </c:pt>
                <c:pt idx="203">
                  <c:v>43955</c:v>
                </c:pt>
                <c:pt idx="204">
                  <c:v>43956</c:v>
                </c:pt>
                <c:pt idx="205">
                  <c:v>43957</c:v>
                </c:pt>
                <c:pt idx="206">
                  <c:v>43958</c:v>
                </c:pt>
                <c:pt idx="207">
                  <c:v>43959</c:v>
                </c:pt>
                <c:pt idx="208">
                  <c:v>43962</c:v>
                </c:pt>
                <c:pt idx="209">
                  <c:v>43963</c:v>
                </c:pt>
                <c:pt idx="210">
                  <c:v>43964</c:v>
                </c:pt>
                <c:pt idx="211">
                  <c:v>43965</c:v>
                </c:pt>
                <c:pt idx="212">
                  <c:v>43966</c:v>
                </c:pt>
                <c:pt idx="213">
                  <c:v>43969</c:v>
                </c:pt>
                <c:pt idx="214">
                  <c:v>43970</c:v>
                </c:pt>
                <c:pt idx="215">
                  <c:v>43971</c:v>
                </c:pt>
                <c:pt idx="216">
                  <c:v>43972</c:v>
                </c:pt>
                <c:pt idx="217">
                  <c:v>43973</c:v>
                </c:pt>
                <c:pt idx="218">
                  <c:v>43977</c:v>
                </c:pt>
                <c:pt idx="219">
                  <c:v>43978</c:v>
                </c:pt>
                <c:pt idx="220">
                  <c:v>43979</c:v>
                </c:pt>
                <c:pt idx="221">
                  <c:v>43980</c:v>
                </c:pt>
                <c:pt idx="222">
                  <c:v>43983</c:v>
                </c:pt>
                <c:pt idx="223">
                  <c:v>43984</c:v>
                </c:pt>
                <c:pt idx="224">
                  <c:v>43985</c:v>
                </c:pt>
                <c:pt idx="225">
                  <c:v>43986</c:v>
                </c:pt>
                <c:pt idx="226">
                  <c:v>43987</c:v>
                </c:pt>
                <c:pt idx="227">
                  <c:v>43990</c:v>
                </c:pt>
                <c:pt idx="228">
                  <c:v>43991</c:v>
                </c:pt>
                <c:pt idx="229">
                  <c:v>43992</c:v>
                </c:pt>
                <c:pt idx="230">
                  <c:v>43993</c:v>
                </c:pt>
                <c:pt idx="231">
                  <c:v>43994</c:v>
                </c:pt>
                <c:pt idx="232">
                  <c:v>43998</c:v>
                </c:pt>
                <c:pt idx="233">
                  <c:v>43999</c:v>
                </c:pt>
                <c:pt idx="234">
                  <c:v>44000</c:v>
                </c:pt>
                <c:pt idx="235">
                  <c:v>44001</c:v>
                </c:pt>
                <c:pt idx="236">
                  <c:v>44004</c:v>
                </c:pt>
                <c:pt idx="237">
                  <c:v>44005</c:v>
                </c:pt>
                <c:pt idx="238">
                  <c:v>44006</c:v>
                </c:pt>
                <c:pt idx="239">
                  <c:v>44007</c:v>
                </c:pt>
                <c:pt idx="240">
                  <c:v>44008</c:v>
                </c:pt>
                <c:pt idx="241">
                  <c:v>44011</c:v>
                </c:pt>
                <c:pt idx="242">
                  <c:v>44012</c:v>
                </c:pt>
                <c:pt idx="243">
                  <c:v>44013</c:v>
                </c:pt>
                <c:pt idx="244">
                  <c:v>44014</c:v>
                </c:pt>
                <c:pt idx="245">
                  <c:v>44015</c:v>
                </c:pt>
                <c:pt idx="246">
                  <c:v>44018</c:v>
                </c:pt>
                <c:pt idx="247">
                  <c:v>44019</c:v>
                </c:pt>
                <c:pt idx="248">
                  <c:v>44020</c:v>
                </c:pt>
                <c:pt idx="249">
                  <c:v>44025</c:v>
                </c:pt>
                <c:pt idx="250">
                  <c:v>44026</c:v>
                </c:pt>
                <c:pt idx="251">
                  <c:v>44027</c:v>
                </c:pt>
                <c:pt idx="252">
                  <c:v>44028</c:v>
                </c:pt>
                <c:pt idx="253">
                  <c:v>44029</c:v>
                </c:pt>
                <c:pt idx="254">
                  <c:v>44032</c:v>
                </c:pt>
                <c:pt idx="255">
                  <c:v>44033</c:v>
                </c:pt>
                <c:pt idx="256">
                  <c:v>44034</c:v>
                </c:pt>
                <c:pt idx="257">
                  <c:v>44035</c:v>
                </c:pt>
                <c:pt idx="258">
                  <c:v>44036</c:v>
                </c:pt>
                <c:pt idx="259">
                  <c:v>44039</c:v>
                </c:pt>
                <c:pt idx="260">
                  <c:v>44040</c:v>
                </c:pt>
                <c:pt idx="261">
                  <c:v>44041</c:v>
                </c:pt>
                <c:pt idx="262">
                  <c:v>44042</c:v>
                </c:pt>
                <c:pt idx="263">
                  <c:v>44043</c:v>
                </c:pt>
                <c:pt idx="264">
                  <c:v>44046</c:v>
                </c:pt>
                <c:pt idx="265">
                  <c:v>44047</c:v>
                </c:pt>
                <c:pt idx="266">
                  <c:v>44048</c:v>
                </c:pt>
                <c:pt idx="267">
                  <c:v>44049</c:v>
                </c:pt>
                <c:pt idx="268">
                  <c:v>44050</c:v>
                </c:pt>
                <c:pt idx="269">
                  <c:v>44053</c:v>
                </c:pt>
                <c:pt idx="270">
                  <c:v>44054</c:v>
                </c:pt>
                <c:pt idx="271">
                  <c:v>44055</c:v>
                </c:pt>
                <c:pt idx="272">
                  <c:v>44056</c:v>
                </c:pt>
                <c:pt idx="273">
                  <c:v>44057</c:v>
                </c:pt>
                <c:pt idx="274">
                  <c:v>44061</c:v>
                </c:pt>
                <c:pt idx="275">
                  <c:v>44062</c:v>
                </c:pt>
                <c:pt idx="276">
                  <c:v>44063</c:v>
                </c:pt>
                <c:pt idx="277">
                  <c:v>44064</c:v>
                </c:pt>
                <c:pt idx="278">
                  <c:v>44065</c:v>
                </c:pt>
                <c:pt idx="279">
                  <c:v>44068</c:v>
                </c:pt>
                <c:pt idx="280">
                  <c:v>44069</c:v>
                </c:pt>
                <c:pt idx="281">
                  <c:v>44070</c:v>
                </c:pt>
                <c:pt idx="282">
                  <c:v>44071</c:v>
                </c:pt>
                <c:pt idx="283">
                  <c:v>44074</c:v>
                </c:pt>
                <c:pt idx="284">
                  <c:v>44075</c:v>
                </c:pt>
                <c:pt idx="285">
                  <c:v>44076</c:v>
                </c:pt>
                <c:pt idx="286">
                  <c:v>44077</c:v>
                </c:pt>
                <c:pt idx="287">
                  <c:v>44078</c:v>
                </c:pt>
                <c:pt idx="288">
                  <c:v>44081</c:v>
                </c:pt>
                <c:pt idx="289">
                  <c:v>44082</c:v>
                </c:pt>
                <c:pt idx="290">
                  <c:v>44083</c:v>
                </c:pt>
                <c:pt idx="291">
                  <c:v>44084</c:v>
                </c:pt>
                <c:pt idx="292">
                  <c:v>44085</c:v>
                </c:pt>
                <c:pt idx="293">
                  <c:v>44088</c:v>
                </c:pt>
                <c:pt idx="294">
                  <c:v>44089</c:v>
                </c:pt>
                <c:pt idx="295">
                  <c:v>44090</c:v>
                </c:pt>
                <c:pt idx="296">
                  <c:v>44091</c:v>
                </c:pt>
                <c:pt idx="297">
                  <c:v>44092</c:v>
                </c:pt>
                <c:pt idx="298">
                  <c:v>44095</c:v>
                </c:pt>
                <c:pt idx="299">
                  <c:v>44096</c:v>
                </c:pt>
                <c:pt idx="300">
                  <c:v>44097</c:v>
                </c:pt>
                <c:pt idx="301">
                  <c:v>44098</c:v>
                </c:pt>
                <c:pt idx="302">
                  <c:v>44099</c:v>
                </c:pt>
                <c:pt idx="303">
                  <c:v>44102</c:v>
                </c:pt>
                <c:pt idx="304">
                  <c:v>44103</c:v>
                </c:pt>
                <c:pt idx="305">
                  <c:v>44104</c:v>
                </c:pt>
                <c:pt idx="306">
                  <c:v>44105</c:v>
                </c:pt>
                <c:pt idx="307">
                  <c:v>44106</c:v>
                </c:pt>
                <c:pt idx="308">
                  <c:v>44109</c:v>
                </c:pt>
                <c:pt idx="309">
                  <c:v>44110</c:v>
                </c:pt>
                <c:pt idx="310">
                  <c:v>44111</c:v>
                </c:pt>
                <c:pt idx="311">
                  <c:v>44112</c:v>
                </c:pt>
                <c:pt idx="312">
                  <c:v>44113</c:v>
                </c:pt>
                <c:pt idx="313">
                  <c:v>44117</c:v>
                </c:pt>
                <c:pt idx="314">
                  <c:v>44118</c:v>
                </c:pt>
                <c:pt idx="315">
                  <c:v>44119</c:v>
                </c:pt>
                <c:pt idx="316">
                  <c:v>44120</c:v>
                </c:pt>
                <c:pt idx="317">
                  <c:v>44123</c:v>
                </c:pt>
                <c:pt idx="318">
                  <c:v>44124</c:v>
                </c:pt>
                <c:pt idx="319">
                  <c:v>44125</c:v>
                </c:pt>
                <c:pt idx="320">
                  <c:v>44126</c:v>
                </c:pt>
                <c:pt idx="321">
                  <c:v>44127</c:v>
                </c:pt>
                <c:pt idx="322">
                  <c:v>44130</c:v>
                </c:pt>
                <c:pt idx="323">
                  <c:v>44131</c:v>
                </c:pt>
                <c:pt idx="324">
                  <c:v>44132</c:v>
                </c:pt>
                <c:pt idx="325">
                  <c:v>44133</c:v>
                </c:pt>
                <c:pt idx="326">
                  <c:v>44134</c:v>
                </c:pt>
                <c:pt idx="327">
                  <c:v>44137</c:v>
                </c:pt>
                <c:pt idx="328">
                  <c:v>44138</c:v>
                </c:pt>
                <c:pt idx="329">
                  <c:v>44139</c:v>
                </c:pt>
                <c:pt idx="330">
                  <c:v>44140</c:v>
                </c:pt>
                <c:pt idx="331">
                  <c:v>44144</c:v>
                </c:pt>
                <c:pt idx="332">
                  <c:v>44145</c:v>
                </c:pt>
                <c:pt idx="333">
                  <c:v>44146</c:v>
                </c:pt>
                <c:pt idx="334">
                  <c:v>44147</c:v>
                </c:pt>
                <c:pt idx="335">
                  <c:v>44148</c:v>
                </c:pt>
                <c:pt idx="336">
                  <c:v>44151</c:v>
                </c:pt>
                <c:pt idx="337">
                  <c:v>44152</c:v>
                </c:pt>
                <c:pt idx="338">
                  <c:v>44153</c:v>
                </c:pt>
                <c:pt idx="339">
                  <c:v>44154</c:v>
                </c:pt>
                <c:pt idx="340">
                  <c:v>44155</c:v>
                </c:pt>
                <c:pt idx="341">
                  <c:v>44159</c:v>
                </c:pt>
                <c:pt idx="342">
                  <c:v>44160</c:v>
                </c:pt>
                <c:pt idx="343">
                  <c:v>44161</c:v>
                </c:pt>
                <c:pt idx="344">
                  <c:v>44162</c:v>
                </c:pt>
                <c:pt idx="345">
                  <c:v>44165</c:v>
                </c:pt>
                <c:pt idx="346">
                  <c:v>44166</c:v>
                </c:pt>
                <c:pt idx="347">
                  <c:v>44167</c:v>
                </c:pt>
                <c:pt idx="348">
                  <c:v>44168</c:v>
                </c:pt>
                <c:pt idx="349">
                  <c:v>44169</c:v>
                </c:pt>
                <c:pt idx="350">
                  <c:v>44174</c:v>
                </c:pt>
                <c:pt idx="351">
                  <c:v>44175</c:v>
                </c:pt>
                <c:pt idx="352">
                  <c:v>44176</c:v>
                </c:pt>
                <c:pt idx="353">
                  <c:v>44179</c:v>
                </c:pt>
                <c:pt idx="354">
                  <c:v>44180</c:v>
                </c:pt>
                <c:pt idx="355">
                  <c:v>44181</c:v>
                </c:pt>
                <c:pt idx="356">
                  <c:v>44182</c:v>
                </c:pt>
                <c:pt idx="357">
                  <c:v>44183</c:v>
                </c:pt>
                <c:pt idx="358">
                  <c:v>44186</c:v>
                </c:pt>
                <c:pt idx="359">
                  <c:v>44187</c:v>
                </c:pt>
                <c:pt idx="360">
                  <c:v>44188</c:v>
                </c:pt>
                <c:pt idx="361">
                  <c:v>44193</c:v>
                </c:pt>
                <c:pt idx="362">
                  <c:v>44194</c:v>
                </c:pt>
                <c:pt idx="363">
                  <c:v>44195</c:v>
                </c:pt>
                <c:pt idx="364">
                  <c:v>44200</c:v>
                </c:pt>
                <c:pt idx="365">
                  <c:v>44201</c:v>
                </c:pt>
                <c:pt idx="366">
                  <c:v>44202</c:v>
                </c:pt>
                <c:pt idx="367">
                  <c:v>44203</c:v>
                </c:pt>
                <c:pt idx="368">
                  <c:v>44204</c:v>
                </c:pt>
                <c:pt idx="369">
                  <c:v>44207</c:v>
                </c:pt>
                <c:pt idx="370">
                  <c:v>44208</c:v>
                </c:pt>
                <c:pt idx="371">
                  <c:v>44209</c:v>
                </c:pt>
                <c:pt idx="372">
                  <c:v>44210</c:v>
                </c:pt>
                <c:pt idx="373">
                  <c:v>44211</c:v>
                </c:pt>
                <c:pt idx="374">
                  <c:v>44214</c:v>
                </c:pt>
                <c:pt idx="375">
                  <c:v>44215</c:v>
                </c:pt>
                <c:pt idx="376">
                  <c:v>44216</c:v>
                </c:pt>
                <c:pt idx="377">
                  <c:v>44217</c:v>
                </c:pt>
                <c:pt idx="378">
                  <c:v>44218</c:v>
                </c:pt>
                <c:pt idx="379">
                  <c:v>44221</c:v>
                </c:pt>
                <c:pt idx="380">
                  <c:v>44222</c:v>
                </c:pt>
                <c:pt idx="381">
                  <c:v>44223</c:v>
                </c:pt>
                <c:pt idx="382">
                  <c:v>44224</c:v>
                </c:pt>
                <c:pt idx="383">
                  <c:v>44225</c:v>
                </c:pt>
                <c:pt idx="384">
                  <c:v>44228</c:v>
                </c:pt>
                <c:pt idx="385">
                  <c:v>44229</c:v>
                </c:pt>
                <c:pt idx="386">
                  <c:v>44230</c:v>
                </c:pt>
                <c:pt idx="387">
                  <c:v>44231</c:v>
                </c:pt>
                <c:pt idx="388">
                  <c:v>44232</c:v>
                </c:pt>
                <c:pt idx="389">
                  <c:v>44235</c:v>
                </c:pt>
                <c:pt idx="390">
                  <c:v>44236</c:v>
                </c:pt>
                <c:pt idx="391">
                  <c:v>44237</c:v>
                </c:pt>
                <c:pt idx="392">
                  <c:v>44238</c:v>
                </c:pt>
                <c:pt idx="393">
                  <c:v>44239</c:v>
                </c:pt>
                <c:pt idx="394">
                  <c:v>44244</c:v>
                </c:pt>
                <c:pt idx="395">
                  <c:v>44245</c:v>
                </c:pt>
                <c:pt idx="396">
                  <c:v>44246</c:v>
                </c:pt>
                <c:pt idx="397">
                  <c:v>44249</c:v>
                </c:pt>
                <c:pt idx="398">
                  <c:v>44250</c:v>
                </c:pt>
                <c:pt idx="399">
                  <c:v>44251</c:v>
                </c:pt>
                <c:pt idx="400">
                  <c:v>44252</c:v>
                </c:pt>
                <c:pt idx="401">
                  <c:v>44253</c:v>
                </c:pt>
                <c:pt idx="402">
                  <c:v>44256</c:v>
                </c:pt>
                <c:pt idx="403">
                  <c:v>44257</c:v>
                </c:pt>
                <c:pt idx="404">
                  <c:v>44258</c:v>
                </c:pt>
                <c:pt idx="405">
                  <c:v>44259</c:v>
                </c:pt>
                <c:pt idx="406">
                  <c:v>44260</c:v>
                </c:pt>
                <c:pt idx="407">
                  <c:v>44263</c:v>
                </c:pt>
                <c:pt idx="408">
                  <c:v>44264</c:v>
                </c:pt>
                <c:pt idx="409">
                  <c:v>44265</c:v>
                </c:pt>
                <c:pt idx="410">
                  <c:v>44266</c:v>
                </c:pt>
                <c:pt idx="411">
                  <c:v>44267</c:v>
                </c:pt>
                <c:pt idx="412">
                  <c:v>44270</c:v>
                </c:pt>
                <c:pt idx="413">
                  <c:v>44271</c:v>
                </c:pt>
                <c:pt idx="414">
                  <c:v>44272</c:v>
                </c:pt>
                <c:pt idx="415">
                  <c:v>44273</c:v>
                </c:pt>
                <c:pt idx="416">
                  <c:v>44274</c:v>
                </c:pt>
                <c:pt idx="417">
                  <c:v>44277</c:v>
                </c:pt>
                <c:pt idx="418">
                  <c:v>44278</c:v>
                </c:pt>
                <c:pt idx="419">
                  <c:v>44280</c:v>
                </c:pt>
                <c:pt idx="420">
                  <c:v>44281</c:v>
                </c:pt>
                <c:pt idx="421">
                  <c:v>44284</c:v>
                </c:pt>
                <c:pt idx="422">
                  <c:v>44285</c:v>
                </c:pt>
                <c:pt idx="423">
                  <c:v>44286</c:v>
                </c:pt>
                <c:pt idx="424">
                  <c:v>44291</c:v>
                </c:pt>
                <c:pt idx="425">
                  <c:v>44292</c:v>
                </c:pt>
                <c:pt idx="426">
                  <c:v>44293</c:v>
                </c:pt>
                <c:pt idx="427">
                  <c:v>44294</c:v>
                </c:pt>
                <c:pt idx="428">
                  <c:v>44295</c:v>
                </c:pt>
                <c:pt idx="429">
                  <c:v>44298</c:v>
                </c:pt>
                <c:pt idx="430">
                  <c:v>44299</c:v>
                </c:pt>
                <c:pt idx="431">
                  <c:v>44300</c:v>
                </c:pt>
                <c:pt idx="432">
                  <c:v>44301</c:v>
                </c:pt>
                <c:pt idx="433">
                  <c:v>44302</c:v>
                </c:pt>
                <c:pt idx="434">
                  <c:v>44305</c:v>
                </c:pt>
                <c:pt idx="435">
                  <c:v>44306</c:v>
                </c:pt>
                <c:pt idx="436">
                  <c:v>44307</c:v>
                </c:pt>
                <c:pt idx="437">
                  <c:v>44308</c:v>
                </c:pt>
                <c:pt idx="438">
                  <c:v>44309</c:v>
                </c:pt>
                <c:pt idx="439">
                  <c:v>44312</c:v>
                </c:pt>
                <c:pt idx="440">
                  <c:v>44313</c:v>
                </c:pt>
                <c:pt idx="441">
                  <c:v>44314</c:v>
                </c:pt>
                <c:pt idx="442">
                  <c:v>44315</c:v>
                </c:pt>
                <c:pt idx="443">
                  <c:v>44316</c:v>
                </c:pt>
                <c:pt idx="444">
                  <c:v>44319</c:v>
                </c:pt>
                <c:pt idx="445">
                  <c:v>44320</c:v>
                </c:pt>
                <c:pt idx="446">
                  <c:v>44321</c:v>
                </c:pt>
                <c:pt idx="447">
                  <c:v>44322</c:v>
                </c:pt>
                <c:pt idx="448">
                  <c:v>44323</c:v>
                </c:pt>
                <c:pt idx="449">
                  <c:v>44326</c:v>
                </c:pt>
                <c:pt idx="450">
                  <c:v>44327</c:v>
                </c:pt>
                <c:pt idx="451">
                  <c:v>44328</c:v>
                </c:pt>
                <c:pt idx="452">
                  <c:v>44329</c:v>
                </c:pt>
                <c:pt idx="453">
                  <c:v>44330</c:v>
                </c:pt>
                <c:pt idx="454">
                  <c:v>44333</c:v>
                </c:pt>
                <c:pt idx="455">
                  <c:v>44334</c:v>
                </c:pt>
                <c:pt idx="456">
                  <c:v>44335</c:v>
                </c:pt>
                <c:pt idx="457">
                  <c:v>44336</c:v>
                </c:pt>
                <c:pt idx="458">
                  <c:v>44337</c:v>
                </c:pt>
                <c:pt idx="459">
                  <c:v>44342</c:v>
                </c:pt>
                <c:pt idx="460">
                  <c:v>44343</c:v>
                </c:pt>
                <c:pt idx="461">
                  <c:v>44344</c:v>
                </c:pt>
                <c:pt idx="462">
                  <c:v>44347</c:v>
                </c:pt>
                <c:pt idx="463">
                  <c:v>44348</c:v>
                </c:pt>
                <c:pt idx="464">
                  <c:v>44349</c:v>
                </c:pt>
                <c:pt idx="465">
                  <c:v>44350</c:v>
                </c:pt>
                <c:pt idx="466">
                  <c:v>44351</c:v>
                </c:pt>
                <c:pt idx="467">
                  <c:v>44354</c:v>
                </c:pt>
                <c:pt idx="468">
                  <c:v>44355</c:v>
                </c:pt>
                <c:pt idx="469">
                  <c:v>44356</c:v>
                </c:pt>
                <c:pt idx="470">
                  <c:v>44357</c:v>
                </c:pt>
                <c:pt idx="471">
                  <c:v>44358</c:v>
                </c:pt>
                <c:pt idx="472">
                  <c:v>44361</c:v>
                </c:pt>
                <c:pt idx="473">
                  <c:v>44362</c:v>
                </c:pt>
                <c:pt idx="474">
                  <c:v>44363</c:v>
                </c:pt>
                <c:pt idx="475">
                  <c:v>44364</c:v>
                </c:pt>
                <c:pt idx="476">
                  <c:v>44365</c:v>
                </c:pt>
                <c:pt idx="477">
                  <c:v>44369</c:v>
                </c:pt>
                <c:pt idx="478">
                  <c:v>44370</c:v>
                </c:pt>
                <c:pt idx="479">
                  <c:v>44371</c:v>
                </c:pt>
                <c:pt idx="480">
                  <c:v>44372</c:v>
                </c:pt>
                <c:pt idx="481">
                  <c:v>44375</c:v>
                </c:pt>
                <c:pt idx="482">
                  <c:v>44376</c:v>
                </c:pt>
                <c:pt idx="483">
                  <c:v>44377</c:v>
                </c:pt>
                <c:pt idx="484">
                  <c:v>44378</c:v>
                </c:pt>
                <c:pt idx="485">
                  <c:v>44379</c:v>
                </c:pt>
                <c:pt idx="486">
                  <c:v>44382</c:v>
                </c:pt>
                <c:pt idx="487">
                  <c:v>44383</c:v>
                </c:pt>
                <c:pt idx="488">
                  <c:v>44384</c:v>
                </c:pt>
                <c:pt idx="489">
                  <c:v>44385</c:v>
                </c:pt>
                <c:pt idx="490">
                  <c:v>44389</c:v>
                </c:pt>
                <c:pt idx="491">
                  <c:v>44390</c:v>
                </c:pt>
                <c:pt idx="492">
                  <c:v>44391</c:v>
                </c:pt>
                <c:pt idx="493">
                  <c:v>44392</c:v>
                </c:pt>
                <c:pt idx="494">
                  <c:v>44393</c:v>
                </c:pt>
                <c:pt idx="495">
                  <c:v>44396</c:v>
                </c:pt>
                <c:pt idx="496">
                  <c:v>44397</c:v>
                </c:pt>
                <c:pt idx="497">
                  <c:v>44398</c:v>
                </c:pt>
                <c:pt idx="498">
                  <c:v>44399</c:v>
                </c:pt>
                <c:pt idx="499">
                  <c:v>44400</c:v>
                </c:pt>
                <c:pt idx="500">
                  <c:v>44403</c:v>
                </c:pt>
                <c:pt idx="501">
                  <c:v>44404</c:v>
                </c:pt>
                <c:pt idx="502">
                  <c:v>44405</c:v>
                </c:pt>
                <c:pt idx="503">
                  <c:v>44406</c:v>
                </c:pt>
                <c:pt idx="504">
                  <c:v>44407</c:v>
                </c:pt>
                <c:pt idx="505">
                  <c:v>44410</c:v>
                </c:pt>
                <c:pt idx="506">
                  <c:v>44411</c:v>
                </c:pt>
                <c:pt idx="507">
                  <c:v>44412</c:v>
                </c:pt>
                <c:pt idx="508">
                  <c:v>44413</c:v>
                </c:pt>
                <c:pt idx="509">
                  <c:v>44414</c:v>
                </c:pt>
                <c:pt idx="510">
                  <c:v>44417</c:v>
                </c:pt>
                <c:pt idx="511">
                  <c:v>44418</c:v>
                </c:pt>
                <c:pt idx="512">
                  <c:v>44419</c:v>
                </c:pt>
                <c:pt idx="513">
                  <c:v>44420</c:v>
                </c:pt>
                <c:pt idx="514">
                  <c:v>44421</c:v>
                </c:pt>
                <c:pt idx="515">
                  <c:v>44425</c:v>
                </c:pt>
                <c:pt idx="516">
                  <c:v>44426</c:v>
                </c:pt>
                <c:pt idx="517">
                  <c:v>44427</c:v>
                </c:pt>
                <c:pt idx="518">
                  <c:v>44428</c:v>
                </c:pt>
                <c:pt idx="519">
                  <c:v>44431</c:v>
                </c:pt>
                <c:pt idx="520">
                  <c:v>44432</c:v>
                </c:pt>
                <c:pt idx="521">
                  <c:v>44433</c:v>
                </c:pt>
                <c:pt idx="522">
                  <c:v>44434</c:v>
                </c:pt>
                <c:pt idx="523">
                  <c:v>44435</c:v>
                </c:pt>
                <c:pt idx="524">
                  <c:v>44438</c:v>
                </c:pt>
                <c:pt idx="525">
                  <c:v>44439</c:v>
                </c:pt>
                <c:pt idx="526">
                  <c:v>44440</c:v>
                </c:pt>
                <c:pt idx="527">
                  <c:v>44441</c:v>
                </c:pt>
                <c:pt idx="528">
                  <c:v>44442</c:v>
                </c:pt>
                <c:pt idx="529">
                  <c:v>44445</c:v>
                </c:pt>
                <c:pt idx="530">
                  <c:v>44446</c:v>
                </c:pt>
                <c:pt idx="531">
                  <c:v>44447</c:v>
                </c:pt>
                <c:pt idx="532">
                  <c:v>44448</c:v>
                </c:pt>
                <c:pt idx="533">
                  <c:v>44449</c:v>
                </c:pt>
                <c:pt idx="534">
                  <c:v>44452</c:v>
                </c:pt>
                <c:pt idx="535">
                  <c:v>44453</c:v>
                </c:pt>
                <c:pt idx="536">
                  <c:v>44454</c:v>
                </c:pt>
                <c:pt idx="537">
                  <c:v>44455</c:v>
                </c:pt>
                <c:pt idx="538">
                  <c:v>44456</c:v>
                </c:pt>
                <c:pt idx="539">
                  <c:v>44459</c:v>
                </c:pt>
                <c:pt idx="540">
                  <c:v>44460</c:v>
                </c:pt>
                <c:pt idx="541">
                  <c:v>44461</c:v>
                </c:pt>
                <c:pt idx="542">
                  <c:v>44462</c:v>
                </c:pt>
                <c:pt idx="543">
                  <c:v>44463</c:v>
                </c:pt>
                <c:pt idx="544">
                  <c:v>44466</c:v>
                </c:pt>
                <c:pt idx="545">
                  <c:v>44467</c:v>
                </c:pt>
                <c:pt idx="546">
                  <c:v>44468</c:v>
                </c:pt>
                <c:pt idx="547">
                  <c:v>44469</c:v>
                </c:pt>
                <c:pt idx="548">
                  <c:v>44470</c:v>
                </c:pt>
                <c:pt idx="549">
                  <c:v>44473</c:v>
                </c:pt>
                <c:pt idx="550">
                  <c:v>44474</c:v>
                </c:pt>
                <c:pt idx="551">
                  <c:v>44475</c:v>
                </c:pt>
                <c:pt idx="552">
                  <c:v>44476</c:v>
                </c:pt>
                <c:pt idx="553">
                  <c:v>44481</c:v>
                </c:pt>
                <c:pt idx="554">
                  <c:v>44482</c:v>
                </c:pt>
                <c:pt idx="555">
                  <c:v>44483</c:v>
                </c:pt>
                <c:pt idx="556">
                  <c:v>44484</c:v>
                </c:pt>
                <c:pt idx="557">
                  <c:v>44487</c:v>
                </c:pt>
                <c:pt idx="558">
                  <c:v>44488</c:v>
                </c:pt>
                <c:pt idx="559">
                  <c:v>44489</c:v>
                </c:pt>
                <c:pt idx="560">
                  <c:v>44490</c:v>
                </c:pt>
                <c:pt idx="561">
                  <c:v>44491</c:v>
                </c:pt>
                <c:pt idx="562">
                  <c:v>44494</c:v>
                </c:pt>
                <c:pt idx="563">
                  <c:v>44495</c:v>
                </c:pt>
                <c:pt idx="564">
                  <c:v>44496</c:v>
                </c:pt>
                <c:pt idx="565">
                  <c:v>44497</c:v>
                </c:pt>
                <c:pt idx="566">
                  <c:v>44498</c:v>
                </c:pt>
                <c:pt idx="567">
                  <c:v>44501</c:v>
                </c:pt>
                <c:pt idx="568">
                  <c:v>44502</c:v>
                </c:pt>
                <c:pt idx="569">
                  <c:v>44503</c:v>
                </c:pt>
                <c:pt idx="570">
                  <c:v>44504</c:v>
                </c:pt>
                <c:pt idx="571">
                  <c:v>44505</c:v>
                </c:pt>
                <c:pt idx="572">
                  <c:v>44508</c:v>
                </c:pt>
                <c:pt idx="573">
                  <c:v>44509</c:v>
                </c:pt>
                <c:pt idx="574">
                  <c:v>44510</c:v>
                </c:pt>
                <c:pt idx="575">
                  <c:v>44511</c:v>
                </c:pt>
                <c:pt idx="576">
                  <c:v>44512</c:v>
                </c:pt>
                <c:pt idx="577">
                  <c:v>44515</c:v>
                </c:pt>
                <c:pt idx="578">
                  <c:v>44516</c:v>
                </c:pt>
                <c:pt idx="579">
                  <c:v>44517</c:v>
                </c:pt>
                <c:pt idx="580">
                  <c:v>44518</c:v>
                </c:pt>
                <c:pt idx="581">
                  <c:v>44519</c:v>
                </c:pt>
                <c:pt idx="582">
                  <c:v>44523</c:v>
                </c:pt>
                <c:pt idx="583">
                  <c:v>44524</c:v>
                </c:pt>
                <c:pt idx="584">
                  <c:v>44525</c:v>
                </c:pt>
                <c:pt idx="585">
                  <c:v>44526</c:v>
                </c:pt>
                <c:pt idx="586">
                  <c:v>44529</c:v>
                </c:pt>
                <c:pt idx="587">
                  <c:v>44530</c:v>
                </c:pt>
                <c:pt idx="588">
                  <c:v>44531</c:v>
                </c:pt>
                <c:pt idx="589">
                  <c:v>44532</c:v>
                </c:pt>
                <c:pt idx="590">
                  <c:v>44533</c:v>
                </c:pt>
                <c:pt idx="591">
                  <c:v>44536</c:v>
                </c:pt>
                <c:pt idx="592">
                  <c:v>44537</c:v>
                </c:pt>
                <c:pt idx="593">
                  <c:v>44539</c:v>
                </c:pt>
                <c:pt idx="594">
                  <c:v>44540</c:v>
                </c:pt>
                <c:pt idx="595">
                  <c:v>44543</c:v>
                </c:pt>
                <c:pt idx="596">
                  <c:v>44544</c:v>
                </c:pt>
                <c:pt idx="597">
                  <c:v>44545</c:v>
                </c:pt>
                <c:pt idx="598">
                  <c:v>44546</c:v>
                </c:pt>
                <c:pt idx="599">
                  <c:v>44547</c:v>
                </c:pt>
                <c:pt idx="600">
                  <c:v>44550</c:v>
                </c:pt>
                <c:pt idx="601">
                  <c:v>44551</c:v>
                </c:pt>
                <c:pt idx="602">
                  <c:v>44552</c:v>
                </c:pt>
                <c:pt idx="603">
                  <c:v>44553</c:v>
                </c:pt>
                <c:pt idx="604">
                  <c:v>44557</c:v>
                </c:pt>
                <c:pt idx="605">
                  <c:v>44558</c:v>
                </c:pt>
                <c:pt idx="606">
                  <c:v>44559</c:v>
                </c:pt>
                <c:pt idx="607">
                  <c:v>44560</c:v>
                </c:pt>
                <c:pt idx="608">
                  <c:v>44564</c:v>
                </c:pt>
                <c:pt idx="609">
                  <c:v>44565</c:v>
                </c:pt>
                <c:pt idx="610">
                  <c:v>44566</c:v>
                </c:pt>
                <c:pt idx="611">
                  <c:v>44567</c:v>
                </c:pt>
                <c:pt idx="612">
                  <c:v>44568</c:v>
                </c:pt>
                <c:pt idx="613">
                  <c:v>44571</c:v>
                </c:pt>
                <c:pt idx="614">
                  <c:v>44572</c:v>
                </c:pt>
                <c:pt idx="615">
                  <c:v>44573</c:v>
                </c:pt>
                <c:pt idx="616">
                  <c:v>44574</c:v>
                </c:pt>
                <c:pt idx="617">
                  <c:v>44575</c:v>
                </c:pt>
                <c:pt idx="618">
                  <c:v>44578</c:v>
                </c:pt>
                <c:pt idx="619">
                  <c:v>44579</c:v>
                </c:pt>
                <c:pt idx="620">
                  <c:v>44580</c:v>
                </c:pt>
                <c:pt idx="621">
                  <c:v>44581</c:v>
                </c:pt>
                <c:pt idx="622">
                  <c:v>44582</c:v>
                </c:pt>
                <c:pt idx="623">
                  <c:v>44585</c:v>
                </c:pt>
                <c:pt idx="624">
                  <c:v>44586</c:v>
                </c:pt>
                <c:pt idx="625">
                  <c:v>44587</c:v>
                </c:pt>
                <c:pt idx="626">
                  <c:v>44588</c:v>
                </c:pt>
                <c:pt idx="627">
                  <c:v>44589</c:v>
                </c:pt>
                <c:pt idx="628">
                  <c:v>44592</c:v>
                </c:pt>
                <c:pt idx="629">
                  <c:v>44593</c:v>
                </c:pt>
                <c:pt idx="630">
                  <c:v>44594</c:v>
                </c:pt>
                <c:pt idx="631">
                  <c:v>44595</c:v>
                </c:pt>
                <c:pt idx="632">
                  <c:v>44596</c:v>
                </c:pt>
                <c:pt idx="633">
                  <c:v>44599</c:v>
                </c:pt>
                <c:pt idx="634">
                  <c:v>44600</c:v>
                </c:pt>
                <c:pt idx="635">
                  <c:v>44601</c:v>
                </c:pt>
                <c:pt idx="636">
                  <c:v>44602</c:v>
                </c:pt>
                <c:pt idx="637">
                  <c:v>44603</c:v>
                </c:pt>
                <c:pt idx="638">
                  <c:v>44606</c:v>
                </c:pt>
                <c:pt idx="639">
                  <c:v>44607</c:v>
                </c:pt>
                <c:pt idx="640">
                  <c:v>44608</c:v>
                </c:pt>
                <c:pt idx="641">
                  <c:v>44609</c:v>
                </c:pt>
                <c:pt idx="642">
                  <c:v>44610</c:v>
                </c:pt>
                <c:pt idx="643">
                  <c:v>44613</c:v>
                </c:pt>
                <c:pt idx="644">
                  <c:v>44614</c:v>
                </c:pt>
                <c:pt idx="645">
                  <c:v>44615</c:v>
                </c:pt>
                <c:pt idx="646">
                  <c:v>44616</c:v>
                </c:pt>
                <c:pt idx="647">
                  <c:v>44617</c:v>
                </c:pt>
                <c:pt idx="648">
                  <c:v>44622</c:v>
                </c:pt>
                <c:pt idx="649">
                  <c:v>44623</c:v>
                </c:pt>
                <c:pt idx="650">
                  <c:v>44624</c:v>
                </c:pt>
                <c:pt idx="651">
                  <c:v>44627</c:v>
                </c:pt>
                <c:pt idx="652">
                  <c:v>44628</c:v>
                </c:pt>
                <c:pt idx="653">
                  <c:v>44629</c:v>
                </c:pt>
                <c:pt idx="654">
                  <c:v>44630</c:v>
                </c:pt>
                <c:pt idx="655">
                  <c:v>44631</c:v>
                </c:pt>
                <c:pt idx="656">
                  <c:v>44634</c:v>
                </c:pt>
                <c:pt idx="657">
                  <c:v>44635</c:v>
                </c:pt>
                <c:pt idx="658">
                  <c:v>44636</c:v>
                </c:pt>
                <c:pt idx="659">
                  <c:v>44637</c:v>
                </c:pt>
                <c:pt idx="660">
                  <c:v>44638</c:v>
                </c:pt>
                <c:pt idx="661">
                  <c:v>44641</c:v>
                </c:pt>
                <c:pt idx="662">
                  <c:v>44642</c:v>
                </c:pt>
                <c:pt idx="663">
                  <c:v>44643</c:v>
                </c:pt>
                <c:pt idx="664">
                  <c:v>44645</c:v>
                </c:pt>
                <c:pt idx="665">
                  <c:v>44648</c:v>
                </c:pt>
                <c:pt idx="666">
                  <c:v>44649</c:v>
                </c:pt>
                <c:pt idx="667">
                  <c:v>44650</c:v>
                </c:pt>
                <c:pt idx="668">
                  <c:v>44651</c:v>
                </c:pt>
                <c:pt idx="669">
                  <c:v>44652</c:v>
                </c:pt>
                <c:pt idx="670">
                  <c:v>44655</c:v>
                </c:pt>
                <c:pt idx="671">
                  <c:v>44656</c:v>
                </c:pt>
                <c:pt idx="672">
                  <c:v>44657</c:v>
                </c:pt>
                <c:pt idx="673">
                  <c:v>44658</c:v>
                </c:pt>
                <c:pt idx="674">
                  <c:v>44659</c:v>
                </c:pt>
                <c:pt idx="675">
                  <c:v>44662</c:v>
                </c:pt>
                <c:pt idx="676">
                  <c:v>44663</c:v>
                </c:pt>
                <c:pt idx="677">
                  <c:v>44664</c:v>
                </c:pt>
                <c:pt idx="678">
                  <c:v>44669</c:v>
                </c:pt>
                <c:pt idx="679">
                  <c:v>44670</c:v>
                </c:pt>
                <c:pt idx="680">
                  <c:v>44671</c:v>
                </c:pt>
                <c:pt idx="681">
                  <c:v>44672</c:v>
                </c:pt>
                <c:pt idx="682">
                  <c:v>44673</c:v>
                </c:pt>
                <c:pt idx="683">
                  <c:v>44676</c:v>
                </c:pt>
                <c:pt idx="684">
                  <c:v>44677</c:v>
                </c:pt>
                <c:pt idx="685">
                  <c:v>44678</c:v>
                </c:pt>
                <c:pt idx="686">
                  <c:v>44679</c:v>
                </c:pt>
                <c:pt idx="687">
                  <c:v>44680</c:v>
                </c:pt>
                <c:pt idx="688">
                  <c:v>44683</c:v>
                </c:pt>
                <c:pt idx="689">
                  <c:v>44684</c:v>
                </c:pt>
                <c:pt idx="690">
                  <c:v>44685</c:v>
                </c:pt>
                <c:pt idx="691">
                  <c:v>44686</c:v>
                </c:pt>
                <c:pt idx="692">
                  <c:v>44687</c:v>
                </c:pt>
                <c:pt idx="693">
                  <c:v>44690</c:v>
                </c:pt>
                <c:pt idx="694">
                  <c:v>44691</c:v>
                </c:pt>
                <c:pt idx="695">
                  <c:v>44692</c:v>
                </c:pt>
                <c:pt idx="696">
                  <c:v>44693</c:v>
                </c:pt>
                <c:pt idx="697">
                  <c:v>44694</c:v>
                </c:pt>
                <c:pt idx="698">
                  <c:v>44697</c:v>
                </c:pt>
                <c:pt idx="699">
                  <c:v>44698</c:v>
                </c:pt>
                <c:pt idx="700">
                  <c:v>44700</c:v>
                </c:pt>
                <c:pt idx="701">
                  <c:v>44701</c:v>
                </c:pt>
                <c:pt idx="702">
                  <c:v>44704</c:v>
                </c:pt>
                <c:pt idx="703">
                  <c:v>44705</c:v>
                </c:pt>
                <c:pt idx="704">
                  <c:v>44707</c:v>
                </c:pt>
                <c:pt idx="705">
                  <c:v>44708</c:v>
                </c:pt>
                <c:pt idx="706">
                  <c:v>44711</c:v>
                </c:pt>
                <c:pt idx="707">
                  <c:v>44712</c:v>
                </c:pt>
                <c:pt idx="708">
                  <c:v>44713</c:v>
                </c:pt>
                <c:pt idx="709">
                  <c:v>44714</c:v>
                </c:pt>
                <c:pt idx="710">
                  <c:v>44715</c:v>
                </c:pt>
                <c:pt idx="711">
                  <c:v>44718</c:v>
                </c:pt>
                <c:pt idx="712">
                  <c:v>44719</c:v>
                </c:pt>
                <c:pt idx="713">
                  <c:v>44720</c:v>
                </c:pt>
                <c:pt idx="714">
                  <c:v>44721</c:v>
                </c:pt>
                <c:pt idx="715">
                  <c:v>44722</c:v>
                </c:pt>
                <c:pt idx="716">
                  <c:v>44725</c:v>
                </c:pt>
                <c:pt idx="717">
                  <c:v>44726</c:v>
                </c:pt>
                <c:pt idx="718">
                  <c:v>44727</c:v>
                </c:pt>
                <c:pt idx="719">
                  <c:v>44728</c:v>
                </c:pt>
                <c:pt idx="720">
                  <c:v>44733</c:v>
                </c:pt>
                <c:pt idx="721">
                  <c:v>44734</c:v>
                </c:pt>
                <c:pt idx="722">
                  <c:v>44735</c:v>
                </c:pt>
                <c:pt idx="723">
                  <c:v>44736</c:v>
                </c:pt>
                <c:pt idx="724">
                  <c:v>44739</c:v>
                </c:pt>
                <c:pt idx="725">
                  <c:v>44740</c:v>
                </c:pt>
                <c:pt idx="726">
                  <c:v>44741</c:v>
                </c:pt>
                <c:pt idx="727">
                  <c:v>44742</c:v>
                </c:pt>
                <c:pt idx="728">
                  <c:v>44743</c:v>
                </c:pt>
                <c:pt idx="729">
                  <c:v>44746</c:v>
                </c:pt>
                <c:pt idx="730">
                  <c:v>44747</c:v>
                </c:pt>
                <c:pt idx="731">
                  <c:v>44748</c:v>
                </c:pt>
                <c:pt idx="732">
                  <c:v>44749</c:v>
                </c:pt>
                <c:pt idx="733">
                  <c:v>44750</c:v>
                </c:pt>
                <c:pt idx="734">
                  <c:v>44753</c:v>
                </c:pt>
                <c:pt idx="735">
                  <c:v>44754</c:v>
                </c:pt>
                <c:pt idx="736">
                  <c:v>44755</c:v>
                </c:pt>
                <c:pt idx="737">
                  <c:v>44756</c:v>
                </c:pt>
                <c:pt idx="738">
                  <c:v>44757</c:v>
                </c:pt>
                <c:pt idx="739">
                  <c:v>44760</c:v>
                </c:pt>
                <c:pt idx="740">
                  <c:v>44761</c:v>
                </c:pt>
                <c:pt idx="741">
                  <c:v>44762</c:v>
                </c:pt>
                <c:pt idx="742">
                  <c:v>44763</c:v>
                </c:pt>
                <c:pt idx="743">
                  <c:v>44764</c:v>
                </c:pt>
                <c:pt idx="744">
                  <c:v>44767</c:v>
                </c:pt>
                <c:pt idx="745">
                  <c:v>44768</c:v>
                </c:pt>
                <c:pt idx="746">
                  <c:v>44769</c:v>
                </c:pt>
                <c:pt idx="747">
                  <c:v>44770</c:v>
                </c:pt>
                <c:pt idx="748">
                  <c:v>44771</c:v>
                </c:pt>
                <c:pt idx="749">
                  <c:v>44774</c:v>
                </c:pt>
                <c:pt idx="750">
                  <c:v>44775</c:v>
                </c:pt>
                <c:pt idx="751">
                  <c:v>44776</c:v>
                </c:pt>
                <c:pt idx="752">
                  <c:v>44777</c:v>
                </c:pt>
                <c:pt idx="753">
                  <c:v>44778</c:v>
                </c:pt>
                <c:pt idx="754">
                  <c:v>44781</c:v>
                </c:pt>
                <c:pt idx="755">
                  <c:v>44782</c:v>
                </c:pt>
                <c:pt idx="756">
                  <c:v>44783</c:v>
                </c:pt>
                <c:pt idx="757">
                  <c:v>44784</c:v>
                </c:pt>
                <c:pt idx="758">
                  <c:v>44785</c:v>
                </c:pt>
                <c:pt idx="759">
                  <c:v>44788</c:v>
                </c:pt>
                <c:pt idx="760">
                  <c:v>44789</c:v>
                </c:pt>
                <c:pt idx="761">
                  <c:v>44790</c:v>
                </c:pt>
                <c:pt idx="762">
                  <c:v>44791</c:v>
                </c:pt>
                <c:pt idx="763">
                  <c:v>44792</c:v>
                </c:pt>
                <c:pt idx="764">
                  <c:v>44795</c:v>
                </c:pt>
                <c:pt idx="765">
                  <c:v>44796</c:v>
                </c:pt>
                <c:pt idx="766">
                  <c:v>44797</c:v>
                </c:pt>
                <c:pt idx="767">
                  <c:v>44798</c:v>
                </c:pt>
                <c:pt idx="768">
                  <c:v>44799</c:v>
                </c:pt>
                <c:pt idx="769">
                  <c:v>44802</c:v>
                </c:pt>
                <c:pt idx="770">
                  <c:v>44803</c:v>
                </c:pt>
                <c:pt idx="771">
                  <c:v>44804</c:v>
                </c:pt>
                <c:pt idx="772">
                  <c:v>44805</c:v>
                </c:pt>
                <c:pt idx="773">
                  <c:v>44806</c:v>
                </c:pt>
                <c:pt idx="774">
                  <c:v>44809</c:v>
                </c:pt>
                <c:pt idx="775">
                  <c:v>44810</c:v>
                </c:pt>
                <c:pt idx="776">
                  <c:v>44811</c:v>
                </c:pt>
                <c:pt idx="777">
                  <c:v>44812</c:v>
                </c:pt>
                <c:pt idx="778">
                  <c:v>44813</c:v>
                </c:pt>
                <c:pt idx="779">
                  <c:v>44816</c:v>
                </c:pt>
                <c:pt idx="780">
                  <c:v>44817</c:v>
                </c:pt>
                <c:pt idx="781">
                  <c:v>44818</c:v>
                </c:pt>
                <c:pt idx="782">
                  <c:v>44819</c:v>
                </c:pt>
                <c:pt idx="783">
                  <c:v>44820</c:v>
                </c:pt>
                <c:pt idx="784">
                  <c:v>44823</c:v>
                </c:pt>
                <c:pt idx="785">
                  <c:v>44824</c:v>
                </c:pt>
                <c:pt idx="786">
                  <c:v>44825</c:v>
                </c:pt>
                <c:pt idx="787">
                  <c:v>44826</c:v>
                </c:pt>
                <c:pt idx="788">
                  <c:v>44827</c:v>
                </c:pt>
                <c:pt idx="789">
                  <c:v>44830</c:v>
                </c:pt>
                <c:pt idx="790">
                  <c:v>44831</c:v>
                </c:pt>
                <c:pt idx="791">
                  <c:v>44832</c:v>
                </c:pt>
                <c:pt idx="792">
                  <c:v>44833</c:v>
                </c:pt>
                <c:pt idx="793">
                  <c:v>44834</c:v>
                </c:pt>
                <c:pt idx="794">
                  <c:v>44837</c:v>
                </c:pt>
                <c:pt idx="795">
                  <c:v>44838</c:v>
                </c:pt>
                <c:pt idx="796">
                  <c:v>44839</c:v>
                </c:pt>
                <c:pt idx="797">
                  <c:v>44840</c:v>
                </c:pt>
                <c:pt idx="798">
                  <c:v>44841</c:v>
                </c:pt>
                <c:pt idx="799">
                  <c:v>44844</c:v>
                </c:pt>
                <c:pt idx="800">
                  <c:v>44845</c:v>
                </c:pt>
                <c:pt idx="801">
                  <c:v>44846</c:v>
                </c:pt>
                <c:pt idx="802">
                  <c:v>44847</c:v>
                </c:pt>
                <c:pt idx="803">
                  <c:v>44848</c:v>
                </c:pt>
                <c:pt idx="804">
                  <c:v>44851</c:v>
                </c:pt>
                <c:pt idx="805">
                  <c:v>44852</c:v>
                </c:pt>
                <c:pt idx="806">
                  <c:v>44853</c:v>
                </c:pt>
                <c:pt idx="807">
                  <c:v>44854</c:v>
                </c:pt>
                <c:pt idx="808">
                  <c:v>44855</c:v>
                </c:pt>
                <c:pt idx="809">
                  <c:v>44858</c:v>
                </c:pt>
                <c:pt idx="810">
                  <c:v>44859</c:v>
                </c:pt>
                <c:pt idx="811">
                  <c:v>44860</c:v>
                </c:pt>
                <c:pt idx="812">
                  <c:v>44861</c:v>
                </c:pt>
                <c:pt idx="813">
                  <c:v>44862</c:v>
                </c:pt>
                <c:pt idx="814">
                  <c:v>44865</c:v>
                </c:pt>
                <c:pt idx="815">
                  <c:v>44866</c:v>
                </c:pt>
                <c:pt idx="816">
                  <c:v>44867</c:v>
                </c:pt>
                <c:pt idx="817">
                  <c:v>44868</c:v>
                </c:pt>
                <c:pt idx="818">
                  <c:v>44869</c:v>
                </c:pt>
                <c:pt idx="819">
                  <c:v>44872</c:v>
                </c:pt>
                <c:pt idx="820">
                  <c:v>44873</c:v>
                </c:pt>
                <c:pt idx="821">
                  <c:v>44874</c:v>
                </c:pt>
                <c:pt idx="822">
                  <c:v>44875</c:v>
                </c:pt>
                <c:pt idx="823">
                  <c:v>44876</c:v>
                </c:pt>
                <c:pt idx="824">
                  <c:v>44879</c:v>
                </c:pt>
                <c:pt idx="825">
                  <c:v>44880</c:v>
                </c:pt>
                <c:pt idx="826">
                  <c:v>44881</c:v>
                </c:pt>
                <c:pt idx="827">
                  <c:v>44882</c:v>
                </c:pt>
                <c:pt idx="828">
                  <c:v>44883</c:v>
                </c:pt>
                <c:pt idx="829">
                  <c:v>44886</c:v>
                </c:pt>
                <c:pt idx="830">
                  <c:v>44887</c:v>
                </c:pt>
                <c:pt idx="831">
                  <c:v>44888</c:v>
                </c:pt>
                <c:pt idx="832">
                  <c:v>44889</c:v>
                </c:pt>
                <c:pt idx="833">
                  <c:v>44890</c:v>
                </c:pt>
                <c:pt idx="834">
                  <c:v>44893</c:v>
                </c:pt>
                <c:pt idx="835">
                  <c:v>44894</c:v>
                </c:pt>
                <c:pt idx="836">
                  <c:v>44895</c:v>
                </c:pt>
                <c:pt idx="837">
                  <c:v>44896</c:v>
                </c:pt>
                <c:pt idx="838">
                  <c:v>44897</c:v>
                </c:pt>
                <c:pt idx="839">
                  <c:v>44900</c:v>
                </c:pt>
                <c:pt idx="840">
                  <c:v>44901</c:v>
                </c:pt>
                <c:pt idx="841">
                  <c:v>44902</c:v>
                </c:pt>
                <c:pt idx="842">
                  <c:v>44903</c:v>
                </c:pt>
                <c:pt idx="843">
                  <c:v>44904</c:v>
                </c:pt>
                <c:pt idx="844">
                  <c:v>44907</c:v>
                </c:pt>
                <c:pt idx="845">
                  <c:v>44908</c:v>
                </c:pt>
                <c:pt idx="846">
                  <c:v>44909</c:v>
                </c:pt>
                <c:pt idx="847">
                  <c:v>44910</c:v>
                </c:pt>
                <c:pt idx="848">
                  <c:v>44911</c:v>
                </c:pt>
                <c:pt idx="849">
                  <c:v>44914</c:v>
                </c:pt>
                <c:pt idx="850">
                  <c:v>44915</c:v>
                </c:pt>
                <c:pt idx="851">
                  <c:v>44916</c:v>
                </c:pt>
                <c:pt idx="852">
                  <c:v>44917</c:v>
                </c:pt>
                <c:pt idx="853">
                  <c:v>44918</c:v>
                </c:pt>
                <c:pt idx="854">
                  <c:v>44921</c:v>
                </c:pt>
                <c:pt idx="855">
                  <c:v>44922</c:v>
                </c:pt>
                <c:pt idx="856">
                  <c:v>44923</c:v>
                </c:pt>
                <c:pt idx="857">
                  <c:v>44924</c:v>
                </c:pt>
                <c:pt idx="858">
                  <c:v>44925</c:v>
                </c:pt>
                <c:pt idx="859">
                  <c:v>44928</c:v>
                </c:pt>
                <c:pt idx="860">
                  <c:v>44929</c:v>
                </c:pt>
                <c:pt idx="861">
                  <c:v>44930</c:v>
                </c:pt>
                <c:pt idx="862">
                  <c:v>44931</c:v>
                </c:pt>
                <c:pt idx="863">
                  <c:v>44932</c:v>
                </c:pt>
                <c:pt idx="864">
                  <c:v>44935</c:v>
                </c:pt>
                <c:pt idx="865">
                  <c:v>44936</c:v>
                </c:pt>
                <c:pt idx="866">
                  <c:v>44937</c:v>
                </c:pt>
                <c:pt idx="867">
                  <c:v>44938</c:v>
                </c:pt>
              </c:numCache>
            </c:numRef>
          </c:cat>
          <c:val>
            <c:numRef>
              <c:f>'TC MULTIPLE'!$E$132:$E$861</c:f>
              <c:numCache>
                <c:formatCode>_ * #,##0.00_ ;_ * \-#,##0.00_ ;_ * "-"??_ ;_ @_ </c:formatCode>
                <c:ptCount val="730"/>
                <c:pt idx="0">
                  <c:v>42.46</c:v>
                </c:pt>
                <c:pt idx="1">
                  <c:v>42.37</c:v>
                </c:pt>
                <c:pt idx="2">
                  <c:v>42.2</c:v>
                </c:pt>
                <c:pt idx="3">
                  <c:v>42.03</c:v>
                </c:pt>
                <c:pt idx="4">
                  <c:v>41.81</c:v>
                </c:pt>
                <c:pt idx="5">
                  <c:v>41.85</c:v>
                </c:pt>
                <c:pt idx="6">
                  <c:v>41.82</c:v>
                </c:pt>
                <c:pt idx="7">
                  <c:v>41.7</c:v>
                </c:pt>
                <c:pt idx="8">
                  <c:v>41.6</c:v>
                </c:pt>
                <c:pt idx="9">
                  <c:v>42.4</c:v>
                </c:pt>
                <c:pt idx="10">
                  <c:v>42.66</c:v>
                </c:pt>
                <c:pt idx="11">
                  <c:v>42.5</c:v>
                </c:pt>
                <c:pt idx="12">
                  <c:v>42.45</c:v>
                </c:pt>
                <c:pt idx="13">
                  <c:v>42.42</c:v>
                </c:pt>
                <c:pt idx="14">
                  <c:v>42.45</c:v>
                </c:pt>
                <c:pt idx="15">
                  <c:v>42.66</c:v>
                </c:pt>
                <c:pt idx="16">
                  <c:v>42.87</c:v>
                </c:pt>
                <c:pt idx="17">
                  <c:v>43.37</c:v>
                </c:pt>
                <c:pt idx="18">
                  <c:v>43.35</c:v>
                </c:pt>
                <c:pt idx="19">
                  <c:v>43.83</c:v>
                </c:pt>
                <c:pt idx="20">
                  <c:v>43.93</c:v>
                </c:pt>
                <c:pt idx="21">
                  <c:v>43.88</c:v>
                </c:pt>
                <c:pt idx="22">
                  <c:v>44.36</c:v>
                </c:pt>
                <c:pt idx="23">
                  <c:v>44.65</c:v>
                </c:pt>
                <c:pt idx="24">
                  <c:v>45.49</c:v>
                </c:pt>
                <c:pt idx="25">
                  <c:v>45.3</c:v>
                </c:pt>
                <c:pt idx="26">
                  <c:v>45.59</c:v>
                </c:pt>
                <c:pt idx="27">
                  <c:v>45.22</c:v>
                </c:pt>
                <c:pt idx="28">
                  <c:v>45.25</c:v>
                </c:pt>
                <c:pt idx="29">
                  <c:v>53</c:v>
                </c:pt>
                <c:pt idx="30">
                  <c:v>55.8</c:v>
                </c:pt>
                <c:pt idx="31">
                  <c:v>60.4</c:v>
                </c:pt>
                <c:pt idx="32">
                  <c:v>57.25</c:v>
                </c:pt>
                <c:pt idx="33">
                  <c:v>55</c:v>
                </c:pt>
                <c:pt idx="34">
                  <c:v>54.75</c:v>
                </c:pt>
                <c:pt idx="35">
                  <c:v>55.02</c:v>
                </c:pt>
                <c:pt idx="36">
                  <c:v>55.09</c:v>
                </c:pt>
                <c:pt idx="37">
                  <c:v>55.15</c:v>
                </c:pt>
                <c:pt idx="38">
                  <c:v>55.29</c:v>
                </c:pt>
                <c:pt idx="39">
                  <c:v>56.3</c:v>
                </c:pt>
                <c:pt idx="40">
                  <c:v>58.1</c:v>
                </c:pt>
                <c:pt idx="41">
                  <c:v>57.9</c:v>
                </c:pt>
                <c:pt idx="42">
                  <c:v>59.51</c:v>
                </c:pt>
                <c:pt idx="43">
                  <c:v>56</c:v>
                </c:pt>
                <c:pt idx="44">
                  <c:v>55.98</c:v>
                </c:pt>
                <c:pt idx="45">
                  <c:v>56</c:v>
                </c:pt>
                <c:pt idx="46">
                  <c:v>56.01</c:v>
                </c:pt>
                <c:pt idx="47">
                  <c:v>55.82</c:v>
                </c:pt>
                <c:pt idx="48">
                  <c:v>56.02</c:v>
                </c:pt>
                <c:pt idx="49">
                  <c:v>56.01</c:v>
                </c:pt>
                <c:pt idx="50">
                  <c:v>56.18</c:v>
                </c:pt>
                <c:pt idx="51">
                  <c:v>56.1</c:v>
                </c:pt>
                <c:pt idx="52">
                  <c:v>56.11</c:v>
                </c:pt>
                <c:pt idx="53">
                  <c:v>56.28</c:v>
                </c:pt>
                <c:pt idx="54">
                  <c:v>56.5</c:v>
                </c:pt>
                <c:pt idx="55">
                  <c:v>56.52</c:v>
                </c:pt>
                <c:pt idx="56">
                  <c:v>56.57</c:v>
                </c:pt>
                <c:pt idx="57">
                  <c:v>56.67</c:v>
                </c:pt>
                <c:pt idx="58">
                  <c:v>56.92</c:v>
                </c:pt>
                <c:pt idx="59">
                  <c:v>56.87</c:v>
                </c:pt>
                <c:pt idx="60">
                  <c:v>57.05</c:v>
                </c:pt>
                <c:pt idx="61">
                  <c:v>57.21</c:v>
                </c:pt>
                <c:pt idx="62">
                  <c:v>57.32</c:v>
                </c:pt>
                <c:pt idx="63">
                  <c:v>57.59</c:v>
                </c:pt>
                <c:pt idx="64">
                  <c:v>57.64</c:v>
                </c:pt>
                <c:pt idx="65">
                  <c:v>57.82</c:v>
                </c:pt>
                <c:pt idx="66">
                  <c:v>57.73</c:v>
                </c:pt>
                <c:pt idx="67">
                  <c:v>57.73</c:v>
                </c:pt>
                <c:pt idx="68">
                  <c:v>57.84</c:v>
                </c:pt>
                <c:pt idx="69">
                  <c:v>57.85</c:v>
                </c:pt>
                <c:pt idx="70">
                  <c:v>57.99</c:v>
                </c:pt>
                <c:pt idx="71">
                  <c:v>57.98</c:v>
                </c:pt>
                <c:pt idx="72">
                  <c:v>58.05</c:v>
                </c:pt>
                <c:pt idx="73">
                  <c:v>58.27</c:v>
                </c:pt>
                <c:pt idx="74">
                  <c:v>58.35</c:v>
                </c:pt>
                <c:pt idx="75">
                  <c:v>58.32</c:v>
                </c:pt>
                <c:pt idx="76">
                  <c:v>58.35</c:v>
                </c:pt>
                <c:pt idx="77">
                  <c:v>58.51</c:v>
                </c:pt>
                <c:pt idx="78">
                  <c:v>58.65</c:v>
                </c:pt>
                <c:pt idx="79">
                  <c:v>59</c:v>
                </c:pt>
                <c:pt idx="80">
                  <c:v>59.45</c:v>
                </c:pt>
                <c:pt idx="81">
                  <c:v>60.4</c:v>
                </c:pt>
                <c:pt idx="82">
                  <c:v>59.5</c:v>
                </c:pt>
                <c:pt idx="83">
                  <c:v>59.47</c:v>
                </c:pt>
                <c:pt idx="84">
                  <c:v>59.72</c:v>
                </c:pt>
                <c:pt idx="85">
                  <c:v>59.67</c:v>
                </c:pt>
                <c:pt idx="86">
                  <c:v>59.75</c:v>
                </c:pt>
                <c:pt idx="87">
                  <c:v>59.7</c:v>
                </c:pt>
                <c:pt idx="88">
                  <c:v>59.65</c:v>
                </c:pt>
                <c:pt idx="89">
                  <c:v>59.6</c:v>
                </c:pt>
                <c:pt idx="90">
                  <c:v>59.6</c:v>
                </c:pt>
                <c:pt idx="91">
                  <c:v>59.5</c:v>
                </c:pt>
                <c:pt idx="92">
                  <c:v>59.95</c:v>
                </c:pt>
                <c:pt idx="93">
                  <c:v>59.7</c:v>
                </c:pt>
                <c:pt idx="94">
                  <c:v>59.72</c:v>
                </c:pt>
                <c:pt idx="95">
                  <c:v>59.72</c:v>
                </c:pt>
                <c:pt idx="96">
                  <c:v>59.67</c:v>
                </c:pt>
                <c:pt idx="97">
                  <c:v>59.69</c:v>
                </c:pt>
                <c:pt idx="98">
                  <c:v>59.73</c:v>
                </c:pt>
                <c:pt idx="99">
                  <c:v>59.8</c:v>
                </c:pt>
                <c:pt idx="100">
                  <c:v>59.71</c:v>
                </c:pt>
                <c:pt idx="101">
                  <c:v>59.94</c:v>
                </c:pt>
                <c:pt idx="102">
                  <c:v>59.77</c:v>
                </c:pt>
                <c:pt idx="103">
                  <c:v>59.85</c:v>
                </c:pt>
                <c:pt idx="104">
                  <c:v>59.94</c:v>
                </c:pt>
                <c:pt idx="105">
                  <c:v>59.98</c:v>
                </c:pt>
                <c:pt idx="106">
                  <c:v>59.93</c:v>
                </c:pt>
                <c:pt idx="107">
                  <c:v>59.88</c:v>
                </c:pt>
                <c:pt idx="108">
                  <c:v>59.99</c:v>
                </c:pt>
                <c:pt idx="109">
                  <c:v>59.94</c:v>
                </c:pt>
                <c:pt idx="110">
                  <c:v>59.95</c:v>
                </c:pt>
                <c:pt idx="111">
                  <c:v>59.85</c:v>
                </c:pt>
                <c:pt idx="112">
                  <c:v>59.82</c:v>
                </c:pt>
                <c:pt idx="113">
                  <c:v>59.82</c:v>
                </c:pt>
                <c:pt idx="114">
                  <c:v>59.82</c:v>
                </c:pt>
                <c:pt idx="115">
                  <c:v>59.82</c:v>
                </c:pt>
                <c:pt idx="116">
                  <c:v>59.82</c:v>
                </c:pt>
                <c:pt idx="117">
                  <c:v>59.82</c:v>
                </c:pt>
                <c:pt idx="118">
                  <c:v>59.82</c:v>
                </c:pt>
                <c:pt idx="119">
                  <c:v>59.82</c:v>
                </c:pt>
                <c:pt idx="120">
                  <c:v>59.99</c:v>
                </c:pt>
                <c:pt idx="121">
                  <c:v>59.89</c:v>
                </c:pt>
                <c:pt idx="122">
                  <c:v>59.83</c:v>
                </c:pt>
                <c:pt idx="123">
                  <c:v>59.89</c:v>
                </c:pt>
                <c:pt idx="124">
                  <c:v>59.82</c:v>
                </c:pt>
                <c:pt idx="125">
                  <c:v>59.82</c:v>
                </c:pt>
                <c:pt idx="126">
                  <c:v>59.82</c:v>
                </c:pt>
                <c:pt idx="127">
                  <c:v>59.82</c:v>
                </c:pt>
                <c:pt idx="128">
                  <c:v>59.82</c:v>
                </c:pt>
                <c:pt idx="129">
                  <c:v>59.82</c:v>
                </c:pt>
                <c:pt idx="130">
                  <c:v>59.82</c:v>
                </c:pt>
                <c:pt idx="131">
                  <c:v>59.95</c:v>
                </c:pt>
                <c:pt idx="132">
                  <c:v>60.06</c:v>
                </c:pt>
                <c:pt idx="133">
                  <c:v>59.95</c:v>
                </c:pt>
                <c:pt idx="134">
                  <c:v>59.98</c:v>
                </c:pt>
                <c:pt idx="135">
                  <c:v>60</c:v>
                </c:pt>
                <c:pt idx="136">
                  <c:v>60.06</c:v>
                </c:pt>
                <c:pt idx="137">
                  <c:v>60.1</c:v>
                </c:pt>
                <c:pt idx="138">
                  <c:v>60.1</c:v>
                </c:pt>
                <c:pt idx="139">
                  <c:v>60.08</c:v>
                </c:pt>
                <c:pt idx="140">
                  <c:v>60.09</c:v>
                </c:pt>
                <c:pt idx="141">
                  <c:v>60.17</c:v>
                </c:pt>
                <c:pt idx="142">
                  <c:v>60.18</c:v>
                </c:pt>
                <c:pt idx="143">
                  <c:v>60.23</c:v>
                </c:pt>
                <c:pt idx="144">
                  <c:v>60.25</c:v>
                </c:pt>
                <c:pt idx="145">
                  <c:v>60.35</c:v>
                </c:pt>
                <c:pt idx="146">
                  <c:v>60.47</c:v>
                </c:pt>
                <c:pt idx="147">
                  <c:v>60.58</c:v>
                </c:pt>
                <c:pt idx="148">
                  <c:v>60.59</c:v>
                </c:pt>
                <c:pt idx="149">
                  <c:v>60.69</c:v>
                </c:pt>
                <c:pt idx="150">
                  <c:v>60.78</c:v>
                </c:pt>
                <c:pt idx="151">
                  <c:v>60.98</c:v>
                </c:pt>
                <c:pt idx="152">
                  <c:v>61.12</c:v>
                </c:pt>
                <c:pt idx="153">
                  <c:v>61.23</c:v>
                </c:pt>
                <c:pt idx="154">
                  <c:v>61.39</c:v>
                </c:pt>
                <c:pt idx="155">
                  <c:v>61.47</c:v>
                </c:pt>
                <c:pt idx="156">
                  <c:v>61.67</c:v>
                </c:pt>
                <c:pt idx="157">
                  <c:v>61.66</c:v>
                </c:pt>
                <c:pt idx="158">
                  <c:v>61.73</c:v>
                </c:pt>
                <c:pt idx="159">
                  <c:v>61.79</c:v>
                </c:pt>
                <c:pt idx="160">
                  <c:v>61.84</c:v>
                </c:pt>
                <c:pt idx="161">
                  <c:v>62.09</c:v>
                </c:pt>
                <c:pt idx="162">
                  <c:v>62.14</c:v>
                </c:pt>
                <c:pt idx="163">
                  <c:v>62.21</c:v>
                </c:pt>
                <c:pt idx="164">
                  <c:v>62.26</c:v>
                </c:pt>
                <c:pt idx="165">
                  <c:v>62.31</c:v>
                </c:pt>
                <c:pt idx="166">
                  <c:v>62.36</c:v>
                </c:pt>
                <c:pt idx="167">
                  <c:v>62.42</c:v>
                </c:pt>
                <c:pt idx="168">
                  <c:v>62.48</c:v>
                </c:pt>
                <c:pt idx="169">
                  <c:v>62.53</c:v>
                </c:pt>
                <c:pt idx="170">
                  <c:v>62.59</c:v>
                </c:pt>
                <c:pt idx="171">
                  <c:v>62.67</c:v>
                </c:pt>
                <c:pt idx="172">
                  <c:v>62.82</c:v>
                </c:pt>
                <c:pt idx="173">
                  <c:v>62.9</c:v>
                </c:pt>
                <c:pt idx="174">
                  <c:v>63.18</c:v>
                </c:pt>
                <c:pt idx="175">
                  <c:v>63.33</c:v>
                </c:pt>
                <c:pt idx="176">
                  <c:v>63.55</c:v>
                </c:pt>
                <c:pt idx="177">
                  <c:v>63.77</c:v>
                </c:pt>
                <c:pt idx="178">
                  <c:v>64.05</c:v>
                </c:pt>
                <c:pt idx="179">
                  <c:v>64.23</c:v>
                </c:pt>
                <c:pt idx="180">
                  <c:v>64.41</c:v>
                </c:pt>
                <c:pt idx="181">
                  <c:v>64.47</c:v>
                </c:pt>
                <c:pt idx="182">
                  <c:v>64.53</c:v>
                </c:pt>
                <c:pt idx="183">
                  <c:v>64.72</c:v>
                </c:pt>
                <c:pt idx="184">
                  <c:v>64.91</c:v>
                </c:pt>
                <c:pt idx="185">
                  <c:v>64.989999999999995</c:v>
                </c:pt>
                <c:pt idx="186">
                  <c:v>64.989999999999995</c:v>
                </c:pt>
                <c:pt idx="187">
                  <c:v>65.069999999999993</c:v>
                </c:pt>
                <c:pt idx="188">
                  <c:v>65.16</c:v>
                </c:pt>
                <c:pt idx="189">
                  <c:v>65.38</c:v>
                </c:pt>
                <c:pt idx="190">
                  <c:v>65.5</c:v>
                </c:pt>
                <c:pt idx="191">
                  <c:v>65.62</c:v>
                </c:pt>
                <c:pt idx="192">
                  <c:v>65.739999999999995</c:v>
                </c:pt>
                <c:pt idx="193">
                  <c:v>65.86</c:v>
                </c:pt>
                <c:pt idx="194">
                  <c:v>65.98</c:v>
                </c:pt>
                <c:pt idx="195">
                  <c:v>66.09</c:v>
                </c:pt>
                <c:pt idx="196">
                  <c:v>66.23</c:v>
                </c:pt>
                <c:pt idx="197">
                  <c:v>66.319999999999993</c:v>
                </c:pt>
                <c:pt idx="198">
                  <c:v>66.430000000000007</c:v>
                </c:pt>
                <c:pt idx="199">
                  <c:v>66.53</c:v>
                </c:pt>
                <c:pt idx="200">
                  <c:v>66.63</c:v>
                </c:pt>
                <c:pt idx="201">
                  <c:v>66.75</c:v>
                </c:pt>
                <c:pt idx="202">
                  <c:v>66.84</c:v>
                </c:pt>
                <c:pt idx="203">
                  <c:v>66.930000000000007</c:v>
                </c:pt>
                <c:pt idx="204">
                  <c:v>67</c:v>
                </c:pt>
                <c:pt idx="205">
                  <c:v>67.099999999999994</c:v>
                </c:pt>
                <c:pt idx="206">
                  <c:v>67.19</c:v>
                </c:pt>
                <c:pt idx="207">
                  <c:v>67.27</c:v>
                </c:pt>
                <c:pt idx="208">
                  <c:v>67.37</c:v>
                </c:pt>
                <c:pt idx="209">
                  <c:v>67.459999999999994</c:v>
                </c:pt>
                <c:pt idx="210">
                  <c:v>67.540000000000006</c:v>
                </c:pt>
                <c:pt idx="211">
                  <c:v>67.64</c:v>
                </c:pt>
                <c:pt idx="212">
                  <c:v>67.73</c:v>
                </c:pt>
                <c:pt idx="213">
                  <c:v>67.819999999999993</c:v>
                </c:pt>
                <c:pt idx="214">
                  <c:v>67.900000000000006</c:v>
                </c:pt>
                <c:pt idx="215">
                  <c:v>68</c:v>
                </c:pt>
                <c:pt idx="216">
                  <c:v>68.09</c:v>
                </c:pt>
                <c:pt idx="217">
                  <c:v>68.180000000000007</c:v>
                </c:pt>
                <c:pt idx="218">
                  <c:v>68.27</c:v>
                </c:pt>
                <c:pt idx="219">
                  <c:v>68.36</c:v>
                </c:pt>
                <c:pt idx="220">
                  <c:v>68.45</c:v>
                </c:pt>
                <c:pt idx="221">
                  <c:v>68.540000000000006</c:v>
                </c:pt>
                <c:pt idx="222">
                  <c:v>68.63</c:v>
                </c:pt>
                <c:pt idx="223">
                  <c:v>68.709999999999994</c:v>
                </c:pt>
                <c:pt idx="224">
                  <c:v>68.81</c:v>
                </c:pt>
                <c:pt idx="225">
                  <c:v>68.900000000000006</c:v>
                </c:pt>
                <c:pt idx="226">
                  <c:v>68.989999999999995</c:v>
                </c:pt>
                <c:pt idx="227">
                  <c:v>69.08</c:v>
                </c:pt>
                <c:pt idx="228">
                  <c:v>69.17</c:v>
                </c:pt>
                <c:pt idx="229">
                  <c:v>69.260000000000005</c:v>
                </c:pt>
                <c:pt idx="230">
                  <c:v>69.31</c:v>
                </c:pt>
                <c:pt idx="231">
                  <c:v>69.37</c:v>
                </c:pt>
                <c:pt idx="232">
                  <c:v>69.61</c:v>
                </c:pt>
                <c:pt idx="233">
                  <c:v>69.67</c:v>
                </c:pt>
                <c:pt idx="234">
                  <c:v>69.739999999999995</c:v>
                </c:pt>
                <c:pt idx="235">
                  <c:v>69.8</c:v>
                </c:pt>
                <c:pt idx="236">
                  <c:v>69.97</c:v>
                </c:pt>
                <c:pt idx="237">
                  <c:v>70.03</c:v>
                </c:pt>
                <c:pt idx="238">
                  <c:v>70.099999999999994</c:v>
                </c:pt>
                <c:pt idx="239">
                  <c:v>70.16</c:v>
                </c:pt>
                <c:pt idx="240">
                  <c:v>70.22</c:v>
                </c:pt>
                <c:pt idx="241">
                  <c:v>70.400000000000006</c:v>
                </c:pt>
                <c:pt idx="242">
                  <c:v>70.459999999999994</c:v>
                </c:pt>
                <c:pt idx="243">
                  <c:v>70.52</c:v>
                </c:pt>
                <c:pt idx="244">
                  <c:v>70.58</c:v>
                </c:pt>
                <c:pt idx="245">
                  <c:v>70.64</c:v>
                </c:pt>
                <c:pt idx="246">
                  <c:v>70.819999999999993</c:v>
                </c:pt>
                <c:pt idx="247">
                  <c:v>70.87</c:v>
                </c:pt>
                <c:pt idx="248">
                  <c:v>70.94</c:v>
                </c:pt>
                <c:pt idx="249">
                  <c:v>71.239999999999995</c:v>
                </c:pt>
                <c:pt idx="250">
                  <c:v>71.3</c:v>
                </c:pt>
                <c:pt idx="251">
                  <c:v>71.36</c:v>
                </c:pt>
                <c:pt idx="252">
                  <c:v>71.42</c:v>
                </c:pt>
                <c:pt idx="253">
                  <c:v>71.48</c:v>
                </c:pt>
                <c:pt idx="254">
                  <c:v>71.66</c:v>
                </c:pt>
                <c:pt idx="255">
                  <c:v>71.72</c:v>
                </c:pt>
                <c:pt idx="256">
                  <c:v>71.84</c:v>
                </c:pt>
                <c:pt idx="257">
                  <c:v>71.84</c:v>
                </c:pt>
                <c:pt idx="258">
                  <c:v>71.900000000000006</c:v>
                </c:pt>
                <c:pt idx="259">
                  <c:v>72.08</c:v>
                </c:pt>
                <c:pt idx="260">
                  <c:v>72.14</c:v>
                </c:pt>
                <c:pt idx="261">
                  <c:v>72.2</c:v>
                </c:pt>
                <c:pt idx="262">
                  <c:v>72.260000000000005</c:v>
                </c:pt>
                <c:pt idx="263">
                  <c:v>72.319999999999993</c:v>
                </c:pt>
                <c:pt idx="264">
                  <c:v>72.52</c:v>
                </c:pt>
                <c:pt idx="265">
                  <c:v>72.569999999999993</c:v>
                </c:pt>
                <c:pt idx="266">
                  <c:v>72.62</c:v>
                </c:pt>
                <c:pt idx="267">
                  <c:v>72.7</c:v>
                </c:pt>
                <c:pt idx="268">
                  <c:v>72.77</c:v>
                </c:pt>
                <c:pt idx="269">
                  <c:v>72.95</c:v>
                </c:pt>
                <c:pt idx="270">
                  <c:v>73</c:v>
                </c:pt>
                <c:pt idx="271">
                  <c:v>73.05</c:v>
                </c:pt>
                <c:pt idx="272">
                  <c:v>73.11</c:v>
                </c:pt>
                <c:pt idx="273">
                  <c:v>73.16</c:v>
                </c:pt>
                <c:pt idx="274">
                  <c:v>73.319999999999993</c:v>
                </c:pt>
                <c:pt idx="275">
                  <c:v>73.400000000000006</c:v>
                </c:pt>
                <c:pt idx="276">
                  <c:v>73.48</c:v>
                </c:pt>
                <c:pt idx="277">
                  <c:v>73.53</c:v>
                </c:pt>
                <c:pt idx="278">
                  <c:v>73.58</c:v>
                </c:pt>
                <c:pt idx="279">
                  <c:v>73.73</c:v>
                </c:pt>
                <c:pt idx="280">
                  <c:v>73.81</c:v>
                </c:pt>
                <c:pt idx="281">
                  <c:v>73.86</c:v>
                </c:pt>
                <c:pt idx="282">
                  <c:v>73.94</c:v>
                </c:pt>
                <c:pt idx="283">
                  <c:v>74</c:v>
                </c:pt>
                <c:pt idx="284">
                  <c:v>74.25</c:v>
                </c:pt>
                <c:pt idx="285">
                  <c:v>74.319999999999993</c:v>
                </c:pt>
                <c:pt idx="286">
                  <c:v>74.38</c:v>
                </c:pt>
                <c:pt idx="287">
                  <c:v>74.44</c:v>
                </c:pt>
                <c:pt idx="288">
                  <c:v>74.650000000000006</c:v>
                </c:pt>
                <c:pt idx="289">
                  <c:v>74.709999999999994</c:v>
                </c:pt>
                <c:pt idx="290">
                  <c:v>74.77</c:v>
                </c:pt>
                <c:pt idx="291">
                  <c:v>74.84</c:v>
                </c:pt>
                <c:pt idx="292">
                  <c:v>74.91</c:v>
                </c:pt>
                <c:pt idx="293">
                  <c:v>75.12</c:v>
                </c:pt>
                <c:pt idx="294">
                  <c:v>75.19</c:v>
                </c:pt>
                <c:pt idx="295">
                  <c:v>75.25</c:v>
                </c:pt>
                <c:pt idx="296">
                  <c:v>75.319999999999993</c:v>
                </c:pt>
                <c:pt idx="297">
                  <c:v>75.38</c:v>
                </c:pt>
                <c:pt idx="298">
                  <c:v>75.59</c:v>
                </c:pt>
                <c:pt idx="299">
                  <c:v>75.650000000000006</c:v>
                </c:pt>
                <c:pt idx="300">
                  <c:v>75.72</c:v>
                </c:pt>
                <c:pt idx="301">
                  <c:v>75.78</c:v>
                </c:pt>
                <c:pt idx="302">
                  <c:v>75.849999999999994</c:v>
                </c:pt>
                <c:pt idx="303">
                  <c:v>76.06</c:v>
                </c:pt>
                <c:pt idx="304">
                  <c:v>76.12</c:v>
                </c:pt>
                <c:pt idx="305">
                  <c:v>76.180000000000007</c:v>
                </c:pt>
                <c:pt idx="306">
                  <c:v>76.25</c:v>
                </c:pt>
                <c:pt idx="307">
                  <c:v>76.95</c:v>
                </c:pt>
                <c:pt idx="308">
                  <c:v>77.010000000000005</c:v>
                </c:pt>
                <c:pt idx="309">
                  <c:v>77.08</c:v>
                </c:pt>
                <c:pt idx="310">
                  <c:v>77.11</c:v>
                </c:pt>
                <c:pt idx="311">
                  <c:v>77.11</c:v>
                </c:pt>
                <c:pt idx="312">
                  <c:v>77.150000000000006</c:v>
                </c:pt>
                <c:pt idx="313">
                  <c:v>77.430000000000007</c:v>
                </c:pt>
                <c:pt idx="314">
                  <c:v>77.48</c:v>
                </c:pt>
                <c:pt idx="315">
                  <c:v>77.47</c:v>
                </c:pt>
                <c:pt idx="316">
                  <c:v>77.52</c:v>
                </c:pt>
                <c:pt idx="317">
                  <c:v>77.58</c:v>
                </c:pt>
                <c:pt idx="318">
                  <c:v>77.680000000000007</c:v>
                </c:pt>
                <c:pt idx="319">
                  <c:v>77.75</c:v>
                </c:pt>
                <c:pt idx="320">
                  <c:v>78.08</c:v>
                </c:pt>
                <c:pt idx="321">
                  <c:v>78.13</c:v>
                </c:pt>
                <c:pt idx="322">
                  <c:v>78.260000000000005</c:v>
                </c:pt>
                <c:pt idx="323">
                  <c:v>78.3</c:v>
                </c:pt>
                <c:pt idx="324">
                  <c:v>78.31</c:v>
                </c:pt>
                <c:pt idx="325">
                  <c:v>78.3</c:v>
                </c:pt>
                <c:pt idx="326">
                  <c:v>78.319999999999993</c:v>
                </c:pt>
                <c:pt idx="327">
                  <c:v>78.69</c:v>
                </c:pt>
                <c:pt idx="328">
                  <c:v>78.930000000000007</c:v>
                </c:pt>
                <c:pt idx="329">
                  <c:v>79.03</c:v>
                </c:pt>
                <c:pt idx="330">
                  <c:v>79.099999999999994</c:v>
                </c:pt>
                <c:pt idx="331">
                  <c:v>79.349999999999994</c:v>
                </c:pt>
                <c:pt idx="332">
                  <c:v>79.430000000000007</c:v>
                </c:pt>
                <c:pt idx="333">
                  <c:v>79.489999999999995</c:v>
                </c:pt>
                <c:pt idx="334">
                  <c:v>79.56</c:v>
                </c:pt>
                <c:pt idx="335">
                  <c:v>79.75</c:v>
                </c:pt>
                <c:pt idx="336">
                  <c:v>79.97</c:v>
                </c:pt>
                <c:pt idx="337">
                  <c:v>80.040000000000006</c:v>
                </c:pt>
                <c:pt idx="338">
                  <c:v>80.150000000000006</c:v>
                </c:pt>
                <c:pt idx="339">
                  <c:v>80.28</c:v>
                </c:pt>
                <c:pt idx="340">
                  <c:v>80.349999999999994</c:v>
                </c:pt>
                <c:pt idx="341">
                  <c:v>80.7</c:v>
                </c:pt>
                <c:pt idx="342">
                  <c:v>80.790000000000006</c:v>
                </c:pt>
                <c:pt idx="343">
                  <c:v>80.89</c:v>
                </c:pt>
                <c:pt idx="344">
                  <c:v>81.069999999999993</c:v>
                </c:pt>
                <c:pt idx="345">
                  <c:v>81.31</c:v>
                </c:pt>
                <c:pt idx="346">
                  <c:v>81.430000000000007</c:v>
                </c:pt>
                <c:pt idx="347">
                  <c:v>81.489999999999995</c:v>
                </c:pt>
                <c:pt idx="348">
                  <c:v>81.56</c:v>
                </c:pt>
                <c:pt idx="349">
                  <c:v>81.650000000000006</c:v>
                </c:pt>
                <c:pt idx="350">
                  <c:v>82.04</c:v>
                </c:pt>
                <c:pt idx="351">
                  <c:v>82.13</c:v>
                </c:pt>
                <c:pt idx="352">
                  <c:v>82.21</c:v>
                </c:pt>
                <c:pt idx="353">
                  <c:v>82.45</c:v>
                </c:pt>
                <c:pt idx="354">
                  <c:v>82.53</c:v>
                </c:pt>
                <c:pt idx="355">
                  <c:v>82.62</c:v>
                </c:pt>
                <c:pt idx="356">
                  <c:v>82.71</c:v>
                </c:pt>
                <c:pt idx="357">
                  <c:v>82.84</c:v>
                </c:pt>
                <c:pt idx="358">
                  <c:v>83.15</c:v>
                </c:pt>
                <c:pt idx="359">
                  <c:v>83.25</c:v>
                </c:pt>
                <c:pt idx="360">
                  <c:v>83.36</c:v>
                </c:pt>
                <c:pt idx="361">
                  <c:v>83.9</c:v>
                </c:pt>
                <c:pt idx="362">
                  <c:v>84.03</c:v>
                </c:pt>
                <c:pt idx="363">
                  <c:v>84.15</c:v>
                </c:pt>
                <c:pt idx="364">
                  <c:v>84.7</c:v>
                </c:pt>
                <c:pt idx="365">
                  <c:v>84.8</c:v>
                </c:pt>
                <c:pt idx="366">
                  <c:v>84.91</c:v>
                </c:pt>
                <c:pt idx="367">
                  <c:v>85</c:v>
                </c:pt>
                <c:pt idx="368">
                  <c:v>85.12</c:v>
                </c:pt>
                <c:pt idx="369">
                  <c:v>85.37</c:v>
                </c:pt>
                <c:pt idx="370">
                  <c:v>85.44</c:v>
                </c:pt>
                <c:pt idx="371">
                  <c:v>85.55</c:v>
                </c:pt>
                <c:pt idx="372">
                  <c:v>85.64</c:v>
                </c:pt>
                <c:pt idx="373">
                  <c:v>85.78</c:v>
                </c:pt>
                <c:pt idx="374">
                  <c:v>86.08</c:v>
                </c:pt>
                <c:pt idx="375">
                  <c:v>86.21</c:v>
                </c:pt>
                <c:pt idx="376">
                  <c:v>86.35</c:v>
                </c:pt>
                <c:pt idx="377">
                  <c:v>86.43</c:v>
                </c:pt>
                <c:pt idx="378">
                  <c:v>86.57</c:v>
                </c:pt>
                <c:pt idx="379">
                  <c:v>86.9</c:v>
                </c:pt>
                <c:pt idx="380">
                  <c:v>87.01</c:v>
                </c:pt>
                <c:pt idx="381">
                  <c:v>87.11</c:v>
                </c:pt>
                <c:pt idx="382">
                  <c:v>87.2</c:v>
                </c:pt>
                <c:pt idx="383">
                  <c:v>87.33</c:v>
                </c:pt>
                <c:pt idx="384">
                  <c:v>87.61</c:v>
                </c:pt>
                <c:pt idx="385">
                  <c:v>87.7</c:v>
                </c:pt>
                <c:pt idx="386">
                  <c:v>87.8</c:v>
                </c:pt>
                <c:pt idx="387">
                  <c:v>87.91</c:v>
                </c:pt>
                <c:pt idx="388">
                  <c:v>88</c:v>
                </c:pt>
                <c:pt idx="389">
                  <c:v>88.17</c:v>
                </c:pt>
                <c:pt idx="390">
                  <c:v>88.26</c:v>
                </c:pt>
                <c:pt idx="391">
                  <c:v>88.36</c:v>
                </c:pt>
                <c:pt idx="392">
                  <c:v>88.45</c:v>
                </c:pt>
                <c:pt idx="393">
                  <c:v>88.54</c:v>
                </c:pt>
                <c:pt idx="394">
                  <c:v>88.94</c:v>
                </c:pt>
                <c:pt idx="395">
                  <c:v>89.06</c:v>
                </c:pt>
                <c:pt idx="396">
                  <c:v>89.14</c:v>
                </c:pt>
                <c:pt idx="397">
                  <c:v>89.43</c:v>
                </c:pt>
                <c:pt idx="398">
                  <c:v>89.53</c:v>
                </c:pt>
                <c:pt idx="399">
                  <c:v>89.68</c:v>
                </c:pt>
                <c:pt idx="400">
                  <c:v>89.75</c:v>
                </c:pt>
                <c:pt idx="401">
                  <c:v>89.83</c:v>
                </c:pt>
                <c:pt idx="402">
                  <c:v>90.09</c:v>
                </c:pt>
                <c:pt idx="403">
                  <c:v>90.15</c:v>
                </c:pt>
                <c:pt idx="404">
                  <c:v>90.23</c:v>
                </c:pt>
                <c:pt idx="405">
                  <c:v>90.29</c:v>
                </c:pt>
                <c:pt idx="406">
                  <c:v>90.37</c:v>
                </c:pt>
                <c:pt idx="407">
                  <c:v>90.57</c:v>
                </c:pt>
                <c:pt idx="408">
                  <c:v>90.66</c:v>
                </c:pt>
                <c:pt idx="409">
                  <c:v>90.72</c:v>
                </c:pt>
                <c:pt idx="410">
                  <c:v>90.78</c:v>
                </c:pt>
                <c:pt idx="411">
                  <c:v>90.85</c:v>
                </c:pt>
                <c:pt idx="412">
                  <c:v>91.06</c:v>
                </c:pt>
                <c:pt idx="413">
                  <c:v>91.13</c:v>
                </c:pt>
                <c:pt idx="414">
                  <c:v>91.2</c:v>
                </c:pt>
                <c:pt idx="415">
                  <c:v>91.3</c:v>
                </c:pt>
                <c:pt idx="416">
                  <c:v>91.36</c:v>
                </c:pt>
                <c:pt idx="417">
                  <c:v>91.57</c:v>
                </c:pt>
                <c:pt idx="418">
                  <c:v>91.64</c:v>
                </c:pt>
                <c:pt idx="419">
                  <c:v>91.77</c:v>
                </c:pt>
                <c:pt idx="420">
                  <c:v>91.84</c:v>
                </c:pt>
                <c:pt idx="421">
                  <c:v>91.91</c:v>
                </c:pt>
                <c:pt idx="422">
                  <c:v>91.96</c:v>
                </c:pt>
                <c:pt idx="423">
                  <c:v>92</c:v>
                </c:pt>
                <c:pt idx="424">
                  <c:v>92.24</c:v>
                </c:pt>
                <c:pt idx="425">
                  <c:v>92.28</c:v>
                </c:pt>
                <c:pt idx="426">
                  <c:v>92.38</c:v>
                </c:pt>
                <c:pt idx="427">
                  <c:v>92.38</c:v>
                </c:pt>
                <c:pt idx="428">
                  <c:v>92.44</c:v>
                </c:pt>
                <c:pt idx="429">
                  <c:v>92.58</c:v>
                </c:pt>
                <c:pt idx="430">
                  <c:v>92.62</c:v>
                </c:pt>
                <c:pt idx="431">
                  <c:v>92.67</c:v>
                </c:pt>
                <c:pt idx="432">
                  <c:v>92.72</c:v>
                </c:pt>
                <c:pt idx="433">
                  <c:v>92.81</c:v>
                </c:pt>
                <c:pt idx="434">
                  <c:v>92.92</c:v>
                </c:pt>
                <c:pt idx="435">
                  <c:v>92.97</c:v>
                </c:pt>
                <c:pt idx="436">
                  <c:v>93.03</c:v>
                </c:pt>
                <c:pt idx="437">
                  <c:v>93.07</c:v>
                </c:pt>
                <c:pt idx="438">
                  <c:v>93.12</c:v>
                </c:pt>
                <c:pt idx="439">
                  <c:v>93.27</c:v>
                </c:pt>
                <c:pt idx="440">
                  <c:v>93.33</c:v>
                </c:pt>
                <c:pt idx="441">
                  <c:v>93.44</c:v>
                </c:pt>
                <c:pt idx="442">
                  <c:v>93.5</c:v>
                </c:pt>
                <c:pt idx="443">
                  <c:v>93.56</c:v>
                </c:pt>
                <c:pt idx="444">
                  <c:v>93.67</c:v>
                </c:pt>
                <c:pt idx="445">
                  <c:v>93.71</c:v>
                </c:pt>
                <c:pt idx="446">
                  <c:v>93.75</c:v>
                </c:pt>
                <c:pt idx="447">
                  <c:v>93.8</c:v>
                </c:pt>
                <c:pt idx="448">
                  <c:v>93.84</c:v>
                </c:pt>
                <c:pt idx="449">
                  <c:v>93.93</c:v>
                </c:pt>
                <c:pt idx="450">
                  <c:v>93.95</c:v>
                </c:pt>
                <c:pt idx="451">
                  <c:v>93.98</c:v>
                </c:pt>
                <c:pt idx="452">
                  <c:v>94.01</c:v>
                </c:pt>
                <c:pt idx="453">
                  <c:v>94.04</c:v>
                </c:pt>
                <c:pt idx="454">
                  <c:v>94.13</c:v>
                </c:pt>
                <c:pt idx="455">
                  <c:v>94.16</c:v>
                </c:pt>
                <c:pt idx="456">
                  <c:v>94.24</c:v>
                </c:pt>
                <c:pt idx="457">
                  <c:v>94.24</c:v>
                </c:pt>
                <c:pt idx="458">
                  <c:v>94.27</c:v>
                </c:pt>
                <c:pt idx="459">
                  <c:v>94.48</c:v>
                </c:pt>
                <c:pt idx="460">
                  <c:v>94.53</c:v>
                </c:pt>
                <c:pt idx="461">
                  <c:v>94.56</c:v>
                </c:pt>
                <c:pt idx="462">
                  <c:v>94.69</c:v>
                </c:pt>
                <c:pt idx="463">
                  <c:v>94.73</c:v>
                </c:pt>
                <c:pt idx="464">
                  <c:v>94.73</c:v>
                </c:pt>
                <c:pt idx="465">
                  <c:v>94.77</c:v>
                </c:pt>
                <c:pt idx="466">
                  <c:v>94.81</c:v>
                </c:pt>
                <c:pt idx="467">
                  <c:v>94.86</c:v>
                </c:pt>
                <c:pt idx="468">
                  <c:v>94.98</c:v>
                </c:pt>
                <c:pt idx="469">
                  <c:v>95.05</c:v>
                </c:pt>
                <c:pt idx="470">
                  <c:v>95.11</c:v>
                </c:pt>
                <c:pt idx="471">
                  <c:v>95.13</c:v>
                </c:pt>
                <c:pt idx="472">
                  <c:v>95.25</c:v>
                </c:pt>
                <c:pt idx="473">
                  <c:v>95.3</c:v>
                </c:pt>
                <c:pt idx="474">
                  <c:v>95.31</c:v>
                </c:pt>
                <c:pt idx="475">
                  <c:v>95.37</c:v>
                </c:pt>
                <c:pt idx="476">
                  <c:v>95.37</c:v>
                </c:pt>
                <c:pt idx="477">
                  <c:v>95.49</c:v>
                </c:pt>
                <c:pt idx="478">
                  <c:v>95.53</c:v>
                </c:pt>
                <c:pt idx="479">
                  <c:v>95.55</c:v>
                </c:pt>
                <c:pt idx="480">
                  <c:v>95.6</c:v>
                </c:pt>
                <c:pt idx="481">
                  <c:v>95.69</c:v>
                </c:pt>
                <c:pt idx="482">
                  <c:v>95.71</c:v>
                </c:pt>
                <c:pt idx="483">
                  <c:v>95.72</c:v>
                </c:pt>
                <c:pt idx="484">
                  <c:v>95.76</c:v>
                </c:pt>
                <c:pt idx="485">
                  <c:v>95.79</c:v>
                </c:pt>
                <c:pt idx="486">
                  <c:v>95.88</c:v>
                </c:pt>
                <c:pt idx="487">
                  <c:v>95.91</c:v>
                </c:pt>
                <c:pt idx="488">
                  <c:v>95.96</c:v>
                </c:pt>
                <c:pt idx="489">
                  <c:v>95.99</c:v>
                </c:pt>
                <c:pt idx="490">
                  <c:v>96.09</c:v>
                </c:pt>
                <c:pt idx="491">
                  <c:v>96.12</c:v>
                </c:pt>
                <c:pt idx="492">
                  <c:v>96.16</c:v>
                </c:pt>
                <c:pt idx="493">
                  <c:v>96.18</c:v>
                </c:pt>
                <c:pt idx="494">
                  <c:v>96.22</c:v>
                </c:pt>
                <c:pt idx="495">
                  <c:v>96.31</c:v>
                </c:pt>
                <c:pt idx="496">
                  <c:v>96.34</c:v>
                </c:pt>
                <c:pt idx="497">
                  <c:v>96.36</c:v>
                </c:pt>
                <c:pt idx="498">
                  <c:v>96.41</c:v>
                </c:pt>
                <c:pt idx="499">
                  <c:v>96.42</c:v>
                </c:pt>
                <c:pt idx="500">
                  <c:v>96.54</c:v>
                </c:pt>
                <c:pt idx="501">
                  <c:v>96.57</c:v>
                </c:pt>
                <c:pt idx="502">
                  <c:v>96.61</c:v>
                </c:pt>
                <c:pt idx="503">
                  <c:v>96.64</c:v>
                </c:pt>
                <c:pt idx="504">
                  <c:v>96.69</c:v>
                </c:pt>
                <c:pt idx="505">
                  <c:v>96.79</c:v>
                </c:pt>
                <c:pt idx="506">
                  <c:v>96.8</c:v>
                </c:pt>
                <c:pt idx="507">
                  <c:v>96.8</c:v>
                </c:pt>
                <c:pt idx="508">
                  <c:v>96.83</c:v>
                </c:pt>
                <c:pt idx="509">
                  <c:v>96.87</c:v>
                </c:pt>
                <c:pt idx="510">
                  <c:v>96.9</c:v>
                </c:pt>
                <c:pt idx="511">
                  <c:v>97.03</c:v>
                </c:pt>
                <c:pt idx="512">
                  <c:v>97.04</c:v>
                </c:pt>
                <c:pt idx="513">
                  <c:v>97.07</c:v>
                </c:pt>
                <c:pt idx="514">
                  <c:v>97.11</c:v>
                </c:pt>
                <c:pt idx="515">
                  <c:v>97.25</c:v>
                </c:pt>
                <c:pt idx="516">
                  <c:v>97.25</c:v>
                </c:pt>
                <c:pt idx="517">
                  <c:v>97.28</c:v>
                </c:pt>
                <c:pt idx="518">
                  <c:v>97.31</c:v>
                </c:pt>
                <c:pt idx="519">
                  <c:v>97.4</c:v>
                </c:pt>
                <c:pt idx="520">
                  <c:v>97.45</c:v>
                </c:pt>
                <c:pt idx="521">
                  <c:v>97.48</c:v>
                </c:pt>
                <c:pt idx="522">
                  <c:v>97.53</c:v>
                </c:pt>
                <c:pt idx="523">
                  <c:v>97.56</c:v>
                </c:pt>
                <c:pt idx="524">
                  <c:v>97.72</c:v>
                </c:pt>
                <c:pt idx="525">
                  <c:v>97.74</c:v>
                </c:pt>
                <c:pt idx="526">
                  <c:v>97.78</c:v>
                </c:pt>
                <c:pt idx="527">
                  <c:v>97.83</c:v>
                </c:pt>
                <c:pt idx="528">
                  <c:v>97.86</c:v>
                </c:pt>
                <c:pt idx="529">
                  <c:v>97.95</c:v>
                </c:pt>
                <c:pt idx="530">
                  <c:v>97.99</c:v>
                </c:pt>
                <c:pt idx="531">
                  <c:v>98.01</c:v>
                </c:pt>
                <c:pt idx="532">
                  <c:v>98.06</c:v>
                </c:pt>
                <c:pt idx="533">
                  <c:v>98.09</c:v>
                </c:pt>
                <c:pt idx="534">
                  <c:v>98.19</c:v>
                </c:pt>
                <c:pt idx="535">
                  <c:v>98.21</c:v>
                </c:pt>
                <c:pt idx="536">
                  <c:v>98.25</c:v>
                </c:pt>
                <c:pt idx="537">
                  <c:v>98.3</c:v>
                </c:pt>
                <c:pt idx="538">
                  <c:v>98.36</c:v>
                </c:pt>
                <c:pt idx="539">
                  <c:v>98.46</c:v>
                </c:pt>
                <c:pt idx="540">
                  <c:v>98.47</c:v>
                </c:pt>
                <c:pt idx="541">
                  <c:v>98.49</c:v>
                </c:pt>
                <c:pt idx="542">
                  <c:v>98.54</c:v>
                </c:pt>
                <c:pt idx="543">
                  <c:v>98.56</c:v>
                </c:pt>
                <c:pt idx="544">
                  <c:v>98.56</c:v>
                </c:pt>
                <c:pt idx="545">
                  <c:v>98.63</c:v>
                </c:pt>
                <c:pt idx="546">
                  <c:v>98.72</c:v>
                </c:pt>
                <c:pt idx="547">
                  <c:v>98.74</c:v>
                </c:pt>
                <c:pt idx="548">
                  <c:v>98.79</c:v>
                </c:pt>
                <c:pt idx="549">
                  <c:v>98.86</c:v>
                </c:pt>
                <c:pt idx="550">
                  <c:v>98.89</c:v>
                </c:pt>
                <c:pt idx="551">
                  <c:v>98.92</c:v>
                </c:pt>
                <c:pt idx="552">
                  <c:v>98.94</c:v>
                </c:pt>
                <c:pt idx="553">
                  <c:v>99.09</c:v>
                </c:pt>
                <c:pt idx="554">
                  <c:v>99.12</c:v>
                </c:pt>
                <c:pt idx="555">
                  <c:v>99.16</c:v>
                </c:pt>
                <c:pt idx="556">
                  <c:v>99.18</c:v>
                </c:pt>
                <c:pt idx="557">
                  <c:v>99.2</c:v>
                </c:pt>
                <c:pt idx="558">
                  <c:v>99.3</c:v>
                </c:pt>
                <c:pt idx="559">
                  <c:v>99.35</c:v>
                </c:pt>
                <c:pt idx="560">
                  <c:v>99.37</c:v>
                </c:pt>
                <c:pt idx="561">
                  <c:v>99.39</c:v>
                </c:pt>
                <c:pt idx="562">
                  <c:v>99.48</c:v>
                </c:pt>
                <c:pt idx="563">
                  <c:v>99.56</c:v>
                </c:pt>
                <c:pt idx="564">
                  <c:v>99.65</c:v>
                </c:pt>
                <c:pt idx="565">
                  <c:v>99.69</c:v>
                </c:pt>
                <c:pt idx="566">
                  <c:v>99.73</c:v>
                </c:pt>
                <c:pt idx="567">
                  <c:v>99.81</c:v>
                </c:pt>
                <c:pt idx="568">
                  <c:v>99.86</c:v>
                </c:pt>
                <c:pt idx="569">
                  <c:v>99.91</c:v>
                </c:pt>
                <c:pt idx="570">
                  <c:v>99.96</c:v>
                </c:pt>
                <c:pt idx="571">
                  <c:v>99.94</c:v>
                </c:pt>
                <c:pt idx="572">
                  <c:v>100.08</c:v>
                </c:pt>
                <c:pt idx="573">
                  <c:v>100.1</c:v>
                </c:pt>
                <c:pt idx="574">
                  <c:v>100.15</c:v>
                </c:pt>
                <c:pt idx="575">
                  <c:v>100.17</c:v>
                </c:pt>
                <c:pt idx="576">
                  <c:v>100.22</c:v>
                </c:pt>
                <c:pt idx="577">
                  <c:v>100.27</c:v>
                </c:pt>
                <c:pt idx="578">
                  <c:v>100.3</c:v>
                </c:pt>
                <c:pt idx="579">
                  <c:v>100.35</c:v>
                </c:pt>
                <c:pt idx="580">
                  <c:v>100.4</c:v>
                </c:pt>
                <c:pt idx="581">
                  <c:v>100.46</c:v>
                </c:pt>
                <c:pt idx="582">
                  <c:v>100.57</c:v>
                </c:pt>
                <c:pt idx="583">
                  <c:v>100.62</c:v>
                </c:pt>
                <c:pt idx="584">
                  <c:v>100.68</c:v>
                </c:pt>
                <c:pt idx="585">
                  <c:v>100.8</c:v>
                </c:pt>
                <c:pt idx="586">
                  <c:v>100.93</c:v>
                </c:pt>
                <c:pt idx="587">
                  <c:v>100.96</c:v>
                </c:pt>
                <c:pt idx="588">
                  <c:v>101</c:v>
                </c:pt>
                <c:pt idx="589">
                  <c:v>101.1</c:v>
                </c:pt>
                <c:pt idx="590">
                  <c:v>101.16</c:v>
                </c:pt>
                <c:pt idx="591">
                  <c:v>101.28</c:v>
                </c:pt>
                <c:pt idx="592">
                  <c:v>101.42</c:v>
                </c:pt>
                <c:pt idx="593">
                  <c:v>101.54</c:v>
                </c:pt>
                <c:pt idx="594">
                  <c:v>101.55</c:v>
                </c:pt>
                <c:pt idx="595">
                  <c:v>101.7</c:v>
                </c:pt>
                <c:pt idx="596">
                  <c:v>101.78</c:v>
                </c:pt>
                <c:pt idx="597">
                  <c:v>101.82</c:v>
                </c:pt>
                <c:pt idx="598">
                  <c:v>101.9</c:v>
                </c:pt>
                <c:pt idx="599">
                  <c:v>101.98</c:v>
                </c:pt>
                <c:pt idx="600">
                  <c:v>102.13</c:v>
                </c:pt>
                <c:pt idx="601">
                  <c:v>102.21</c:v>
                </c:pt>
                <c:pt idx="602">
                  <c:v>102.26</c:v>
                </c:pt>
                <c:pt idx="603">
                  <c:v>102.3</c:v>
                </c:pt>
                <c:pt idx="604">
                  <c:v>102.54</c:v>
                </c:pt>
                <c:pt idx="605">
                  <c:v>102.62</c:v>
                </c:pt>
                <c:pt idx="606">
                  <c:v>102.68</c:v>
                </c:pt>
                <c:pt idx="607">
                  <c:v>102.72</c:v>
                </c:pt>
                <c:pt idx="608">
                  <c:v>103</c:v>
                </c:pt>
                <c:pt idx="609">
                  <c:v>103.09</c:v>
                </c:pt>
                <c:pt idx="610">
                  <c:v>103.14</c:v>
                </c:pt>
                <c:pt idx="611">
                  <c:v>103.24</c:v>
                </c:pt>
                <c:pt idx="612">
                  <c:v>103.28</c:v>
                </c:pt>
                <c:pt idx="613">
                  <c:v>103.51</c:v>
                </c:pt>
                <c:pt idx="614">
                  <c:v>103.56</c:v>
                </c:pt>
                <c:pt idx="615">
                  <c:v>103.68</c:v>
                </c:pt>
                <c:pt idx="616">
                  <c:v>103.77</c:v>
                </c:pt>
                <c:pt idx="617">
                  <c:v>103.84</c:v>
                </c:pt>
                <c:pt idx="618">
                  <c:v>104.1</c:v>
                </c:pt>
                <c:pt idx="619">
                  <c:v>104.2</c:v>
                </c:pt>
                <c:pt idx="620">
                  <c:v>104.24</c:v>
                </c:pt>
                <c:pt idx="621">
                  <c:v>104.31</c:v>
                </c:pt>
                <c:pt idx="622">
                  <c:v>104.34</c:v>
                </c:pt>
                <c:pt idx="623">
                  <c:v>104.53</c:v>
                </c:pt>
                <c:pt idx="624">
                  <c:v>104.62</c:v>
                </c:pt>
                <c:pt idx="625">
                  <c:v>104.7</c:v>
                </c:pt>
                <c:pt idx="626">
                  <c:v>104.77</c:v>
                </c:pt>
                <c:pt idx="627">
                  <c:v>104.84</c:v>
                </c:pt>
                <c:pt idx="628">
                  <c:v>105.02</c:v>
                </c:pt>
                <c:pt idx="629">
                  <c:v>105.12</c:v>
                </c:pt>
                <c:pt idx="630">
                  <c:v>105.21</c:v>
                </c:pt>
                <c:pt idx="631">
                  <c:v>105.31</c:v>
                </c:pt>
                <c:pt idx="632">
                  <c:v>105.41</c:v>
                </c:pt>
                <c:pt idx="633">
                  <c:v>105.68</c:v>
                </c:pt>
                <c:pt idx="634">
                  <c:v>105.82</c:v>
                </c:pt>
                <c:pt idx="635">
                  <c:v>105.89</c:v>
                </c:pt>
                <c:pt idx="636">
                  <c:v>106.01</c:v>
                </c:pt>
                <c:pt idx="637">
                  <c:v>106.15</c:v>
                </c:pt>
                <c:pt idx="638">
                  <c:v>106.36</c:v>
                </c:pt>
                <c:pt idx="639">
                  <c:v>106.47</c:v>
                </c:pt>
                <c:pt idx="640">
                  <c:v>106.58</c:v>
                </c:pt>
                <c:pt idx="641">
                  <c:v>106.67</c:v>
                </c:pt>
                <c:pt idx="642">
                  <c:v>106.78</c:v>
                </c:pt>
                <c:pt idx="643">
                  <c:v>107.04</c:v>
                </c:pt>
                <c:pt idx="644">
                  <c:v>107.19</c:v>
                </c:pt>
                <c:pt idx="645">
                  <c:v>107.28</c:v>
                </c:pt>
                <c:pt idx="646">
                  <c:v>107.38</c:v>
                </c:pt>
                <c:pt idx="647">
                  <c:v>107.45</c:v>
                </c:pt>
                <c:pt idx="648">
                  <c:v>107.93</c:v>
                </c:pt>
                <c:pt idx="649">
                  <c:v>108.03</c:v>
                </c:pt>
                <c:pt idx="650">
                  <c:v>108.13</c:v>
                </c:pt>
                <c:pt idx="651">
                  <c:v>108.44</c:v>
                </c:pt>
                <c:pt idx="652">
                  <c:v>108.58</c:v>
                </c:pt>
                <c:pt idx="653">
                  <c:v>108.68</c:v>
                </c:pt>
                <c:pt idx="654">
                  <c:v>108.77</c:v>
                </c:pt>
                <c:pt idx="655">
                  <c:v>108.88</c:v>
                </c:pt>
                <c:pt idx="656">
                  <c:v>109.2</c:v>
                </c:pt>
                <c:pt idx="657">
                  <c:v>109.32</c:v>
                </c:pt>
                <c:pt idx="658">
                  <c:v>109.41</c:v>
                </c:pt>
                <c:pt idx="659">
                  <c:v>109.51</c:v>
                </c:pt>
                <c:pt idx="660">
                  <c:v>109.7</c:v>
                </c:pt>
                <c:pt idx="661">
                  <c:v>109.97</c:v>
                </c:pt>
                <c:pt idx="662">
                  <c:v>110.1</c:v>
                </c:pt>
                <c:pt idx="663">
                  <c:v>110.18</c:v>
                </c:pt>
                <c:pt idx="664">
                  <c:v>110.35</c:v>
                </c:pt>
                <c:pt idx="665">
                  <c:v>110.68</c:v>
                </c:pt>
                <c:pt idx="666">
                  <c:v>110.85</c:v>
                </c:pt>
                <c:pt idx="667">
                  <c:v>110.92</c:v>
                </c:pt>
                <c:pt idx="668">
                  <c:v>111.01</c:v>
                </c:pt>
                <c:pt idx="669">
                  <c:v>111.12</c:v>
                </c:pt>
                <c:pt idx="670">
                  <c:v>111.57</c:v>
                </c:pt>
                <c:pt idx="671">
                  <c:v>111.7</c:v>
                </c:pt>
                <c:pt idx="672">
                  <c:v>111.83</c:v>
                </c:pt>
                <c:pt idx="673">
                  <c:v>111.97</c:v>
                </c:pt>
                <c:pt idx="674">
                  <c:v>112.16</c:v>
                </c:pt>
                <c:pt idx="675">
                  <c:v>112.58</c:v>
                </c:pt>
                <c:pt idx="676">
                  <c:v>112.76</c:v>
                </c:pt>
                <c:pt idx="677">
                  <c:v>112.97</c:v>
                </c:pt>
                <c:pt idx="678">
                  <c:v>113.63</c:v>
                </c:pt>
                <c:pt idx="679">
                  <c:v>113.78</c:v>
                </c:pt>
                <c:pt idx="680">
                  <c:v>113.96</c:v>
                </c:pt>
                <c:pt idx="681">
                  <c:v>114.09</c:v>
                </c:pt>
                <c:pt idx="682">
                  <c:v>114.23</c:v>
                </c:pt>
                <c:pt idx="683">
                  <c:v>114.68</c:v>
                </c:pt>
                <c:pt idx="684">
                  <c:v>114.85</c:v>
                </c:pt>
                <c:pt idx="685">
                  <c:v>115.04</c:v>
                </c:pt>
                <c:pt idx="686">
                  <c:v>115.18</c:v>
                </c:pt>
                <c:pt idx="687">
                  <c:v>115.35</c:v>
                </c:pt>
                <c:pt idx="688">
                  <c:v>115.73</c:v>
                </c:pt>
                <c:pt idx="689">
                  <c:v>115.87</c:v>
                </c:pt>
                <c:pt idx="690">
                  <c:v>116.02</c:v>
                </c:pt>
                <c:pt idx="691">
                  <c:v>116.16</c:v>
                </c:pt>
                <c:pt idx="692">
                  <c:v>116.3</c:v>
                </c:pt>
                <c:pt idx="693">
                  <c:v>116.75</c:v>
                </c:pt>
                <c:pt idx="694">
                  <c:v>116.93</c:v>
                </c:pt>
                <c:pt idx="695">
                  <c:v>117.08</c:v>
                </c:pt>
                <c:pt idx="696">
                  <c:v>117.25</c:v>
                </c:pt>
                <c:pt idx="697">
                  <c:v>117.43</c:v>
                </c:pt>
                <c:pt idx="698">
                  <c:v>117.86</c:v>
                </c:pt>
                <c:pt idx="699">
                  <c:v>118.07</c:v>
                </c:pt>
                <c:pt idx="700">
                  <c:v>118.34</c:v>
                </c:pt>
                <c:pt idx="701">
                  <c:v>118.6</c:v>
                </c:pt>
                <c:pt idx="702">
                  <c:v>118.94</c:v>
                </c:pt>
                <c:pt idx="703">
                  <c:v>119.11</c:v>
                </c:pt>
                <c:pt idx="704">
                  <c:v>119.41</c:v>
                </c:pt>
                <c:pt idx="705">
                  <c:v>119.7</c:v>
                </c:pt>
                <c:pt idx="706">
                  <c:v>120.03</c:v>
                </c:pt>
                <c:pt idx="707">
                  <c:v>120.2</c:v>
                </c:pt>
                <c:pt idx="708">
                  <c:v>120.32</c:v>
                </c:pt>
                <c:pt idx="709">
                  <c:v>120.46</c:v>
                </c:pt>
                <c:pt idx="710">
                  <c:v>120.68</c:v>
                </c:pt>
                <c:pt idx="711">
                  <c:v>121.11</c:v>
                </c:pt>
                <c:pt idx="712">
                  <c:v>121.28</c:v>
                </c:pt>
                <c:pt idx="713">
                  <c:v>121.45</c:v>
                </c:pt>
                <c:pt idx="714">
                  <c:v>121.62</c:v>
                </c:pt>
                <c:pt idx="715">
                  <c:v>121.7</c:v>
                </c:pt>
                <c:pt idx="716">
                  <c:v>122.3</c:v>
                </c:pt>
                <c:pt idx="717">
                  <c:v>122.5</c:v>
                </c:pt>
                <c:pt idx="718">
                  <c:v>122.7</c:v>
                </c:pt>
                <c:pt idx="719">
                  <c:v>122.92</c:v>
                </c:pt>
                <c:pt idx="720">
                  <c:v>123.67</c:v>
                </c:pt>
                <c:pt idx="721">
                  <c:v>123.85</c:v>
                </c:pt>
                <c:pt idx="722">
                  <c:v>124.1</c:v>
                </c:pt>
                <c:pt idx="723">
                  <c:v>124.24</c:v>
                </c:pt>
                <c:pt idx="724">
                  <c:v>124.71</c:v>
                </c:pt>
                <c:pt idx="725">
                  <c:v>124.87</c:v>
                </c:pt>
                <c:pt idx="726">
                  <c:v>125.04</c:v>
                </c:pt>
                <c:pt idx="727">
                  <c:v>125.25</c:v>
                </c:pt>
                <c:pt idx="728">
                  <c:v>125.45</c:v>
                </c:pt>
                <c:pt idx="729">
                  <c:v>125.95</c:v>
                </c:pt>
              </c:numCache>
            </c:numRef>
          </c:val>
          <c:smooth val="0"/>
          <c:extLst>
            <c:ext xmlns:c16="http://schemas.microsoft.com/office/drawing/2014/chart" uri="{C3380CC4-5D6E-409C-BE32-E72D297353CC}">
              <c16:uniqueId val="{00000003-9E4C-4187-AC4A-2B2F1837AF22}"/>
            </c:ext>
          </c:extLst>
        </c:ser>
        <c:ser>
          <c:idx val="2"/>
          <c:order val="1"/>
          <c:tx>
            <c:strRef>
              <c:f>'TC MULTIPLE'!$F$12</c:f>
              <c:strCache>
                <c:ptCount val="1"/>
                <c:pt idx="0">
                  <c:v>Minorista</c:v>
                </c:pt>
              </c:strCache>
            </c:strRef>
          </c:tx>
          <c:spPr>
            <a:ln w="28575" cap="rnd">
              <a:solidFill>
                <a:schemeClr val="accent3"/>
              </a:solidFill>
              <a:round/>
            </a:ln>
            <a:effectLst/>
          </c:spPr>
          <c:marker>
            <c:symbol val="none"/>
          </c:marker>
          <c:cat>
            <c:numRef>
              <c:f>'TC MULTIPLE'!$C$132:$C$999</c:f>
              <c:numCache>
                <c:formatCode>m/d/yyyy</c:formatCode>
                <c:ptCount val="868"/>
                <c:pt idx="0">
                  <c:v>43644</c:v>
                </c:pt>
                <c:pt idx="1">
                  <c:v>43647</c:v>
                </c:pt>
                <c:pt idx="2">
                  <c:v>43648</c:v>
                </c:pt>
                <c:pt idx="3">
                  <c:v>43649</c:v>
                </c:pt>
                <c:pt idx="4">
                  <c:v>43650</c:v>
                </c:pt>
                <c:pt idx="5">
                  <c:v>43651</c:v>
                </c:pt>
                <c:pt idx="6">
                  <c:v>43656</c:v>
                </c:pt>
                <c:pt idx="7">
                  <c:v>43657</c:v>
                </c:pt>
                <c:pt idx="8">
                  <c:v>43658</c:v>
                </c:pt>
                <c:pt idx="9">
                  <c:v>43661</c:v>
                </c:pt>
                <c:pt idx="10">
                  <c:v>43662</c:v>
                </c:pt>
                <c:pt idx="11">
                  <c:v>43663</c:v>
                </c:pt>
                <c:pt idx="12">
                  <c:v>43664</c:v>
                </c:pt>
                <c:pt idx="13">
                  <c:v>43665</c:v>
                </c:pt>
                <c:pt idx="14">
                  <c:v>43668</c:v>
                </c:pt>
                <c:pt idx="15">
                  <c:v>43669</c:v>
                </c:pt>
                <c:pt idx="16">
                  <c:v>43670</c:v>
                </c:pt>
                <c:pt idx="17">
                  <c:v>43671</c:v>
                </c:pt>
                <c:pt idx="18">
                  <c:v>43672</c:v>
                </c:pt>
                <c:pt idx="19">
                  <c:v>43675</c:v>
                </c:pt>
                <c:pt idx="20">
                  <c:v>43676</c:v>
                </c:pt>
                <c:pt idx="21">
                  <c:v>43677</c:v>
                </c:pt>
                <c:pt idx="22">
                  <c:v>43678</c:v>
                </c:pt>
                <c:pt idx="23">
                  <c:v>43679</c:v>
                </c:pt>
                <c:pt idx="24">
                  <c:v>43682</c:v>
                </c:pt>
                <c:pt idx="25">
                  <c:v>43683</c:v>
                </c:pt>
                <c:pt idx="26">
                  <c:v>43684</c:v>
                </c:pt>
                <c:pt idx="27">
                  <c:v>43685</c:v>
                </c:pt>
                <c:pt idx="28">
                  <c:v>43686</c:v>
                </c:pt>
                <c:pt idx="29">
                  <c:v>43689</c:v>
                </c:pt>
                <c:pt idx="30">
                  <c:v>43690</c:v>
                </c:pt>
                <c:pt idx="31">
                  <c:v>43691</c:v>
                </c:pt>
                <c:pt idx="32">
                  <c:v>43692</c:v>
                </c:pt>
                <c:pt idx="33">
                  <c:v>43693</c:v>
                </c:pt>
                <c:pt idx="34">
                  <c:v>43697</c:v>
                </c:pt>
                <c:pt idx="35">
                  <c:v>43698</c:v>
                </c:pt>
                <c:pt idx="36">
                  <c:v>43699</c:v>
                </c:pt>
                <c:pt idx="37">
                  <c:v>43700</c:v>
                </c:pt>
                <c:pt idx="38">
                  <c:v>43703</c:v>
                </c:pt>
                <c:pt idx="39">
                  <c:v>43704</c:v>
                </c:pt>
                <c:pt idx="40">
                  <c:v>43705</c:v>
                </c:pt>
                <c:pt idx="41">
                  <c:v>43706</c:v>
                </c:pt>
                <c:pt idx="42">
                  <c:v>43707</c:v>
                </c:pt>
                <c:pt idx="43">
                  <c:v>43710</c:v>
                </c:pt>
                <c:pt idx="44">
                  <c:v>43711</c:v>
                </c:pt>
                <c:pt idx="45">
                  <c:v>43712</c:v>
                </c:pt>
                <c:pt idx="46">
                  <c:v>43713</c:v>
                </c:pt>
                <c:pt idx="47">
                  <c:v>43714</c:v>
                </c:pt>
                <c:pt idx="48">
                  <c:v>43717</c:v>
                </c:pt>
                <c:pt idx="49">
                  <c:v>43718</c:v>
                </c:pt>
                <c:pt idx="50">
                  <c:v>43719</c:v>
                </c:pt>
                <c:pt idx="51">
                  <c:v>43720</c:v>
                </c:pt>
                <c:pt idx="52">
                  <c:v>43721</c:v>
                </c:pt>
                <c:pt idx="53">
                  <c:v>43724</c:v>
                </c:pt>
                <c:pt idx="54">
                  <c:v>43725</c:v>
                </c:pt>
                <c:pt idx="55">
                  <c:v>43726</c:v>
                </c:pt>
                <c:pt idx="56">
                  <c:v>43727</c:v>
                </c:pt>
                <c:pt idx="57">
                  <c:v>43728</c:v>
                </c:pt>
                <c:pt idx="58">
                  <c:v>43731</c:v>
                </c:pt>
                <c:pt idx="59">
                  <c:v>43732</c:v>
                </c:pt>
                <c:pt idx="60">
                  <c:v>43733</c:v>
                </c:pt>
                <c:pt idx="61">
                  <c:v>43734</c:v>
                </c:pt>
                <c:pt idx="62">
                  <c:v>43735</c:v>
                </c:pt>
                <c:pt idx="63">
                  <c:v>43738</c:v>
                </c:pt>
                <c:pt idx="64">
                  <c:v>43739</c:v>
                </c:pt>
                <c:pt idx="65">
                  <c:v>43740</c:v>
                </c:pt>
                <c:pt idx="66">
                  <c:v>43741</c:v>
                </c:pt>
                <c:pt idx="67">
                  <c:v>43742</c:v>
                </c:pt>
                <c:pt idx="68">
                  <c:v>43745</c:v>
                </c:pt>
                <c:pt idx="69">
                  <c:v>43746</c:v>
                </c:pt>
                <c:pt idx="70">
                  <c:v>43747</c:v>
                </c:pt>
                <c:pt idx="71">
                  <c:v>43748</c:v>
                </c:pt>
                <c:pt idx="72">
                  <c:v>43749</c:v>
                </c:pt>
                <c:pt idx="73">
                  <c:v>43753</c:v>
                </c:pt>
                <c:pt idx="74">
                  <c:v>43754</c:v>
                </c:pt>
                <c:pt idx="75">
                  <c:v>43755</c:v>
                </c:pt>
                <c:pt idx="76">
                  <c:v>43756</c:v>
                </c:pt>
                <c:pt idx="77">
                  <c:v>43759</c:v>
                </c:pt>
                <c:pt idx="78">
                  <c:v>43760</c:v>
                </c:pt>
                <c:pt idx="79">
                  <c:v>43761</c:v>
                </c:pt>
                <c:pt idx="80">
                  <c:v>43762</c:v>
                </c:pt>
                <c:pt idx="81">
                  <c:v>43763</c:v>
                </c:pt>
                <c:pt idx="82">
                  <c:v>43766</c:v>
                </c:pt>
                <c:pt idx="83">
                  <c:v>43767</c:v>
                </c:pt>
                <c:pt idx="84">
                  <c:v>43768</c:v>
                </c:pt>
                <c:pt idx="85">
                  <c:v>43769</c:v>
                </c:pt>
                <c:pt idx="86">
                  <c:v>43770</c:v>
                </c:pt>
                <c:pt idx="87">
                  <c:v>43773</c:v>
                </c:pt>
                <c:pt idx="88">
                  <c:v>43774</c:v>
                </c:pt>
                <c:pt idx="89">
                  <c:v>43776</c:v>
                </c:pt>
                <c:pt idx="90">
                  <c:v>43777</c:v>
                </c:pt>
                <c:pt idx="91">
                  <c:v>43780</c:v>
                </c:pt>
                <c:pt idx="92">
                  <c:v>43781</c:v>
                </c:pt>
                <c:pt idx="93">
                  <c:v>43782</c:v>
                </c:pt>
                <c:pt idx="94">
                  <c:v>43783</c:v>
                </c:pt>
                <c:pt idx="95">
                  <c:v>43784</c:v>
                </c:pt>
                <c:pt idx="96">
                  <c:v>43788</c:v>
                </c:pt>
                <c:pt idx="97">
                  <c:v>43789</c:v>
                </c:pt>
                <c:pt idx="98">
                  <c:v>43790</c:v>
                </c:pt>
                <c:pt idx="99">
                  <c:v>43791</c:v>
                </c:pt>
                <c:pt idx="100">
                  <c:v>43794</c:v>
                </c:pt>
                <c:pt idx="101">
                  <c:v>43795</c:v>
                </c:pt>
                <c:pt idx="102">
                  <c:v>43796</c:v>
                </c:pt>
                <c:pt idx="103">
                  <c:v>43797</c:v>
                </c:pt>
                <c:pt idx="104">
                  <c:v>43798</c:v>
                </c:pt>
                <c:pt idx="105">
                  <c:v>43801</c:v>
                </c:pt>
                <c:pt idx="106">
                  <c:v>43802</c:v>
                </c:pt>
                <c:pt idx="107">
                  <c:v>43803</c:v>
                </c:pt>
                <c:pt idx="108">
                  <c:v>43804</c:v>
                </c:pt>
                <c:pt idx="109">
                  <c:v>43805</c:v>
                </c:pt>
                <c:pt idx="110">
                  <c:v>43808</c:v>
                </c:pt>
                <c:pt idx="111">
                  <c:v>43809</c:v>
                </c:pt>
                <c:pt idx="112">
                  <c:v>43810</c:v>
                </c:pt>
                <c:pt idx="113">
                  <c:v>43811</c:v>
                </c:pt>
                <c:pt idx="114">
                  <c:v>43812</c:v>
                </c:pt>
                <c:pt idx="115">
                  <c:v>43815</c:v>
                </c:pt>
                <c:pt idx="116">
                  <c:v>43816</c:v>
                </c:pt>
                <c:pt idx="117">
                  <c:v>43817</c:v>
                </c:pt>
                <c:pt idx="118">
                  <c:v>43818</c:v>
                </c:pt>
                <c:pt idx="119">
                  <c:v>43819</c:v>
                </c:pt>
                <c:pt idx="120">
                  <c:v>43822</c:v>
                </c:pt>
                <c:pt idx="121">
                  <c:v>43825</c:v>
                </c:pt>
                <c:pt idx="122">
                  <c:v>43826</c:v>
                </c:pt>
                <c:pt idx="123">
                  <c:v>43829</c:v>
                </c:pt>
                <c:pt idx="124">
                  <c:v>43832</c:v>
                </c:pt>
                <c:pt idx="125">
                  <c:v>43833</c:v>
                </c:pt>
                <c:pt idx="126">
                  <c:v>43836</c:v>
                </c:pt>
                <c:pt idx="127">
                  <c:v>43837</c:v>
                </c:pt>
                <c:pt idx="128">
                  <c:v>43838</c:v>
                </c:pt>
                <c:pt idx="129">
                  <c:v>43839</c:v>
                </c:pt>
                <c:pt idx="130">
                  <c:v>43840</c:v>
                </c:pt>
                <c:pt idx="131">
                  <c:v>43843</c:v>
                </c:pt>
                <c:pt idx="132">
                  <c:v>43844</c:v>
                </c:pt>
                <c:pt idx="133">
                  <c:v>43845</c:v>
                </c:pt>
                <c:pt idx="134">
                  <c:v>43846</c:v>
                </c:pt>
                <c:pt idx="135">
                  <c:v>43847</c:v>
                </c:pt>
                <c:pt idx="136">
                  <c:v>43850</c:v>
                </c:pt>
                <c:pt idx="137">
                  <c:v>43851</c:v>
                </c:pt>
                <c:pt idx="138">
                  <c:v>43852</c:v>
                </c:pt>
                <c:pt idx="139">
                  <c:v>43853</c:v>
                </c:pt>
                <c:pt idx="140">
                  <c:v>43854</c:v>
                </c:pt>
                <c:pt idx="141">
                  <c:v>43857</c:v>
                </c:pt>
                <c:pt idx="142">
                  <c:v>43858</c:v>
                </c:pt>
                <c:pt idx="143">
                  <c:v>43859</c:v>
                </c:pt>
                <c:pt idx="144">
                  <c:v>43860</c:v>
                </c:pt>
                <c:pt idx="145">
                  <c:v>43861</c:v>
                </c:pt>
                <c:pt idx="146">
                  <c:v>43864</c:v>
                </c:pt>
                <c:pt idx="147">
                  <c:v>43865</c:v>
                </c:pt>
                <c:pt idx="148">
                  <c:v>43866</c:v>
                </c:pt>
                <c:pt idx="149">
                  <c:v>43867</c:v>
                </c:pt>
                <c:pt idx="150">
                  <c:v>43868</c:v>
                </c:pt>
                <c:pt idx="151">
                  <c:v>43871</c:v>
                </c:pt>
                <c:pt idx="152">
                  <c:v>43872</c:v>
                </c:pt>
                <c:pt idx="153">
                  <c:v>43873</c:v>
                </c:pt>
                <c:pt idx="154">
                  <c:v>43874</c:v>
                </c:pt>
                <c:pt idx="155">
                  <c:v>43875</c:v>
                </c:pt>
                <c:pt idx="156">
                  <c:v>43878</c:v>
                </c:pt>
                <c:pt idx="157">
                  <c:v>43879</c:v>
                </c:pt>
                <c:pt idx="158">
                  <c:v>43880</c:v>
                </c:pt>
                <c:pt idx="159">
                  <c:v>43881</c:v>
                </c:pt>
                <c:pt idx="160">
                  <c:v>43882</c:v>
                </c:pt>
                <c:pt idx="161">
                  <c:v>43887</c:v>
                </c:pt>
                <c:pt idx="162">
                  <c:v>43888</c:v>
                </c:pt>
                <c:pt idx="163">
                  <c:v>43889</c:v>
                </c:pt>
                <c:pt idx="164">
                  <c:v>43892</c:v>
                </c:pt>
                <c:pt idx="165">
                  <c:v>43893</c:v>
                </c:pt>
                <c:pt idx="166">
                  <c:v>43894</c:v>
                </c:pt>
                <c:pt idx="167">
                  <c:v>43895</c:v>
                </c:pt>
                <c:pt idx="168">
                  <c:v>43896</c:v>
                </c:pt>
                <c:pt idx="169">
                  <c:v>43899</c:v>
                </c:pt>
                <c:pt idx="170">
                  <c:v>43900</c:v>
                </c:pt>
                <c:pt idx="171">
                  <c:v>43901</c:v>
                </c:pt>
                <c:pt idx="172">
                  <c:v>43902</c:v>
                </c:pt>
                <c:pt idx="173">
                  <c:v>43903</c:v>
                </c:pt>
                <c:pt idx="174">
                  <c:v>43906</c:v>
                </c:pt>
                <c:pt idx="175">
                  <c:v>43907</c:v>
                </c:pt>
                <c:pt idx="176">
                  <c:v>43908</c:v>
                </c:pt>
                <c:pt idx="177">
                  <c:v>43909</c:v>
                </c:pt>
                <c:pt idx="178">
                  <c:v>43910</c:v>
                </c:pt>
                <c:pt idx="179">
                  <c:v>43915</c:v>
                </c:pt>
                <c:pt idx="180">
                  <c:v>43916</c:v>
                </c:pt>
                <c:pt idx="181">
                  <c:v>43917</c:v>
                </c:pt>
                <c:pt idx="182">
                  <c:v>43920</c:v>
                </c:pt>
                <c:pt idx="183">
                  <c:v>43922</c:v>
                </c:pt>
                <c:pt idx="184">
                  <c:v>43923</c:v>
                </c:pt>
                <c:pt idx="185">
                  <c:v>43924</c:v>
                </c:pt>
                <c:pt idx="186">
                  <c:v>43927</c:v>
                </c:pt>
                <c:pt idx="187">
                  <c:v>43928</c:v>
                </c:pt>
                <c:pt idx="188">
                  <c:v>43929</c:v>
                </c:pt>
                <c:pt idx="189">
                  <c:v>43934</c:v>
                </c:pt>
                <c:pt idx="190">
                  <c:v>43935</c:v>
                </c:pt>
                <c:pt idx="191">
                  <c:v>43936</c:v>
                </c:pt>
                <c:pt idx="192">
                  <c:v>43937</c:v>
                </c:pt>
                <c:pt idx="193">
                  <c:v>43938</c:v>
                </c:pt>
                <c:pt idx="194">
                  <c:v>43941</c:v>
                </c:pt>
                <c:pt idx="195">
                  <c:v>43942</c:v>
                </c:pt>
                <c:pt idx="196">
                  <c:v>43943</c:v>
                </c:pt>
                <c:pt idx="197">
                  <c:v>43944</c:v>
                </c:pt>
                <c:pt idx="198">
                  <c:v>43945</c:v>
                </c:pt>
                <c:pt idx="199">
                  <c:v>43948</c:v>
                </c:pt>
                <c:pt idx="200">
                  <c:v>43949</c:v>
                </c:pt>
                <c:pt idx="201">
                  <c:v>43950</c:v>
                </c:pt>
                <c:pt idx="202">
                  <c:v>43951</c:v>
                </c:pt>
                <c:pt idx="203">
                  <c:v>43955</c:v>
                </c:pt>
                <c:pt idx="204">
                  <c:v>43956</c:v>
                </c:pt>
                <c:pt idx="205">
                  <c:v>43957</c:v>
                </c:pt>
                <c:pt idx="206">
                  <c:v>43958</c:v>
                </c:pt>
                <c:pt idx="207">
                  <c:v>43959</c:v>
                </c:pt>
                <c:pt idx="208">
                  <c:v>43962</c:v>
                </c:pt>
                <c:pt idx="209">
                  <c:v>43963</c:v>
                </c:pt>
                <c:pt idx="210">
                  <c:v>43964</c:v>
                </c:pt>
                <c:pt idx="211">
                  <c:v>43965</c:v>
                </c:pt>
                <c:pt idx="212">
                  <c:v>43966</c:v>
                </c:pt>
                <c:pt idx="213">
                  <c:v>43969</c:v>
                </c:pt>
                <c:pt idx="214">
                  <c:v>43970</c:v>
                </c:pt>
                <c:pt idx="215">
                  <c:v>43971</c:v>
                </c:pt>
                <c:pt idx="216">
                  <c:v>43972</c:v>
                </c:pt>
                <c:pt idx="217">
                  <c:v>43973</c:v>
                </c:pt>
                <c:pt idx="218">
                  <c:v>43977</c:v>
                </c:pt>
                <c:pt idx="219">
                  <c:v>43978</c:v>
                </c:pt>
                <c:pt idx="220">
                  <c:v>43979</c:v>
                </c:pt>
                <c:pt idx="221">
                  <c:v>43980</c:v>
                </c:pt>
                <c:pt idx="222">
                  <c:v>43983</c:v>
                </c:pt>
                <c:pt idx="223">
                  <c:v>43984</c:v>
                </c:pt>
                <c:pt idx="224">
                  <c:v>43985</c:v>
                </c:pt>
                <c:pt idx="225">
                  <c:v>43986</c:v>
                </c:pt>
                <c:pt idx="226">
                  <c:v>43987</c:v>
                </c:pt>
                <c:pt idx="227">
                  <c:v>43990</c:v>
                </c:pt>
                <c:pt idx="228">
                  <c:v>43991</c:v>
                </c:pt>
                <c:pt idx="229">
                  <c:v>43992</c:v>
                </c:pt>
                <c:pt idx="230">
                  <c:v>43993</c:v>
                </c:pt>
                <c:pt idx="231">
                  <c:v>43994</c:v>
                </c:pt>
                <c:pt idx="232">
                  <c:v>43998</c:v>
                </c:pt>
                <c:pt idx="233">
                  <c:v>43999</c:v>
                </c:pt>
                <c:pt idx="234">
                  <c:v>44000</c:v>
                </c:pt>
                <c:pt idx="235">
                  <c:v>44001</c:v>
                </c:pt>
                <c:pt idx="236">
                  <c:v>44004</c:v>
                </c:pt>
                <c:pt idx="237">
                  <c:v>44005</c:v>
                </c:pt>
                <c:pt idx="238">
                  <c:v>44006</c:v>
                </c:pt>
                <c:pt idx="239">
                  <c:v>44007</c:v>
                </c:pt>
                <c:pt idx="240">
                  <c:v>44008</c:v>
                </c:pt>
                <c:pt idx="241">
                  <c:v>44011</c:v>
                </c:pt>
                <c:pt idx="242">
                  <c:v>44012</c:v>
                </c:pt>
                <c:pt idx="243">
                  <c:v>44013</c:v>
                </c:pt>
                <c:pt idx="244">
                  <c:v>44014</c:v>
                </c:pt>
                <c:pt idx="245">
                  <c:v>44015</c:v>
                </c:pt>
                <c:pt idx="246">
                  <c:v>44018</c:v>
                </c:pt>
                <c:pt idx="247">
                  <c:v>44019</c:v>
                </c:pt>
                <c:pt idx="248">
                  <c:v>44020</c:v>
                </c:pt>
                <c:pt idx="249">
                  <c:v>44025</c:v>
                </c:pt>
                <c:pt idx="250">
                  <c:v>44026</c:v>
                </c:pt>
                <c:pt idx="251">
                  <c:v>44027</c:v>
                </c:pt>
                <c:pt idx="252">
                  <c:v>44028</c:v>
                </c:pt>
                <c:pt idx="253">
                  <c:v>44029</c:v>
                </c:pt>
                <c:pt idx="254">
                  <c:v>44032</c:v>
                </c:pt>
                <c:pt idx="255">
                  <c:v>44033</c:v>
                </c:pt>
                <c:pt idx="256">
                  <c:v>44034</c:v>
                </c:pt>
                <c:pt idx="257">
                  <c:v>44035</c:v>
                </c:pt>
                <c:pt idx="258">
                  <c:v>44036</c:v>
                </c:pt>
                <c:pt idx="259">
                  <c:v>44039</c:v>
                </c:pt>
                <c:pt idx="260">
                  <c:v>44040</c:v>
                </c:pt>
                <c:pt idx="261">
                  <c:v>44041</c:v>
                </c:pt>
                <c:pt idx="262">
                  <c:v>44042</c:v>
                </c:pt>
                <c:pt idx="263">
                  <c:v>44043</c:v>
                </c:pt>
                <c:pt idx="264">
                  <c:v>44046</c:v>
                </c:pt>
                <c:pt idx="265">
                  <c:v>44047</c:v>
                </c:pt>
                <c:pt idx="266">
                  <c:v>44048</c:v>
                </c:pt>
                <c:pt idx="267">
                  <c:v>44049</c:v>
                </c:pt>
                <c:pt idx="268">
                  <c:v>44050</c:v>
                </c:pt>
                <c:pt idx="269">
                  <c:v>44053</c:v>
                </c:pt>
                <c:pt idx="270">
                  <c:v>44054</c:v>
                </c:pt>
                <c:pt idx="271">
                  <c:v>44055</c:v>
                </c:pt>
                <c:pt idx="272">
                  <c:v>44056</c:v>
                </c:pt>
                <c:pt idx="273">
                  <c:v>44057</c:v>
                </c:pt>
                <c:pt idx="274">
                  <c:v>44061</c:v>
                </c:pt>
                <c:pt idx="275">
                  <c:v>44062</c:v>
                </c:pt>
                <c:pt idx="276">
                  <c:v>44063</c:v>
                </c:pt>
                <c:pt idx="277">
                  <c:v>44064</c:v>
                </c:pt>
                <c:pt idx="278">
                  <c:v>44065</c:v>
                </c:pt>
                <c:pt idx="279">
                  <c:v>44068</c:v>
                </c:pt>
                <c:pt idx="280">
                  <c:v>44069</c:v>
                </c:pt>
                <c:pt idx="281">
                  <c:v>44070</c:v>
                </c:pt>
                <c:pt idx="282">
                  <c:v>44071</c:v>
                </c:pt>
                <c:pt idx="283">
                  <c:v>44074</c:v>
                </c:pt>
                <c:pt idx="284">
                  <c:v>44075</c:v>
                </c:pt>
                <c:pt idx="285">
                  <c:v>44076</c:v>
                </c:pt>
                <c:pt idx="286">
                  <c:v>44077</c:v>
                </c:pt>
                <c:pt idx="287">
                  <c:v>44078</c:v>
                </c:pt>
                <c:pt idx="288">
                  <c:v>44081</c:v>
                </c:pt>
                <c:pt idx="289">
                  <c:v>44082</c:v>
                </c:pt>
                <c:pt idx="290">
                  <c:v>44083</c:v>
                </c:pt>
                <c:pt idx="291">
                  <c:v>44084</c:v>
                </c:pt>
                <c:pt idx="292">
                  <c:v>44085</c:v>
                </c:pt>
                <c:pt idx="293">
                  <c:v>44088</c:v>
                </c:pt>
                <c:pt idx="294">
                  <c:v>44089</c:v>
                </c:pt>
                <c:pt idx="295">
                  <c:v>44090</c:v>
                </c:pt>
                <c:pt idx="296">
                  <c:v>44091</c:v>
                </c:pt>
                <c:pt idx="297">
                  <c:v>44092</c:v>
                </c:pt>
                <c:pt idx="298">
                  <c:v>44095</c:v>
                </c:pt>
                <c:pt idx="299">
                  <c:v>44096</c:v>
                </c:pt>
                <c:pt idx="300">
                  <c:v>44097</c:v>
                </c:pt>
                <c:pt idx="301">
                  <c:v>44098</c:v>
                </c:pt>
                <c:pt idx="302">
                  <c:v>44099</c:v>
                </c:pt>
                <c:pt idx="303">
                  <c:v>44102</c:v>
                </c:pt>
                <c:pt idx="304">
                  <c:v>44103</c:v>
                </c:pt>
                <c:pt idx="305">
                  <c:v>44104</c:v>
                </c:pt>
                <c:pt idx="306">
                  <c:v>44105</c:v>
                </c:pt>
                <c:pt idx="307">
                  <c:v>44106</c:v>
                </c:pt>
                <c:pt idx="308">
                  <c:v>44109</c:v>
                </c:pt>
                <c:pt idx="309">
                  <c:v>44110</c:v>
                </c:pt>
                <c:pt idx="310">
                  <c:v>44111</c:v>
                </c:pt>
                <c:pt idx="311">
                  <c:v>44112</c:v>
                </c:pt>
                <c:pt idx="312">
                  <c:v>44113</c:v>
                </c:pt>
                <c:pt idx="313">
                  <c:v>44117</c:v>
                </c:pt>
                <c:pt idx="314">
                  <c:v>44118</c:v>
                </c:pt>
                <c:pt idx="315">
                  <c:v>44119</c:v>
                </c:pt>
                <c:pt idx="316">
                  <c:v>44120</c:v>
                </c:pt>
                <c:pt idx="317">
                  <c:v>44123</c:v>
                </c:pt>
                <c:pt idx="318">
                  <c:v>44124</c:v>
                </c:pt>
                <c:pt idx="319">
                  <c:v>44125</c:v>
                </c:pt>
                <c:pt idx="320">
                  <c:v>44126</c:v>
                </c:pt>
                <c:pt idx="321">
                  <c:v>44127</c:v>
                </c:pt>
                <c:pt idx="322">
                  <c:v>44130</c:v>
                </c:pt>
                <c:pt idx="323">
                  <c:v>44131</c:v>
                </c:pt>
                <c:pt idx="324">
                  <c:v>44132</c:v>
                </c:pt>
                <c:pt idx="325">
                  <c:v>44133</c:v>
                </c:pt>
                <c:pt idx="326">
                  <c:v>44134</c:v>
                </c:pt>
                <c:pt idx="327">
                  <c:v>44137</c:v>
                </c:pt>
                <c:pt idx="328">
                  <c:v>44138</c:v>
                </c:pt>
                <c:pt idx="329">
                  <c:v>44139</c:v>
                </c:pt>
                <c:pt idx="330">
                  <c:v>44140</c:v>
                </c:pt>
                <c:pt idx="331">
                  <c:v>44144</c:v>
                </c:pt>
                <c:pt idx="332">
                  <c:v>44145</c:v>
                </c:pt>
                <c:pt idx="333">
                  <c:v>44146</c:v>
                </c:pt>
                <c:pt idx="334">
                  <c:v>44147</c:v>
                </c:pt>
                <c:pt idx="335">
                  <c:v>44148</c:v>
                </c:pt>
                <c:pt idx="336">
                  <c:v>44151</c:v>
                </c:pt>
                <c:pt idx="337">
                  <c:v>44152</c:v>
                </c:pt>
                <c:pt idx="338">
                  <c:v>44153</c:v>
                </c:pt>
                <c:pt idx="339">
                  <c:v>44154</c:v>
                </c:pt>
                <c:pt idx="340">
                  <c:v>44155</c:v>
                </c:pt>
                <c:pt idx="341">
                  <c:v>44159</c:v>
                </c:pt>
                <c:pt idx="342">
                  <c:v>44160</c:v>
                </c:pt>
                <c:pt idx="343">
                  <c:v>44161</c:v>
                </c:pt>
                <c:pt idx="344">
                  <c:v>44162</c:v>
                </c:pt>
                <c:pt idx="345">
                  <c:v>44165</c:v>
                </c:pt>
                <c:pt idx="346">
                  <c:v>44166</c:v>
                </c:pt>
                <c:pt idx="347">
                  <c:v>44167</c:v>
                </c:pt>
                <c:pt idx="348">
                  <c:v>44168</c:v>
                </c:pt>
                <c:pt idx="349">
                  <c:v>44169</c:v>
                </c:pt>
                <c:pt idx="350">
                  <c:v>44174</c:v>
                </c:pt>
                <c:pt idx="351">
                  <c:v>44175</c:v>
                </c:pt>
                <c:pt idx="352">
                  <c:v>44176</c:v>
                </c:pt>
                <c:pt idx="353">
                  <c:v>44179</c:v>
                </c:pt>
                <c:pt idx="354">
                  <c:v>44180</c:v>
                </c:pt>
                <c:pt idx="355">
                  <c:v>44181</c:v>
                </c:pt>
                <c:pt idx="356">
                  <c:v>44182</c:v>
                </c:pt>
                <c:pt idx="357">
                  <c:v>44183</c:v>
                </c:pt>
                <c:pt idx="358">
                  <c:v>44186</c:v>
                </c:pt>
                <c:pt idx="359">
                  <c:v>44187</c:v>
                </c:pt>
                <c:pt idx="360">
                  <c:v>44188</c:v>
                </c:pt>
                <c:pt idx="361">
                  <c:v>44193</c:v>
                </c:pt>
                <c:pt idx="362">
                  <c:v>44194</c:v>
                </c:pt>
                <c:pt idx="363">
                  <c:v>44195</c:v>
                </c:pt>
                <c:pt idx="364">
                  <c:v>44200</c:v>
                </c:pt>
                <c:pt idx="365">
                  <c:v>44201</c:v>
                </c:pt>
                <c:pt idx="366">
                  <c:v>44202</c:v>
                </c:pt>
                <c:pt idx="367">
                  <c:v>44203</c:v>
                </c:pt>
                <c:pt idx="368">
                  <c:v>44204</c:v>
                </c:pt>
                <c:pt idx="369">
                  <c:v>44207</c:v>
                </c:pt>
                <c:pt idx="370">
                  <c:v>44208</c:v>
                </c:pt>
                <c:pt idx="371">
                  <c:v>44209</c:v>
                </c:pt>
                <c:pt idx="372">
                  <c:v>44210</c:v>
                </c:pt>
                <c:pt idx="373">
                  <c:v>44211</c:v>
                </c:pt>
                <c:pt idx="374">
                  <c:v>44214</c:v>
                </c:pt>
                <c:pt idx="375">
                  <c:v>44215</c:v>
                </c:pt>
                <c:pt idx="376">
                  <c:v>44216</c:v>
                </c:pt>
                <c:pt idx="377">
                  <c:v>44217</c:v>
                </c:pt>
                <c:pt idx="378">
                  <c:v>44218</c:v>
                </c:pt>
                <c:pt idx="379">
                  <c:v>44221</c:v>
                </c:pt>
                <c:pt idx="380">
                  <c:v>44222</c:v>
                </c:pt>
                <c:pt idx="381">
                  <c:v>44223</c:v>
                </c:pt>
                <c:pt idx="382">
                  <c:v>44224</c:v>
                </c:pt>
                <c:pt idx="383">
                  <c:v>44225</c:v>
                </c:pt>
                <c:pt idx="384">
                  <c:v>44228</c:v>
                </c:pt>
                <c:pt idx="385">
                  <c:v>44229</c:v>
                </c:pt>
                <c:pt idx="386">
                  <c:v>44230</c:v>
                </c:pt>
                <c:pt idx="387">
                  <c:v>44231</c:v>
                </c:pt>
                <c:pt idx="388">
                  <c:v>44232</c:v>
                </c:pt>
                <c:pt idx="389">
                  <c:v>44235</c:v>
                </c:pt>
                <c:pt idx="390">
                  <c:v>44236</c:v>
                </c:pt>
                <c:pt idx="391">
                  <c:v>44237</c:v>
                </c:pt>
                <c:pt idx="392">
                  <c:v>44238</c:v>
                </c:pt>
                <c:pt idx="393">
                  <c:v>44239</c:v>
                </c:pt>
                <c:pt idx="394">
                  <c:v>44244</c:v>
                </c:pt>
                <c:pt idx="395">
                  <c:v>44245</c:v>
                </c:pt>
                <c:pt idx="396">
                  <c:v>44246</c:v>
                </c:pt>
                <c:pt idx="397">
                  <c:v>44249</c:v>
                </c:pt>
                <c:pt idx="398">
                  <c:v>44250</c:v>
                </c:pt>
                <c:pt idx="399">
                  <c:v>44251</c:v>
                </c:pt>
                <c:pt idx="400">
                  <c:v>44252</c:v>
                </c:pt>
                <c:pt idx="401">
                  <c:v>44253</c:v>
                </c:pt>
                <c:pt idx="402">
                  <c:v>44256</c:v>
                </c:pt>
                <c:pt idx="403">
                  <c:v>44257</c:v>
                </c:pt>
                <c:pt idx="404">
                  <c:v>44258</c:v>
                </c:pt>
                <c:pt idx="405">
                  <c:v>44259</c:v>
                </c:pt>
                <c:pt idx="406">
                  <c:v>44260</c:v>
                </c:pt>
                <c:pt idx="407">
                  <c:v>44263</c:v>
                </c:pt>
                <c:pt idx="408">
                  <c:v>44264</c:v>
                </c:pt>
                <c:pt idx="409">
                  <c:v>44265</c:v>
                </c:pt>
                <c:pt idx="410">
                  <c:v>44266</c:v>
                </c:pt>
                <c:pt idx="411">
                  <c:v>44267</c:v>
                </c:pt>
                <c:pt idx="412">
                  <c:v>44270</c:v>
                </c:pt>
                <c:pt idx="413">
                  <c:v>44271</c:v>
                </c:pt>
                <c:pt idx="414">
                  <c:v>44272</c:v>
                </c:pt>
                <c:pt idx="415">
                  <c:v>44273</c:v>
                </c:pt>
                <c:pt idx="416">
                  <c:v>44274</c:v>
                </c:pt>
                <c:pt idx="417">
                  <c:v>44277</c:v>
                </c:pt>
                <c:pt idx="418">
                  <c:v>44278</c:v>
                </c:pt>
                <c:pt idx="419">
                  <c:v>44280</c:v>
                </c:pt>
                <c:pt idx="420">
                  <c:v>44281</c:v>
                </c:pt>
                <c:pt idx="421">
                  <c:v>44284</c:v>
                </c:pt>
                <c:pt idx="422">
                  <c:v>44285</c:v>
                </c:pt>
                <c:pt idx="423">
                  <c:v>44286</c:v>
                </c:pt>
                <c:pt idx="424">
                  <c:v>44291</c:v>
                </c:pt>
                <c:pt idx="425">
                  <c:v>44292</c:v>
                </c:pt>
                <c:pt idx="426">
                  <c:v>44293</c:v>
                </c:pt>
                <c:pt idx="427">
                  <c:v>44294</c:v>
                </c:pt>
                <c:pt idx="428">
                  <c:v>44295</c:v>
                </c:pt>
                <c:pt idx="429">
                  <c:v>44298</c:v>
                </c:pt>
                <c:pt idx="430">
                  <c:v>44299</c:v>
                </c:pt>
                <c:pt idx="431">
                  <c:v>44300</c:v>
                </c:pt>
                <c:pt idx="432">
                  <c:v>44301</c:v>
                </c:pt>
                <c:pt idx="433">
                  <c:v>44302</c:v>
                </c:pt>
                <c:pt idx="434">
                  <c:v>44305</c:v>
                </c:pt>
                <c:pt idx="435">
                  <c:v>44306</c:v>
                </c:pt>
                <c:pt idx="436">
                  <c:v>44307</c:v>
                </c:pt>
                <c:pt idx="437">
                  <c:v>44308</c:v>
                </c:pt>
                <c:pt idx="438">
                  <c:v>44309</c:v>
                </c:pt>
                <c:pt idx="439">
                  <c:v>44312</c:v>
                </c:pt>
                <c:pt idx="440">
                  <c:v>44313</c:v>
                </c:pt>
                <c:pt idx="441">
                  <c:v>44314</c:v>
                </c:pt>
                <c:pt idx="442">
                  <c:v>44315</c:v>
                </c:pt>
                <c:pt idx="443">
                  <c:v>44316</c:v>
                </c:pt>
                <c:pt idx="444">
                  <c:v>44319</c:v>
                </c:pt>
                <c:pt idx="445">
                  <c:v>44320</c:v>
                </c:pt>
                <c:pt idx="446">
                  <c:v>44321</c:v>
                </c:pt>
                <c:pt idx="447">
                  <c:v>44322</c:v>
                </c:pt>
                <c:pt idx="448">
                  <c:v>44323</c:v>
                </c:pt>
                <c:pt idx="449">
                  <c:v>44326</c:v>
                </c:pt>
                <c:pt idx="450">
                  <c:v>44327</c:v>
                </c:pt>
                <c:pt idx="451">
                  <c:v>44328</c:v>
                </c:pt>
                <c:pt idx="452">
                  <c:v>44329</c:v>
                </c:pt>
                <c:pt idx="453">
                  <c:v>44330</c:v>
                </c:pt>
                <c:pt idx="454">
                  <c:v>44333</c:v>
                </c:pt>
                <c:pt idx="455">
                  <c:v>44334</c:v>
                </c:pt>
                <c:pt idx="456">
                  <c:v>44335</c:v>
                </c:pt>
                <c:pt idx="457">
                  <c:v>44336</c:v>
                </c:pt>
                <c:pt idx="458">
                  <c:v>44337</c:v>
                </c:pt>
                <c:pt idx="459">
                  <c:v>44342</c:v>
                </c:pt>
                <c:pt idx="460">
                  <c:v>44343</c:v>
                </c:pt>
                <c:pt idx="461">
                  <c:v>44344</c:v>
                </c:pt>
                <c:pt idx="462">
                  <c:v>44347</c:v>
                </c:pt>
                <c:pt idx="463">
                  <c:v>44348</c:v>
                </c:pt>
                <c:pt idx="464">
                  <c:v>44349</c:v>
                </c:pt>
                <c:pt idx="465">
                  <c:v>44350</c:v>
                </c:pt>
                <c:pt idx="466">
                  <c:v>44351</c:v>
                </c:pt>
                <c:pt idx="467">
                  <c:v>44354</c:v>
                </c:pt>
                <c:pt idx="468">
                  <c:v>44355</c:v>
                </c:pt>
                <c:pt idx="469">
                  <c:v>44356</c:v>
                </c:pt>
                <c:pt idx="470">
                  <c:v>44357</c:v>
                </c:pt>
                <c:pt idx="471">
                  <c:v>44358</c:v>
                </c:pt>
                <c:pt idx="472">
                  <c:v>44361</c:v>
                </c:pt>
                <c:pt idx="473">
                  <c:v>44362</c:v>
                </c:pt>
                <c:pt idx="474">
                  <c:v>44363</c:v>
                </c:pt>
                <c:pt idx="475">
                  <c:v>44364</c:v>
                </c:pt>
                <c:pt idx="476">
                  <c:v>44365</c:v>
                </c:pt>
                <c:pt idx="477">
                  <c:v>44369</c:v>
                </c:pt>
                <c:pt idx="478">
                  <c:v>44370</c:v>
                </c:pt>
                <c:pt idx="479">
                  <c:v>44371</c:v>
                </c:pt>
                <c:pt idx="480">
                  <c:v>44372</c:v>
                </c:pt>
                <c:pt idx="481">
                  <c:v>44375</c:v>
                </c:pt>
                <c:pt idx="482">
                  <c:v>44376</c:v>
                </c:pt>
                <c:pt idx="483">
                  <c:v>44377</c:v>
                </c:pt>
                <c:pt idx="484">
                  <c:v>44378</c:v>
                </c:pt>
                <c:pt idx="485">
                  <c:v>44379</c:v>
                </c:pt>
                <c:pt idx="486">
                  <c:v>44382</c:v>
                </c:pt>
                <c:pt idx="487">
                  <c:v>44383</c:v>
                </c:pt>
                <c:pt idx="488">
                  <c:v>44384</c:v>
                </c:pt>
                <c:pt idx="489">
                  <c:v>44385</c:v>
                </c:pt>
                <c:pt idx="490">
                  <c:v>44389</c:v>
                </c:pt>
                <c:pt idx="491">
                  <c:v>44390</c:v>
                </c:pt>
                <c:pt idx="492">
                  <c:v>44391</c:v>
                </c:pt>
                <c:pt idx="493">
                  <c:v>44392</c:v>
                </c:pt>
                <c:pt idx="494">
                  <c:v>44393</c:v>
                </c:pt>
                <c:pt idx="495">
                  <c:v>44396</c:v>
                </c:pt>
                <c:pt idx="496">
                  <c:v>44397</c:v>
                </c:pt>
                <c:pt idx="497">
                  <c:v>44398</c:v>
                </c:pt>
                <c:pt idx="498">
                  <c:v>44399</c:v>
                </c:pt>
                <c:pt idx="499">
                  <c:v>44400</c:v>
                </c:pt>
                <c:pt idx="500">
                  <c:v>44403</c:v>
                </c:pt>
                <c:pt idx="501">
                  <c:v>44404</c:v>
                </c:pt>
                <c:pt idx="502">
                  <c:v>44405</c:v>
                </c:pt>
                <c:pt idx="503">
                  <c:v>44406</c:v>
                </c:pt>
                <c:pt idx="504">
                  <c:v>44407</c:v>
                </c:pt>
                <c:pt idx="505">
                  <c:v>44410</c:v>
                </c:pt>
                <c:pt idx="506">
                  <c:v>44411</c:v>
                </c:pt>
                <c:pt idx="507">
                  <c:v>44412</c:v>
                </c:pt>
                <c:pt idx="508">
                  <c:v>44413</c:v>
                </c:pt>
                <c:pt idx="509">
                  <c:v>44414</c:v>
                </c:pt>
                <c:pt idx="510">
                  <c:v>44417</c:v>
                </c:pt>
                <c:pt idx="511">
                  <c:v>44418</c:v>
                </c:pt>
                <c:pt idx="512">
                  <c:v>44419</c:v>
                </c:pt>
                <c:pt idx="513">
                  <c:v>44420</c:v>
                </c:pt>
                <c:pt idx="514">
                  <c:v>44421</c:v>
                </c:pt>
                <c:pt idx="515">
                  <c:v>44425</c:v>
                </c:pt>
                <c:pt idx="516">
                  <c:v>44426</c:v>
                </c:pt>
                <c:pt idx="517">
                  <c:v>44427</c:v>
                </c:pt>
                <c:pt idx="518">
                  <c:v>44428</c:v>
                </c:pt>
                <c:pt idx="519">
                  <c:v>44431</c:v>
                </c:pt>
                <c:pt idx="520">
                  <c:v>44432</c:v>
                </c:pt>
                <c:pt idx="521">
                  <c:v>44433</c:v>
                </c:pt>
                <c:pt idx="522">
                  <c:v>44434</c:v>
                </c:pt>
                <c:pt idx="523">
                  <c:v>44435</c:v>
                </c:pt>
                <c:pt idx="524">
                  <c:v>44438</c:v>
                </c:pt>
                <c:pt idx="525">
                  <c:v>44439</c:v>
                </c:pt>
                <c:pt idx="526">
                  <c:v>44440</c:v>
                </c:pt>
                <c:pt idx="527">
                  <c:v>44441</c:v>
                </c:pt>
                <c:pt idx="528">
                  <c:v>44442</c:v>
                </c:pt>
                <c:pt idx="529">
                  <c:v>44445</c:v>
                </c:pt>
                <c:pt idx="530">
                  <c:v>44446</c:v>
                </c:pt>
                <c:pt idx="531">
                  <c:v>44447</c:v>
                </c:pt>
                <c:pt idx="532">
                  <c:v>44448</c:v>
                </c:pt>
                <c:pt idx="533">
                  <c:v>44449</c:v>
                </c:pt>
                <c:pt idx="534">
                  <c:v>44452</c:v>
                </c:pt>
                <c:pt idx="535">
                  <c:v>44453</c:v>
                </c:pt>
                <c:pt idx="536">
                  <c:v>44454</c:v>
                </c:pt>
                <c:pt idx="537">
                  <c:v>44455</c:v>
                </c:pt>
                <c:pt idx="538">
                  <c:v>44456</c:v>
                </c:pt>
                <c:pt idx="539">
                  <c:v>44459</c:v>
                </c:pt>
                <c:pt idx="540">
                  <c:v>44460</c:v>
                </c:pt>
                <c:pt idx="541">
                  <c:v>44461</c:v>
                </c:pt>
                <c:pt idx="542">
                  <c:v>44462</c:v>
                </c:pt>
                <c:pt idx="543">
                  <c:v>44463</c:v>
                </c:pt>
                <c:pt idx="544">
                  <c:v>44466</c:v>
                </c:pt>
                <c:pt idx="545">
                  <c:v>44467</c:v>
                </c:pt>
                <c:pt idx="546">
                  <c:v>44468</c:v>
                </c:pt>
                <c:pt idx="547">
                  <c:v>44469</c:v>
                </c:pt>
                <c:pt idx="548">
                  <c:v>44470</c:v>
                </c:pt>
                <c:pt idx="549">
                  <c:v>44473</c:v>
                </c:pt>
                <c:pt idx="550">
                  <c:v>44474</c:v>
                </c:pt>
                <c:pt idx="551">
                  <c:v>44475</c:v>
                </c:pt>
                <c:pt idx="552">
                  <c:v>44476</c:v>
                </c:pt>
                <c:pt idx="553">
                  <c:v>44481</c:v>
                </c:pt>
                <c:pt idx="554">
                  <c:v>44482</c:v>
                </c:pt>
                <c:pt idx="555">
                  <c:v>44483</c:v>
                </c:pt>
                <c:pt idx="556">
                  <c:v>44484</c:v>
                </c:pt>
                <c:pt idx="557">
                  <c:v>44487</c:v>
                </c:pt>
                <c:pt idx="558">
                  <c:v>44488</c:v>
                </c:pt>
                <c:pt idx="559">
                  <c:v>44489</c:v>
                </c:pt>
                <c:pt idx="560">
                  <c:v>44490</c:v>
                </c:pt>
                <c:pt idx="561">
                  <c:v>44491</c:v>
                </c:pt>
                <c:pt idx="562">
                  <c:v>44494</c:v>
                </c:pt>
                <c:pt idx="563">
                  <c:v>44495</c:v>
                </c:pt>
                <c:pt idx="564">
                  <c:v>44496</c:v>
                </c:pt>
                <c:pt idx="565">
                  <c:v>44497</c:v>
                </c:pt>
                <c:pt idx="566">
                  <c:v>44498</c:v>
                </c:pt>
                <c:pt idx="567">
                  <c:v>44501</c:v>
                </c:pt>
                <c:pt idx="568">
                  <c:v>44502</c:v>
                </c:pt>
                <c:pt idx="569">
                  <c:v>44503</c:v>
                </c:pt>
                <c:pt idx="570">
                  <c:v>44504</c:v>
                </c:pt>
                <c:pt idx="571">
                  <c:v>44505</c:v>
                </c:pt>
                <c:pt idx="572">
                  <c:v>44508</c:v>
                </c:pt>
                <c:pt idx="573">
                  <c:v>44509</c:v>
                </c:pt>
                <c:pt idx="574">
                  <c:v>44510</c:v>
                </c:pt>
                <c:pt idx="575">
                  <c:v>44511</c:v>
                </c:pt>
                <c:pt idx="576">
                  <c:v>44512</c:v>
                </c:pt>
                <c:pt idx="577">
                  <c:v>44515</c:v>
                </c:pt>
                <c:pt idx="578">
                  <c:v>44516</c:v>
                </c:pt>
                <c:pt idx="579">
                  <c:v>44517</c:v>
                </c:pt>
                <c:pt idx="580">
                  <c:v>44518</c:v>
                </c:pt>
                <c:pt idx="581">
                  <c:v>44519</c:v>
                </c:pt>
                <c:pt idx="582">
                  <c:v>44523</c:v>
                </c:pt>
                <c:pt idx="583">
                  <c:v>44524</c:v>
                </c:pt>
                <c:pt idx="584">
                  <c:v>44525</c:v>
                </c:pt>
                <c:pt idx="585">
                  <c:v>44526</c:v>
                </c:pt>
                <c:pt idx="586">
                  <c:v>44529</c:v>
                </c:pt>
                <c:pt idx="587">
                  <c:v>44530</c:v>
                </c:pt>
                <c:pt idx="588">
                  <c:v>44531</c:v>
                </c:pt>
                <c:pt idx="589">
                  <c:v>44532</c:v>
                </c:pt>
                <c:pt idx="590">
                  <c:v>44533</c:v>
                </c:pt>
                <c:pt idx="591">
                  <c:v>44536</c:v>
                </c:pt>
                <c:pt idx="592">
                  <c:v>44537</c:v>
                </c:pt>
                <c:pt idx="593">
                  <c:v>44539</c:v>
                </c:pt>
                <c:pt idx="594">
                  <c:v>44540</c:v>
                </c:pt>
                <c:pt idx="595">
                  <c:v>44543</c:v>
                </c:pt>
                <c:pt idx="596">
                  <c:v>44544</c:v>
                </c:pt>
                <c:pt idx="597">
                  <c:v>44545</c:v>
                </c:pt>
                <c:pt idx="598">
                  <c:v>44546</c:v>
                </c:pt>
                <c:pt idx="599">
                  <c:v>44547</c:v>
                </c:pt>
                <c:pt idx="600">
                  <c:v>44550</c:v>
                </c:pt>
                <c:pt idx="601">
                  <c:v>44551</c:v>
                </c:pt>
                <c:pt idx="602">
                  <c:v>44552</c:v>
                </c:pt>
                <c:pt idx="603">
                  <c:v>44553</c:v>
                </c:pt>
                <c:pt idx="604">
                  <c:v>44557</c:v>
                </c:pt>
                <c:pt idx="605">
                  <c:v>44558</c:v>
                </c:pt>
                <c:pt idx="606">
                  <c:v>44559</c:v>
                </c:pt>
                <c:pt idx="607">
                  <c:v>44560</c:v>
                </c:pt>
                <c:pt idx="608">
                  <c:v>44564</c:v>
                </c:pt>
                <c:pt idx="609">
                  <c:v>44565</c:v>
                </c:pt>
                <c:pt idx="610">
                  <c:v>44566</c:v>
                </c:pt>
                <c:pt idx="611">
                  <c:v>44567</c:v>
                </c:pt>
                <c:pt idx="612">
                  <c:v>44568</c:v>
                </c:pt>
                <c:pt idx="613">
                  <c:v>44571</c:v>
                </c:pt>
                <c:pt idx="614">
                  <c:v>44572</c:v>
                </c:pt>
                <c:pt idx="615">
                  <c:v>44573</c:v>
                </c:pt>
                <c:pt idx="616">
                  <c:v>44574</c:v>
                </c:pt>
                <c:pt idx="617">
                  <c:v>44575</c:v>
                </c:pt>
                <c:pt idx="618">
                  <c:v>44578</c:v>
                </c:pt>
                <c:pt idx="619">
                  <c:v>44579</c:v>
                </c:pt>
                <c:pt idx="620">
                  <c:v>44580</c:v>
                </c:pt>
                <c:pt idx="621">
                  <c:v>44581</c:v>
                </c:pt>
                <c:pt idx="622">
                  <c:v>44582</c:v>
                </c:pt>
                <c:pt idx="623">
                  <c:v>44585</c:v>
                </c:pt>
                <c:pt idx="624">
                  <c:v>44586</c:v>
                </c:pt>
                <c:pt idx="625">
                  <c:v>44587</c:v>
                </c:pt>
                <c:pt idx="626">
                  <c:v>44588</c:v>
                </c:pt>
                <c:pt idx="627">
                  <c:v>44589</c:v>
                </c:pt>
                <c:pt idx="628">
                  <c:v>44592</c:v>
                </c:pt>
                <c:pt idx="629">
                  <c:v>44593</c:v>
                </c:pt>
                <c:pt idx="630">
                  <c:v>44594</c:v>
                </c:pt>
                <c:pt idx="631">
                  <c:v>44595</c:v>
                </c:pt>
                <c:pt idx="632">
                  <c:v>44596</c:v>
                </c:pt>
                <c:pt idx="633">
                  <c:v>44599</c:v>
                </c:pt>
                <c:pt idx="634">
                  <c:v>44600</c:v>
                </c:pt>
                <c:pt idx="635">
                  <c:v>44601</c:v>
                </c:pt>
                <c:pt idx="636">
                  <c:v>44602</c:v>
                </c:pt>
                <c:pt idx="637">
                  <c:v>44603</c:v>
                </c:pt>
                <c:pt idx="638">
                  <c:v>44606</c:v>
                </c:pt>
                <c:pt idx="639">
                  <c:v>44607</c:v>
                </c:pt>
                <c:pt idx="640">
                  <c:v>44608</c:v>
                </c:pt>
                <c:pt idx="641">
                  <c:v>44609</c:v>
                </c:pt>
                <c:pt idx="642">
                  <c:v>44610</c:v>
                </c:pt>
                <c:pt idx="643">
                  <c:v>44613</c:v>
                </c:pt>
                <c:pt idx="644">
                  <c:v>44614</c:v>
                </c:pt>
                <c:pt idx="645">
                  <c:v>44615</c:v>
                </c:pt>
                <c:pt idx="646">
                  <c:v>44616</c:v>
                </c:pt>
                <c:pt idx="647">
                  <c:v>44617</c:v>
                </c:pt>
                <c:pt idx="648">
                  <c:v>44622</c:v>
                </c:pt>
                <c:pt idx="649">
                  <c:v>44623</c:v>
                </c:pt>
                <c:pt idx="650">
                  <c:v>44624</c:v>
                </c:pt>
                <c:pt idx="651">
                  <c:v>44627</c:v>
                </c:pt>
                <c:pt idx="652">
                  <c:v>44628</c:v>
                </c:pt>
                <c:pt idx="653">
                  <c:v>44629</c:v>
                </c:pt>
                <c:pt idx="654">
                  <c:v>44630</c:v>
                </c:pt>
                <c:pt idx="655">
                  <c:v>44631</c:v>
                </c:pt>
                <c:pt idx="656">
                  <c:v>44634</c:v>
                </c:pt>
                <c:pt idx="657">
                  <c:v>44635</c:v>
                </c:pt>
                <c:pt idx="658">
                  <c:v>44636</c:v>
                </c:pt>
                <c:pt idx="659">
                  <c:v>44637</c:v>
                </c:pt>
                <c:pt idx="660">
                  <c:v>44638</c:v>
                </c:pt>
                <c:pt idx="661">
                  <c:v>44641</c:v>
                </c:pt>
                <c:pt idx="662">
                  <c:v>44642</c:v>
                </c:pt>
                <c:pt idx="663">
                  <c:v>44643</c:v>
                </c:pt>
                <c:pt idx="664">
                  <c:v>44645</c:v>
                </c:pt>
                <c:pt idx="665">
                  <c:v>44648</c:v>
                </c:pt>
                <c:pt idx="666">
                  <c:v>44649</c:v>
                </c:pt>
                <c:pt idx="667">
                  <c:v>44650</c:v>
                </c:pt>
                <c:pt idx="668">
                  <c:v>44651</c:v>
                </c:pt>
                <c:pt idx="669">
                  <c:v>44652</c:v>
                </c:pt>
                <c:pt idx="670">
                  <c:v>44655</c:v>
                </c:pt>
                <c:pt idx="671">
                  <c:v>44656</c:v>
                </c:pt>
                <c:pt idx="672">
                  <c:v>44657</c:v>
                </c:pt>
                <c:pt idx="673">
                  <c:v>44658</c:v>
                </c:pt>
                <c:pt idx="674">
                  <c:v>44659</c:v>
                </c:pt>
                <c:pt idx="675">
                  <c:v>44662</c:v>
                </c:pt>
                <c:pt idx="676">
                  <c:v>44663</c:v>
                </c:pt>
                <c:pt idx="677">
                  <c:v>44664</c:v>
                </c:pt>
                <c:pt idx="678">
                  <c:v>44669</c:v>
                </c:pt>
                <c:pt idx="679">
                  <c:v>44670</c:v>
                </c:pt>
                <c:pt idx="680">
                  <c:v>44671</c:v>
                </c:pt>
                <c:pt idx="681">
                  <c:v>44672</c:v>
                </c:pt>
                <c:pt idx="682">
                  <c:v>44673</c:v>
                </c:pt>
                <c:pt idx="683">
                  <c:v>44676</c:v>
                </c:pt>
                <c:pt idx="684">
                  <c:v>44677</c:v>
                </c:pt>
                <c:pt idx="685">
                  <c:v>44678</c:v>
                </c:pt>
                <c:pt idx="686">
                  <c:v>44679</c:v>
                </c:pt>
                <c:pt idx="687">
                  <c:v>44680</c:v>
                </c:pt>
                <c:pt idx="688">
                  <c:v>44683</c:v>
                </c:pt>
                <c:pt idx="689">
                  <c:v>44684</c:v>
                </c:pt>
                <c:pt idx="690">
                  <c:v>44685</c:v>
                </c:pt>
                <c:pt idx="691">
                  <c:v>44686</c:v>
                </c:pt>
                <c:pt idx="692">
                  <c:v>44687</c:v>
                </c:pt>
                <c:pt idx="693">
                  <c:v>44690</c:v>
                </c:pt>
                <c:pt idx="694">
                  <c:v>44691</c:v>
                </c:pt>
                <c:pt idx="695">
                  <c:v>44692</c:v>
                </c:pt>
                <c:pt idx="696">
                  <c:v>44693</c:v>
                </c:pt>
                <c:pt idx="697">
                  <c:v>44694</c:v>
                </c:pt>
                <c:pt idx="698">
                  <c:v>44697</c:v>
                </c:pt>
                <c:pt idx="699">
                  <c:v>44698</c:v>
                </c:pt>
                <c:pt idx="700">
                  <c:v>44700</c:v>
                </c:pt>
                <c:pt idx="701">
                  <c:v>44701</c:v>
                </c:pt>
                <c:pt idx="702">
                  <c:v>44704</c:v>
                </c:pt>
                <c:pt idx="703">
                  <c:v>44705</c:v>
                </c:pt>
                <c:pt idx="704">
                  <c:v>44707</c:v>
                </c:pt>
                <c:pt idx="705">
                  <c:v>44708</c:v>
                </c:pt>
                <c:pt idx="706">
                  <c:v>44711</c:v>
                </c:pt>
                <c:pt idx="707">
                  <c:v>44712</c:v>
                </c:pt>
                <c:pt idx="708">
                  <c:v>44713</c:v>
                </c:pt>
                <c:pt idx="709">
                  <c:v>44714</c:v>
                </c:pt>
                <c:pt idx="710">
                  <c:v>44715</c:v>
                </c:pt>
                <c:pt idx="711">
                  <c:v>44718</c:v>
                </c:pt>
                <c:pt idx="712">
                  <c:v>44719</c:v>
                </c:pt>
                <c:pt idx="713">
                  <c:v>44720</c:v>
                </c:pt>
                <c:pt idx="714">
                  <c:v>44721</c:v>
                </c:pt>
                <c:pt idx="715">
                  <c:v>44722</c:v>
                </c:pt>
                <c:pt idx="716">
                  <c:v>44725</c:v>
                </c:pt>
                <c:pt idx="717">
                  <c:v>44726</c:v>
                </c:pt>
                <c:pt idx="718">
                  <c:v>44727</c:v>
                </c:pt>
                <c:pt idx="719">
                  <c:v>44728</c:v>
                </c:pt>
                <c:pt idx="720">
                  <c:v>44733</c:v>
                </c:pt>
                <c:pt idx="721">
                  <c:v>44734</c:v>
                </c:pt>
                <c:pt idx="722">
                  <c:v>44735</c:v>
                </c:pt>
                <c:pt idx="723">
                  <c:v>44736</c:v>
                </c:pt>
                <c:pt idx="724">
                  <c:v>44739</c:v>
                </c:pt>
                <c:pt idx="725">
                  <c:v>44740</c:v>
                </c:pt>
                <c:pt idx="726">
                  <c:v>44741</c:v>
                </c:pt>
                <c:pt idx="727">
                  <c:v>44742</c:v>
                </c:pt>
                <c:pt idx="728">
                  <c:v>44743</c:v>
                </c:pt>
                <c:pt idx="729">
                  <c:v>44746</c:v>
                </c:pt>
                <c:pt idx="730">
                  <c:v>44747</c:v>
                </c:pt>
                <c:pt idx="731">
                  <c:v>44748</c:v>
                </c:pt>
                <c:pt idx="732">
                  <c:v>44749</c:v>
                </c:pt>
                <c:pt idx="733">
                  <c:v>44750</c:v>
                </c:pt>
                <c:pt idx="734">
                  <c:v>44753</c:v>
                </c:pt>
                <c:pt idx="735">
                  <c:v>44754</c:v>
                </c:pt>
                <c:pt idx="736">
                  <c:v>44755</c:v>
                </c:pt>
                <c:pt idx="737">
                  <c:v>44756</c:v>
                </c:pt>
                <c:pt idx="738">
                  <c:v>44757</c:v>
                </c:pt>
                <c:pt idx="739">
                  <c:v>44760</c:v>
                </c:pt>
                <c:pt idx="740">
                  <c:v>44761</c:v>
                </c:pt>
                <c:pt idx="741">
                  <c:v>44762</c:v>
                </c:pt>
                <c:pt idx="742">
                  <c:v>44763</c:v>
                </c:pt>
                <c:pt idx="743">
                  <c:v>44764</c:v>
                </c:pt>
                <c:pt idx="744">
                  <c:v>44767</c:v>
                </c:pt>
                <c:pt idx="745">
                  <c:v>44768</c:v>
                </c:pt>
                <c:pt idx="746">
                  <c:v>44769</c:v>
                </c:pt>
                <c:pt idx="747">
                  <c:v>44770</c:v>
                </c:pt>
                <c:pt idx="748">
                  <c:v>44771</c:v>
                </c:pt>
                <c:pt idx="749">
                  <c:v>44774</c:v>
                </c:pt>
                <c:pt idx="750">
                  <c:v>44775</c:v>
                </c:pt>
                <c:pt idx="751">
                  <c:v>44776</c:v>
                </c:pt>
                <c:pt idx="752">
                  <c:v>44777</c:v>
                </c:pt>
                <c:pt idx="753">
                  <c:v>44778</c:v>
                </c:pt>
                <c:pt idx="754">
                  <c:v>44781</c:v>
                </c:pt>
                <c:pt idx="755">
                  <c:v>44782</c:v>
                </c:pt>
                <c:pt idx="756">
                  <c:v>44783</c:v>
                </c:pt>
                <c:pt idx="757">
                  <c:v>44784</c:v>
                </c:pt>
                <c:pt idx="758">
                  <c:v>44785</c:v>
                </c:pt>
                <c:pt idx="759">
                  <c:v>44788</c:v>
                </c:pt>
                <c:pt idx="760">
                  <c:v>44789</c:v>
                </c:pt>
                <c:pt idx="761">
                  <c:v>44790</c:v>
                </c:pt>
                <c:pt idx="762">
                  <c:v>44791</c:v>
                </c:pt>
                <c:pt idx="763">
                  <c:v>44792</c:v>
                </c:pt>
                <c:pt idx="764">
                  <c:v>44795</c:v>
                </c:pt>
                <c:pt idx="765">
                  <c:v>44796</c:v>
                </c:pt>
                <c:pt idx="766">
                  <c:v>44797</c:v>
                </c:pt>
                <c:pt idx="767">
                  <c:v>44798</c:v>
                </c:pt>
                <c:pt idx="768">
                  <c:v>44799</c:v>
                </c:pt>
                <c:pt idx="769">
                  <c:v>44802</c:v>
                </c:pt>
                <c:pt idx="770">
                  <c:v>44803</c:v>
                </c:pt>
                <c:pt idx="771">
                  <c:v>44804</c:v>
                </c:pt>
                <c:pt idx="772">
                  <c:v>44805</c:v>
                </c:pt>
                <c:pt idx="773">
                  <c:v>44806</c:v>
                </c:pt>
                <c:pt idx="774">
                  <c:v>44809</c:v>
                </c:pt>
                <c:pt idx="775">
                  <c:v>44810</c:v>
                </c:pt>
                <c:pt idx="776">
                  <c:v>44811</c:v>
                </c:pt>
                <c:pt idx="777">
                  <c:v>44812</c:v>
                </c:pt>
                <c:pt idx="778">
                  <c:v>44813</c:v>
                </c:pt>
                <c:pt idx="779">
                  <c:v>44816</c:v>
                </c:pt>
                <c:pt idx="780">
                  <c:v>44817</c:v>
                </c:pt>
                <c:pt idx="781">
                  <c:v>44818</c:v>
                </c:pt>
                <c:pt idx="782">
                  <c:v>44819</c:v>
                </c:pt>
                <c:pt idx="783">
                  <c:v>44820</c:v>
                </c:pt>
                <c:pt idx="784">
                  <c:v>44823</c:v>
                </c:pt>
                <c:pt idx="785">
                  <c:v>44824</c:v>
                </c:pt>
                <c:pt idx="786">
                  <c:v>44825</c:v>
                </c:pt>
                <c:pt idx="787">
                  <c:v>44826</c:v>
                </c:pt>
                <c:pt idx="788">
                  <c:v>44827</c:v>
                </c:pt>
                <c:pt idx="789">
                  <c:v>44830</c:v>
                </c:pt>
                <c:pt idx="790">
                  <c:v>44831</c:v>
                </c:pt>
                <c:pt idx="791">
                  <c:v>44832</c:v>
                </c:pt>
                <c:pt idx="792">
                  <c:v>44833</c:v>
                </c:pt>
                <c:pt idx="793">
                  <c:v>44834</c:v>
                </c:pt>
                <c:pt idx="794">
                  <c:v>44837</c:v>
                </c:pt>
                <c:pt idx="795">
                  <c:v>44838</c:v>
                </c:pt>
                <c:pt idx="796">
                  <c:v>44839</c:v>
                </c:pt>
                <c:pt idx="797">
                  <c:v>44840</c:v>
                </c:pt>
                <c:pt idx="798">
                  <c:v>44841</c:v>
                </c:pt>
                <c:pt idx="799">
                  <c:v>44844</c:v>
                </c:pt>
                <c:pt idx="800">
                  <c:v>44845</c:v>
                </c:pt>
                <c:pt idx="801">
                  <c:v>44846</c:v>
                </c:pt>
                <c:pt idx="802">
                  <c:v>44847</c:v>
                </c:pt>
                <c:pt idx="803">
                  <c:v>44848</c:v>
                </c:pt>
                <c:pt idx="804">
                  <c:v>44851</c:v>
                </c:pt>
                <c:pt idx="805">
                  <c:v>44852</c:v>
                </c:pt>
                <c:pt idx="806">
                  <c:v>44853</c:v>
                </c:pt>
                <c:pt idx="807">
                  <c:v>44854</c:v>
                </c:pt>
                <c:pt idx="808">
                  <c:v>44855</c:v>
                </c:pt>
                <c:pt idx="809">
                  <c:v>44858</c:v>
                </c:pt>
                <c:pt idx="810">
                  <c:v>44859</c:v>
                </c:pt>
                <c:pt idx="811">
                  <c:v>44860</c:v>
                </c:pt>
                <c:pt idx="812">
                  <c:v>44861</c:v>
                </c:pt>
                <c:pt idx="813">
                  <c:v>44862</c:v>
                </c:pt>
                <c:pt idx="814">
                  <c:v>44865</c:v>
                </c:pt>
                <c:pt idx="815">
                  <c:v>44866</c:v>
                </c:pt>
                <c:pt idx="816">
                  <c:v>44867</c:v>
                </c:pt>
                <c:pt idx="817">
                  <c:v>44868</c:v>
                </c:pt>
                <c:pt idx="818">
                  <c:v>44869</c:v>
                </c:pt>
                <c:pt idx="819">
                  <c:v>44872</c:v>
                </c:pt>
                <c:pt idx="820">
                  <c:v>44873</c:v>
                </c:pt>
                <c:pt idx="821">
                  <c:v>44874</c:v>
                </c:pt>
                <c:pt idx="822">
                  <c:v>44875</c:v>
                </c:pt>
                <c:pt idx="823">
                  <c:v>44876</c:v>
                </c:pt>
                <c:pt idx="824">
                  <c:v>44879</c:v>
                </c:pt>
                <c:pt idx="825">
                  <c:v>44880</c:v>
                </c:pt>
                <c:pt idx="826">
                  <c:v>44881</c:v>
                </c:pt>
                <c:pt idx="827">
                  <c:v>44882</c:v>
                </c:pt>
                <c:pt idx="828">
                  <c:v>44883</c:v>
                </c:pt>
                <c:pt idx="829">
                  <c:v>44886</c:v>
                </c:pt>
                <c:pt idx="830">
                  <c:v>44887</c:v>
                </c:pt>
                <c:pt idx="831">
                  <c:v>44888</c:v>
                </c:pt>
                <c:pt idx="832">
                  <c:v>44889</c:v>
                </c:pt>
                <c:pt idx="833">
                  <c:v>44890</c:v>
                </c:pt>
                <c:pt idx="834">
                  <c:v>44893</c:v>
                </c:pt>
                <c:pt idx="835">
                  <c:v>44894</c:v>
                </c:pt>
                <c:pt idx="836">
                  <c:v>44895</c:v>
                </c:pt>
                <c:pt idx="837">
                  <c:v>44896</c:v>
                </c:pt>
                <c:pt idx="838">
                  <c:v>44897</c:v>
                </c:pt>
                <c:pt idx="839">
                  <c:v>44900</c:v>
                </c:pt>
                <c:pt idx="840">
                  <c:v>44901</c:v>
                </c:pt>
                <c:pt idx="841">
                  <c:v>44902</c:v>
                </c:pt>
                <c:pt idx="842">
                  <c:v>44903</c:v>
                </c:pt>
                <c:pt idx="843">
                  <c:v>44904</c:v>
                </c:pt>
                <c:pt idx="844">
                  <c:v>44907</c:v>
                </c:pt>
                <c:pt idx="845">
                  <c:v>44908</c:v>
                </c:pt>
                <c:pt idx="846">
                  <c:v>44909</c:v>
                </c:pt>
                <c:pt idx="847">
                  <c:v>44910</c:v>
                </c:pt>
                <c:pt idx="848">
                  <c:v>44911</c:v>
                </c:pt>
                <c:pt idx="849">
                  <c:v>44914</c:v>
                </c:pt>
                <c:pt idx="850">
                  <c:v>44915</c:v>
                </c:pt>
                <c:pt idx="851">
                  <c:v>44916</c:v>
                </c:pt>
                <c:pt idx="852">
                  <c:v>44917</c:v>
                </c:pt>
                <c:pt idx="853">
                  <c:v>44918</c:v>
                </c:pt>
                <c:pt idx="854">
                  <c:v>44921</c:v>
                </c:pt>
                <c:pt idx="855">
                  <c:v>44922</c:v>
                </c:pt>
                <c:pt idx="856">
                  <c:v>44923</c:v>
                </c:pt>
                <c:pt idx="857">
                  <c:v>44924</c:v>
                </c:pt>
                <c:pt idx="858">
                  <c:v>44925</c:v>
                </c:pt>
                <c:pt idx="859">
                  <c:v>44928</c:v>
                </c:pt>
                <c:pt idx="860">
                  <c:v>44929</c:v>
                </c:pt>
                <c:pt idx="861">
                  <c:v>44930</c:v>
                </c:pt>
                <c:pt idx="862">
                  <c:v>44931</c:v>
                </c:pt>
                <c:pt idx="863">
                  <c:v>44932</c:v>
                </c:pt>
                <c:pt idx="864">
                  <c:v>44935</c:v>
                </c:pt>
                <c:pt idx="865">
                  <c:v>44936</c:v>
                </c:pt>
                <c:pt idx="866">
                  <c:v>44937</c:v>
                </c:pt>
                <c:pt idx="867">
                  <c:v>44938</c:v>
                </c:pt>
              </c:numCache>
            </c:numRef>
          </c:cat>
          <c:val>
            <c:numRef>
              <c:f>'TC MULTIPLE'!$F$132:$F$999</c:f>
              <c:numCache>
                <c:formatCode>_ * #,##0.00_ ;_ * \-#,##0.00_ ;_ * "-"??_ ;_ @_ </c:formatCode>
                <c:ptCount val="868"/>
                <c:pt idx="0">
                  <c:v>43.7</c:v>
                </c:pt>
                <c:pt idx="1">
                  <c:v>43.48</c:v>
                </c:pt>
                <c:pt idx="2">
                  <c:v>43.45</c:v>
                </c:pt>
                <c:pt idx="3">
                  <c:v>43.25</c:v>
                </c:pt>
                <c:pt idx="4">
                  <c:v>42.89</c:v>
                </c:pt>
                <c:pt idx="5">
                  <c:v>43.1</c:v>
                </c:pt>
                <c:pt idx="6">
                  <c:v>43.09</c:v>
                </c:pt>
                <c:pt idx="7">
                  <c:v>42.92</c:v>
                </c:pt>
                <c:pt idx="8">
                  <c:v>42.85</c:v>
                </c:pt>
                <c:pt idx="9">
                  <c:v>43.41</c:v>
                </c:pt>
                <c:pt idx="10">
                  <c:v>43.78</c:v>
                </c:pt>
                <c:pt idx="11">
                  <c:v>43.71</c:v>
                </c:pt>
                <c:pt idx="12">
                  <c:v>43.61</c:v>
                </c:pt>
                <c:pt idx="13">
                  <c:v>43.62</c:v>
                </c:pt>
                <c:pt idx="14">
                  <c:v>43.61</c:v>
                </c:pt>
                <c:pt idx="15">
                  <c:v>43.87</c:v>
                </c:pt>
                <c:pt idx="16">
                  <c:v>44.05</c:v>
                </c:pt>
                <c:pt idx="17">
                  <c:v>44.56</c:v>
                </c:pt>
                <c:pt idx="18">
                  <c:v>44.51</c:v>
                </c:pt>
                <c:pt idx="19">
                  <c:v>44.93</c:v>
                </c:pt>
                <c:pt idx="20">
                  <c:v>45.06</c:v>
                </c:pt>
                <c:pt idx="21">
                  <c:v>45.03</c:v>
                </c:pt>
                <c:pt idx="22">
                  <c:v>45.55</c:v>
                </c:pt>
                <c:pt idx="23">
                  <c:v>45.89</c:v>
                </c:pt>
                <c:pt idx="24">
                  <c:v>46.68</c:v>
                </c:pt>
                <c:pt idx="25">
                  <c:v>46.48</c:v>
                </c:pt>
                <c:pt idx="26">
                  <c:v>46.8</c:v>
                </c:pt>
                <c:pt idx="27">
                  <c:v>46.47</c:v>
                </c:pt>
                <c:pt idx="28">
                  <c:v>46.55</c:v>
                </c:pt>
                <c:pt idx="29">
                  <c:v>57.3</c:v>
                </c:pt>
                <c:pt idx="30">
                  <c:v>58.14</c:v>
                </c:pt>
                <c:pt idx="31">
                  <c:v>62.18</c:v>
                </c:pt>
                <c:pt idx="32">
                  <c:v>59.72</c:v>
                </c:pt>
                <c:pt idx="33">
                  <c:v>58.12</c:v>
                </c:pt>
                <c:pt idx="34">
                  <c:v>57.39</c:v>
                </c:pt>
                <c:pt idx="35">
                  <c:v>57.27</c:v>
                </c:pt>
                <c:pt idx="36">
                  <c:v>57.24</c:v>
                </c:pt>
                <c:pt idx="37">
                  <c:v>57.31</c:v>
                </c:pt>
                <c:pt idx="38">
                  <c:v>57.21</c:v>
                </c:pt>
                <c:pt idx="39">
                  <c:v>58.66</c:v>
                </c:pt>
                <c:pt idx="40">
                  <c:v>60.17</c:v>
                </c:pt>
                <c:pt idx="41">
                  <c:v>60.3</c:v>
                </c:pt>
                <c:pt idx="42">
                  <c:v>62.04</c:v>
                </c:pt>
                <c:pt idx="43">
                  <c:v>58.41</c:v>
                </c:pt>
                <c:pt idx="44">
                  <c:v>58.49</c:v>
                </c:pt>
                <c:pt idx="45">
                  <c:v>58.06</c:v>
                </c:pt>
                <c:pt idx="46">
                  <c:v>58.21</c:v>
                </c:pt>
                <c:pt idx="47">
                  <c:v>58.02</c:v>
                </c:pt>
                <c:pt idx="48">
                  <c:v>58.14</c:v>
                </c:pt>
                <c:pt idx="49">
                  <c:v>58.13</c:v>
                </c:pt>
                <c:pt idx="50">
                  <c:v>58.13</c:v>
                </c:pt>
                <c:pt idx="51">
                  <c:v>58.41</c:v>
                </c:pt>
                <c:pt idx="52">
                  <c:v>58.44</c:v>
                </c:pt>
                <c:pt idx="53">
                  <c:v>58.78</c:v>
                </c:pt>
                <c:pt idx="54">
                  <c:v>59.06</c:v>
                </c:pt>
                <c:pt idx="55">
                  <c:v>59.15</c:v>
                </c:pt>
                <c:pt idx="56">
                  <c:v>59.07</c:v>
                </c:pt>
                <c:pt idx="57">
                  <c:v>59.08</c:v>
                </c:pt>
                <c:pt idx="58">
                  <c:v>59.32</c:v>
                </c:pt>
                <c:pt idx="59">
                  <c:v>59.34</c:v>
                </c:pt>
                <c:pt idx="60">
                  <c:v>59.34</c:v>
                </c:pt>
                <c:pt idx="61">
                  <c:v>59.51</c:v>
                </c:pt>
                <c:pt idx="62">
                  <c:v>59.56</c:v>
                </c:pt>
                <c:pt idx="63">
                  <c:v>59.82</c:v>
                </c:pt>
                <c:pt idx="64">
                  <c:v>60.1</c:v>
                </c:pt>
                <c:pt idx="65">
                  <c:v>60.22</c:v>
                </c:pt>
                <c:pt idx="66">
                  <c:v>60.22</c:v>
                </c:pt>
                <c:pt idx="67">
                  <c:v>60.09</c:v>
                </c:pt>
                <c:pt idx="68">
                  <c:v>60.19</c:v>
                </c:pt>
                <c:pt idx="69">
                  <c:v>60.24</c:v>
                </c:pt>
                <c:pt idx="70">
                  <c:v>60.29</c:v>
                </c:pt>
                <c:pt idx="71">
                  <c:v>60.3</c:v>
                </c:pt>
                <c:pt idx="72">
                  <c:v>60.31</c:v>
                </c:pt>
                <c:pt idx="73">
                  <c:v>60.43</c:v>
                </c:pt>
                <c:pt idx="74">
                  <c:v>60.53</c:v>
                </c:pt>
                <c:pt idx="75">
                  <c:v>60.59</c:v>
                </c:pt>
                <c:pt idx="76">
                  <c:v>60.73</c:v>
                </c:pt>
                <c:pt idx="77">
                  <c:v>60.99</c:v>
                </c:pt>
                <c:pt idx="78">
                  <c:v>61.33</c:v>
                </c:pt>
                <c:pt idx="79">
                  <c:v>62.37</c:v>
                </c:pt>
                <c:pt idx="80">
                  <c:v>63.34</c:v>
                </c:pt>
                <c:pt idx="81">
                  <c:v>65</c:v>
                </c:pt>
                <c:pt idx="82">
                  <c:v>63.45</c:v>
                </c:pt>
                <c:pt idx="83">
                  <c:v>63.42</c:v>
                </c:pt>
                <c:pt idx="84">
                  <c:v>63.42</c:v>
                </c:pt>
                <c:pt idx="85">
                  <c:v>63.22</c:v>
                </c:pt>
                <c:pt idx="86">
                  <c:v>63.35</c:v>
                </c:pt>
                <c:pt idx="87">
                  <c:v>63.32</c:v>
                </c:pt>
                <c:pt idx="88">
                  <c:v>63.26</c:v>
                </c:pt>
                <c:pt idx="89">
                  <c:v>63.22</c:v>
                </c:pt>
                <c:pt idx="90">
                  <c:v>63.22</c:v>
                </c:pt>
                <c:pt idx="91">
                  <c:v>63.05</c:v>
                </c:pt>
                <c:pt idx="92">
                  <c:v>63.07</c:v>
                </c:pt>
                <c:pt idx="93">
                  <c:v>62.98</c:v>
                </c:pt>
                <c:pt idx="94">
                  <c:v>63</c:v>
                </c:pt>
                <c:pt idx="95">
                  <c:v>62.97</c:v>
                </c:pt>
                <c:pt idx="96">
                  <c:v>62.93</c:v>
                </c:pt>
                <c:pt idx="97">
                  <c:v>62.9</c:v>
                </c:pt>
                <c:pt idx="98">
                  <c:v>62.9</c:v>
                </c:pt>
                <c:pt idx="99">
                  <c:v>62.91</c:v>
                </c:pt>
                <c:pt idx="100">
                  <c:v>62.91</c:v>
                </c:pt>
                <c:pt idx="101">
                  <c:v>62.87</c:v>
                </c:pt>
                <c:pt idx="102">
                  <c:v>62.87</c:v>
                </c:pt>
                <c:pt idx="103">
                  <c:v>62.88</c:v>
                </c:pt>
                <c:pt idx="104">
                  <c:v>62.93</c:v>
                </c:pt>
                <c:pt idx="105">
                  <c:v>62.93</c:v>
                </c:pt>
                <c:pt idx="106">
                  <c:v>62.9</c:v>
                </c:pt>
                <c:pt idx="107">
                  <c:v>62.94</c:v>
                </c:pt>
                <c:pt idx="108">
                  <c:v>62.94</c:v>
                </c:pt>
                <c:pt idx="109">
                  <c:v>62.94</c:v>
                </c:pt>
                <c:pt idx="110">
                  <c:v>62.99</c:v>
                </c:pt>
                <c:pt idx="111">
                  <c:v>63</c:v>
                </c:pt>
                <c:pt idx="112">
                  <c:v>63.08</c:v>
                </c:pt>
                <c:pt idx="113">
                  <c:v>63.09</c:v>
                </c:pt>
                <c:pt idx="114">
                  <c:v>63.07</c:v>
                </c:pt>
                <c:pt idx="115">
                  <c:v>63.09</c:v>
                </c:pt>
                <c:pt idx="116">
                  <c:v>63.09</c:v>
                </c:pt>
                <c:pt idx="117">
                  <c:v>63.08</c:v>
                </c:pt>
                <c:pt idx="118">
                  <c:v>63.08</c:v>
                </c:pt>
                <c:pt idx="119">
                  <c:v>62.99</c:v>
                </c:pt>
                <c:pt idx="120">
                  <c:v>63</c:v>
                </c:pt>
                <c:pt idx="121">
                  <c:v>62.99</c:v>
                </c:pt>
                <c:pt idx="122">
                  <c:v>62.99</c:v>
                </c:pt>
                <c:pt idx="123">
                  <c:v>62.99</c:v>
                </c:pt>
                <c:pt idx="124">
                  <c:v>63</c:v>
                </c:pt>
                <c:pt idx="125">
                  <c:v>62.98</c:v>
                </c:pt>
                <c:pt idx="126">
                  <c:v>62.99</c:v>
                </c:pt>
                <c:pt idx="127">
                  <c:v>62.99</c:v>
                </c:pt>
                <c:pt idx="128">
                  <c:v>62.99</c:v>
                </c:pt>
                <c:pt idx="129">
                  <c:v>62.98</c:v>
                </c:pt>
                <c:pt idx="130">
                  <c:v>62.96</c:v>
                </c:pt>
                <c:pt idx="131">
                  <c:v>62.96</c:v>
                </c:pt>
                <c:pt idx="132">
                  <c:v>62.97</c:v>
                </c:pt>
                <c:pt idx="133">
                  <c:v>62.98</c:v>
                </c:pt>
                <c:pt idx="134">
                  <c:v>62.97</c:v>
                </c:pt>
                <c:pt idx="135">
                  <c:v>62.97</c:v>
                </c:pt>
                <c:pt idx="136">
                  <c:v>62.97</c:v>
                </c:pt>
                <c:pt idx="137">
                  <c:v>62.98</c:v>
                </c:pt>
                <c:pt idx="138">
                  <c:v>62.98</c:v>
                </c:pt>
                <c:pt idx="139">
                  <c:v>62.98</c:v>
                </c:pt>
                <c:pt idx="140">
                  <c:v>62.98</c:v>
                </c:pt>
                <c:pt idx="141">
                  <c:v>62.97</c:v>
                </c:pt>
                <c:pt idx="142">
                  <c:v>63.07</c:v>
                </c:pt>
                <c:pt idx="143">
                  <c:v>62.97</c:v>
                </c:pt>
                <c:pt idx="144">
                  <c:v>62.97</c:v>
                </c:pt>
                <c:pt idx="145">
                  <c:v>63.03</c:v>
                </c:pt>
                <c:pt idx="146">
                  <c:v>63.05</c:v>
                </c:pt>
                <c:pt idx="147">
                  <c:v>63.07</c:v>
                </c:pt>
                <c:pt idx="148">
                  <c:v>63.1</c:v>
                </c:pt>
                <c:pt idx="149">
                  <c:v>63.01</c:v>
                </c:pt>
                <c:pt idx="150">
                  <c:v>63.05</c:v>
                </c:pt>
                <c:pt idx="151">
                  <c:v>63.31</c:v>
                </c:pt>
                <c:pt idx="152">
                  <c:v>63.46</c:v>
                </c:pt>
                <c:pt idx="153">
                  <c:v>63.62</c:v>
                </c:pt>
                <c:pt idx="154">
                  <c:v>63.66</c:v>
                </c:pt>
                <c:pt idx="155">
                  <c:v>63.73</c:v>
                </c:pt>
                <c:pt idx="156">
                  <c:v>63.78</c:v>
                </c:pt>
                <c:pt idx="157">
                  <c:v>63.99</c:v>
                </c:pt>
                <c:pt idx="158">
                  <c:v>63.71</c:v>
                </c:pt>
                <c:pt idx="159">
                  <c:v>63.86</c:v>
                </c:pt>
                <c:pt idx="160">
                  <c:v>63.99</c:v>
                </c:pt>
                <c:pt idx="161">
                  <c:v>64.09</c:v>
                </c:pt>
                <c:pt idx="162">
                  <c:v>64.03</c:v>
                </c:pt>
                <c:pt idx="163">
                  <c:v>64.260000000000005</c:v>
                </c:pt>
                <c:pt idx="164">
                  <c:v>64.39</c:v>
                </c:pt>
                <c:pt idx="165">
                  <c:v>64.510000000000005</c:v>
                </c:pt>
                <c:pt idx="166">
                  <c:v>64.53</c:v>
                </c:pt>
                <c:pt idx="167">
                  <c:v>64.41</c:v>
                </c:pt>
                <c:pt idx="168">
                  <c:v>64.709999999999994</c:v>
                </c:pt>
                <c:pt idx="169">
                  <c:v>64.709999999999994</c:v>
                </c:pt>
                <c:pt idx="170">
                  <c:v>64.72</c:v>
                </c:pt>
                <c:pt idx="171">
                  <c:v>64.739999999999995</c:v>
                </c:pt>
                <c:pt idx="172">
                  <c:v>65.02</c:v>
                </c:pt>
                <c:pt idx="173">
                  <c:v>65.05</c:v>
                </c:pt>
                <c:pt idx="174">
                  <c:v>65.09</c:v>
                </c:pt>
                <c:pt idx="175">
                  <c:v>64.959999999999994</c:v>
                </c:pt>
                <c:pt idx="176">
                  <c:v>65.459999999999994</c:v>
                </c:pt>
                <c:pt idx="177">
                  <c:v>65.59</c:v>
                </c:pt>
                <c:pt idx="178">
                  <c:v>65.91</c:v>
                </c:pt>
                <c:pt idx="179">
                  <c:v>65.849999999999994</c:v>
                </c:pt>
                <c:pt idx="180">
                  <c:v>66.13</c:v>
                </c:pt>
                <c:pt idx="181">
                  <c:v>66.44</c:v>
                </c:pt>
                <c:pt idx="182">
                  <c:v>66.58</c:v>
                </c:pt>
                <c:pt idx="183">
                  <c:v>66.61</c:v>
                </c:pt>
                <c:pt idx="184">
                  <c:v>66.510000000000005</c:v>
                </c:pt>
                <c:pt idx="185">
                  <c:v>66.849999999999994</c:v>
                </c:pt>
                <c:pt idx="186">
                  <c:v>66.98</c:v>
                </c:pt>
                <c:pt idx="187">
                  <c:v>67.09</c:v>
                </c:pt>
                <c:pt idx="188">
                  <c:v>67.069999999999993</c:v>
                </c:pt>
                <c:pt idx="189">
                  <c:v>67.430000000000007</c:v>
                </c:pt>
                <c:pt idx="190">
                  <c:v>67.53</c:v>
                </c:pt>
                <c:pt idx="191">
                  <c:v>67.599999999999994</c:v>
                </c:pt>
                <c:pt idx="192">
                  <c:v>67.87</c:v>
                </c:pt>
                <c:pt idx="193">
                  <c:v>67.959999999999994</c:v>
                </c:pt>
                <c:pt idx="194">
                  <c:v>67.959999999999994</c:v>
                </c:pt>
                <c:pt idx="195">
                  <c:v>67.959999999999994</c:v>
                </c:pt>
                <c:pt idx="196">
                  <c:v>68.34</c:v>
                </c:pt>
                <c:pt idx="197">
                  <c:v>68.44</c:v>
                </c:pt>
                <c:pt idx="198">
                  <c:v>68.69</c:v>
                </c:pt>
                <c:pt idx="199">
                  <c:v>68.89</c:v>
                </c:pt>
                <c:pt idx="200">
                  <c:v>68.97</c:v>
                </c:pt>
                <c:pt idx="201">
                  <c:v>69.069999999999993</c:v>
                </c:pt>
                <c:pt idx="202">
                  <c:v>69.16</c:v>
                </c:pt>
                <c:pt idx="203">
                  <c:v>69.16</c:v>
                </c:pt>
                <c:pt idx="204">
                  <c:v>69.31</c:v>
                </c:pt>
                <c:pt idx="205">
                  <c:v>69.459999999999994</c:v>
                </c:pt>
                <c:pt idx="206">
                  <c:v>69.540000000000006</c:v>
                </c:pt>
                <c:pt idx="207">
                  <c:v>69.63</c:v>
                </c:pt>
                <c:pt idx="208">
                  <c:v>69.63</c:v>
                </c:pt>
                <c:pt idx="209">
                  <c:v>69.66</c:v>
                </c:pt>
                <c:pt idx="210">
                  <c:v>69.84</c:v>
                </c:pt>
                <c:pt idx="211">
                  <c:v>70.05</c:v>
                </c:pt>
                <c:pt idx="212">
                  <c:v>70.06</c:v>
                </c:pt>
                <c:pt idx="213">
                  <c:v>70.260000000000005</c:v>
                </c:pt>
                <c:pt idx="214">
                  <c:v>70.319999999999993</c:v>
                </c:pt>
                <c:pt idx="215">
                  <c:v>70.33</c:v>
                </c:pt>
                <c:pt idx="216">
                  <c:v>70.38</c:v>
                </c:pt>
                <c:pt idx="217">
                  <c:v>70.58</c:v>
                </c:pt>
                <c:pt idx="218">
                  <c:v>70.61</c:v>
                </c:pt>
                <c:pt idx="219">
                  <c:v>70.63</c:v>
                </c:pt>
                <c:pt idx="220">
                  <c:v>70.69</c:v>
                </c:pt>
                <c:pt idx="221">
                  <c:v>70.760000000000005</c:v>
                </c:pt>
                <c:pt idx="222">
                  <c:v>70.72</c:v>
                </c:pt>
                <c:pt idx="223">
                  <c:v>71.010000000000005</c:v>
                </c:pt>
                <c:pt idx="224">
                  <c:v>70.92</c:v>
                </c:pt>
                <c:pt idx="225">
                  <c:v>71.150000000000006</c:v>
                </c:pt>
                <c:pt idx="226">
                  <c:v>71.48</c:v>
                </c:pt>
                <c:pt idx="227">
                  <c:v>71.88</c:v>
                </c:pt>
                <c:pt idx="228">
                  <c:v>72.040000000000006</c:v>
                </c:pt>
                <c:pt idx="229">
                  <c:v>72.19</c:v>
                </c:pt>
                <c:pt idx="230">
                  <c:v>72.34</c:v>
                </c:pt>
                <c:pt idx="231">
                  <c:v>72.5</c:v>
                </c:pt>
                <c:pt idx="232">
                  <c:v>72.680000000000007</c:v>
                </c:pt>
                <c:pt idx="233">
                  <c:v>72.86</c:v>
                </c:pt>
                <c:pt idx="234">
                  <c:v>72.98</c:v>
                </c:pt>
                <c:pt idx="235">
                  <c:v>73.08</c:v>
                </c:pt>
                <c:pt idx="236">
                  <c:v>73.13</c:v>
                </c:pt>
                <c:pt idx="237">
                  <c:v>73.44</c:v>
                </c:pt>
                <c:pt idx="238">
                  <c:v>73.510000000000005</c:v>
                </c:pt>
                <c:pt idx="239">
                  <c:v>73.53</c:v>
                </c:pt>
                <c:pt idx="240">
                  <c:v>73.56</c:v>
                </c:pt>
                <c:pt idx="241">
                  <c:v>73.86</c:v>
                </c:pt>
                <c:pt idx="242">
                  <c:v>74.069999999999993</c:v>
                </c:pt>
                <c:pt idx="243">
                  <c:v>74.13</c:v>
                </c:pt>
                <c:pt idx="244">
                  <c:v>74.180000000000007</c:v>
                </c:pt>
                <c:pt idx="245">
                  <c:v>74.319999999999993</c:v>
                </c:pt>
                <c:pt idx="246">
                  <c:v>74.61</c:v>
                </c:pt>
                <c:pt idx="247">
                  <c:v>74.64</c:v>
                </c:pt>
                <c:pt idx="248">
                  <c:v>74.709999999999994</c:v>
                </c:pt>
                <c:pt idx="249">
                  <c:v>74.989999999999995</c:v>
                </c:pt>
                <c:pt idx="250">
                  <c:v>75.09</c:v>
                </c:pt>
                <c:pt idx="251">
                  <c:v>75.209999999999994</c:v>
                </c:pt>
                <c:pt idx="252">
                  <c:v>75.209999999999994</c:v>
                </c:pt>
                <c:pt idx="253">
                  <c:v>75.25</c:v>
                </c:pt>
                <c:pt idx="254">
                  <c:v>75.56</c:v>
                </c:pt>
                <c:pt idx="255">
                  <c:v>75.66</c:v>
                </c:pt>
                <c:pt idx="256">
                  <c:v>75.86</c:v>
                </c:pt>
                <c:pt idx="257">
                  <c:v>75.86</c:v>
                </c:pt>
                <c:pt idx="258">
                  <c:v>75.92</c:v>
                </c:pt>
                <c:pt idx="259">
                  <c:v>76</c:v>
                </c:pt>
                <c:pt idx="260">
                  <c:v>76.099999999999994</c:v>
                </c:pt>
                <c:pt idx="261">
                  <c:v>76.08</c:v>
                </c:pt>
                <c:pt idx="262">
                  <c:v>76.27</c:v>
                </c:pt>
                <c:pt idx="263">
                  <c:v>76.39</c:v>
                </c:pt>
                <c:pt idx="264">
                  <c:v>76.64</c:v>
                </c:pt>
                <c:pt idx="265">
                  <c:v>76.69</c:v>
                </c:pt>
                <c:pt idx="266">
                  <c:v>76.89</c:v>
                </c:pt>
                <c:pt idx="267">
                  <c:v>76.91</c:v>
                </c:pt>
                <c:pt idx="268">
                  <c:v>76.69</c:v>
                </c:pt>
                <c:pt idx="269">
                  <c:v>77.13</c:v>
                </c:pt>
                <c:pt idx="270">
                  <c:v>77.17</c:v>
                </c:pt>
                <c:pt idx="271">
                  <c:v>77.319999999999993</c:v>
                </c:pt>
                <c:pt idx="272">
                  <c:v>77.42</c:v>
                </c:pt>
                <c:pt idx="273">
                  <c:v>77.39</c:v>
                </c:pt>
                <c:pt idx="274">
                  <c:v>77.5</c:v>
                </c:pt>
                <c:pt idx="275">
                  <c:v>77.540000000000006</c:v>
                </c:pt>
                <c:pt idx="276">
                  <c:v>77.7</c:v>
                </c:pt>
                <c:pt idx="277">
                  <c:v>77.77</c:v>
                </c:pt>
                <c:pt idx="278">
                  <c:v>77.8</c:v>
                </c:pt>
                <c:pt idx="279">
                  <c:v>77.92</c:v>
                </c:pt>
                <c:pt idx="280">
                  <c:v>77.94</c:v>
                </c:pt>
                <c:pt idx="281">
                  <c:v>78.13</c:v>
                </c:pt>
                <c:pt idx="282">
                  <c:v>78.180000000000007</c:v>
                </c:pt>
                <c:pt idx="283">
                  <c:v>78.36</c:v>
                </c:pt>
                <c:pt idx="284">
                  <c:v>78.5</c:v>
                </c:pt>
                <c:pt idx="285">
                  <c:v>78.63</c:v>
                </c:pt>
                <c:pt idx="286">
                  <c:v>78.63</c:v>
                </c:pt>
                <c:pt idx="287">
                  <c:v>78.64</c:v>
                </c:pt>
                <c:pt idx="288">
                  <c:v>78.94</c:v>
                </c:pt>
                <c:pt idx="289">
                  <c:v>79.03</c:v>
                </c:pt>
                <c:pt idx="290">
                  <c:v>79.05</c:v>
                </c:pt>
                <c:pt idx="291">
                  <c:v>79.069999999999993</c:v>
                </c:pt>
                <c:pt idx="292">
                  <c:v>79.16</c:v>
                </c:pt>
                <c:pt idx="293">
                  <c:v>79.239999999999995</c:v>
                </c:pt>
                <c:pt idx="294">
                  <c:v>79.36</c:v>
                </c:pt>
                <c:pt idx="295">
                  <c:v>79.55</c:v>
                </c:pt>
                <c:pt idx="296">
                  <c:v>79.59</c:v>
                </c:pt>
                <c:pt idx="297">
                  <c:v>79.59</c:v>
                </c:pt>
                <c:pt idx="298">
                  <c:v>79.709999999999994</c:v>
                </c:pt>
                <c:pt idx="299">
                  <c:v>79.86</c:v>
                </c:pt>
                <c:pt idx="300">
                  <c:v>79.89</c:v>
                </c:pt>
                <c:pt idx="301">
                  <c:v>79.989999999999995</c:v>
                </c:pt>
                <c:pt idx="302">
                  <c:v>80.05</c:v>
                </c:pt>
                <c:pt idx="303">
                  <c:v>80.150000000000006</c:v>
                </c:pt>
                <c:pt idx="304">
                  <c:v>80.239999999999995</c:v>
                </c:pt>
                <c:pt idx="305">
                  <c:v>80.62</c:v>
                </c:pt>
                <c:pt idx="306">
                  <c:v>80.8</c:v>
                </c:pt>
                <c:pt idx="307">
                  <c:v>82.44</c:v>
                </c:pt>
                <c:pt idx="308">
                  <c:v>82.64</c:v>
                </c:pt>
                <c:pt idx="309">
                  <c:v>82.72</c:v>
                </c:pt>
                <c:pt idx="310">
                  <c:v>82.72</c:v>
                </c:pt>
                <c:pt idx="311">
                  <c:v>82.79</c:v>
                </c:pt>
                <c:pt idx="312">
                  <c:v>82.74</c:v>
                </c:pt>
                <c:pt idx="313">
                  <c:v>82.92</c:v>
                </c:pt>
                <c:pt idx="314">
                  <c:v>82.95</c:v>
                </c:pt>
                <c:pt idx="315">
                  <c:v>82.99</c:v>
                </c:pt>
                <c:pt idx="316">
                  <c:v>83.2</c:v>
                </c:pt>
                <c:pt idx="317">
                  <c:v>83.21</c:v>
                </c:pt>
                <c:pt idx="318">
                  <c:v>83.27</c:v>
                </c:pt>
                <c:pt idx="319">
                  <c:v>83.32</c:v>
                </c:pt>
                <c:pt idx="320">
                  <c:v>83.78</c:v>
                </c:pt>
                <c:pt idx="321">
                  <c:v>83.85</c:v>
                </c:pt>
                <c:pt idx="322">
                  <c:v>83.9</c:v>
                </c:pt>
                <c:pt idx="323">
                  <c:v>83.89</c:v>
                </c:pt>
                <c:pt idx="324">
                  <c:v>83.9</c:v>
                </c:pt>
                <c:pt idx="325">
                  <c:v>83.9</c:v>
                </c:pt>
                <c:pt idx="326">
                  <c:v>83.89</c:v>
                </c:pt>
                <c:pt idx="327">
                  <c:v>84.41</c:v>
                </c:pt>
                <c:pt idx="328">
                  <c:v>84.52</c:v>
                </c:pt>
                <c:pt idx="329">
                  <c:v>84.62</c:v>
                </c:pt>
                <c:pt idx="330">
                  <c:v>84.63</c:v>
                </c:pt>
                <c:pt idx="331">
                  <c:v>84.95</c:v>
                </c:pt>
                <c:pt idx="332">
                  <c:v>85.03</c:v>
                </c:pt>
                <c:pt idx="333">
                  <c:v>85.05</c:v>
                </c:pt>
                <c:pt idx="334">
                  <c:v>85.14</c:v>
                </c:pt>
                <c:pt idx="335">
                  <c:v>85.27</c:v>
                </c:pt>
                <c:pt idx="336">
                  <c:v>85.6</c:v>
                </c:pt>
                <c:pt idx="337">
                  <c:v>85.6</c:v>
                </c:pt>
                <c:pt idx="338">
                  <c:v>85.57</c:v>
                </c:pt>
                <c:pt idx="339">
                  <c:v>85.74</c:v>
                </c:pt>
                <c:pt idx="340">
                  <c:v>85.91</c:v>
                </c:pt>
                <c:pt idx="341">
                  <c:v>86.13</c:v>
                </c:pt>
                <c:pt idx="342">
                  <c:v>86.19</c:v>
                </c:pt>
                <c:pt idx="343">
                  <c:v>86.53</c:v>
                </c:pt>
                <c:pt idx="344">
                  <c:v>86.61</c:v>
                </c:pt>
                <c:pt idx="345">
                  <c:v>86.72</c:v>
                </c:pt>
                <c:pt idx="346">
                  <c:v>86.95</c:v>
                </c:pt>
                <c:pt idx="347">
                  <c:v>87</c:v>
                </c:pt>
                <c:pt idx="348">
                  <c:v>87.14</c:v>
                </c:pt>
                <c:pt idx="349">
                  <c:v>87.17</c:v>
                </c:pt>
                <c:pt idx="350">
                  <c:v>87.38</c:v>
                </c:pt>
                <c:pt idx="351">
                  <c:v>87.84</c:v>
                </c:pt>
                <c:pt idx="352">
                  <c:v>87.85</c:v>
                </c:pt>
                <c:pt idx="353">
                  <c:v>87.96</c:v>
                </c:pt>
                <c:pt idx="354">
                  <c:v>88.12</c:v>
                </c:pt>
                <c:pt idx="355">
                  <c:v>88.13</c:v>
                </c:pt>
                <c:pt idx="356">
                  <c:v>88.18</c:v>
                </c:pt>
                <c:pt idx="357">
                  <c:v>88.26</c:v>
                </c:pt>
                <c:pt idx="358">
                  <c:v>88.76</c:v>
                </c:pt>
                <c:pt idx="359">
                  <c:v>88.8</c:v>
                </c:pt>
                <c:pt idx="360">
                  <c:v>88.92</c:v>
                </c:pt>
                <c:pt idx="361">
                  <c:v>89.24</c:v>
                </c:pt>
                <c:pt idx="362">
                  <c:v>89.7</c:v>
                </c:pt>
                <c:pt idx="363">
                  <c:v>89.87</c:v>
                </c:pt>
                <c:pt idx="364">
                  <c:v>90.22</c:v>
                </c:pt>
                <c:pt idx="365">
                  <c:v>90.54</c:v>
                </c:pt>
                <c:pt idx="366">
                  <c:v>90.55</c:v>
                </c:pt>
                <c:pt idx="367">
                  <c:v>90.68</c:v>
                </c:pt>
                <c:pt idx="368">
                  <c:v>90.79</c:v>
                </c:pt>
                <c:pt idx="369">
                  <c:v>90.99</c:v>
                </c:pt>
                <c:pt idx="370">
                  <c:v>91.03</c:v>
                </c:pt>
                <c:pt idx="371">
                  <c:v>91.05</c:v>
                </c:pt>
                <c:pt idx="372">
                  <c:v>91.18</c:v>
                </c:pt>
                <c:pt idx="373">
                  <c:v>91.14</c:v>
                </c:pt>
                <c:pt idx="374">
                  <c:v>91.31</c:v>
                </c:pt>
                <c:pt idx="375">
                  <c:v>91.77</c:v>
                </c:pt>
                <c:pt idx="376">
                  <c:v>91.76</c:v>
                </c:pt>
                <c:pt idx="377">
                  <c:v>91.91</c:v>
                </c:pt>
                <c:pt idx="378">
                  <c:v>92</c:v>
                </c:pt>
                <c:pt idx="379">
                  <c:v>92.35</c:v>
                </c:pt>
                <c:pt idx="380">
                  <c:v>92.4</c:v>
                </c:pt>
                <c:pt idx="381">
                  <c:v>92.44</c:v>
                </c:pt>
                <c:pt idx="382">
                  <c:v>92.58</c:v>
                </c:pt>
                <c:pt idx="383">
                  <c:v>92.7</c:v>
                </c:pt>
                <c:pt idx="384">
                  <c:v>92.7</c:v>
                </c:pt>
                <c:pt idx="385">
                  <c:v>93.06</c:v>
                </c:pt>
                <c:pt idx="386">
                  <c:v>92.96</c:v>
                </c:pt>
                <c:pt idx="387">
                  <c:v>93.19</c:v>
                </c:pt>
                <c:pt idx="388">
                  <c:v>93.32</c:v>
                </c:pt>
                <c:pt idx="389">
                  <c:v>93.57</c:v>
                </c:pt>
                <c:pt idx="390">
                  <c:v>93.58</c:v>
                </c:pt>
                <c:pt idx="391">
                  <c:v>93.73</c:v>
                </c:pt>
                <c:pt idx="392">
                  <c:v>93.87</c:v>
                </c:pt>
                <c:pt idx="393">
                  <c:v>93.95</c:v>
                </c:pt>
                <c:pt idx="394">
                  <c:v>94.23</c:v>
                </c:pt>
                <c:pt idx="395">
                  <c:v>94.29</c:v>
                </c:pt>
                <c:pt idx="396">
                  <c:v>94.4</c:v>
                </c:pt>
                <c:pt idx="397">
                  <c:v>94.77</c:v>
                </c:pt>
                <c:pt idx="398">
                  <c:v>94.83</c:v>
                </c:pt>
                <c:pt idx="399">
                  <c:v>95.02</c:v>
                </c:pt>
                <c:pt idx="400">
                  <c:v>95.08</c:v>
                </c:pt>
                <c:pt idx="401">
                  <c:v>95.12</c:v>
                </c:pt>
                <c:pt idx="402">
                  <c:v>95.51</c:v>
                </c:pt>
                <c:pt idx="403">
                  <c:v>95.67</c:v>
                </c:pt>
                <c:pt idx="404">
                  <c:v>95.72</c:v>
                </c:pt>
                <c:pt idx="405">
                  <c:v>95.75</c:v>
                </c:pt>
                <c:pt idx="406">
                  <c:v>95.69</c:v>
                </c:pt>
                <c:pt idx="407">
                  <c:v>96</c:v>
                </c:pt>
                <c:pt idx="408">
                  <c:v>96.07</c:v>
                </c:pt>
                <c:pt idx="409">
                  <c:v>96.31</c:v>
                </c:pt>
                <c:pt idx="410">
                  <c:v>96.45</c:v>
                </c:pt>
                <c:pt idx="411">
                  <c:v>96.49</c:v>
                </c:pt>
                <c:pt idx="412">
                  <c:v>96.69</c:v>
                </c:pt>
                <c:pt idx="413">
                  <c:v>96.81</c:v>
                </c:pt>
                <c:pt idx="414">
                  <c:v>96.76</c:v>
                </c:pt>
                <c:pt idx="415">
                  <c:v>96.83</c:v>
                </c:pt>
                <c:pt idx="416">
                  <c:v>96.98</c:v>
                </c:pt>
                <c:pt idx="417">
                  <c:v>97.1</c:v>
                </c:pt>
                <c:pt idx="418">
                  <c:v>97.33</c:v>
                </c:pt>
                <c:pt idx="419">
                  <c:v>97.45</c:v>
                </c:pt>
                <c:pt idx="420">
                  <c:v>97.57</c:v>
                </c:pt>
                <c:pt idx="421">
                  <c:v>97.61</c:v>
                </c:pt>
                <c:pt idx="422">
                  <c:v>97.61</c:v>
                </c:pt>
                <c:pt idx="423">
                  <c:v>97.69</c:v>
                </c:pt>
                <c:pt idx="424">
                  <c:v>98.1</c:v>
                </c:pt>
                <c:pt idx="425">
                  <c:v>98.1</c:v>
                </c:pt>
                <c:pt idx="426">
                  <c:v>98.1</c:v>
                </c:pt>
                <c:pt idx="427">
                  <c:v>98.2</c:v>
                </c:pt>
                <c:pt idx="428">
                  <c:v>98.21</c:v>
                </c:pt>
                <c:pt idx="429">
                  <c:v>98.31</c:v>
                </c:pt>
                <c:pt idx="430">
                  <c:v>98.33</c:v>
                </c:pt>
                <c:pt idx="431">
                  <c:v>98.32</c:v>
                </c:pt>
                <c:pt idx="432">
                  <c:v>98.47</c:v>
                </c:pt>
                <c:pt idx="433">
                  <c:v>98.52</c:v>
                </c:pt>
                <c:pt idx="434">
                  <c:v>98.59</c:v>
                </c:pt>
                <c:pt idx="435">
                  <c:v>98.59</c:v>
                </c:pt>
                <c:pt idx="436">
                  <c:v>98.61</c:v>
                </c:pt>
                <c:pt idx="437">
                  <c:v>98.64</c:v>
                </c:pt>
                <c:pt idx="438">
                  <c:v>98.78</c:v>
                </c:pt>
                <c:pt idx="439">
                  <c:v>98.88</c:v>
                </c:pt>
                <c:pt idx="440">
                  <c:v>98.89</c:v>
                </c:pt>
                <c:pt idx="441">
                  <c:v>98.91</c:v>
                </c:pt>
                <c:pt idx="442">
                  <c:v>98.97</c:v>
                </c:pt>
                <c:pt idx="443">
                  <c:v>98.9</c:v>
                </c:pt>
                <c:pt idx="444">
                  <c:v>99.21</c:v>
                </c:pt>
                <c:pt idx="445">
                  <c:v>99.3</c:v>
                </c:pt>
                <c:pt idx="446">
                  <c:v>99.33</c:v>
                </c:pt>
                <c:pt idx="447">
                  <c:v>99.33</c:v>
                </c:pt>
                <c:pt idx="448">
                  <c:v>99.43</c:v>
                </c:pt>
                <c:pt idx="449">
                  <c:v>99.5</c:v>
                </c:pt>
                <c:pt idx="450">
                  <c:v>99.5</c:v>
                </c:pt>
                <c:pt idx="451">
                  <c:v>99.51</c:v>
                </c:pt>
                <c:pt idx="452">
                  <c:v>99.51</c:v>
                </c:pt>
                <c:pt idx="453">
                  <c:v>99.51</c:v>
                </c:pt>
                <c:pt idx="454">
                  <c:v>99.64</c:v>
                </c:pt>
                <c:pt idx="455">
                  <c:v>99.64</c:v>
                </c:pt>
                <c:pt idx="456">
                  <c:v>99.71</c:v>
                </c:pt>
                <c:pt idx="457">
                  <c:v>99.71</c:v>
                </c:pt>
                <c:pt idx="458">
                  <c:v>99.71</c:v>
                </c:pt>
                <c:pt idx="459">
                  <c:v>99.96</c:v>
                </c:pt>
                <c:pt idx="460">
                  <c:v>100.02</c:v>
                </c:pt>
                <c:pt idx="461">
                  <c:v>100.04</c:v>
                </c:pt>
                <c:pt idx="462">
                  <c:v>100.19</c:v>
                </c:pt>
                <c:pt idx="463">
                  <c:v>100.23</c:v>
                </c:pt>
                <c:pt idx="464">
                  <c:v>100.26</c:v>
                </c:pt>
                <c:pt idx="465">
                  <c:v>100.26</c:v>
                </c:pt>
                <c:pt idx="466">
                  <c:v>100.28</c:v>
                </c:pt>
                <c:pt idx="467">
                  <c:v>100.34</c:v>
                </c:pt>
                <c:pt idx="468">
                  <c:v>100.37</c:v>
                </c:pt>
                <c:pt idx="469">
                  <c:v>100.36</c:v>
                </c:pt>
                <c:pt idx="470">
                  <c:v>100.37</c:v>
                </c:pt>
                <c:pt idx="471">
                  <c:v>100.39</c:v>
                </c:pt>
                <c:pt idx="472">
                  <c:v>100.53</c:v>
                </c:pt>
                <c:pt idx="473">
                  <c:v>100.67</c:v>
                </c:pt>
                <c:pt idx="474">
                  <c:v>100.62</c:v>
                </c:pt>
                <c:pt idx="475">
                  <c:v>100.71</c:v>
                </c:pt>
                <c:pt idx="476">
                  <c:v>100.71</c:v>
                </c:pt>
                <c:pt idx="477">
                  <c:v>100.69</c:v>
                </c:pt>
                <c:pt idx="478">
                  <c:v>100.89</c:v>
                </c:pt>
                <c:pt idx="479">
                  <c:v>100.89</c:v>
                </c:pt>
                <c:pt idx="480">
                  <c:v>100.99</c:v>
                </c:pt>
                <c:pt idx="481">
                  <c:v>100.99</c:v>
                </c:pt>
                <c:pt idx="482">
                  <c:v>101.14</c:v>
                </c:pt>
                <c:pt idx="483">
                  <c:v>101.17</c:v>
                </c:pt>
                <c:pt idx="484">
                  <c:v>101.23</c:v>
                </c:pt>
                <c:pt idx="485">
                  <c:v>101.19</c:v>
                </c:pt>
                <c:pt idx="486">
                  <c:v>101.28</c:v>
                </c:pt>
                <c:pt idx="487">
                  <c:v>101.33</c:v>
                </c:pt>
                <c:pt idx="488">
                  <c:v>101.34</c:v>
                </c:pt>
                <c:pt idx="489">
                  <c:v>101.35</c:v>
                </c:pt>
                <c:pt idx="490">
                  <c:v>101.42</c:v>
                </c:pt>
                <c:pt idx="491">
                  <c:v>101.48</c:v>
                </c:pt>
                <c:pt idx="492">
                  <c:v>101.63</c:v>
                </c:pt>
                <c:pt idx="493">
                  <c:v>101.64</c:v>
                </c:pt>
                <c:pt idx="494">
                  <c:v>101.65</c:v>
                </c:pt>
                <c:pt idx="495">
                  <c:v>101.72</c:v>
                </c:pt>
                <c:pt idx="496">
                  <c:v>101.75</c:v>
                </c:pt>
                <c:pt idx="497">
                  <c:v>101.76</c:v>
                </c:pt>
                <c:pt idx="498">
                  <c:v>101.69</c:v>
                </c:pt>
                <c:pt idx="499">
                  <c:v>101.75</c:v>
                </c:pt>
                <c:pt idx="500">
                  <c:v>101.77</c:v>
                </c:pt>
                <c:pt idx="501">
                  <c:v>101.82</c:v>
                </c:pt>
                <c:pt idx="502">
                  <c:v>101.95</c:v>
                </c:pt>
                <c:pt idx="503">
                  <c:v>102</c:v>
                </c:pt>
                <c:pt idx="504">
                  <c:v>101.99</c:v>
                </c:pt>
                <c:pt idx="505">
                  <c:v>102.12</c:v>
                </c:pt>
                <c:pt idx="506">
                  <c:v>102.12</c:v>
                </c:pt>
                <c:pt idx="507">
                  <c:v>102.25</c:v>
                </c:pt>
                <c:pt idx="508">
                  <c:v>102.28</c:v>
                </c:pt>
                <c:pt idx="509">
                  <c:v>102.3</c:v>
                </c:pt>
                <c:pt idx="510">
                  <c:v>102.33</c:v>
                </c:pt>
                <c:pt idx="511">
                  <c:v>102.34</c:v>
                </c:pt>
                <c:pt idx="512">
                  <c:v>102.34</c:v>
                </c:pt>
                <c:pt idx="513">
                  <c:v>102.36</c:v>
                </c:pt>
                <c:pt idx="514">
                  <c:v>102.53</c:v>
                </c:pt>
                <c:pt idx="515">
                  <c:v>102.57</c:v>
                </c:pt>
                <c:pt idx="516">
                  <c:v>102.57</c:v>
                </c:pt>
                <c:pt idx="517">
                  <c:v>102.61</c:v>
                </c:pt>
                <c:pt idx="518">
                  <c:v>102.64</c:v>
                </c:pt>
                <c:pt idx="519">
                  <c:v>102.76</c:v>
                </c:pt>
                <c:pt idx="520">
                  <c:v>102.78</c:v>
                </c:pt>
                <c:pt idx="521">
                  <c:v>102.79</c:v>
                </c:pt>
                <c:pt idx="522">
                  <c:v>102.97</c:v>
                </c:pt>
                <c:pt idx="523">
                  <c:v>102.97</c:v>
                </c:pt>
                <c:pt idx="524">
                  <c:v>102.97</c:v>
                </c:pt>
                <c:pt idx="525">
                  <c:v>103.14</c:v>
                </c:pt>
                <c:pt idx="526">
                  <c:v>103.2</c:v>
                </c:pt>
                <c:pt idx="527">
                  <c:v>103.31</c:v>
                </c:pt>
                <c:pt idx="528">
                  <c:v>103.26</c:v>
                </c:pt>
                <c:pt idx="529">
                  <c:v>103.45</c:v>
                </c:pt>
                <c:pt idx="530">
                  <c:v>103.42</c:v>
                </c:pt>
                <c:pt idx="531">
                  <c:v>103.53</c:v>
                </c:pt>
                <c:pt idx="532">
                  <c:v>103.54</c:v>
                </c:pt>
                <c:pt idx="533">
                  <c:v>103.56</c:v>
                </c:pt>
                <c:pt idx="534">
                  <c:v>103.62</c:v>
                </c:pt>
                <c:pt idx="535">
                  <c:v>103.62</c:v>
                </c:pt>
                <c:pt idx="536">
                  <c:v>103.65</c:v>
                </c:pt>
                <c:pt idx="537">
                  <c:v>103.58</c:v>
                </c:pt>
                <c:pt idx="538">
                  <c:v>103.77</c:v>
                </c:pt>
                <c:pt idx="539">
                  <c:v>104.09</c:v>
                </c:pt>
                <c:pt idx="540">
                  <c:v>104.26</c:v>
                </c:pt>
                <c:pt idx="541">
                  <c:v>104.1</c:v>
                </c:pt>
                <c:pt idx="542">
                  <c:v>104.04</c:v>
                </c:pt>
                <c:pt idx="543">
                  <c:v>104.12</c:v>
                </c:pt>
                <c:pt idx="544">
                  <c:v>104.18</c:v>
                </c:pt>
                <c:pt idx="545">
                  <c:v>104.19</c:v>
                </c:pt>
                <c:pt idx="546">
                  <c:v>104.19</c:v>
                </c:pt>
                <c:pt idx="547">
                  <c:v>104.3</c:v>
                </c:pt>
                <c:pt idx="548">
                  <c:v>104.3</c:v>
                </c:pt>
                <c:pt idx="549">
                  <c:v>104.34</c:v>
                </c:pt>
                <c:pt idx="550">
                  <c:v>104.53</c:v>
                </c:pt>
                <c:pt idx="551">
                  <c:v>104.53</c:v>
                </c:pt>
                <c:pt idx="552">
                  <c:v>104.53</c:v>
                </c:pt>
                <c:pt idx="553">
                  <c:v>104.47</c:v>
                </c:pt>
                <c:pt idx="554">
                  <c:v>104.64</c:v>
                </c:pt>
                <c:pt idx="555">
                  <c:v>104.68</c:v>
                </c:pt>
                <c:pt idx="556">
                  <c:v>104.7</c:v>
                </c:pt>
                <c:pt idx="557">
                  <c:v>104.7</c:v>
                </c:pt>
                <c:pt idx="558">
                  <c:v>104.88</c:v>
                </c:pt>
                <c:pt idx="559">
                  <c:v>104.88</c:v>
                </c:pt>
                <c:pt idx="560">
                  <c:v>104.89</c:v>
                </c:pt>
                <c:pt idx="561">
                  <c:v>104.94</c:v>
                </c:pt>
                <c:pt idx="562">
                  <c:v>105.04</c:v>
                </c:pt>
                <c:pt idx="563">
                  <c:v>105.05</c:v>
                </c:pt>
                <c:pt idx="564">
                  <c:v>105.13</c:v>
                </c:pt>
                <c:pt idx="565">
                  <c:v>105.15</c:v>
                </c:pt>
                <c:pt idx="566">
                  <c:v>105.23</c:v>
                </c:pt>
                <c:pt idx="567">
                  <c:v>105.35</c:v>
                </c:pt>
                <c:pt idx="568">
                  <c:v>105.36</c:v>
                </c:pt>
                <c:pt idx="569">
                  <c:v>105.38</c:v>
                </c:pt>
                <c:pt idx="570">
                  <c:v>105.4</c:v>
                </c:pt>
                <c:pt idx="571">
                  <c:v>105.45</c:v>
                </c:pt>
                <c:pt idx="572">
                  <c:v>105.5</c:v>
                </c:pt>
                <c:pt idx="573">
                  <c:v>105.6</c:v>
                </c:pt>
                <c:pt idx="574">
                  <c:v>105.67</c:v>
                </c:pt>
                <c:pt idx="575">
                  <c:v>105.76</c:v>
                </c:pt>
                <c:pt idx="576">
                  <c:v>105.82</c:v>
                </c:pt>
                <c:pt idx="577">
                  <c:v>105.88</c:v>
                </c:pt>
                <c:pt idx="578">
                  <c:v>105.9</c:v>
                </c:pt>
                <c:pt idx="579">
                  <c:v>105.94</c:v>
                </c:pt>
                <c:pt idx="580">
                  <c:v>105.95</c:v>
                </c:pt>
                <c:pt idx="581">
                  <c:v>105.96</c:v>
                </c:pt>
                <c:pt idx="582">
                  <c:v>106.09</c:v>
                </c:pt>
                <c:pt idx="583">
                  <c:v>106.08</c:v>
                </c:pt>
                <c:pt idx="584">
                  <c:v>106.16</c:v>
                </c:pt>
                <c:pt idx="585">
                  <c:v>106.17</c:v>
                </c:pt>
                <c:pt idx="586">
                  <c:v>106.41</c:v>
                </c:pt>
                <c:pt idx="587">
                  <c:v>106.48</c:v>
                </c:pt>
                <c:pt idx="588">
                  <c:v>106.55</c:v>
                </c:pt>
                <c:pt idx="589">
                  <c:v>106.6</c:v>
                </c:pt>
                <c:pt idx="590">
                  <c:v>106.63</c:v>
                </c:pt>
                <c:pt idx="591">
                  <c:v>106.65</c:v>
                </c:pt>
                <c:pt idx="592">
                  <c:v>106.88</c:v>
                </c:pt>
                <c:pt idx="593">
                  <c:v>107.26</c:v>
                </c:pt>
                <c:pt idx="594">
                  <c:v>107.3</c:v>
                </c:pt>
                <c:pt idx="595">
                  <c:v>107.32</c:v>
                </c:pt>
                <c:pt idx="596">
                  <c:v>107.49</c:v>
                </c:pt>
                <c:pt idx="597">
                  <c:v>107.51</c:v>
                </c:pt>
                <c:pt idx="598">
                  <c:v>107.55</c:v>
                </c:pt>
                <c:pt idx="599">
                  <c:v>107.57</c:v>
                </c:pt>
                <c:pt idx="600">
                  <c:v>107.61</c:v>
                </c:pt>
                <c:pt idx="601">
                  <c:v>107.73</c:v>
                </c:pt>
                <c:pt idx="602">
                  <c:v>107.79</c:v>
                </c:pt>
                <c:pt idx="603">
                  <c:v>107.74</c:v>
                </c:pt>
                <c:pt idx="604">
                  <c:v>107.94</c:v>
                </c:pt>
                <c:pt idx="605">
                  <c:v>108.14</c:v>
                </c:pt>
                <c:pt idx="606">
                  <c:v>108.16</c:v>
                </c:pt>
                <c:pt idx="607">
                  <c:v>108.29</c:v>
                </c:pt>
                <c:pt idx="608">
                  <c:v>108.48</c:v>
                </c:pt>
                <c:pt idx="609">
                  <c:v>108.61</c:v>
                </c:pt>
                <c:pt idx="610">
                  <c:v>108.63</c:v>
                </c:pt>
                <c:pt idx="611">
                  <c:v>108.72</c:v>
                </c:pt>
                <c:pt idx="612">
                  <c:v>108.86</c:v>
                </c:pt>
                <c:pt idx="613">
                  <c:v>108.96</c:v>
                </c:pt>
                <c:pt idx="614">
                  <c:v>108.97</c:v>
                </c:pt>
                <c:pt idx="615">
                  <c:v>109.05</c:v>
                </c:pt>
                <c:pt idx="616">
                  <c:v>109.11</c:v>
                </c:pt>
                <c:pt idx="617">
                  <c:v>109.21</c:v>
                </c:pt>
                <c:pt idx="618">
                  <c:v>109.46</c:v>
                </c:pt>
                <c:pt idx="619">
                  <c:v>109.46</c:v>
                </c:pt>
                <c:pt idx="620">
                  <c:v>109.67</c:v>
                </c:pt>
                <c:pt idx="621">
                  <c:v>109.71</c:v>
                </c:pt>
                <c:pt idx="622">
                  <c:v>109.79</c:v>
                </c:pt>
                <c:pt idx="623">
                  <c:v>110.08</c:v>
                </c:pt>
                <c:pt idx="624">
                  <c:v>110.11</c:v>
                </c:pt>
                <c:pt idx="625">
                  <c:v>110.15</c:v>
                </c:pt>
                <c:pt idx="626">
                  <c:v>110.5</c:v>
                </c:pt>
                <c:pt idx="627">
                  <c:v>110.68</c:v>
                </c:pt>
                <c:pt idx="628">
                  <c:v>110.78</c:v>
                </c:pt>
                <c:pt idx="629">
                  <c:v>110.91</c:v>
                </c:pt>
                <c:pt idx="630">
                  <c:v>111.05</c:v>
                </c:pt>
                <c:pt idx="631">
                  <c:v>111.2</c:v>
                </c:pt>
                <c:pt idx="632">
                  <c:v>111.37</c:v>
                </c:pt>
                <c:pt idx="633">
                  <c:v>111.46</c:v>
                </c:pt>
                <c:pt idx="634">
                  <c:v>111.49</c:v>
                </c:pt>
                <c:pt idx="635">
                  <c:v>111.52</c:v>
                </c:pt>
                <c:pt idx="636">
                  <c:v>111.61</c:v>
                </c:pt>
                <c:pt idx="637">
                  <c:v>111.67</c:v>
                </c:pt>
                <c:pt idx="638">
                  <c:v>112.01</c:v>
                </c:pt>
                <c:pt idx="639">
                  <c:v>112.17</c:v>
                </c:pt>
                <c:pt idx="640">
                  <c:v>112.21</c:v>
                </c:pt>
                <c:pt idx="641">
                  <c:v>112.24</c:v>
                </c:pt>
                <c:pt idx="642">
                  <c:v>112.48</c:v>
                </c:pt>
                <c:pt idx="643">
                  <c:v>112.71</c:v>
                </c:pt>
                <c:pt idx="644">
                  <c:v>112.8</c:v>
                </c:pt>
                <c:pt idx="645">
                  <c:v>112.83</c:v>
                </c:pt>
                <c:pt idx="646">
                  <c:v>112.89</c:v>
                </c:pt>
                <c:pt idx="647">
                  <c:v>112.95</c:v>
                </c:pt>
                <c:pt idx="648">
                  <c:v>113.33</c:v>
                </c:pt>
                <c:pt idx="649">
                  <c:v>113.48</c:v>
                </c:pt>
                <c:pt idx="650">
                  <c:v>113.69</c:v>
                </c:pt>
                <c:pt idx="651">
                  <c:v>113.94</c:v>
                </c:pt>
                <c:pt idx="652">
                  <c:v>114.06</c:v>
                </c:pt>
                <c:pt idx="653">
                  <c:v>114.37</c:v>
                </c:pt>
                <c:pt idx="654">
                  <c:v>114.38</c:v>
                </c:pt>
                <c:pt idx="655">
                  <c:v>114.49</c:v>
                </c:pt>
                <c:pt idx="656">
                  <c:v>114.72</c:v>
                </c:pt>
                <c:pt idx="657">
                  <c:v>114.82</c:v>
                </c:pt>
                <c:pt idx="658">
                  <c:v>114.88</c:v>
                </c:pt>
                <c:pt idx="659">
                  <c:v>114.91</c:v>
                </c:pt>
                <c:pt idx="660">
                  <c:v>114.93</c:v>
                </c:pt>
                <c:pt idx="661">
                  <c:v>115.2</c:v>
                </c:pt>
                <c:pt idx="662">
                  <c:v>115.42</c:v>
                </c:pt>
                <c:pt idx="663">
                  <c:v>115.61</c:v>
                </c:pt>
                <c:pt idx="664">
                  <c:v>115.69</c:v>
                </c:pt>
                <c:pt idx="665">
                  <c:v>115.99</c:v>
                </c:pt>
                <c:pt idx="666">
                  <c:v>116.21</c:v>
                </c:pt>
                <c:pt idx="667">
                  <c:v>116.3</c:v>
                </c:pt>
                <c:pt idx="668">
                  <c:v>116.45</c:v>
                </c:pt>
                <c:pt idx="669">
                  <c:v>116.64</c:v>
                </c:pt>
                <c:pt idx="670">
                  <c:v>117.02</c:v>
                </c:pt>
                <c:pt idx="671">
                  <c:v>117.1</c:v>
                </c:pt>
                <c:pt idx="672">
                  <c:v>117.33</c:v>
                </c:pt>
                <c:pt idx="673">
                  <c:v>117.65</c:v>
                </c:pt>
                <c:pt idx="674">
                  <c:v>117.69</c:v>
                </c:pt>
                <c:pt idx="675">
                  <c:v>118.02</c:v>
                </c:pt>
                <c:pt idx="676">
                  <c:v>118.1</c:v>
                </c:pt>
                <c:pt idx="677">
                  <c:v>118.39</c:v>
                </c:pt>
                <c:pt idx="678">
                  <c:v>118.88</c:v>
                </c:pt>
                <c:pt idx="679">
                  <c:v>119.04</c:v>
                </c:pt>
                <c:pt idx="680">
                  <c:v>119.16</c:v>
                </c:pt>
                <c:pt idx="681">
                  <c:v>119.58</c:v>
                </c:pt>
                <c:pt idx="682">
                  <c:v>119.69</c:v>
                </c:pt>
                <c:pt idx="683">
                  <c:v>119.78</c:v>
                </c:pt>
                <c:pt idx="684">
                  <c:v>120.1</c:v>
                </c:pt>
                <c:pt idx="685">
                  <c:v>120.13</c:v>
                </c:pt>
                <c:pt idx="686">
                  <c:v>120.29</c:v>
                </c:pt>
                <c:pt idx="687">
                  <c:v>120.64</c:v>
                </c:pt>
                <c:pt idx="688">
                  <c:v>120.97</c:v>
                </c:pt>
                <c:pt idx="689">
                  <c:v>121.33</c:v>
                </c:pt>
                <c:pt idx="690">
                  <c:v>121.45</c:v>
                </c:pt>
                <c:pt idx="691">
                  <c:v>121.73</c:v>
                </c:pt>
                <c:pt idx="692">
                  <c:v>121.97</c:v>
                </c:pt>
                <c:pt idx="693">
                  <c:v>122.15</c:v>
                </c:pt>
                <c:pt idx="694">
                  <c:v>122.32</c:v>
                </c:pt>
                <c:pt idx="695">
                  <c:v>122.5</c:v>
                </c:pt>
                <c:pt idx="696">
                  <c:v>122.7</c:v>
                </c:pt>
                <c:pt idx="697">
                  <c:v>123.11</c:v>
                </c:pt>
                <c:pt idx="698">
                  <c:v>123.27</c:v>
                </c:pt>
                <c:pt idx="699">
                  <c:v>123.55</c:v>
                </c:pt>
                <c:pt idx="700">
                  <c:v>123.77</c:v>
                </c:pt>
                <c:pt idx="701">
                  <c:v>124.1</c:v>
                </c:pt>
                <c:pt idx="702">
                  <c:v>124.33</c:v>
                </c:pt>
                <c:pt idx="703">
                  <c:v>124.45</c:v>
                </c:pt>
                <c:pt idx="704">
                  <c:v>124.62</c:v>
                </c:pt>
                <c:pt idx="705">
                  <c:v>124.81</c:v>
                </c:pt>
                <c:pt idx="706">
                  <c:v>125.15</c:v>
                </c:pt>
                <c:pt idx="707">
                  <c:v>125.62</c:v>
                </c:pt>
                <c:pt idx="708">
                  <c:v>125.88</c:v>
                </c:pt>
                <c:pt idx="709">
                  <c:v>125.95</c:v>
                </c:pt>
                <c:pt idx="710">
                  <c:v>126.41</c:v>
                </c:pt>
                <c:pt idx="711">
                  <c:v>126.6</c:v>
                </c:pt>
                <c:pt idx="712">
                  <c:v>126.65</c:v>
                </c:pt>
                <c:pt idx="713">
                  <c:v>126.77</c:v>
                </c:pt>
                <c:pt idx="714">
                  <c:v>127</c:v>
                </c:pt>
                <c:pt idx="715">
                  <c:v>127.1</c:v>
                </c:pt>
                <c:pt idx="716">
                  <c:v>127.6</c:v>
                </c:pt>
                <c:pt idx="717">
                  <c:v>128.55000000000001</c:v>
                </c:pt>
                <c:pt idx="718">
                  <c:v>128.65</c:v>
                </c:pt>
                <c:pt idx="719">
                  <c:v>128.88999999999999</c:v>
                </c:pt>
                <c:pt idx="720">
                  <c:v>128.99</c:v>
                </c:pt>
                <c:pt idx="721">
                  <c:v>129.01</c:v>
                </c:pt>
                <c:pt idx="722">
                  <c:v>129.11000000000001</c:v>
                </c:pt>
                <c:pt idx="723">
                  <c:v>129.15</c:v>
                </c:pt>
                <c:pt idx="724">
                  <c:v>130</c:v>
                </c:pt>
                <c:pt idx="725">
                  <c:v>130.13999999999999</c:v>
                </c:pt>
                <c:pt idx="726">
                  <c:v>129.99</c:v>
                </c:pt>
                <c:pt idx="727">
                  <c:v>130.44</c:v>
                </c:pt>
                <c:pt idx="728">
                  <c:v>130.69</c:v>
                </c:pt>
                <c:pt idx="729">
                  <c:v>132.07</c:v>
                </c:pt>
              </c:numCache>
            </c:numRef>
          </c:val>
          <c:smooth val="0"/>
          <c:extLst>
            <c:ext xmlns:c16="http://schemas.microsoft.com/office/drawing/2014/chart" uri="{C3380CC4-5D6E-409C-BE32-E72D297353CC}">
              <c16:uniqueId val="{00000004-9E4C-4187-AC4A-2B2F1837AF22}"/>
            </c:ext>
          </c:extLst>
        </c:ser>
        <c:ser>
          <c:idx val="3"/>
          <c:order val="2"/>
          <c:tx>
            <c:strRef>
              <c:f>'TC MULTIPLE'!$G$12</c:f>
              <c:strCache>
                <c:ptCount val="1"/>
                <c:pt idx="0">
                  <c:v>Blue</c:v>
                </c:pt>
              </c:strCache>
            </c:strRef>
          </c:tx>
          <c:spPr>
            <a:ln w="28575" cap="rnd">
              <a:solidFill>
                <a:schemeClr val="accent5"/>
              </a:solidFill>
              <a:round/>
            </a:ln>
            <a:effectLst/>
          </c:spPr>
          <c:marker>
            <c:symbol val="none"/>
          </c:marker>
          <c:cat>
            <c:numRef>
              <c:f>'TC MULTIPLE'!$C$132:$C$999</c:f>
              <c:numCache>
                <c:formatCode>m/d/yyyy</c:formatCode>
                <c:ptCount val="868"/>
                <c:pt idx="0">
                  <c:v>43644</c:v>
                </c:pt>
                <c:pt idx="1">
                  <c:v>43647</c:v>
                </c:pt>
                <c:pt idx="2">
                  <c:v>43648</c:v>
                </c:pt>
                <c:pt idx="3">
                  <c:v>43649</c:v>
                </c:pt>
                <c:pt idx="4">
                  <c:v>43650</c:v>
                </c:pt>
                <c:pt idx="5">
                  <c:v>43651</c:v>
                </c:pt>
                <c:pt idx="6">
                  <c:v>43656</c:v>
                </c:pt>
                <c:pt idx="7">
                  <c:v>43657</c:v>
                </c:pt>
                <c:pt idx="8">
                  <c:v>43658</c:v>
                </c:pt>
                <c:pt idx="9">
                  <c:v>43661</c:v>
                </c:pt>
                <c:pt idx="10">
                  <c:v>43662</c:v>
                </c:pt>
                <c:pt idx="11">
                  <c:v>43663</c:v>
                </c:pt>
                <c:pt idx="12">
                  <c:v>43664</c:v>
                </c:pt>
                <c:pt idx="13">
                  <c:v>43665</c:v>
                </c:pt>
                <c:pt idx="14">
                  <c:v>43668</c:v>
                </c:pt>
                <c:pt idx="15">
                  <c:v>43669</c:v>
                </c:pt>
                <c:pt idx="16">
                  <c:v>43670</c:v>
                </c:pt>
                <c:pt idx="17">
                  <c:v>43671</c:v>
                </c:pt>
                <c:pt idx="18">
                  <c:v>43672</c:v>
                </c:pt>
                <c:pt idx="19">
                  <c:v>43675</c:v>
                </c:pt>
                <c:pt idx="20">
                  <c:v>43676</c:v>
                </c:pt>
                <c:pt idx="21">
                  <c:v>43677</c:v>
                </c:pt>
                <c:pt idx="22">
                  <c:v>43678</c:v>
                </c:pt>
                <c:pt idx="23">
                  <c:v>43679</c:v>
                </c:pt>
                <c:pt idx="24">
                  <c:v>43682</c:v>
                </c:pt>
                <c:pt idx="25">
                  <c:v>43683</c:v>
                </c:pt>
                <c:pt idx="26">
                  <c:v>43684</c:v>
                </c:pt>
                <c:pt idx="27">
                  <c:v>43685</c:v>
                </c:pt>
                <c:pt idx="28">
                  <c:v>43686</c:v>
                </c:pt>
                <c:pt idx="29">
                  <c:v>43689</c:v>
                </c:pt>
                <c:pt idx="30">
                  <c:v>43690</c:v>
                </c:pt>
                <c:pt idx="31">
                  <c:v>43691</c:v>
                </c:pt>
                <c:pt idx="32">
                  <c:v>43692</c:v>
                </c:pt>
                <c:pt idx="33">
                  <c:v>43693</c:v>
                </c:pt>
                <c:pt idx="34">
                  <c:v>43697</c:v>
                </c:pt>
                <c:pt idx="35">
                  <c:v>43698</c:v>
                </c:pt>
                <c:pt idx="36">
                  <c:v>43699</c:v>
                </c:pt>
                <c:pt idx="37">
                  <c:v>43700</c:v>
                </c:pt>
                <c:pt idx="38">
                  <c:v>43703</c:v>
                </c:pt>
                <c:pt idx="39">
                  <c:v>43704</c:v>
                </c:pt>
                <c:pt idx="40">
                  <c:v>43705</c:v>
                </c:pt>
                <c:pt idx="41">
                  <c:v>43706</c:v>
                </c:pt>
                <c:pt idx="42">
                  <c:v>43707</c:v>
                </c:pt>
                <c:pt idx="43">
                  <c:v>43710</c:v>
                </c:pt>
                <c:pt idx="44">
                  <c:v>43711</c:v>
                </c:pt>
                <c:pt idx="45">
                  <c:v>43712</c:v>
                </c:pt>
                <c:pt idx="46">
                  <c:v>43713</c:v>
                </c:pt>
                <c:pt idx="47">
                  <c:v>43714</c:v>
                </c:pt>
                <c:pt idx="48">
                  <c:v>43717</c:v>
                </c:pt>
                <c:pt idx="49">
                  <c:v>43718</c:v>
                </c:pt>
                <c:pt idx="50">
                  <c:v>43719</c:v>
                </c:pt>
                <c:pt idx="51">
                  <c:v>43720</c:v>
                </c:pt>
                <c:pt idx="52">
                  <c:v>43721</c:v>
                </c:pt>
                <c:pt idx="53">
                  <c:v>43724</c:v>
                </c:pt>
                <c:pt idx="54">
                  <c:v>43725</c:v>
                </c:pt>
                <c:pt idx="55">
                  <c:v>43726</c:v>
                </c:pt>
                <c:pt idx="56">
                  <c:v>43727</c:v>
                </c:pt>
                <c:pt idx="57">
                  <c:v>43728</c:v>
                </c:pt>
                <c:pt idx="58">
                  <c:v>43731</c:v>
                </c:pt>
                <c:pt idx="59">
                  <c:v>43732</c:v>
                </c:pt>
                <c:pt idx="60">
                  <c:v>43733</c:v>
                </c:pt>
                <c:pt idx="61">
                  <c:v>43734</c:v>
                </c:pt>
                <c:pt idx="62">
                  <c:v>43735</c:v>
                </c:pt>
                <c:pt idx="63">
                  <c:v>43738</c:v>
                </c:pt>
                <c:pt idx="64">
                  <c:v>43739</c:v>
                </c:pt>
                <c:pt idx="65">
                  <c:v>43740</c:v>
                </c:pt>
                <c:pt idx="66">
                  <c:v>43741</c:v>
                </c:pt>
                <c:pt idx="67">
                  <c:v>43742</c:v>
                </c:pt>
                <c:pt idx="68">
                  <c:v>43745</c:v>
                </c:pt>
                <c:pt idx="69">
                  <c:v>43746</c:v>
                </c:pt>
                <c:pt idx="70">
                  <c:v>43747</c:v>
                </c:pt>
                <c:pt idx="71">
                  <c:v>43748</c:v>
                </c:pt>
                <c:pt idx="72">
                  <c:v>43749</c:v>
                </c:pt>
                <c:pt idx="73">
                  <c:v>43753</c:v>
                </c:pt>
                <c:pt idx="74">
                  <c:v>43754</c:v>
                </c:pt>
                <c:pt idx="75">
                  <c:v>43755</c:v>
                </c:pt>
                <c:pt idx="76">
                  <c:v>43756</c:v>
                </c:pt>
                <c:pt idx="77">
                  <c:v>43759</c:v>
                </c:pt>
                <c:pt idx="78">
                  <c:v>43760</c:v>
                </c:pt>
                <c:pt idx="79">
                  <c:v>43761</c:v>
                </c:pt>
                <c:pt idx="80">
                  <c:v>43762</c:v>
                </c:pt>
                <c:pt idx="81">
                  <c:v>43763</c:v>
                </c:pt>
                <c:pt idx="82">
                  <c:v>43766</c:v>
                </c:pt>
                <c:pt idx="83">
                  <c:v>43767</c:v>
                </c:pt>
                <c:pt idx="84">
                  <c:v>43768</c:v>
                </c:pt>
                <c:pt idx="85">
                  <c:v>43769</c:v>
                </c:pt>
                <c:pt idx="86">
                  <c:v>43770</c:v>
                </c:pt>
                <c:pt idx="87">
                  <c:v>43773</c:v>
                </c:pt>
                <c:pt idx="88">
                  <c:v>43774</c:v>
                </c:pt>
                <c:pt idx="89">
                  <c:v>43776</c:v>
                </c:pt>
                <c:pt idx="90">
                  <c:v>43777</c:v>
                </c:pt>
                <c:pt idx="91">
                  <c:v>43780</c:v>
                </c:pt>
                <c:pt idx="92">
                  <c:v>43781</c:v>
                </c:pt>
                <c:pt idx="93">
                  <c:v>43782</c:v>
                </c:pt>
                <c:pt idx="94">
                  <c:v>43783</c:v>
                </c:pt>
                <c:pt idx="95">
                  <c:v>43784</c:v>
                </c:pt>
                <c:pt idx="96">
                  <c:v>43788</c:v>
                </c:pt>
                <c:pt idx="97">
                  <c:v>43789</c:v>
                </c:pt>
                <c:pt idx="98">
                  <c:v>43790</c:v>
                </c:pt>
                <c:pt idx="99">
                  <c:v>43791</c:v>
                </c:pt>
                <c:pt idx="100">
                  <c:v>43794</c:v>
                </c:pt>
                <c:pt idx="101">
                  <c:v>43795</c:v>
                </c:pt>
                <c:pt idx="102">
                  <c:v>43796</c:v>
                </c:pt>
                <c:pt idx="103">
                  <c:v>43797</c:v>
                </c:pt>
                <c:pt idx="104">
                  <c:v>43798</c:v>
                </c:pt>
                <c:pt idx="105">
                  <c:v>43801</c:v>
                </c:pt>
                <c:pt idx="106">
                  <c:v>43802</c:v>
                </c:pt>
                <c:pt idx="107">
                  <c:v>43803</c:v>
                </c:pt>
                <c:pt idx="108">
                  <c:v>43804</c:v>
                </c:pt>
                <c:pt idx="109">
                  <c:v>43805</c:v>
                </c:pt>
                <c:pt idx="110">
                  <c:v>43808</c:v>
                </c:pt>
                <c:pt idx="111">
                  <c:v>43809</c:v>
                </c:pt>
                <c:pt idx="112">
                  <c:v>43810</c:v>
                </c:pt>
                <c:pt idx="113">
                  <c:v>43811</c:v>
                </c:pt>
                <c:pt idx="114">
                  <c:v>43812</c:v>
                </c:pt>
                <c:pt idx="115">
                  <c:v>43815</c:v>
                </c:pt>
                <c:pt idx="116">
                  <c:v>43816</c:v>
                </c:pt>
                <c:pt idx="117">
                  <c:v>43817</c:v>
                </c:pt>
                <c:pt idx="118">
                  <c:v>43818</c:v>
                </c:pt>
                <c:pt idx="119">
                  <c:v>43819</c:v>
                </c:pt>
                <c:pt idx="120">
                  <c:v>43822</c:v>
                </c:pt>
                <c:pt idx="121">
                  <c:v>43825</c:v>
                </c:pt>
                <c:pt idx="122">
                  <c:v>43826</c:v>
                </c:pt>
                <c:pt idx="123">
                  <c:v>43829</c:v>
                </c:pt>
                <c:pt idx="124">
                  <c:v>43832</c:v>
                </c:pt>
                <c:pt idx="125">
                  <c:v>43833</c:v>
                </c:pt>
                <c:pt idx="126">
                  <c:v>43836</c:v>
                </c:pt>
                <c:pt idx="127">
                  <c:v>43837</c:v>
                </c:pt>
                <c:pt idx="128">
                  <c:v>43838</c:v>
                </c:pt>
                <c:pt idx="129">
                  <c:v>43839</c:v>
                </c:pt>
                <c:pt idx="130">
                  <c:v>43840</c:v>
                </c:pt>
                <c:pt idx="131">
                  <c:v>43843</c:v>
                </c:pt>
                <c:pt idx="132">
                  <c:v>43844</c:v>
                </c:pt>
                <c:pt idx="133">
                  <c:v>43845</c:v>
                </c:pt>
                <c:pt idx="134">
                  <c:v>43846</c:v>
                </c:pt>
                <c:pt idx="135">
                  <c:v>43847</c:v>
                </c:pt>
                <c:pt idx="136">
                  <c:v>43850</c:v>
                </c:pt>
                <c:pt idx="137">
                  <c:v>43851</c:v>
                </c:pt>
                <c:pt idx="138">
                  <c:v>43852</c:v>
                </c:pt>
                <c:pt idx="139">
                  <c:v>43853</c:v>
                </c:pt>
                <c:pt idx="140">
                  <c:v>43854</c:v>
                </c:pt>
                <c:pt idx="141">
                  <c:v>43857</c:v>
                </c:pt>
                <c:pt idx="142">
                  <c:v>43858</c:v>
                </c:pt>
                <c:pt idx="143">
                  <c:v>43859</c:v>
                </c:pt>
                <c:pt idx="144">
                  <c:v>43860</c:v>
                </c:pt>
                <c:pt idx="145">
                  <c:v>43861</c:v>
                </c:pt>
                <c:pt idx="146">
                  <c:v>43864</c:v>
                </c:pt>
                <c:pt idx="147">
                  <c:v>43865</c:v>
                </c:pt>
                <c:pt idx="148">
                  <c:v>43866</c:v>
                </c:pt>
                <c:pt idx="149">
                  <c:v>43867</c:v>
                </c:pt>
                <c:pt idx="150">
                  <c:v>43868</c:v>
                </c:pt>
                <c:pt idx="151">
                  <c:v>43871</c:v>
                </c:pt>
                <c:pt idx="152">
                  <c:v>43872</c:v>
                </c:pt>
                <c:pt idx="153">
                  <c:v>43873</c:v>
                </c:pt>
                <c:pt idx="154">
                  <c:v>43874</c:v>
                </c:pt>
                <c:pt idx="155">
                  <c:v>43875</c:v>
                </c:pt>
                <c:pt idx="156">
                  <c:v>43878</c:v>
                </c:pt>
                <c:pt idx="157">
                  <c:v>43879</c:v>
                </c:pt>
                <c:pt idx="158">
                  <c:v>43880</c:v>
                </c:pt>
                <c:pt idx="159">
                  <c:v>43881</c:v>
                </c:pt>
                <c:pt idx="160">
                  <c:v>43882</c:v>
                </c:pt>
                <c:pt idx="161">
                  <c:v>43887</c:v>
                </c:pt>
                <c:pt idx="162">
                  <c:v>43888</c:v>
                </c:pt>
                <c:pt idx="163">
                  <c:v>43889</c:v>
                </c:pt>
                <c:pt idx="164">
                  <c:v>43892</c:v>
                </c:pt>
                <c:pt idx="165">
                  <c:v>43893</c:v>
                </c:pt>
                <c:pt idx="166">
                  <c:v>43894</c:v>
                </c:pt>
                <c:pt idx="167">
                  <c:v>43895</c:v>
                </c:pt>
                <c:pt idx="168">
                  <c:v>43896</c:v>
                </c:pt>
                <c:pt idx="169">
                  <c:v>43899</c:v>
                </c:pt>
                <c:pt idx="170">
                  <c:v>43900</c:v>
                </c:pt>
                <c:pt idx="171">
                  <c:v>43901</c:v>
                </c:pt>
                <c:pt idx="172">
                  <c:v>43902</c:v>
                </c:pt>
                <c:pt idx="173">
                  <c:v>43903</c:v>
                </c:pt>
                <c:pt idx="174">
                  <c:v>43906</c:v>
                </c:pt>
                <c:pt idx="175">
                  <c:v>43907</c:v>
                </c:pt>
                <c:pt idx="176">
                  <c:v>43908</c:v>
                </c:pt>
                <c:pt idx="177">
                  <c:v>43909</c:v>
                </c:pt>
                <c:pt idx="178">
                  <c:v>43910</c:v>
                </c:pt>
                <c:pt idx="179">
                  <c:v>43915</c:v>
                </c:pt>
                <c:pt idx="180">
                  <c:v>43916</c:v>
                </c:pt>
                <c:pt idx="181">
                  <c:v>43917</c:v>
                </c:pt>
                <c:pt idx="182">
                  <c:v>43920</c:v>
                </c:pt>
                <c:pt idx="183">
                  <c:v>43922</c:v>
                </c:pt>
                <c:pt idx="184">
                  <c:v>43923</c:v>
                </c:pt>
                <c:pt idx="185">
                  <c:v>43924</c:v>
                </c:pt>
                <c:pt idx="186">
                  <c:v>43927</c:v>
                </c:pt>
                <c:pt idx="187">
                  <c:v>43928</c:v>
                </c:pt>
                <c:pt idx="188">
                  <c:v>43929</c:v>
                </c:pt>
                <c:pt idx="189">
                  <c:v>43934</c:v>
                </c:pt>
                <c:pt idx="190">
                  <c:v>43935</c:v>
                </c:pt>
                <c:pt idx="191">
                  <c:v>43936</c:v>
                </c:pt>
                <c:pt idx="192">
                  <c:v>43937</c:v>
                </c:pt>
                <c:pt idx="193">
                  <c:v>43938</c:v>
                </c:pt>
                <c:pt idx="194">
                  <c:v>43941</c:v>
                </c:pt>
                <c:pt idx="195">
                  <c:v>43942</c:v>
                </c:pt>
                <c:pt idx="196">
                  <c:v>43943</c:v>
                </c:pt>
                <c:pt idx="197">
                  <c:v>43944</c:v>
                </c:pt>
                <c:pt idx="198">
                  <c:v>43945</c:v>
                </c:pt>
                <c:pt idx="199">
                  <c:v>43948</c:v>
                </c:pt>
                <c:pt idx="200">
                  <c:v>43949</c:v>
                </c:pt>
                <c:pt idx="201">
                  <c:v>43950</c:v>
                </c:pt>
                <c:pt idx="202">
                  <c:v>43951</c:v>
                </c:pt>
                <c:pt idx="203">
                  <c:v>43955</c:v>
                </c:pt>
                <c:pt idx="204">
                  <c:v>43956</c:v>
                </c:pt>
                <c:pt idx="205">
                  <c:v>43957</c:v>
                </c:pt>
                <c:pt idx="206">
                  <c:v>43958</c:v>
                </c:pt>
                <c:pt idx="207">
                  <c:v>43959</c:v>
                </c:pt>
                <c:pt idx="208">
                  <c:v>43962</c:v>
                </c:pt>
                <c:pt idx="209">
                  <c:v>43963</c:v>
                </c:pt>
                <c:pt idx="210">
                  <c:v>43964</c:v>
                </c:pt>
                <c:pt idx="211">
                  <c:v>43965</c:v>
                </c:pt>
                <c:pt idx="212">
                  <c:v>43966</c:v>
                </c:pt>
                <c:pt idx="213">
                  <c:v>43969</c:v>
                </c:pt>
                <c:pt idx="214">
                  <c:v>43970</c:v>
                </c:pt>
                <c:pt idx="215">
                  <c:v>43971</c:v>
                </c:pt>
                <c:pt idx="216">
                  <c:v>43972</c:v>
                </c:pt>
                <c:pt idx="217">
                  <c:v>43973</c:v>
                </c:pt>
                <c:pt idx="218">
                  <c:v>43977</c:v>
                </c:pt>
                <c:pt idx="219">
                  <c:v>43978</c:v>
                </c:pt>
                <c:pt idx="220">
                  <c:v>43979</c:v>
                </c:pt>
                <c:pt idx="221">
                  <c:v>43980</c:v>
                </c:pt>
                <c:pt idx="222">
                  <c:v>43983</c:v>
                </c:pt>
                <c:pt idx="223">
                  <c:v>43984</c:v>
                </c:pt>
                <c:pt idx="224">
                  <c:v>43985</c:v>
                </c:pt>
                <c:pt idx="225">
                  <c:v>43986</c:v>
                </c:pt>
                <c:pt idx="226">
                  <c:v>43987</c:v>
                </c:pt>
                <c:pt idx="227">
                  <c:v>43990</c:v>
                </c:pt>
                <c:pt idx="228">
                  <c:v>43991</c:v>
                </c:pt>
                <c:pt idx="229">
                  <c:v>43992</c:v>
                </c:pt>
                <c:pt idx="230">
                  <c:v>43993</c:v>
                </c:pt>
                <c:pt idx="231">
                  <c:v>43994</c:v>
                </c:pt>
                <c:pt idx="232">
                  <c:v>43998</c:v>
                </c:pt>
                <c:pt idx="233">
                  <c:v>43999</c:v>
                </c:pt>
                <c:pt idx="234">
                  <c:v>44000</c:v>
                </c:pt>
                <c:pt idx="235">
                  <c:v>44001</c:v>
                </c:pt>
                <c:pt idx="236">
                  <c:v>44004</c:v>
                </c:pt>
                <c:pt idx="237">
                  <c:v>44005</c:v>
                </c:pt>
                <c:pt idx="238">
                  <c:v>44006</c:v>
                </c:pt>
                <c:pt idx="239">
                  <c:v>44007</c:v>
                </c:pt>
                <c:pt idx="240">
                  <c:v>44008</c:v>
                </c:pt>
                <c:pt idx="241">
                  <c:v>44011</c:v>
                </c:pt>
                <c:pt idx="242">
                  <c:v>44012</c:v>
                </c:pt>
                <c:pt idx="243">
                  <c:v>44013</c:v>
                </c:pt>
                <c:pt idx="244">
                  <c:v>44014</c:v>
                </c:pt>
                <c:pt idx="245">
                  <c:v>44015</c:v>
                </c:pt>
                <c:pt idx="246">
                  <c:v>44018</c:v>
                </c:pt>
                <c:pt idx="247">
                  <c:v>44019</c:v>
                </c:pt>
                <c:pt idx="248">
                  <c:v>44020</c:v>
                </c:pt>
                <c:pt idx="249">
                  <c:v>44025</c:v>
                </c:pt>
                <c:pt idx="250">
                  <c:v>44026</c:v>
                </c:pt>
                <c:pt idx="251">
                  <c:v>44027</c:v>
                </c:pt>
                <c:pt idx="252">
                  <c:v>44028</c:v>
                </c:pt>
                <c:pt idx="253">
                  <c:v>44029</c:v>
                </c:pt>
                <c:pt idx="254">
                  <c:v>44032</c:v>
                </c:pt>
                <c:pt idx="255">
                  <c:v>44033</c:v>
                </c:pt>
                <c:pt idx="256">
                  <c:v>44034</c:v>
                </c:pt>
                <c:pt idx="257">
                  <c:v>44035</c:v>
                </c:pt>
                <c:pt idx="258">
                  <c:v>44036</c:v>
                </c:pt>
                <c:pt idx="259">
                  <c:v>44039</c:v>
                </c:pt>
                <c:pt idx="260">
                  <c:v>44040</c:v>
                </c:pt>
                <c:pt idx="261">
                  <c:v>44041</c:v>
                </c:pt>
                <c:pt idx="262">
                  <c:v>44042</c:v>
                </c:pt>
                <c:pt idx="263">
                  <c:v>44043</c:v>
                </c:pt>
                <c:pt idx="264">
                  <c:v>44046</c:v>
                </c:pt>
                <c:pt idx="265">
                  <c:v>44047</c:v>
                </c:pt>
                <c:pt idx="266">
                  <c:v>44048</c:v>
                </c:pt>
                <c:pt idx="267">
                  <c:v>44049</c:v>
                </c:pt>
                <c:pt idx="268">
                  <c:v>44050</c:v>
                </c:pt>
                <c:pt idx="269">
                  <c:v>44053</c:v>
                </c:pt>
                <c:pt idx="270">
                  <c:v>44054</c:v>
                </c:pt>
                <c:pt idx="271">
                  <c:v>44055</c:v>
                </c:pt>
                <c:pt idx="272">
                  <c:v>44056</c:v>
                </c:pt>
                <c:pt idx="273">
                  <c:v>44057</c:v>
                </c:pt>
                <c:pt idx="274">
                  <c:v>44061</c:v>
                </c:pt>
                <c:pt idx="275">
                  <c:v>44062</c:v>
                </c:pt>
                <c:pt idx="276">
                  <c:v>44063</c:v>
                </c:pt>
                <c:pt idx="277">
                  <c:v>44064</c:v>
                </c:pt>
                <c:pt idx="278">
                  <c:v>44065</c:v>
                </c:pt>
                <c:pt idx="279">
                  <c:v>44068</c:v>
                </c:pt>
                <c:pt idx="280">
                  <c:v>44069</c:v>
                </c:pt>
                <c:pt idx="281">
                  <c:v>44070</c:v>
                </c:pt>
                <c:pt idx="282">
                  <c:v>44071</c:v>
                </c:pt>
                <c:pt idx="283">
                  <c:v>44074</c:v>
                </c:pt>
                <c:pt idx="284">
                  <c:v>44075</c:v>
                </c:pt>
                <c:pt idx="285">
                  <c:v>44076</c:v>
                </c:pt>
                <c:pt idx="286">
                  <c:v>44077</c:v>
                </c:pt>
                <c:pt idx="287">
                  <c:v>44078</c:v>
                </c:pt>
                <c:pt idx="288">
                  <c:v>44081</c:v>
                </c:pt>
                <c:pt idx="289">
                  <c:v>44082</c:v>
                </c:pt>
                <c:pt idx="290">
                  <c:v>44083</c:v>
                </c:pt>
                <c:pt idx="291">
                  <c:v>44084</c:v>
                </c:pt>
                <c:pt idx="292">
                  <c:v>44085</c:v>
                </c:pt>
                <c:pt idx="293">
                  <c:v>44088</c:v>
                </c:pt>
                <c:pt idx="294">
                  <c:v>44089</c:v>
                </c:pt>
                <c:pt idx="295">
                  <c:v>44090</c:v>
                </c:pt>
                <c:pt idx="296">
                  <c:v>44091</c:v>
                </c:pt>
                <c:pt idx="297">
                  <c:v>44092</c:v>
                </c:pt>
                <c:pt idx="298">
                  <c:v>44095</c:v>
                </c:pt>
                <c:pt idx="299">
                  <c:v>44096</c:v>
                </c:pt>
                <c:pt idx="300">
                  <c:v>44097</c:v>
                </c:pt>
                <c:pt idx="301">
                  <c:v>44098</c:v>
                </c:pt>
                <c:pt idx="302">
                  <c:v>44099</c:v>
                </c:pt>
                <c:pt idx="303">
                  <c:v>44102</c:v>
                </c:pt>
                <c:pt idx="304">
                  <c:v>44103</c:v>
                </c:pt>
                <c:pt idx="305">
                  <c:v>44104</c:v>
                </c:pt>
                <c:pt idx="306">
                  <c:v>44105</c:v>
                </c:pt>
                <c:pt idx="307">
                  <c:v>44106</c:v>
                </c:pt>
                <c:pt idx="308">
                  <c:v>44109</c:v>
                </c:pt>
                <c:pt idx="309">
                  <c:v>44110</c:v>
                </c:pt>
                <c:pt idx="310">
                  <c:v>44111</c:v>
                </c:pt>
                <c:pt idx="311">
                  <c:v>44112</c:v>
                </c:pt>
                <c:pt idx="312">
                  <c:v>44113</c:v>
                </c:pt>
                <c:pt idx="313">
                  <c:v>44117</c:v>
                </c:pt>
                <c:pt idx="314">
                  <c:v>44118</c:v>
                </c:pt>
                <c:pt idx="315">
                  <c:v>44119</c:v>
                </c:pt>
                <c:pt idx="316">
                  <c:v>44120</c:v>
                </c:pt>
                <c:pt idx="317">
                  <c:v>44123</c:v>
                </c:pt>
                <c:pt idx="318">
                  <c:v>44124</c:v>
                </c:pt>
                <c:pt idx="319">
                  <c:v>44125</c:v>
                </c:pt>
                <c:pt idx="320">
                  <c:v>44126</c:v>
                </c:pt>
                <c:pt idx="321">
                  <c:v>44127</c:v>
                </c:pt>
                <c:pt idx="322">
                  <c:v>44130</c:v>
                </c:pt>
                <c:pt idx="323">
                  <c:v>44131</c:v>
                </c:pt>
                <c:pt idx="324">
                  <c:v>44132</c:v>
                </c:pt>
                <c:pt idx="325">
                  <c:v>44133</c:v>
                </c:pt>
                <c:pt idx="326">
                  <c:v>44134</c:v>
                </c:pt>
                <c:pt idx="327">
                  <c:v>44137</c:v>
                </c:pt>
                <c:pt idx="328">
                  <c:v>44138</c:v>
                </c:pt>
                <c:pt idx="329">
                  <c:v>44139</c:v>
                </c:pt>
                <c:pt idx="330">
                  <c:v>44140</c:v>
                </c:pt>
                <c:pt idx="331">
                  <c:v>44144</c:v>
                </c:pt>
                <c:pt idx="332">
                  <c:v>44145</c:v>
                </c:pt>
                <c:pt idx="333">
                  <c:v>44146</c:v>
                </c:pt>
                <c:pt idx="334">
                  <c:v>44147</c:v>
                </c:pt>
                <c:pt idx="335">
                  <c:v>44148</c:v>
                </c:pt>
                <c:pt idx="336">
                  <c:v>44151</c:v>
                </c:pt>
                <c:pt idx="337">
                  <c:v>44152</c:v>
                </c:pt>
                <c:pt idx="338">
                  <c:v>44153</c:v>
                </c:pt>
                <c:pt idx="339">
                  <c:v>44154</c:v>
                </c:pt>
                <c:pt idx="340">
                  <c:v>44155</c:v>
                </c:pt>
                <c:pt idx="341">
                  <c:v>44159</c:v>
                </c:pt>
                <c:pt idx="342">
                  <c:v>44160</c:v>
                </c:pt>
                <c:pt idx="343">
                  <c:v>44161</c:v>
                </c:pt>
                <c:pt idx="344">
                  <c:v>44162</c:v>
                </c:pt>
                <c:pt idx="345">
                  <c:v>44165</c:v>
                </c:pt>
                <c:pt idx="346">
                  <c:v>44166</c:v>
                </c:pt>
                <c:pt idx="347">
                  <c:v>44167</c:v>
                </c:pt>
                <c:pt idx="348">
                  <c:v>44168</c:v>
                </c:pt>
                <c:pt idx="349">
                  <c:v>44169</c:v>
                </c:pt>
                <c:pt idx="350">
                  <c:v>44174</c:v>
                </c:pt>
                <c:pt idx="351">
                  <c:v>44175</c:v>
                </c:pt>
                <c:pt idx="352">
                  <c:v>44176</c:v>
                </c:pt>
                <c:pt idx="353">
                  <c:v>44179</c:v>
                </c:pt>
                <c:pt idx="354">
                  <c:v>44180</c:v>
                </c:pt>
                <c:pt idx="355">
                  <c:v>44181</c:v>
                </c:pt>
                <c:pt idx="356">
                  <c:v>44182</c:v>
                </c:pt>
                <c:pt idx="357">
                  <c:v>44183</c:v>
                </c:pt>
                <c:pt idx="358">
                  <c:v>44186</c:v>
                </c:pt>
                <c:pt idx="359">
                  <c:v>44187</c:v>
                </c:pt>
                <c:pt idx="360">
                  <c:v>44188</c:v>
                </c:pt>
                <c:pt idx="361">
                  <c:v>44193</c:v>
                </c:pt>
                <c:pt idx="362">
                  <c:v>44194</c:v>
                </c:pt>
                <c:pt idx="363">
                  <c:v>44195</c:v>
                </c:pt>
                <c:pt idx="364">
                  <c:v>44200</c:v>
                </c:pt>
                <c:pt idx="365">
                  <c:v>44201</c:v>
                </c:pt>
                <c:pt idx="366">
                  <c:v>44202</c:v>
                </c:pt>
                <c:pt idx="367">
                  <c:v>44203</c:v>
                </c:pt>
                <c:pt idx="368">
                  <c:v>44204</c:v>
                </c:pt>
                <c:pt idx="369">
                  <c:v>44207</c:v>
                </c:pt>
                <c:pt idx="370">
                  <c:v>44208</c:v>
                </c:pt>
                <c:pt idx="371">
                  <c:v>44209</c:v>
                </c:pt>
                <c:pt idx="372">
                  <c:v>44210</c:v>
                </c:pt>
                <c:pt idx="373">
                  <c:v>44211</c:v>
                </c:pt>
                <c:pt idx="374">
                  <c:v>44214</c:v>
                </c:pt>
                <c:pt idx="375">
                  <c:v>44215</c:v>
                </c:pt>
                <c:pt idx="376">
                  <c:v>44216</c:v>
                </c:pt>
                <c:pt idx="377">
                  <c:v>44217</c:v>
                </c:pt>
                <c:pt idx="378">
                  <c:v>44218</c:v>
                </c:pt>
                <c:pt idx="379">
                  <c:v>44221</c:v>
                </c:pt>
                <c:pt idx="380">
                  <c:v>44222</c:v>
                </c:pt>
                <c:pt idx="381">
                  <c:v>44223</c:v>
                </c:pt>
                <c:pt idx="382">
                  <c:v>44224</c:v>
                </c:pt>
                <c:pt idx="383">
                  <c:v>44225</c:v>
                </c:pt>
                <c:pt idx="384">
                  <c:v>44228</c:v>
                </c:pt>
                <c:pt idx="385">
                  <c:v>44229</c:v>
                </c:pt>
                <c:pt idx="386">
                  <c:v>44230</c:v>
                </c:pt>
                <c:pt idx="387">
                  <c:v>44231</c:v>
                </c:pt>
                <c:pt idx="388">
                  <c:v>44232</c:v>
                </c:pt>
                <c:pt idx="389">
                  <c:v>44235</c:v>
                </c:pt>
                <c:pt idx="390">
                  <c:v>44236</c:v>
                </c:pt>
                <c:pt idx="391">
                  <c:v>44237</c:v>
                </c:pt>
                <c:pt idx="392">
                  <c:v>44238</c:v>
                </c:pt>
                <c:pt idx="393">
                  <c:v>44239</c:v>
                </c:pt>
                <c:pt idx="394">
                  <c:v>44244</c:v>
                </c:pt>
                <c:pt idx="395">
                  <c:v>44245</c:v>
                </c:pt>
                <c:pt idx="396">
                  <c:v>44246</c:v>
                </c:pt>
                <c:pt idx="397">
                  <c:v>44249</c:v>
                </c:pt>
                <c:pt idx="398">
                  <c:v>44250</c:v>
                </c:pt>
                <c:pt idx="399">
                  <c:v>44251</c:v>
                </c:pt>
                <c:pt idx="400">
                  <c:v>44252</c:v>
                </c:pt>
                <c:pt idx="401">
                  <c:v>44253</c:v>
                </c:pt>
                <c:pt idx="402">
                  <c:v>44256</c:v>
                </c:pt>
                <c:pt idx="403">
                  <c:v>44257</c:v>
                </c:pt>
                <c:pt idx="404">
                  <c:v>44258</c:v>
                </c:pt>
                <c:pt idx="405">
                  <c:v>44259</c:v>
                </c:pt>
                <c:pt idx="406">
                  <c:v>44260</c:v>
                </c:pt>
                <c:pt idx="407">
                  <c:v>44263</c:v>
                </c:pt>
                <c:pt idx="408">
                  <c:v>44264</c:v>
                </c:pt>
                <c:pt idx="409">
                  <c:v>44265</c:v>
                </c:pt>
                <c:pt idx="410">
                  <c:v>44266</c:v>
                </c:pt>
                <c:pt idx="411">
                  <c:v>44267</c:v>
                </c:pt>
                <c:pt idx="412">
                  <c:v>44270</c:v>
                </c:pt>
                <c:pt idx="413">
                  <c:v>44271</c:v>
                </c:pt>
                <c:pt idx="414">
                  <c:v>44272</c:v>
                </c:pt>
                <c:pt idx="415">
                  <c:v>44273</c:v>
                </c:pt>
                <c:pt idx="416">
                  <c:v>44274</c:v>
                </c:pt>
                <c:pt idx="417">
                  <c:v>44277</c:v>
                </c:pt>
                <c:pt idx="418">
                  <c:v>44278</c:v>
                </c:pt>
                <c:pt idx="419">
                  <c:v>44280</c:v>
                </c:pt>
                <c:pt idx="420">
                  <c:v>44281</c:v>
                </c:pt>
                <c:pt idx="421">
                  <c:v>44284</c:v>
                </c:pt>
                <c:pt idx="422">
                  <c:v>44285</c:v>
                </c:pt>
                <c:pt idx="423">
                  <c:v>44286</c:v>
                </c:pt>
                <c:pt idx="424">
                  <c:v>44291</c:v>
                </c:pt>
                <c:pt idx="425">
                  <c:v>44292</c:v>
                </c:pt>
                <c:pt idx="426">
                  <c:v>44293</c:v>
                </c:pt>
                <c:pt idx="427">
                  <c:v>44294</c:v>
                </c:pt>
                <c:pt idx="428">
                  <c:v>44295</c:v>
                </c:pt>
                <c:pt idx="429">
                  <c:v>44298</c:v>
                </c:pt>
                <c:pt idx="430">
                  <c:v>44299</c:v>
                </c:pt>
                <c:pt idx="431">
                  <c:v>44300</c:v>
                </c:pt>
                <c:pt idx="432">
                  <c:v>44301</c:v>
                </c:pt>
                <c:pt idx="433">
                  <c:v>44302</c:v>
                </c:pt>
                <c:pt idx="434">
                  <c:v>44305</c:v>
                </c:pt>
                <c:pt idx="435">
                  <c:v>44306</c:v>
                </c:pt>
                <c:pt idx="436">
                  <c:v>44307</c:v>
                </c:pt>
                <c:pt idx="437">
                  <c:v>44308</c:v>
                </c:pt>
                <c:pt idx="438">
                  <c:v>44309</c:v>
                </c:pt>
                <c:pt idx="439">
                  <c:v>44312</c:v>
                </c:pt>
                <c:pt idx="440">
                  <c:v>44313</c:v>
                </c:pt>
                <c:pt idx="441">
                  <c:v>44314</c:v>
                </c:pt>
                <c:pt idx="442">
                  <c:v>44315</c:v>
                </c:pt>
                <c:pt idx="443">
                  <c:v>44316</c:v>
                </c:pt>
                <c:pt idx="444">
                  <c:v>44319</c:v>
                </c:pt>
                <c:pt idx="445">
                  <c:v>44320</c:v>
                </c:pt>
                <c:pt idx="446">
                  <c:v>44321</c:v>
                </c:pt>
                <c:pt idx="447">
                  <c:v>44322</c:v>
                </c:pt>
                <c:pt idx="448">
                  <c:v>44323</c:v>
                </c:pt>
                <c:pt idx="449">
                  <c:v>44326</c:v>
                </c:pt>
                <c:pt idx="450">
                  <c:v>44327</c:v>
                </c:pt>
                <c:pt idx="451">
                  <c:v>44328</c:v>
                </c:pt>
                <c:pt idx="452">
                  <c:v>44329</c:v>
                </c:pt>
                <c:pt idx="453">
                  <c:v>44330</c:v>
                </c:pt>
                <c:pt idx="454">
                  <c:v>44333</c:v>
                </c:pt>
                <c:pt idx="455">
                  <c:v>44334</c:v>
                </c:pt>
                <c:pt idx="456">
                  <c:v>44335</c:v>
                </c:pt>
                <c:pt idx="457">
                  <c:v>44336</c:v>
                </c:pt>
                <c:pt idx="458">
                  <c:v>44337</c:v>
                </c:pt>
                <c:pt idx="459">
                  <c:v>44342</c:v>
                </c:pt>
                <c:pt idx="460">
                  <c:v>44343</c:v>
                </c:pt>
                <c:pt idx="461">
                  <c:v>44344</c:v>
                </c:pt>
                <c:pt idx="462">
                  <c:v>44347</c:v>
                </c:pt>
                <c:pt idx="463">
                  <c:v>44348</c:v>
                </c:pt>
                <c:pt idx="464">
                  <c:v>44349</c:v>
                </c:pt>
                <c:pt idx="465">
                  <c:v>44350</c:v>
                </c:pt>
                <c:pt idx="466">
                  <c:v>44351</c:v>
                </c:pt>
                <c:pt idx="467">
                  <c:v>44354</c:v>
                </c:pt>
                <c:pt idx="468">
                  <c:v>44355</c:v>
                </c:pt>
                <c:pt idx="469">
                  <c:v>44356</c:v>
                </c:pt>
                <c:pt idx="470">
                  <c:v>44357</c:v>
                </c:pt>
                <c:pt idx="471">
                  <c:v>44358</c:v>
                </c:pt>
                <c:pt idx="472">
                  <c:v>44361</c:v>
                </c:pt>
                <c:pt idx="473">
                  <c:v>44362</c:v>
                </c:pt>
                <c:pt idx="474">
                  <c:v>44363</c:v>
                </c:pt>
                <c:pt idx="475">
                  <c:v>44364</c:v>
                </c:pt>
                <c:pt idx="476">
                  <c:v>44365</c:v>
                </c:pt>
                <c:pt idx="477">
                  <c:v>44369</c:v>
                </c:pt>
                <c:pt idx="478">
                  <c:v>44370</c:v>
                </c:pt>
                <c:pt idx="479">
                  <c:v>44371</c:v>
                </c:pt>
                <c:pt idx="480">
                  <c:v>44372</c:v>
                </c:pt>
                <c:pt idx="481">
                  <c:v>44375</c:v>
                </c:pt>
                <c:pt idx="482">
                  <c:v>44376</c:v>
                </c:pt>
                <c:pt idx="483">
                  <c:v>44377</c:v>
                </c:pt>
                <c:pt idx="484">
                  <c:v>44378</c:v>
                </c:pt>
                <c:pt idx="485">
                  <c:v>44379</c:v>
                </c:pt>
                <c:pt idx="486">
                  <c:v>44382</c:v>
                </c:pt>
                <c:pt idx="487">
                  <c:v>44383</c:v>
                </c:pt>
                <c:pt idx="488">
                  <c:v>44384</c:v>
                </c:pt>
                <c:pt idx="489">
                  <c:v>44385</c:v>
                </c:pt>
                <c:pt idx="490">
                  <c:v>44389</c:v>
                </c:pt>
                <c:pt idx="491">
                  <c:v>44390</c:v>
                </c:pt>
                <c:pt idx="492">
                  <c:v>44391</c:v>
                </c:pt>
                <c:pt idx="493">
                  <c:v>44392</c:v>
                </c:pt>
                <c:pt idx="494">
                  <c:v>44393</c:v>
                </c:pt>
                <c:pt idx="495">
                  <c:v>44396</c:v>
                </c:pt>
                <c:pt idx="496">
                  <c:v>44397</c:v>
                </c:pt>
                <c:pt idx="497">
                  <c:v>44398</c:v>
                </c:pt>
                <c:pt idx="498">
                  <c:v>44399</c:v>
                </c:pt>
                <c:pt idx="499">
                  <c:v>44400</c:v>
                </c:pt>
                <c:pt idx="500">
                  <c:v>44403</c:v>
                </c:pt>
                <c:pt idx="501">
                  <c:v>44404</c:v>
                </c:pt>
                <c:pt idx="502">
                  <c:v>44405</c:v>
                </c:pt>
                <c:pt idx="503">
                  <c:v>44406</c:v>
                </c:pt>
                <c:pt idx="504">
                  <c:v>44407</c:v>
                </c:pt>
                <c:pt idx="505">
                  <c:v>44410</c:v>
                </c:pt>
                <c:pt idx="506">
                  <c:v>44411</c:v>
                </c:pt>
                <c:pt idx="507">
                  <c:v>44412</c:v>
                </c:pt>
                <c:pt idx="508">
                  <c:v>44413</c:v>
                </c:pt>
                <c:pt idx="509">
                  <c:v>44414</c:v>
                </c:pt>
                <c:pt idx="510">
                  <c:v>44417</c:v>
                </c:pt>
                <c:pt idx="511">
                  <c:v>44418</c:v>
                </c:pt>
                <c:pt idx="512">
                  <c:v>44419</c:v>
                </c:pt>
                <c:pt idx="513">
                  <c:v>44420</c:v>
                </c:pt>
                <c:pt idx="514">
                  <c:v>44421</c:v>
                </c:pt>
                <c:pt idx="515">
                  <c:v>44425</c:v>
                </c:pt>
                <c:pt idx="516">
                  <c:v>44426</c:v>
                </c:pt>
                <c:pt idx="517">
                  <c:v>44427</c:v>
                </c:pt>
                <c:pt idx="518">
                  <c:v>44428</c:v>
                </c:pt>
                <c:pt idx="519">
                  <c:v>44431</c:v>
                </c:pt>
                <c:pt idx="520">
                  <c:v>44432</c:v>
                </c:pt>
                <c:pt idx="521">
                  <c:v>44433</c:v>
                </c:pt>
                <c:pt idx="522">
                  <c:v>44434</c:v>
                </c:pt>
                <c:pt idx="523">
                  <c:v>44435</c:v>
                </c:pt>
                <c:pt idx="524">
                  <c:v>44438</c:v>
                </c:pt>
                <c:pt idx="525">
                  <c:v>44439</c:v>
                </c:pt>
                <c:pt idx="526">
                  <c:v>44440</c:v>
                </c:pt>
                <c:pt idx="527">
                  <c:v>44441</c:v>
                </c:pt>
                <c:pt idx="528">
                  <c:v>44442</c:v>
                </c:pt>
                <c:pt idx="529">
                  <c:v>44445</c:v>
                </c:pt>
                <c:pt idx="530">
                  <c:v>44446</c:v>
                </c:pt>
                <c:pt idx="531">
                  <c:v>44447</c:v>
                </c:pt>
                <c:pt idx="532">
                  <c:v>44448</c:v>
                </c:pt>
                <c:pt idx="533">
                  <c:v>44449</c:v>
                </c:pt>
                <c:pt idx="534">
                  <c:v>44452</c:v>
                </c:pt>
                <c:pt idx="535">
                  <c:v>44453</c:v>
                </c:pt>
                <c:pt idx="536">
                  <c:v>44454</c:v>
                </c:pt>
                <c:pt idx="537">
                  <c:v>44455</c:v>
                </c:pt>
                <c:pt idx="538">
                  <c:v>44456</c:v>
                </c:pt>
                <c:pt idx="539">
                  <c:v>44459</c:v>
                </c:pt>
                <c:pt idx="540">
                  <c:v>44460</c:v>
                </c:pt>
                <c:pt idx="541">
                  <c:v>44461</c:v>
                </c:pt>
                <c:pt idx="542">
                  <c:v>44462</c:v>
                </c:pt>
                <c:pt idx="543">
                  <c:v>44463</c:v>
                </c:pt>
                <c:pt idx="544">
                  <c:v>44466</c:v>
                </c:pt>
                <c:pt idx="545">
                  <c:v>44467</c:v>
                </c:pt>
                <c:pt idx="546">
                  <c:v>44468</c:v>
                </c:pt>
                <c:pt idx="547">
                  <c:v>44469</c:v>
                </c:pt>
                <c:pt idx="548">
                  <c:v>44470</c:v>
                </c:pt>
                <c:pt idx="549">
                  <c:v>44473</c:v>
                </c:pt>
                <c:pt idx="550">
                  <c:v>44474</c:v>
                </c:pt>
                <c:pt idx="551">
                  <c:v>44475</c:v>
                </c:pt>
                <c:pt idx="552">
                  <c:v>44476</c:v>
                </c:pt>
                <c:pt idx="553">
                  <c:v>44481</c:v>
                </c:pt>
                <c:pt idx="554">
                  <c:v>44482</c:v>
                </c:pt>
                <c:pt idx="555">
                  <c:v>44483</c:v>
                </c:pt>
                <c:pt idx="556">
                  <c:v>44484</c:v>
                </c:pt>
                <c:pt idx="557">
                  <c:v>44487</c:v>
                </c:pt>
                <c:pt idx="558">
                  <c:v>44488</c:v>
                </c:pt>
                <c:pt idx="559">
                  <c:v>44489</c:v>
                </c:pt>
                <c:pt idx="560">
                  <c:v>44490</c:v>
                </c:pt>
                <c:pt idx="561">
                  <c:v>44491</c:v>
                </c:pt>
                <c:pt idx="562">
                  <c:v>44494</c:v>
                </c:pt>
                <c:pt idx="563">
                  <c:v>44495</c:v>
                </c:pt>
                <c:pt idx="564">
                  <c:v>44496</c:v>
                </c:pt>
                <c:pt idx="565">
                  <c:v>44497</c:v>
                </c:pt>
                <c:pt idx="566">
                  <c:v>44498</c:v>
                </c:pt>
                <c:pt idx="567">
                  <c:v>44501</c:v>
                </c:pt>
                <c:pt idx="568">
                  <c:v>44502</c:v>
                </c:pt>
                <c:pt idx="569">
                  <c:v>44503</c:v>
                </c:pt>
                <c:pt idx="570">
                  <c:v>44504</c:v>
                </c:pt>
                <c:pt idx="571">
                  <c:v>44505</c:v>
                </c:pt>
                <c:pt idx="572">
                  <c:v>44508</c:v>
                </c:pt>
                <c:pt idx="573">
                  <c:v>44509</c:v>
                </c:pt>
                <c:pt idx="574">
                  <c:v>44510</c:v>
                </c:pt>
                <c:pt idx="575">
                  <c:v>44511</c:v>
                </c:pt>
                <c:pt idx="576">
                  <c:v>44512</c:v>
                </c:pt>
                <c:pt idx="577">
                  <c:v>44515</c:v>
                </c:pt>
                <c:pt idx="578">
                  <c:v>44516</c:v>
                </c:pt>
                <c:pt idx="579">
                  <c:v>44517</c:v>
                </c:pt>
                <c:pt idx="580">
                  <c:v>44518</c:v>
                </c:pt>
                <c:pt idx="581">
                  <c:v>44519</c:v>
                </c:pt>
                <c:pt idx="582">
                  <c:v>44523</c:v>
                </c:pt>
                <c:pt idx="583">
                  <c:v>44524</c:v>
                </c:pt>
                <c:pt idx="584">
                  <c:v>44525</c:v>
                </c:pt>
                <c:pt idx="585">
                  <c:v>44526</c:v>
                </c:pt>
                <c:pt idx="586">
                  <c:v>44529</c:v>
                </c:pt>
                <c:pt idx="587">
                  <c:v>44530</c:v>
                </c:pt>
                <c:pt idx="588">
                  <c:v>44531</c:v>
                </c:pt>
                <c:pt idx="589">
                  <c:v>44532</c:v>
                </c:pt>
                <c:pt idx="590">
                  <c:v>44533</c:v>
                </c:pt>
                <c:pt idx="591">
                  <c:v>44536</c:v>
                </c:pt>
                <c:pt idx="592">
                  <c:v>44537</c:v>
                </c:pt>
                <c:pt idx="593">
                  <c:v>44539</c:v>
                </c:pt>
                <c:pt idx="594">
                  <c:v>44540</c:v>
                </c:pt>
                <c:pt idx="595">
                  <c:v>44543</c:v>
                </c:pt>
                <c:pt idx="596">
                  <c:v>44544</c:v>
                </c:pt>
                <c:pt idx="597">
                  <c:v>44545</c:v>
                </c:pt>
                <c:pt idx="598">
                  <c:v>44546</c:v>
                </c:pt>
                <c:pt idx="599">
                  <c:v>44547</c:v>
                </c:pt>
                <c:pt idx="600">
                  <c:v>44550</c:v>
                </c:pt>
                <c:pt idx="601">
                  <c:v>44551</c:v>
                </c:pt>
                <c:pt idx="602">
                  <c:v>44552</c:v>
                </c:pt>
                <c:pt idx="603">
                  <c:v>44553</c:v>
                </c:pt>
                <c:pt idx="604">
                  <c:v>44557</c:v>
                </c:pt>
                <c:pt idx="605">
                  <c:v>44558</c:v>
                </c:pt>
                <c:pt idx="606">
                  <c:v>44559</c:v>
                </c:pt>
                <c:pt idx="607">
                  <c:v>44560</c:v>
                </c:pt>
                <c:pt idx="608">
                  <c:v>44564</c:v>
                </c:pt>
                <c:pt idx="609">
                  <c:v>44565</c:v>
                </c:pt>
                <c:pt idx="610">
                  <c:v>44566</c:v>
                </c:pt>
                <c:pt idx="611">
                  <c:v>44567</c:v>
                </c:pt>
                <c:pt idx="612">
                  <c:v>44568</c:v>
                </c:pt>
                <c:pt idx="613">
                  <c:v>44571</c:v>
                </c:pt>
                <c:pt idx="614">
                  <c:v>44572</c:v>
                </c:pt>
                <c:pt idx="615">
                  <c:v>44573</c:v>
                </c:pt>
                <c:pt idx="616">
                  <c:v>44574</c:v>
                </c:pt>
                <c:pt idx="617">
                  <c:v>44575</c:v>
                </c:pt>
                <c:pt idx="618">
                  <c:v>44578</c:v>
                </c:pt>
                <c:pt idx="619">
                  <c:v>44579</c:v>
                </c:pt>
                <c:pt idx="620">
                  <c:v>44580</c:v>
                </c:pt>
                <c:pt idx="621">
                  <c:v>44581</c:v>
                </c:pt>
                <c:pt idx="622">
                  <c:v>44582</c:v>
                </c:pt>
                <c:pt idx="623">
                  <c:v>44585</c:v>
                </c:pt>
                <c:pt idx="624">
                  <c:v>44586</c:v>
                </c:pt>
                <c:pt idx="625">
                  <c:v>44587</c:v>
                </c:pt>
                <c:pt idx="626">
                  <c:v>44588</c:v>
                </c:pt>
                <c:pt idx="627">
                  <c:v>44589</c:v>
                </c:pt>
                <c:pt idx="628">
                  <c:v>44592</c:v>
                </c:pt>
                <c:pt idx="629">
                  <c:v>44593</c:v>
                </c:pt>
                <c:pt idx="630">
                  <c:v>44594</c:v>
                </c:pt>
                <c:pt idx="631">
                  <c:v>44595</c:v>
                </c:pt>
                <c:pt idx="632">
                  <c:v>44596</c:v>
                </c:pt>
                <c:pt idx="633">
                  <c:v>44599</c:v>
                </c:pt>
                <c:pt idx="634">
                  <c:v>44600</c:v>
                </c:pt>
                <c:pt idx="635">
                  <c:v>44601</c:v>
                </c:pt>
                <c:pt idx="636">
                  <c:v>44602</c:v>
                </c:pt>
                <c:pt idx="637">
                  <c:v>44603</c:v>
                </c:pt>
                <c:pt idx="638">
                  <c:v>44606</c:v>
                </c:pt>
                <c:pt idx="639">
                  <c:v>44607</c:v>
                </c:pt>
                <c:pt idx="640">
                  <c:v>44608</c:v>
                </c:pt>
                <c:pt idx="641">
                  <c:v>44609</c:v>
                </c:pt>
                <c:pt idx="642">
                  <c:v>44610</c:v>
                </c:pt>
                <c:pt idx="643">
                  <c:v>44613</c:v>
                </c:pt>
                <c:pt idx="644">
                  <c:v>44614</c:v>
                </c:pt>
                <c:pt idx="645">
                  <c:v>44615</c:v>
                </c:pt>
                <c:pt idx="646">
                  <c:v>44616</c:v>
                </c:pt>
                <c:pt idx="647">
                  <c:v>44617</c:v>
                </c:pt>
                <c:pt idx="648">
                  <c:v>44622</c:v>
                </c:pt>
                <c:pt idx="649">
                  <c:v>44623</c:v>
                </c:pt>
                <c:pt idx="650">
                  <c:v>44624</c:v>
                </c:pt>
                <c:pt idx="651">
                  <c:v>44627</c:v>
                </c:pt>
                <c:pt idx="652">
                  <c:v>44628</c:v>
                </c:pt>
                <c:pt idx="653">
                  <c:v>44629</c:v>
                </c:pt>
                <c:pt idx="654">
                  <c:v>44630</c:v>
                </c:pt>
                <c:pt idx="655">
                  <c:v>44631</c:v>
                </c:pt>
                <c:pt idx="656">
                  <c:v>44634</c:v>
                </c:pt>
                <c:pt idx="657">
                  <c:v>44635</c:v>
                </c:pt>
                <c:pt idx="658">
                  <c:v>44636</c:v>
                </c:pt>
                <c:pt idx="659">
                  <c:v>44637</c:v>
                </c:pt>
                <c:pt idx="660">
                  <c:v>44638</c:v>
                </c:pt>
                <c:pt idx="661">
                  <c:v>44641</c:v>
                </c:pt>
                <c:pt idx="662">
                  <c:v>44642</c:v>
                </c:pt>
                <c:pt idx="663">
                  <c:v>44643</c:v>
                </c:pt>
                <c:pt idx="664">
                  <c:v>44645</c:v>
                </c:pt>
                <c:pt idx="665">
                  <c:v>44648</c:v>
                </c:pt>
                <c:pt idx="666">
                  <c:v>44649</c:v>
                </c:pt>
                <c:pt idx="667">
                  <c:v>44650</c:v>
                </c:pt>
                <c:pt idx="668">
                  <c:v>44651</c:v>
                </c:pt>
                <c:pt idx="669">
                  <c:v>44652</c:v>
                </c:pt>
                <c:pt idx="670">
                  <c:v>44655</c:v>
                </c:pt>
                <c:pt idx="671">
                  <c:v>44656</c:v>
                </c:pt>
                <c:pt idx="672">
                  <c:v>44657</c:v>
                </c:pt>
                <c:pt idx="673">
                  <c:v>44658</c:v>
                </c:pt>
                <c:pt idx="674">
                  <c:v>44659</c:v>
                </c:pt>
                <c:pt idx="675">
                  <c:v>44662</c:v>
                </c:pt>
                <c:pt idx="676">
                  <c:v>44663</c:v>
                </c:pt>
                <c:pt idx="677">
                  <c:v>44664</c:v>
                </c:pt>
                <c:pt idx="678">
                  <c:v>44669</c:v>
                </c:pt>
                <c:pt idx="679">
                  <c:v>44670</c:v>
                </c:pt>
                <c:pt idx="680">
                  <c:v>44671</c:v>
                </c:pt>
                <c:pt idx="681">
                  <c:v>44672</c:v>
                </c:pt>
                <c:pt idx="682">
                  <c:v>44673</c:v>
                </c:pt>
                <c:pt idx="683">
                  <c:v>44676</c:v>
                </c:pt>
                <c:pt idx="684">
                  <c:v>44677</c:v>
                </c:pt>
                <c:pt idx="685">
                  <c:v>44678</c:v>
                </c:pt>
                <c:pt idx="686">
                  <c:v>44679</c:v>
                </c:pt>
                <c:pt idx="687">
                  <c:v>44680</c:v>
                </c:pt>
                <c:pt idx="688">
                  <c:v>44683</c:v>
                </c:pt>
                <c:pt idx="689">
                  <c:v>44684</c:v>
                </c:pt>
                <c:pt idx="690">
                  <c:v>44685</c:v>
                </c:pt>
                <c:pt idx="691">
                  <c:v>44686</c:v>
                </c:pt>
                <c:pt idx="692">
                  <c:v>44687</c:v>
                </c:pt>
                <c:pt idx="693">
                  <c:v>44690</c:v>
                </c:pt>
                <c:pt idx="694">
                  <c:v>44691</c:v>
                </c:pt>
                <c:pt idx="695">
                  <c:v>44692</c:v>
                </c:pt>
                <c:pt idx="696">
                  <c:v>44693</c:v>
                </c:pt>
                <c:pt idx="697">
                  <c:v>44694</c:v>
                </c:pt>
                <c:pt idx="698">
                  <c:v>44697</c:v>
                </c:pt>
                <c:pt idx="699">
                  <c:v>44698</c:v>
                </c:pt>
                <c:pt idx="700">
                  <c:v>44700</c:v>
                </c:pt>
                <c:pt idx="701">
                  <c:v>44701</c:v>
                </c:pt>
                <c:pt idx="702">
                  <c:v>44704</c:v>
                </c:pt>
                <c:pt idx="703">
                  <c:v>44705</c:v>
                </c:pt>
                <c:pt idx="704">
                  <c:v>44707</c:v>
                </c:pt>
                <c:pt idx="705">
                  <c:v>44708</c:v>
                </c:pt>
                <c:pt idx="706">
                  <c:v>44711</c:v>
                </c:pt>
                <c:pt idx="707">
                  <c:v>44712</c:v>
                </c:pt>
                <c:pt idx="708">
                  <c:v>44713</c:v>
                </c:pt>
                <c:pt idx="709">
                  <c:v>44714</c:v>
                </c:pt>
                <c:pt idx="710">
                  <c:v>44715</c:v>
                </c:pt>
                <c:pt idx="711">
                  <c:v>44718</c:v>
                </c:pt>
                <c:pt idx="712">
                  <c:v>44719</c:v>
                </c:pt>
                <c:pt idx="713">
                  <c:v>44720</c:v>
                </c:pt>
                <c:pt idx="714">
                  <c:v>44721</c:v>
                </c:pt>
                <c:pt idx="715">
                  <c:v>44722</c:v>
                </c:pt>
                <c:pt idx="716">
                  <c:v>44725</c:v>
                </c:pt>
                <c:pt idx="717">
                  <c:v>44726</c:v>
                </c:pt>
                <c:pt idx="718">
                  <c:v>44727</c:v>
                </c:pt>
                <c:pt idx="719">
                  <c:v>44728</c:v>
                </c:pt>
                <c:pt idx="720">
                  <c:v>44733</c:v>
                </c:pt>
                <c:pt idx="721">
                  <c:v>44734</c:v>
                </c:pt>
                <c:pt idx="722">
                  <c:v>44735</c:v>
                </c:pt>
                <c:pt idx="723">
                  <c:v>44736</c:v>
                </c:pt>
                <c:pt idx="724">
                  <c:v>44739</c:v>
                </c:pt>
                <c:pt idx="725">
                  <c:v>44740</c:v>
                </c:pt>
                <c:pt idx="726">
                  <c:v>44741</c:v>
                </c:pt>
                <c:pt idx="727">
                  <c:v>44742</c:v>
                </c:pt>
                <c:pt idx="728">
                  <c:v>44743</c:v>
                </c:pt>
                <c:pt idx="729">
                  <c:v>44746</c:v>
                </c:pt>
                <c:pt idx="730">
                  <c:v>44747</c:v>
                </c:pt>
                <c:pt idx="731">
                  <c:v>44748</c:v>
                </c:pt>
                <c:pt idx="732">
                  <c:v>44749</c:v>
                </c:pt>
                <c:pt idx="733">
                  <c:v>44750</c:v>
                </c:pt>
                <c:pt idx="734">
                  <c:v>44753</c:v>
                </c:pt>
                <c:pt idx="735">
                  <c:v>44754</c:v>
                </c:pt>
                <c:pt idx="736">
                  <c:v>44755</c:v>
                </c:pt>
                <c:pt idx="737">
                  <c:v>44756</c:v>
                </c:pt>
                <c:pt idx="738">
                  <c:v>44757</c:v>
                </c:pt>
                <c:pt idx="739">
                  <c:v>44760</c:v>
                </c:pt>
                <c:pt idx="740">
                  <c:v>44761</c:v>
                </c:pt>
                <c:pt idx="741">
                  <c:v>44762</c:v>
                </c:pt>
                <c:pt idx="742">
                  <c:v>44763</c:v>
                </c:pt>
                <c:pt idx="743">
                  <c:v>44764</c:v>
                </c:pt>
                <c:pt idx="744">
                  <c:v>44767</c:v>
                </c:pt>
                <c:pt idx="745">
                  <c:v>44768</c:v>
                </c:pt>
                <c:pt idx="746">
                  <c:v>44769</c:v>
                </c:pt>
                <c:pt idx="747">
                  <c:v>44770</c:v>
                </c:pt>
                <c:pt idx="748">
                  <c:v>44771</c:v>
                </c:pt>
                <c:pt idx="749">
                  <c:v>44774</c:v>
                </c:pt>
                <c:pt idx="750">
                  <c:v>44775</c:v>
                </c:pt>
                <c:pt idx="751">
                  <c:v>44776</c:v>
                </c:pt>
                <c:pt idx="752">
                  <c:v>44777</c:v>
                </c:pt>
                <c:pt idx="753">
                  <c:v>44778</c:v>
                </c:pt>
                <c:pt idx="754">
                  <c:v>44781</c:v>
                </c:pt>
                <c:pt idx="755">
                  <c:v>44782</c:v>
                </c:pt>
                <c:pt idx="756">
                  <c:v>44783</c:v>
                </c:pt>
                <c:pt idx="757">
                  <c:v>44784</c:v>
                </c:pt>
                <c:pt idx="758">
                  <c:v>44785</c:v>
                </c:pt>
                <c:pt idx="759">
                  <c:v>44788</c:v>
                </c:pt>
                <c:pt idx="760">
                  <c:v>44789</c:v>
                </c:pt>
                <c:pt idx="761">
                  <c:v>44790</c:v>
                </c:pt>
                <c:pt idx="762">
                  <c:v>44791</c:v>
                </c:pt>
                <c:pt idx="763">
                  <c:v>44792</c:v>
                </c:pt>
                <c:pt idx="764">
                  <c:v>44795</c:v>
                </c:pt>
                <c:pt idx="765">
                  <c:v>44796</c:v>
                </c:pt>
                <c:pt idx="766">
                  <c:v>44797</c:v>
                </c:pt>
                <c:pt idx="767">
                  <c:v>44798</c:v>
                </c:pt>
                <c:pt idx="768">
                  <c:v>44799</c:v>
                </c:pt>
                <c:pt idx="769">
                  <c:v>44802</c:v>
                </c:pt>
                <c:pt idx="770">
                  <c:v>44803</c:v>
                </c:pt>
                <c:pt idx="771">
                  <c:v>44804</c:v>
                </c:pt>
                <c:pt idx="772">
                  <c:v>44805</c:v>
                </c:pt>
                <c:pt idx="773">
                  <c:v>44806</c:v>
                </c:pt>
                <c:pt idx="774">
                  <c:v>44809</c:v>
                </c:pt>
                <c:pt idx="775">
                  <c:v>44810</c:v>
                </c:pt>
                <c:pt idx="776">
                  <c:v>44811</c:v>
                </c:pt>
                <c:pt idx="777">
                  <c:v>44812</c:v>
                </c:pt>
                <c:pt idx="778">
                  <c:v>44813</c:v>
                </c:pt>
                <c:pt idx="779">
                  <c:v>44816</c:v>
                </c:pt>
                <c:pt idx="780">
                  <c:v>44817</c:v>
                </c:pt>
                <c:pt idx="781">
                  <c:v>44818</c:v>
                </c:pt>
                <c:pt idx="782">
                  <c:v>44819</c:v>
                </c:pt>
                <c:pt idx="783">
                  <c:v>44820</c:v>
                </c:pt>
                <c:pt idx="784">
                  <c:v>44823</c:v>
                </c:pt>
                <c:pt idx="785">
                  <c:v>44824</c:v>
                </c:pt>
                <c:pt idx="786">
                  <c:v>44825</c:v>
                </c:pt>
                <c:pt idx="787">
                  <c:v>44826</c:v>
                </c:pt>
                <c:pt idx="788">
                  <c:v>44827</c:v>
                </c:pt>
                <c:pt idx="789">
                  <c:v>44830</c:v>
                </c:pt>
                <c:pt idx="790">
                  <c:v>44831</c:v>
                </c:pt>
                <c:pt idx="791">
                  <c:v>44832</c:v>
                </c:pt>
                <c:pt idx="792">
                  <c:v>44833</c:v>
                </c:pt>
                <c:pt idx="793">
                  <c:v>44834</c:v>
                </c:pt>
                <c:pt idx="794">
                  <c:v>44837</c:v>
                </c:pt>
                <c:pt idx="795">
                  <c:v>44838</c:v>
                </c:pt>
                <c:pt idx="796">
                  <c:v>44839</c:v>
                </c:pt>
                <c:pt idx="797">
                  <c:v>44840</c:v>
                </c:pt>
                <c:pt idx="798">
                  <c:v>44841</c:v>
                </c:pt>
                <c:pt idx="799">
                  <c:v>44844</c:v>
                </c:pt>
                <c:pt idx="800">
                  <c:v>44845</c:v>
                </c:pt>
                <c:pt idx="801">
                  <c:v>44846</c:v>
                </c:pt>
                <c:pt idx="802">
                  <c:v>44847</c:v>
                </c:pt>
                <c:pt idx="803">
                  <c:v>44848</c:v>
                </c:pt>
                <c:pt idx="804">
                  <c:v>44851</c:v>
                </c:pt>
                <c:pt idx="805">
                  <c:v>44852</c:v>
                </c:pt>
                <c:pt idx="806">
                  <c:v>44853</c:v>
                </c:pt>
                <c:pt idx="807">
                  <c:v>44854</c:v>
                </c:pt>
                <c:pt idx="808">
                  <c:v>44855</c:v>
                </c:pt>
                <c:pt idx="809">
                  <c:v>44858</c:v>
                </c:pt>
                <c:pt idx="810">
                  <c:v>44859</c:v>
                </c:pt>
                <c:pt idx="811">
                  <c:v>44860</c:v>
                </c:pt>
                <c:pt idx="812">
                  <c:v>44861</c:v>
                </c:pt>
                <c:pt idx="813">
                  <c:v>44862</c:v>
                </c:pt>
                <c:pt idx="814">
                  <c:v>44865</c:v>
                </c:pt>
                <c:pt idx="815">
                  <c:v>44866</c:v>
                </c:pt>
                <c:pt idx="816">
                  <c:v>44867</c:v>
                </c:pt>
                <c:pt idx="817">
                  <c:v>44868</c:v>
                </c:pt>
                <c:pt idx="818">
                  <c:v>44869</c:v>
                </c:pt>
                <c:pt idx="819">
                  <c:v>44872</c:v>
                </c:pt>
                <c:pt idx="820">
                  <c:v>44873</c:v>
                </c:pt>
                <c:pt idx="821">
                  <c:v>44874</c:v>
                </c:pt>
                <c:pt idx="822">
                  <c:v>44875</c:v>
                </c:pt>
                <c:pt idx="823">
                  <c:v>44876</c:v>
                </c:pt>
                <c:pt idx="824">
                  <c:v>44879</c:v>
                </c:pt>
                <c:pt idx="825">
                  <c:v>44880</c:v>
                </c:pt>
                <c:pt idx="826">
                  <c:v>44881</c:v>
                </c:pt>
                <c:pt idx="827">
                  <c:v>44882</c:v>
                </c:pt>
                <c:pt idx="828">
                  <c:v>44883</c:v>
                </c:pt>
                <c:pt idx="829">
                  <c:v>44886</c:v>
                </c:pt>
                <c:pt idx="830">
                  <c:v>44887</c:v>
                </c:pt>
                <c:pt idx="831">
                  <c:v>44888</c:v>
                </c:pt>
                <c:pt idx="832">
                  <c:v>44889</c:v>
                </c:pt>
                <c:pt idx="833">
                  <c:v>44890</c:v>
                </c:pt>
                <c:pt idx="834">
                  <c:v>44893</c:v>
                </c:pt>
                <c:pt idx="835">
                  <c:v>44894</c:v>
                </c:pt>
                <c:pt idx="836">
                  <c:v>44895</c:v>
                </c:pt>
                <c:pt idx="837">
                  <c:v>44896</c:v>
                </c:pt>
                <c:pt idx="838">
                  <c:v>44897</c:v>
                </c:pt>
                <c:pt idx="839">
                  <c:v>44900</c:v>
                </c:pt>
                <c:pt idx="840">
                  <c:v>44901</c:v>
                </c:pt>
                <c:pt idx="841">
                  <c:v>44902</c:v>
                </c:pt>
                <c:pt idx="842">
                  <c:v>44903</c:v>
                </c:pt>
                <c:pt idx="843">
                  <c:v>44904</c:v>
                </c:pt>
                <c:pt idx="844">
                  <c:v>44907</c:v>
                </c:pt>
                <c:pt idx="845">
                  <c:v>44908</c:v>
                </c:pt>
                <c:pt idx="846">
                  <c:v>44909</c:v>
                </c:pt>
                <c:pt idx="847">
                  <c:v>44910</c:v>
                </c:pt>
                <c:pt idx="848">
                  <c:v>44911</c:v>
                </c:pt>
                <c:pt idx="849">
                  <c:v>44914</c:v>
                </c:pt>
                <c:pt idx="850">
                  <c:v>44915</c:v>
                </c:pt>
                <c:pt idx="851">
                  <c:v>44916</c:v>
                </c:pt>
                <c:pt idx="852">
                  <c:v>44917</c:v>
                </c:pt>
                <c:pt idx="853">
                  <c:v>44918</c:v>
                </c:pt>
                <c:pt idx="854">
                  <c:v>44921</c:v>
                </c:pt>
                <c:pt idx="855">
                  <c:v>44922</c:v>
                </c:pt>
                <c:pt idx="856">
                  <c:v>44923</c:v>
                </c:pt>
                <c:pt idx="857">
                  <c:v>44924</c:v>
                </c:pt>
                <c:pt idx="858">
                  <c:v>44925</c:v>
                </c:pt>
                <c:pt idx="859">
                  <c:v>44928</c:v>
                </c:pt>
                <c:pt idx="860">
                  <c:v>44929</c:v>
                </c:pt>
                <c:pt idx="861">
                  <c:v>44930</c:v>
                </c:pt>
                <c:pt idx="862">
                  <c:v>44931</c:v>
                </c:pt>
                <c:pt idx="863">
                  <c:v>44932</c:v>
                </c:pt>
                <c:pt idx="864">
                  <c:v>44935</c:v>
                </c:pt>
                <c:pt idx="865">
                  <c:v>44936</c:v>
                </c:pt>
                <c:pt idx="866">
                  <c:v>44937</c:v>
                </c:pt>
                <c:pt idx="867">
                  <c:v>44938</c:v>
                </c:pt>
              </c:numCache>
            </c:numRef>
          </c:cat>
          <c:val>
            <c:numRef>
              <c:f>'TC MULTIPLE'!$G$132:$G$999</c:f>
              <c:numCache>
                <c:formatCode>_ * #,##0.00_ ;_ * \-#,##0.00_ ;_ * "-"??_ ;_ @_ </c:formatCode>
                <c:ptCount val="868"/>
                <c:pt idx="0">
                  <c:v>43.8</c:v>
                </c:pt>
                <c:pt idx="1">
                  <c:v>43.45</c:v>
                </c:pt>
                <c:pt idx="2">
                  <c:v>43.5</c:v>
                </c:pt>
                <c:pt idx="3">
                  <c:v>43.05</c:v>
                </c:pt>
                <c:pt idx="4">
                  <c:v>42.9</c:v>
                </c:pt>
                <c:pt idx="5">
                  <c:v>42.9</c:v>
                </c:pt>
                <c:pt idx="6">
                  <c:v>42.8</c:v>
                </c:pt>
                <c:pt idx="7">
                  <c:v>43.2</c:v>
                </c:pt>
                <c:pt idx="8">
                  <c:v>43.25</c:v>
                </c:pt>
                <c:pt idx="9">
                  <c:v>43.75</c:v>
                </c:pt>
                <c:pt idx="10">
                  <c:v>44.45</c:v>
                </c:pt>
                <c:pt idx="11">
                  <c:v>44.2</c:v>
                </c:pt>
                <c:pt idx="12">
                  <c:v>43.95</c:v>
                </c:pt>
                <c:pt idx="13">
                  <c:v>43.95</c:v>
                </c:pt>
                <c:pt idx="14">
                  <c:v>44.05</c:v>
                </c:pt>
                <c:pt idx="15">
                  <c:v>44.25</c:v>
                </c:pt>
                <c:pt idx="16">
                  <c:v>44.6</c:v>
                </c:pt>
                <c:pt idx="17">
                  <c:v>44.95</c:v>
                </c:pt>
                <c:pt idx="18">
                  <c:v>44.95</c:v>
                </c:pt>
                <c:pt idx="19">
                  <c:v>45.15</c:v>
                </c:pt>
                <c:pt idx="20">
                  <c:v>45.15</c:v>
                </c:pt>
                <c:pt idx="21">
                  <c:v>45.2</c:v>
                </c:pt>
                <c:pt idx="22">
                  <c:v>45.43</c:v>
                </c:pt>
                <c:pt idx="23">
                  <c:v>45.9</c:v>
                </c:pt>
                <c:pt idx="24">
                  <c:v>46.6</c:v>
                </c:pt>
                <c:pt idx="25">
                  <c:v>46.4</c:v>
                </c:pt>
                <c:pt idx="26">
                  <c:v>46.5</c:v>
                </c:pt>
                <c:pt idx="27">
                  <c:v>46.72</c:v>
                </c:pt>
                <c:pt idx="28">
                  <c:v>46.9</c:v>
                </c:pt>
                <c:pt idx="29">
                  <c:v>57</c:v>
                </c:pt>
                <c:pt idx="30">
                  <c:v>57</c:v>
                </c:pt>
                <c:pt idx="31">
                  <c:v>62</c:v>
                </c:pt>
                <c:pt idx="32">
                  <c:v>59</c:v>
                </c:pt>
                <c:pt idx="33">
                  <c:v>59</c:v>
                </c:pt>
                <c:pt idx="34">
                  <c:v>58</c:v>
                </c:pt>
                <c:pt idx="35">
                  <c:v>58.5</c:v>
                </c:pt>
                <c:pt idx="36">
                  <c:v>58</c:v>
                </c:pt>
                <c:pt idx="37">
                  <c:v>58</c:v>
                </c:pt>
                <c:pt idx="38">
                  <c:v>57.5</c:v>
                </c:pt>
                <c:pt idx="39">
                  <c:v>59</c:v>
                </c:pt>
                <c:pt idx="40">
                  <c:v>60.5</c:v>
                </c:pt>
                <c:pt idx="41">
                  <c:v>60.75</c:v>
                </c:pt>
                <c:pt idx="42">
                  <c:v>63</c:v>
                </c:pt>
                <c:pt idx="43">
                  <c:v>63.5</c:v>
                </c:pt>
                <c:pt idx="44">
                  <c:v>61</c:v>
                </c:pt>
                <c:pt idx="45">
                  <c:v>59</c:v>
                </c:pt>
                <c:pt idx="46">
                  <c:v>59</c:v>
                </c:pt>
                <c:pt idx="47">
                  <c:v>59</c:v>
                </c:pt>
                <c:pt idx="48">
                  <c:v>59</c:v>
                </c:pt>
                <c:pt idx="49">
                  <c:v>58.75</c:v>
                </c:pt>
                <c:pt idx="50">
                  <c:v>59</c:v>
                </c:pt>
                <c:pt idx="51">
                  <c:v>60</c:v>
                </c:pt>
                <c:pt idx="52">
                  <c:v>61.5</c:v>
                </c:pt>
                <c:pt idx="53">
                  <c:v>61.5</c:v>
                </c:pt>
                <c:pt idx="54">
                  <c:v>62</c:v>
                </c:pt>
                <c:pt idx="55">
                  <c:v>62.75</c:v>
                </c:pt>
                <c:pt idx="56">
                  <c:v>63</c:v>
                </c:pt>
                <c:pt idx="57">
                  <c:v>62.75</c:v>
                </c:pt>
                <c:pt idx="58">
                  <c:v>62.25</c:v>
                </c:pt>
                <c:pt idx="59">
                  <c:v>61.75</c:v>
                </c:pt>
                <c:pt idx="60">
                  <c:v>61.75</c:v>
                </c:pt>
                <c:pt idx="61">
                  <c:v>62</c:v>
                </c:pt>
                <c:pt idx="62">
                  <c:v>61.5</c:v>
                </c:pt>
                <c:pt idx="63">
                  <c:v>61.25</c:v>
                </c:pt>
                <c:pt idx="64">
                  <c:v>60.75</c:v>
                </c:pt>
                <c:pt idx="65">
                  <c:v>61.5</c:v>
                </c:pt>
                <c:pt idx="66">
                  <c:v>61</c:v>
                </c:pt>
                <c:pt idx="67">
                  <c:v>61.25</c:v>
                </c:pt>
                <c:pt idx="68">
                  <c:v>61.25</c:v>
                </c:pt>
                <c:pt idx="69">
                  <c:v>61.5</c:v>
                </c:pt>
                <c:pt idx="70">
                  <c:v>61.75</c:v>
                </c:pt>
                <c:pt idx="71">
                  <c:v>63</c:v>
                </c:pt>
                <c:pt idx="72">
                  <c:v>63.5</c:v>
                </c:pt>
                <c:pt idx="73">
                  <c:v>63.5</c:v>
                </c:pt>
                <c:pt idx="74">
                  <c:v>64.5</c:v>
                </c:pt>
                <c:pt idx="75">
                  <c:v>67.5</c:v>
                </c:pt>
                <c:pt idx="76">
                  <c:v>65.25</c:v>
                </c:pt>
                <c:pt idx="77">
                  <c:v>66.25</c:v>
                </c:pt>
                <c:pt idx="78">
                  <c:v>67.25</c:v>
                </c:pt>
                <c:pt idx="79">
                  <c:v>69.75</c:v>
                </c:pt>
                <c:pt idx="80">
                  <c:v>69.75</c:v>
                </c:pt>
                <c:pt idx="81">
                  <c:v>75.5</c:v>
                </c:pt>
                <c:pt idx="82">
                  <c:v>74</c:v>
                </c:pt>
                <c:pt idx="83">
                  <c:v>67</c:v>
                </c:pt>
                <c:pt idx="84">
                  <c:v>67</c:v>
                </c:pt>
                <c:pt idx="85">
                  <c:v>69</c:v>
                </c:pt>
                <c:pt idx="86">
                  <c:v>67.5</c:v>
                </c:pt>
                <c:pt idx="87">
                  <c:v>65.5</c:v>
                </c:pt>
                <c:pt idx="88">
                  <c:v>64.5</c:v>
                </c:pt>
                <c:pt idx="89">
                  <c:v>65</c:v>
                </c:pt>
                <c:pt idx="90">
                  <c:v>64</c:v>
                </c:pt>
                <c:pt idx="91">
                  <c:v>65.25</c:v>
                </c:pt>
                <c:pt idx="92">
                  <c:v>64.5</c:v>
                </c:pt>
                <c:pt idx="93">
                  <c:v>65.5</c:v>
                </c:pt>
                <c:pt idx="94">
                  <c:v>66.75</c:v>
                </c:pt>
                <c:pt idx="95">
                  <c:v>66.75</c:v>
                </c:pt>
                <c:pt idx="96">
                  <c:v>66.75</c:v>
                </c:pt>
                <c:pt idx="97">
                  <c:v>66.5</c:v>
                </c:pt>
                <c:pt idx="98">
                  <c:v>66.75</c:v>
                </c:pt>
                <c:pt idx="99">
                  <c:v>66.75</c:v>
                </c:pt>
                <c:pt idx="100">
                  <c:v>68</c:v>
                </c:pt>
                <c:pt idx="101">
                  <c:v>68.25</c:v>
                </c:pt>
                <c:pt idx="102">
                  <c:v>69.25</c:v>
                </c:pt>
                <c:pt idx="103">
                  <c:v>69.75</c:v>
                </c:pt>
                <c:pt idx="104">
                  <c:v>69.25</c:v>
                </c:pt>
                <c:pt idx="105">
                  <c:v>68.25</c:v>
                </c:pt>
                <c:pt idx="106">
                  <c:v>68.5</c:v>
                </c:pt>
                <c:pt idx="107">
                  <c:v>69</c:v>
                </c:pt>
                <c:pt idx="108">
                  <c:v>70</c:v>
                </c:pt>
                <c:pt idx="109">
                  <c:v>71</c:v>
                </c:pt>
                <c:pt idx="110">
                  <c:v>70</c:v>
                </c:pt>
                <c:pt idx="111">
                  <c:v>69.5</c:v>
                </c:pt>
                <c:pt idx="112">
                  <c:v>68.5</c:v>
                </c:pt>
                <c:pt idx="113">
                  <c:v>66.5</c:v>
                </c:pt>
                <c:pt idx="114">
                  <c:v>66.75</c:v>
                </c:pt>
                <c:pt idx="115">
                  <c:v>72.5</c:v>
                </c:pt>
                <c:pt idx="116">
                  <c:v>74</c:v>
                </c:pt>
                <c:pt idx="117">
                  <c:v>76</c:v>
                </c:pt>
                <c:pt idx="118">
                  <c:v>75.75</c:v>
                </c:pt>
                <c:pt idx="119">
                  <c:v>75</c:v>
                </c:pt>
                <c:pt idx="120">
                  <c:v>76.75</c:v>
                </c:pt>
                <c:pt idx="121">
                  <c:v>80</c:v>
                </c:pt>
                <c:pt idx="122">
                  <c:v>78.5</c:v>
                </c:pt>
                <c:pt idx="123">
                  <c:v>78.5</c:v>
                </c:pt>
                <c:pt idx="124">
                  <c:v>77</c:v>
                </c:pt>
                <c:pt idx="125">
                  <c:v>77</c:v>
                </c:pt>
                <c:pt idx="126">
                  <c:v>77.25</c:v>
                </c:pt>
                <c:pt idx="127">
                  <c:v>76.25</c:v>
                </c:pt>
                <c:pt idx="128">
                  <c:v>76.5</c:v>
                </c:pt>
                <c:pt idx="129">
                  <c:v>76.5</c:v>
                </c:pt>
                <c:pt idx="130">
                  <c:v>76.5</c:v>
                </c:pt>
                <c:pt idx="131">
                  <c:v>76.5</c:v>
                </c:pt>
                <c:pt idx="132">
                  <c:v>77.5</c:v>
                </c:pt>
                <c:pt idx="133">
                  <c:v>78</c:v>
                </c:pt>
                <c:pt idx="134">
                  <c:v>77.75</c:v>
                </c:pt>
                <c:pt idx="135">
                  <c:v>77.75</c:v>
                </c:pt>
                <c:pt idx="136">
                  <c:v>78</c:v>
                </c:pt>
                <c:pt idx="137">
                  <c:v>77.5</c:v>
                </c:pt>
                <c:pt idx="138">
                  <c:v>77.75</c:v>
                </c:pt>
                <c:pt idx="139">
                  <c:v>77.75</c:v>
                </c:pt>
                <c:pt idx="140">
                  <c:v>78.5</c:v>
                </c:pt>
                <c:pt idx="141">
                  <c:v>78</c:v>
                </c:pt>
                <c:pt idx="142">
                  <c:v>78.25</c:v>
                </c:pt>
                <c:pt idx="143">
                  <c:v>78.25</c:v>
                </c:pt>
                <c:pt idx="144">
                  <c:v>78</c:v>
                </c:pt>
                <c:pt idx="145">
                  <c:v>78</c:v>
                </c:pt>
                <c:pt idx="146">
                  <c:v>78</c:v>
                </c:pt>
                <c:pt idx="147">
                  <c:v>78</c:v>
                </c:pt>
                <c:pt idx="148">
                  <c:v>78</c:v>
                </c:pt>
                <c:pt idx="149">
                  <c:v>77.5</c:v>
                </c:pt>
                <c:pt idx="150">
                  <c:v>77.5</c:v>
                </c:pt>
                <c:pt idx="151">
                  <c:v>77</c:v>
                </c:pt>
                <c:pt idx="152">
                  <c:v>77.5</c:v>
                </c:pt>
                <c:pt idx="153">
                  <c:v>78.25</c:v>
                </c:pt>
                <c:pt idx="154">
                  <c:v>78.900000000000006</c:v>
                </c:pt>
                <c:pt idx="155">
                  <c:v>77.900000000000006</c:v>
                </c:pt>
                <c:pt idx="156">
                  <c:v>78</c:v>
                </c:pt>
                <c:pt idx="157">
                  <c:v>78.7</c:v>
                </c:pt>
                <c:pt idx="158">
                  <c:v>78.900000000000006</c:v>
                </c:pt>
                <c:pt idx="159">
                  <c:v>78.8</c:v>
                </c:pt>
                <c:pt idx="160">
                  <c:v>78.8</c:v>
                </c:pt>
                <c:pt idx="161">
                  <c:v>78.7</c:v>
                </c:pt>
                <c:pt idx="162">
                  <c:v>78.5</c:v>
                </c:pt>
                <c:pt idx="163">
                  <c:v>78.5</c:v>
                </c:pt>
                <c:pt idx="164">
                  <c:v>78.5</c:v>
                </c:pt>
                <c:pt idx="165">
                  <c:v>78.5</c:v>
                </c:pt>
                <c:pt idx="166">
                  <c:v>78.5</c:v>
                </c:pt>
                <c:pt idx="167">
                  <c:v>78.5</c:v>
                </c:pt>
                <c:pt idx="168">
                  <c:v>78.5</c:v>
                </c:pt>
                <c:pt idx="169">
                  <c:v>79.5</c:v>
                </c:pt>
                <c:pt idx="170">
                  <c:v>79.75</c:v>
                </c:pt>
                <c:pt idx="171">
                  <c:v>80</c:v>
                </c:pt>
                <c:pt idx="172">
                  <c:v>83</c:v>
                </c:pt>
                <c:pt idx="173">
                  <c:v>83.75</c:v>
                </c:pt>
                <c:pt idx="174">
                  <c:v>85</c:v>
                </c:pt>
                <c:pt idx="175">
                  <c:v>86.5</c:v>
                </c:pt>
                <c:pt idx="176">
                  <c:v>85.5</c:v>
                </c:pt>
                <c:pt idx="177">
                  <c:v>85.5</c:v>
                </c:pt>
                <c:pt idx="178">
                  <c:v>84.5</c:v>
                </c:pt>
                <c:pt idx="179">
                  <c:v>84.5</c:v>
                </c:pt>
                <c:pt idx="180">
                  <c:v>83.5</c:v>
                </c:pt>
                <c:pt idx="181">
                  <c:v>83.5</c:v>
                </c:pt>
                <c:pt idx="182">
                  <c:v>83.5</c:v>
                </c:pt>
                <c:pt idx="183">
                  <c:v>83.5</c:v>
                </c:pt>
                <c:pt idx="184">
                  <c:v>83.5</c:v>
                </c:pt>
                <c:pt idx="185">
                  <c:v>83.5</c:v>
                </c:pt>
                <c:pt idx="186">
                  <c:v>85</c:v>
                </c:pt>
                <c:pt idx="187">
                  <c:v>85</c:v>
                </c:pt>
                <c:pt idx="188">
                  <c:v>85</c:v>
                </c:pt>
                <c:pt idx="189">
                  <c:v>89.25</c:v>
                </c:pt>
                <c:pt idx="190">
                  <c:v>90</c:v>
                </c:pt>
                <c:pt idx="191">
                  <c:v>96</c:v>
                </c:pt>
                <c:pt idx="192">
                  <c:v>100</c:v>
                </c:pt>
                <c:pt idx="193">
                  <c:v>105</c:v>
                </c:pt>
                <c:pt idx="194">
                  <c:v>105</c:v>
                </c:pt>
                <c:pt idx="195">
                  <c:v>107</c:v>
                </c:pt>
                <c:pt idx="196">
                  <c:v>110</c:v>
                </c:pt>
                <c:pt idx="197">
                  <c:v>120</c:v>
                </c:pt>
                <c:pt idx="198">
                  <c:v>117</c:v>
                </c:pt>
                <c:pt idx="199">
                  <c:v>118</c:v>
                </c:pt>
                <c:pt idx="200">
                  <c:v>120</c:v>
                </c:pt>
                <c:pt idx="201">
                  <c:v>121</c:v>
                </c:pt>
                <c:pt idx="202">
                  <c:v>118</c:v>
                </c:pt>
                <c:pt idx="203">
                  <c:v>120</c:v>
                </c:pt>
                <c:pt idx="204">
                  <c:v>120</c:v>
                </c:pt>
                <c:pt idx="205">
                  <c:v>122</c:v>
                </c:pt>
                <c:pt idx="206">
                  <c:v>122</c:v>
                </c:pt>
                <c:pt idx="207">
                  <c:v>122</c:v>
                </c:pt>
                <c:pt idx="208">
                  <c:v>124.5</c:v>
                </c:pt>
                <c:pt idx="209">
                  <c:v>127</c:v>
                </c:pt>
                <c:pt idx="210">
                  <c:v>133</c:v>
                </c:pt>
                <c:pt idx="211">
                  <c:v>138</c:v>
                </c:pt>
                <c:pt idx="212">
                  <c:v>138</c:v>
                </c:pt>
                <c:pt idx="213">
                  <c:v>128</c:v>
                </c:pt>
                <c:pt idx="214">
                  <c:v>128</c:v>
                </c:pt>
                <c:pt idx="215">
                  <c:v>124</c:v>
                </c:pt>
                <c:pt idx="216">
                  <c:v>125</c:v>
                </c:pt>
                <c:pt idx="217">
                  <c:v>126</c:v>
                </c:pt>
                <c:pt idx="218">
                  <c:v>129</c:v>
                </c:pt>
                <c:pt idx="219">
                  <c:v>127</c:v>
                </c:pt>
                <c:pt idx="220">
                  <c:v>124</c:v>
                </c:pt>
                <c:pt idx="221">
                  <c:v>125</c:v>
                </c:pt>
                <c:pt idx="222">
                  <c:v>128</c:v>
                </c:pt>
                <c:pt idx="223">
                  <c:v>124</c:v>
                </c:pt>
                <c:pt idx="224">
                  <c:v>123</c:v>
                </c:pt>
                <c:pt idx="225">
                  <c:v>123</c:v>
                </c:pt>
                <c:pt idx="226">
                  <c:v>123</c:v>
                </c:pt>
                <c:pt idx="227">
                  <c:v>125</c:v>
                </c:pt>
                <c:pt idx="228">
                  <c:v>124</c:v>
                </c:pt>
                <c:pt idx="229">
                  <c:v>124</c:v>
                </c:pt>
                <c:pt idx="230">
                  <c:v>123</c:v>
                </c:pt>
                <c:pt idx="231">
                  <c:v>126</c:v>
                </c:pt>
                <c:pt idx="232">
                  <c:v>125</c:v>
                </c:pt>
                <c:pt idx="233">
                  <c:v>124</c:v>
                </c:pt>
                <c:pt idx="234">
                  <c:v>127</c:v>
                </c:pt>
                <c:pt idx="235">
                  <c:v>128</c:v>
                </c:pt>
                <c:pt idx="236">
                  <c:v>127</c:v>
                </c:pt>
                <c:pt idx="237">
                  <c:v>127</c:v>
                </c:pt>
                <c:pt idx="238">
                  <c:v>128</c:v>
                </c:pt>
                <c:pt idx="239">
                  <c:v>128</c:v>
                </c:pt>
                <c:pt idx="240">
                  <c:v>129</c:v>
                </c:pt>
                <c:pt idx="241">
                  <c:v>129</c:v>
                </c:pt>
                <c:pt idx="242">
                  <c:v>126</c:v>
                </c:pt>
                <c:pt idx="243">
                  <c:v>128</c:v>
                </c:pt>
                <c:pt idx="244">
                  <c:v>129</c:v>
                </c:pt>
                <c:pt idx="245">
                  <c:v>127</c:v>
                </c:pt>
                <c:pt idx="246">
                  <c:v>127</c:v>
                </c:pt>
                <c:pt idx="247">
                  <c:v>127</c:v>
                </c:pt>
                <c:pt idx="248">
                  <c:v>127</c:v>
                </c:pt>
                <c:pt idx="249">
                  <c:v>127</c:v>
                </c:pt>
                <c:pt idx="250">
                  <c:v>127</c:v>
                </c:pt>
                <c:pt idx="251">
                  <c:v>127</c:v>
                </c:pt>
                <c:pt idx="252">
                  <c:v>130</c:v>
                </c:pt>
                <c:pt idx="253">
                  <c:v>130</c:v>
                </c:pt>
                <c:pt idx="254">
                  <c:v>130</c:v>
                </c:pt>
                <c:pt idx="255">
                  <c:v>132</c:v>
                </c:pt>
                <c:pt idx="256">
                  <c:v>133</c:v>
                </c:pt>
                <c:pt idx="257">
                  <c:v>136</c:v>
                </c:pt>
                <c:pt idx="258">
                  <c:v>139</c:v>
                </c:pt>
                <c:pt idx="259">
                  <c:v>136</c:v>
                </c:pt>
                <c:pt idx="260">
                  <c:v>135</c:v>
                </c:pt>
                <c:pt idx="261">
                  <c:v>135</c:v>
                </c:pt>
                <c:pt idx="262">
                  <c:v>136</c:v>
                </c:pt>
                <c:pt idx="263">
                  <c:v>136</c:v>
                </c:pt>
                <c:pt idx="264">
                  <c:v>136</c:v>
                </c:pt>
                <c:pt idx="265">
                  <c:v>128</c:v>
                </c:pt>
                <c:pt idx="266">
                  <c:v>129</c:v>
                </c:pt>
                <c:pt idx="267">
                  <c:v>132</c:v>
                </c:pt>
                <c:pt idx="268">
                  <c:v>133</c:v>
                </c:pt>
                <c:pt idx="269">
                  <c:v>131</c:v>
                </c:pt>
                <c:pt idx="270">
                  <c:v>131</c:v>
                </c:pt>
                <c:pt idx="271">
                  <c:v>132</c:v>
                </c:pt>
                <c:pt idx="272">
                  <c:v>133</c:v>
                </c:pt>
                <c:pt idx="273">
                  <c:v>132</c:v>
                </c:pt>
                <c:pt idx="274">
                  <c:v>132</c:v>
                </c:pt>
                <c:pt idx="275">
                  <c:v>132</c:v>
                </c:pt>
                <c:pt idx="276">
                  <c:v>134</c:v>
                </c:pt>
                <c:pt idx="277">
                  <c:v>136</c:v>
                </c:pt>
                <c:pt idx="278">
                  <c:v>138</c:v>
                </c:pt>
                <c:pt idx="279">
                  <c:v>137</c:v>
                </c:pt>
                <c:pt idx="280">
                  <c:v>137</c:v>
                </c:pt>
                <c:pt idx="281">
                  <c:v>138</c:v>
                </c:pt>
                <c:pt idx="282">
                  <c:v>136</c:v>
                </c:pt>
                <c:pt idx="283">
                  <c:v>135</c:v>
                </c:pt>
                <c:pt idx="284">
                  <c:v>133</c:v>
                </c:pt>
                <c:pt idx="285">
                  <c:v>133</c:v>
                </c:pt>
                <c:pt idx="286">
                  <c:v>134</c:v>
                </c:pt>
                <c:pt idx="287">
                  <c:v>132</c:v>
                </c:pt>
                <c:pt idx="288">
                  <c:v>131</c:v>
                </c:pt>
                <c:pt idx="289">
                  <c:v>131</c:v>
                </c:pt>
                <c:pt idx="290">
                  <c:v>131</c:v>
                </c:pt>
                <c:pt idx="291">
                  <c:v>131</c:v>
                </c:pt>
                <c:pt idx="292">
                  <c:v>131</c:v>
                </c:pt>
                <c:pt idx="293">
                  <c:v>132</c:v>
                </c:pt>
                <c:pt idx="294">
                  <c:v>131</c:v>
                </c:pt>
                <c:pt idx="295">
                  <c:v>145</c:v>
                </c:pt>
                <c:pt idx="296">
                  <c:v>141</c:v>
                </c:pt>
                <c:pt idx="297">
                  <c:v>140</c:v>
                </c:pt>
                <c:pt idx="298">
                  <c:v>141</c:v>
                </c:pt>
                <c:pt idx="299">
                  <c:v>144</c:v>
                </c:pt>
                <c:pt idx="300">
                  <c:v>144</c:v>
                </c:pt>
                <c:pt idx="301">
                  <c:v>147</c:v>
                </c:pt>
                <c:pt idx="302">
                  <c:v>145</c:v>
                </c:pt>
                <c:pt idx="303">
                  <c:v>145</c:v>
                </c:pt>
                <c:pt idx="304">
                  <c:v>146</c:v>
                </c:pt>
                <c:pt idx="305">
                  <c:v>146</c:v>
                </c:pt>
                <c:pt idx="306">
                  <c:v>147</c:v>
                </c:pt>
                <c:pt idx="307">
                  <c:v>150</c:v>
                </c:pt>
                <c:pt idx="308">
                  <c:v>150</c:v>
                </c:pt>
                <c:pt idx="309">
                  <c:v>152</c:v>
                </c:pt>
                <c:pt idx="310">
                  <c:v>155</c:v>
                </c:pt>
                <c:pt idx="311">
                  <c:v>158</c:v>
                </c:pt>
                <c:pt idx="312">
                  <c:v>167</c:v>
                </c:pt>
                <c:pt idx="313">
                  <c:v>166</c:v>
                </c:pt>
                <c:pt idx="314">
                  <c:v>167</c:v>
                </c:pt>
                <c:pt idx="315">
                  <c:v>171</c:v>
                </c:pt>
                <c:pt idx="316">
                  <c:v>178</c:v>
                </c:pt>
                <c:pt idx="317">
                  <c:v>181</c:v>
                </c:pt>
                <c:pt idx="318">
                  <c:v>180</c:v>
                </c:pt>
                <c:pt idx="319">
                  <c:v>183</c:v>
                </c:pt>
                <c:pt idx="320">
                  <c:v>190</c:v>
                </c:pt>
                <c:pt idx="321">
                  <c:v>195</c:v>
                </c:pt>
                <c:pt idx="322">
                  <c:v>190</c:v>
                </c:pt>
                <c:pt idx="323">
                  <c:v>181</c:v>
                </c:pt>
                <c:pt idx="324">
                  <c:v>178</c:v>
                </c:pt>
                <c:pt idx="325">
                  <c:v>175</c:v>
                </c:pt>
                <c:pt idx="326">
                  <c:v>169</c:v>
                </c:pt>
                <c:pt idx="327">
                  <c:v>168</c:v>
                </c:pt>
                <c:pt idx="328">
                  <c:v>165</c:v>
                </c:pt>
                <c:pt idx="329">
                  <c:v>161</c:v>
                </c:pt>
                <c:pt idx="330">
                  <c:v>157</c:v>
                </c:pt>
                <c:pt idx="331">
                  <c:v>151</c:v>
                </c:pt>
                <c:pt idx="332">
                  <c:v>149</c:v>
                </c:pt>
                <c:pt idx="333">
                  <c:v>162</c:v>
                </c:pt>
                <c:pt idx="334">
                  <c:v>167</c:v>
                </c:pt>
                <c:pt idx="335">
                  <c:v>172</c:v>
                </c:pt>
                <c:pt idx="336">
                  <c:v>162</c:v>
                </c:pt>
                <c:pt idx="337">
                  <c:v>163</c:v>
                </c:pt>
                <c:pt idx="338">
                  <c:v>164</c:v>
                </c:pt>
                <c:pt idx="339">
                  <c:v>163</c:v>
                </c:pt>
                <c:pt idx="340">
                  <c:v>161</c:v>
                </c:pt>
                <c:pt idx="341">
                  <c:v>160</c:v>
                </c:pt>
                <c:pt idx="342">
                  <c:v>158</c:v>
                </c:pt>
                <c:pt idx="343">
                  <c:v>157</c:v>
                </c:pt>
                <c:pt idx="344">
                  <c:v>156</c:v>
                </c:pt>
                <c:pt idx="345">
                  <c:v>155</c:v>
                </c:pt>
                <c:pt idx="346">
                  <c:v>153</c:v>
                </c:pt>
                <c:pt idx="347">
                  <c:v>153</c:v>
                </c:pt>
                <c:pt idx="348">
                  <c:v>151</c:v>
                </c:pt>
                <c:pt idx="349">
                  <c:v>150</c:v>
                </c:pt>
                <c:pt idx="350">
                  <c:v>149</c:v>
                </c:pt>
                <c:pt idx="351">
                  <c:v>146</c:v>
                </c:pt>
                <c:pt idx="352">
                  <c:v>148</c:v>
                </c:pt>
                <c:pt idx="353">
                  <c:v>151</c:v>
                </c:pt>
                <c:pt idx="354">
                  <c:v>151</c:v>
                </c:pt>
                <c:pt idx="355">
                  <c:v>150</c:v>
                </c:pt>
                <c:pt idx="356">
                  <c:v>149</c:v>
                </c:pt>
                <c:pt idx="357">
                  <c:v>150</c:v>
                </c:pt>
                <c:pt idx="358">
                  <c:v>150</c:v>
                </c:pt>
                <c:pt idx="359">
                  <c:v>151</c:v>
                </c:pt>
                <c:pt idx="360">
                  <c:v>159</c:v>
                </c:pt>
                <c:pt idx="361">
                  <c:v>164</c:v>
                </c:pt>
                <c:pt idx="362">
                  <c:v>165</c:v>
                </c:pt>
                <c:pt idx="363">
                  <c:v>166</c:v>
                </c:pt>
                <c:pt idx="364">
                  <c:v>165</c:v>
                </c:pt>
                <c:pt idx="365">
                  <c:v>161</c:v>
                </c:pt>
                <c:pt idx="366">
                  <c:v>160</c:v>
                </c:pt>
                <c:pt idx="367">
                  <c:v>162</c:v>
                </c:pt>
                <c:pt idx="368">
                  <c:v>161</c:v>
                </c:pt>
                <c:pt idx="369">
                  <c:v>159</c:v>
                </c:pt>
                <c:pt idx="370">
                  <c:v>159</c:v>
                </c:pt>
                <c:pt idx="371">
                  <c:v>160</c:v>
                </c:pt>
                <c:pt idx="372">
                  <c:v>159</c:v>
                </c:pt>
                <c:pt idx="373">
                  <c:v>159</c:v>
                </c:pt>
                <c:pt idx="374">
                  <c:v>159</c:v>
                </c:pt>
                <c:pt idx="375">
                  <c:v>157</c:v>
                </c:pt>
                <c:pt idx="376">
                  <c:v>156</c:v>
                </c:pt>
                <c:pt idx="377">
                  <c:v>156</c:v>
                </c:pt>
                <c:pt idx="378">
                  <c:v>156</c:v>
                </c:pt>
                <c:pt idx="379">
                  <c:v>156</c:v>
                </c:pt>
                <c:pt idx="380">
                  <c:v>156</c:v>
                </c:pt>
                <c:pt idx="381">
                  <c:v>154</c:v>
                </c:pt>
                <c:pt idx="382">
                  <c:v>154</c:v>
                </c:pt>
                <c:pt idx="383">
                  <c:v>153</c:v>
                </c:pt>
                <c:pt idx="384">
                  <c:v>153</c:v>
                </c:pt>
                <c:pt idx="385">
                  <c:v>153</c:v>
                </c:pt>
                <c:pt idx="386">
                  <c:v>153</c:v>
                </c:pt>
                <c:pt idx="387">
                  <c:v>150</c:v>
                </c:pt>
                <c:pt idx="388">
                  <c:v>151</c:v>
                </c:pt>
                <c:pt idx="389">
                  <c:v>151</c:v>
                </c:pt>
                <c:pt idx="390">
                  <c:v>152</c:v>
                </c:pt>
                <c:pt idx="391">
                  <c:v>151</c:v>
                </c:pt>
                <c:pt idx="392">
                  <c:v>149</c:v>
                </c:pt>
                <c:pt idx="393">
                  <c:v>150</c:v>
                </c:pt>
                <c:pt idx="394">
                  <c:v>149</c:v>
                </c:pt>
                <c:pt idx="395">
                  <c:v>148</c:v>
                </c:pt>
                <c:pt idx="396">
                  <c:v>147</c:v>
                </c:pt>
                <c:pt idx="397">
                  <c:v>147</c:v>
                </c:pt>
                <c:pt idx="398">
                  <c:v>146</c:v>
                </c:pt>
                <c:pt idx="399">
                  <c:v>145</c:v>
                </c:pt>
                <c:pt idx="400">
                  <c:v>143</c:v>
                </c:pt>
                <c:pt idx="401">
                  <c:v>146</c:v>
                </c:pt>
                <c:pt idx="402">
                  <c:v>147</c:v>
                </c:pt>
                <c:pt idx="403">
                  <c:v>145</c:v>
                </c:pt>
                <c:pt idx="404">
                  <c:v>145</c:v>
                </c:pt>
                <c:pt idx="405">
                  <c:v>144</c:v>
                </c:pt>
                <c:pt idx="406">
                  <c:v>144</c:v>
                </c:pt>
                <c:pt idx="407">
                  <c:v>144</c:v>
                </c:pt>
                <c:pt idx="408">
                  <c:v>144</c:v>
                </c:pt>
                <c:pt idx="409">
                  <c:v>143</c:v>
                </c:pt>
                <c:pt idx="410">
                  <c:v>140</c:v>
                </c:pt>
                <c:pt idx="411">
                  <c:v>142</c:v>
                </c:pt>
                <c:pt idx="412">
                  <c:v>146</c:v>
                </c:pt>
                <c:pt idx="413">
                  <c:v>144</c:v>
                </c:pt>
                <c:pt idx="414">
                  <c:v>144</c:v>
                </c:pt>
                <c:pt idx="415">
                  <c:v>144</c:v>
                </c:pt>
                <c:pt idx="416">
                  <c:v>144</c:v>
                </c:pt>
                <c:pt idx="417">
                  <c:v>144</c:v>
                </c:pt>
                <c:pt idx="418">
                  <c:v>143</c:v>
                </c:pt>
                <c:pt idx="419">
                  <c:v>143</c:v>
                </c:pt>
                <c:pt idx="420">
                  <c:v>142</c:v>
                </c:pt>
                <c:pt idx="421">
                  <c:v>142</c:v>
                </c:pt>
                <c:pt idx="422">
                  <c:v>141</c:v>
                </c:pt>
                <c:pt idx="423">
                  <c:v>141</c:v>
                </c:pt>
                <c:pt idx="424">
                  <c:v>140</c:v>
                </c:pt>
                <c:pt idx="425">
                  <c:v>140</c:v>
                </c:pt>
                <c:pt idx="426">
                  <c:v>140</c:v>
                </c:pt>
                <c:pt idx="427">
                  <c:v>140</c:v>
                </c:pt>
                <c:pt idx="428">
                  <c:v>140</c:v>
                </c:pt>
                <c:pt idx="429">
                  <c:v>141</c:v>
                </c:pt>
                <c:pt idx="430">
                  <c:v>142</c:v>
                </c:pt>
                <c:pt idx="431">
                  <c:v>143</c:v>
                </c:pt>
                <c:pt idx="432">
                  <c:v>143</c:v>
                </c:pt>
                <c:pt idx="433">
                  <c:v>142</c:v>
                </c:pt>
                <c:pt idx="434">
                  <c:v>143</c:v>
                </c:pt>
                <c:pt idx="435">
                  <c:v>143</c:v>
                </c:pt>
                <c:pt idx="436">
                  <c:v>144</c:v>
                </c:pt>
                <c:pt idx="437">
                  <c:v>147</c:v>
                </c:pt>
                <c:pt idx="438">
                  <c:v>152</c:v>
                </c:pt>
                <c:pt idx="439">
                  <c:v>158</c:v>
                </c:pt>
                <c:pt idx="440">
                  <c:v>159</c:v>
                </c:pt>
                <c:pt idx="441">
                  <c:v>162</c:v>
                </c:pt>
                <c:pt idx="442">
                  <c:v>154</c:v>
                </c:pt>
                <c:pt idx="443">
                  <c:v>150</c:v>
                </c:pt>
                <c:pt idx="444">
                  <c:v>153</c:v>
                </c:pt>
                <c:pt idx="445">
                  <c:v>154</c:v>
                </c:pt>
                <c:pt idx="446">
                  <c:v>151</c:v>
                </c:pt>
                <c:pt idx="447">
                  <c:v>151</c:v>
                </c:pt>
                <c:pt idx="448">
                  <c:v>151</c:v>
                </c:pt>
                <c:pt idx="449">
                  <c:v>152</c:v>
                </c:pt>
                <c:pt idx="450">
                  <c:v>151</c:v>
                </c:pt>
                <c:pt idx="451">
                  <c:v>152</c:v>
                </c:pt>
                <c:pt idx="452">
                  <c:v>152</c:v>
                </c:pt>
                <c:pt idx="453">
                  <c:v>153</c:v>
                </c:pt>
                <c:pt idx="454">
                  <c:v>153</c:v>
                </c:pt>
                <c:pt idx="455">
                  <c:v>156</c:v>
                </c:pt>
                <c:pt idx="456">
                  <c:v>155</c:v>
                </c:pt>
                <c:pt idx="457">
                  <c:v>153</c:v>
                </c:pt>
                <c:pt idx="458">
                  <c:v>153</c:v>
                </c:pt>
                <c:pt idx="459">
                  <c:v>155</c:v>
                </c:pt>
                <c:pt idx="460">
                  <c:v>157</c:v>
                </c:pt>
                <c:pt idx="461">
                  <c:v>157</c:v>
                </c:pt>
                <c:pt idx="462">
                  <c:v>157</c:v>
                </c:pt>
                <c:pt idx="463">
                  <c:v>155</c:v>
                </c:pt>
                <c:pt idx="464">
                  <c:v>156</c:v>
                </c:pt>
                <c:pt idx="465">
                  <c:v>156</c:v>
                </c:pt>
                <c:pt idx="466">
                  <c:v>157</c:v>
                </c:pt>
                <c:pt idx="467">
                  <c:v>157</c:v>
                </c:pt>
                <c:pt idx="468">
                  <c:v>156</c:v>
                </c:pt>
                <c:pt idx="469">
                  <c:v>156</c:v>
                </c:pt>
                <c:pt idx="470">
                  <c:v>157</c:v>
                </c:pt>
                <c:pt idx="471">
                  <c:v>158</c:v>
                </c:pt>
                <c:pt idx="472">
                  <c:v>158</c:v>
                </c:pt>
                <c:pt idx="473">
                  <c:v>160</c:v>
                </c:pt>
                <c:pt idx="474">
                  <c:v>163</c:v>
                </c:pt>
                <c:pt idx="475">
                  <c:v>163</c:v>
                </c:pt>
                <c:pt idx="476">
                  <c:v>164</c:v>
                </c:pt>
                <c:pt idx="477">
                  <c:v>165</c:v>
                </c:pt>
                <c:pt idx="478">
                  <c:v>166</c:v>
                </c:pt>
                <c:pt idx="479">
                  <c:v>170</c:v>
                </c:pt>
                <c:pt idx="480">
                  <c:v>174</c:v>
                </c:pt>
                <c:pt idx="481">
                  <c:v>173</c:v>
                </c:pt>
                <c:pt idx="482">
                  <c:v>170</c:v>
                </c:pt>
                <c:pt idx="483">
                  <c:v>168</c:v>
                </c:pt>
                <c:pt idx="484">
                  <c:v>169</c:v>
                </c:pt>
                <c:pt idx="485">
                  <c:v>170</c:v>
                </c:pt>
                <c:pt idx="486">
                  <c:v>171</c:v>
                </c:pt>
                <c:pt idx="487">
                  <c:v>171</c:v>
                </c:pt>
                <c:pt idx="488">
                  <c:v>172</c:v>
                </c:pt>
                <c:pt idx="489">
                  <c:v>174</c:v>
                </c:pt>
                <c:pt idx="490">
                  <c:v>177</c:v>
                </c:pt>
                <c:pt idx="491">
                  <c:v>176</c:v>
                </c:pt>
                <c:pt idx="492">
                  <c:v>177</c:v>
                </c:pt>
                <c:pt idx="493">
                  <c:v>178</c:v>
                </c:pt>
                <c:pt idx="494">
                  <c:v>179</c:v>
                </c:pt>
                <c:pt idx="495">
                  <c:v>180</c:v>
                </c:pt>
                <c:pt idx="496">
                  <c:v>182</c:v>
                </c:pt>
                <c:pt idx="497">
                  <c:v>183</c:v>
                </c:pt>
                <c:pt idx="498">
                  <c:v>184.5</c:v>
                </c:pt>
                <c:pt idx="499">
                  <c:v>185</c:v>
                </c:pt>
                <c:pt idx="500">
                  <c:v>184</c:v>
                </c:pt>
                <c:pt idx="501">
                  <c:v>183</c:v>
                </c:pt>
                <c:pt idx="502">
                  <c:v>180</c:v>
                </c:pt>
                <c:pt idx="503">
                  <c:v>180</c:v>
                </c:pt>
                <c:pt idx="504">
                  <c:v>180.5</c:v>
                </c:pt>
                <c:pt idx="505">
                  <c:v>180.5</c:v>
                </c:pt>
                <c:pt idx="506">
                  <c:v>180.5</c:v>
                </c:pt>
                <c:pt idx="507">
                  <c:v>180.5</c:v>
                </c:pt>
                <c:pt idx="508">
                  <c:v>179.5</c:v>
                </c:pt>
                <c:pt idx="509">
                  <c:v>178.5</c:v>
                </c:pt>
                <c:pt idx="510">
                  <c:v>179</c:v>
                </c:pt>
                <c:pt idx="511">
                  <c:v>178</c:v>
                </c:pt>
                <c:pt idx="512">
                  <c:v>178</c:v>
                </c:pt>
                <c:pt idx="513">
                  <c:v>178.5</c:v>
                </c:pt>
                <c:pt idx="514">
                  <c:v>182</c:v>
                </c:pt>
                <c:pt idx="515">
                  <c:v>183</c:v>
                </c:pt>
                <c:pt idx="516">
                  <c:v>182</c:v>
                </c:pt>
                <c:pt idx="517">
                  <c:v>181.5</c:v>
                </c:pt>
                <c:pt idx="518">
                  <c:v>182</c:v>
                </c:pt>
                <c:pt idx="519">
                  <c:v>182</c:v>
                </c:pt>
                <c:pt idx="520">
                  <c:v>182</c:v>
                </c:pt>
                <c:pt idx="521">
                  <c:v>181.5</c:v>
                </c:pt>
                <c:pt idx="522">
                  <c:v>181.5</c:v>
                </c:pt>
                <c:pt idx="523">
                  <c:v>182</c:v>
                </c:pt>
                <c:pt idx="524">
                  <c:v>182</c:v>
                </c:pt>
                <c:pt idx="525">
                  <c:v>181.5</c:v>
                </c:pt>
                <c:pt idx="526">
                  <c:v>180.5</c:v>
                </c:pt>
                <c:pt idx="527">
                  <c:v>181</c:v>
                </c:pt>
                <c:pt idx="528">
                  <c:v>181</c:v>
                </c:pt>
                <c:pt idx="529">
                  <c:v>182</c:v>
                </c:pt>
                <c:pt idx="530">
                  <c:v>183.5</c:v>
                </c:pt>
                <c:pt idx="531">
                  <c:v>187</c:v>
                </c:pt>
                <c:pt idx="532">
                  <c:v>186.5</c:v>
                </c:pt>
                <c:pt idx="533">
                  <c:v>185</c:v>
                </c:pt>
                <c:pt idx="534">
                  <c:v>181</c:v>
                </c:pt>
                <c:pt idx="535">
                  <c:v>182.5</c:v>
                </c:pt>
                <c:pt idx="536">
                  <c:v>185</c:v>
                </c:pt>
                <c:pt idx="537">
                  <c:v>186</c:v>
                </c:pt>
                <c:pt idx="538">
                  <c:v>185</c:v>
                </c:pt>
                <c:pt idx="539">
                  <c:v>184</c:v>
                </c:pt>
                <c:pt idx="540">
                  <c:v>184</c:v>
                </c:pt>
                <c:pt idx="541">
                  <c:v>185</c:v>
                </c:pt>
                <c:pt idx="542">
                  <c:v>185</c:v>
                </c:pt>
                <c:pt idx="543">
                  <c:v>186</c:v>
                </c:pt>
                <c:pt idx="544">
                  <c:v>186.5</c:v>
                </c:pt>
                <c:pt idx="545">
                  <c:v>187</c:v>
                </c:pt>
                <c:pt idx="546">
                  <c:v>187</c:v>
                </c:pt>
                <c:pt idx="547">
                  <c:v>186</c:v>
                </c:pt>
                <c:pt idx="548">
                  <c:v>186</c:v>
                </c:pt>
                <c:pt idx="549">
                  <c:v>185</c:v>
                </c:pt>
                <c:pt idx="550">
                  <c:v>185</c:v>
                </c:pt>
                <c:pt idx="551">
                  <c:v>184.5</c:v>
                </c:pt>
                <c:pt idx="552">
                  <c:v>184.5</c:v>
                </c:pt>
                <c:pt idx="553">
                  <c:v>185</c:v>
                </c:pt>
                <c:pt idx="554">
                  <c:v>185</c:v>
                </c:pt>
                <c:pt idx="555">
                  <c:v>185.5</c:v>
                </c:pt>
                <c:pt idx="556">
                  <c:v>186.5</c:v>
                </c:pt>
                <c:pt idx="557">
                  <c:v>185.5</c:v>
                </c:pt>
                <c:pt idx="558">
                  <c:v>187</c:v>
                </c:pt>
                <c:pt idx="559">
                  <c:v>188</c:v>
                </c:pt>
                <c:pt idx="560">
                  <c:v>191</c:v>
                </c:pt>
                <c:pt idx="561">
                  <c:v>195</c:v>
                </c:pt>
                <c:pt idx="562">
                  <c:v>194</c:v>
                </c:pt>
                <c:pt idx="563">
                  <c:v>196</c:v>
                </c:pt>
                <c:pt idx="564">
                  <c:v>197</c:v>
                </c:pt>
                <c:pt idx="565">
                  <c:v>198</c:v>
                </c:pt>
                <c:pt idx="566">
                  <c:v>197.5</c:v>
                </c:pt>
                <c:pt idx="567">
                  <c:v>196.5</c:v>
                </c:pt>
                <c:pt idx="568">
                  <c:v>197.5</c:v>
                </c:pt>
                <c:pt idx="569">
                  <c:v>199</c:v>
                </c:pt>
                <c:pt idx="570">
                  <c:v>199</c:v>
                </c:pt>
                <c:pt idx="571">
                  <c:v>199</c:v>
                </c:pt>
                <c:pt idx="572">
                  <c:v>199</c:v>
                </c:pt>
                <c:pt idx="573">
                  <c:v>199.5</c:v>
                </c:pt>
                <c:pt idx="574">
                  <c:v>205</c:v>
                </c:pt>
                <c:pt idx="575">
                  <c:v>206.5</c:v>
                </c:pt>
                <c:pt idx="576">
                  <c:v>200</c:v>
                </c:pt>
                <c:pt idx="577">
                  <c:v>199.5</c:v>
                </c:pt>
                <c:pt idx="578">
                  <c:v>200.5</c:v>
                </c:pt>
                <c:pt idx="579">
                  <c:v>201</c:v>
                </c:pt>
                <c:pt idx="580">
                  <c:v>201.5</c:v>
                </c:pt>
                <c:pt idx="581">
                  <c:v>201.5</c:v>
                </c:pt>
                <c:pt idx="582">
                  <c:v>201</c:v>
                </c:pt>
                <c:pt idx="583">
                  <c:v>200.5</c:v>
                </c:pt>
                <c:pt idx="584">
                  <c:v>201</c:v>
                </c:pt>
                <c:pt idx="585">
                  <c:v>201</c:v>
                </c:pt>
                <c:pt idx="586">
                  <c:v>201</c:v>
                </c:pt>
                <c:pt idx="587">
                  <c:v>201.5</c:v>
                </c:pt>
                <c:pt idx="588">
                  <c:v>200.5</c:v>
                </c:pt>
                <c:pt idx="589">
                  <c:v>200.5</c:v>
                </c:pt>
                <c:pt idx="590">
                  <c:v>200.5</c:v>
                </c:pt>
                <c:pt idx="591">
                  <c:v>199</c:v>
                </c:pt>
                <c:pt idx="592">
                  <c:v>198</c:v>
                </c:pt>
                <c:pt idx="593">
                  <c:v>196</c:v>
                </c:pt>
                <c:pt idx="594">
                  <c:v>196.5</c:v>
                </c:pt>
                <c:pt idx="595">
                  <c:v>195.5</c:v>
                </c:pt>
                <c:pt idx="596">
                  <c:v>196.5</c:v>
                </c:pt>
                <c:pt idx="597">
                  <c:v>198.5</c:v>
                </c:pt>
                <c:pt idx="598">
                  <c:v>198.5</c:v>
                </c:pt>
                <c:pt idx="599">
                  <c:v>200</c:v>
                </c:pt>
                <c:pt idx="600">
                  <c:v>200</c:v>
                </c:pt>
                <c:pt idx="601">
                  <c:v>199</c:v>
                </c:pt>
                <c:pt idx="602">
                  <c:v>200.5</c:v>
                </c:pt>
                <c:pt idx="603">
                  <c:v>204</c:v>
                </c:pt>
                <c:pt idx="604">
                  <c:v>203.5</c:v>
                </c:pt>
                <c:pt idx="605">
                  <c:v>206</c:v>
                </c:pt>
                <c:pt idx="606">
                  <c:v>209</c:v>
                </c:pt>
                <c:pt idx="607">
                  <c:v>206</c:v>
                </c:pt>
                <c:pt idx="608">
                  <c:v>206</c:v>
                </c:pt>
                <c:pt idx="609">
                  <c:v>206.5</c:v>
                </c:pt>
                <c:pt idx="610">
                  <c:v>207.5</c:v>
                </c:pt>
                <c:pt idx="611">
                  <c:v>208.5</c:v>
                </c:pt>
                <c:pt idx="612">
                  <c:v>208</c:v>
                </c:pt>
                <c:pt idx="613">
                  <c:v>206</c:v>
                </c:pt>
                <c:pt idx="614">
                  <c:v>209</c:v>
                </c:pt>
                <c:pt idx="615">
                  <c:v>208.5</c:v>
                </c:pt>
                <c:pt idx="616">
                  <c:v>209.5</c:v>
                </c:pt>
                <c:pt idx="617">
                  <c:v>209.5</c:v>
                </c:pt>
                <c:pt idx="618">
                  <c:v>209</c:v>
                </c:pt>
                <c:pt idx="619">
                  <c:v>209</c:v>
                </c:pt>
                <c:pt idx="620">
                  <c:v>213</c:v>
                </c:pt>
                <c:pt idx="621">
                  <c:v>214</c:v>
                </c:pt>
                <c:pt idx="622">
                  <c:v>219</c:v>
                </c:pt>
                <c:pt idx="623">
                  <c:v>219</c:v>
                </c:pt>
                <c:pt idx="624">
                  <c:v>219.5</c:v>
                </c:pt>
                <c:pt idx="625">
                  <c:v>221</c:v>
                </c:pt>
                <c:pt idx="626">
                  <c:v>222.5</c:v>
                </c:pt>
                <c:pt idx="627">
                  <c:v>212.5</c:v>
                </c:pt>
                <c:pt idx="628">
                  <c:v>213</c:v>
                </c:pt>
                <c:pt idx="629">
                  <c:v>214</c:v>
                </c:pt>
                <c:pt idx="630">
                  <c:v>216.5</c:v>
                </c:pt>
                <c:pt idx="631">
                  <c:v>216</c:v>
                </c:pt>
                <c:pt idx="632">
                  <c:v>214</c:v>
                </c:pt>
                <c:pt idx="633">
                  <c:v>214</c:v>
                </c:pt>
                <c:pt idx="634">
                  <c:v>215</c:v>
                </c:pt>
                <c:pt idx="635">
                  <c:v>217</c:v>
                </c:pt>
                <c:pt idx="636">
                  <c:v>215.5</c:v>
                </c:pt>
                <c:pt idx="637">
                  <c:v>215.5</c:v>
                </c:pt>
                <c:pt idx="638">
                  <c:v>215</c:v>
                </c:pt>
                <c:pt idx="639">
                  <c:v>215</c:v>
                </c:pt>
                <c:pt idx="640">
                  <c:v>215</c:v>
                </c:pt>
                <c:pt idx="641">
                  <c:v>214</c:v>
                </c:pt>
                <c:pt idx="642">
                  <c:v>211</c:v>
                </c:pt>
                <c:pt idx="643">
                  <c:v>211.5</c:v>
                </c:pt>
                <c:pt idx="644">
                  <c:v>210</c:v>
                </c:pt>
                <c:pt idx="645">
                  <c:v>210</c:v>
                </c:pt>
                <c:pt idx="646">
                  <c:v>210.5</c:v>
                </c:pt>
                <c:pt idx="647">
                  <c:v>211</c:v>
                </c:pt>
                <c:pt idx="648">
                  <c:v>206</c:v>
                </c:pt>
                <c:pt idx="649">
                  <c:v>204</c:v>
                </c:pt>
                <c:pt idx="650">
                  <c:v>201</c:v>
                </c:pt>
                <c:pt idx="651">
                  <c:v>200</c:v>
                </c:pt>
                <c:pt idx="652">
                  <c:v>202</c:v>
                </c:pt>
                <c:pt idx="653">
                  <c:v>204.5</c:v>
                </c:pt>
                <c:pt idx="654">
                  <c:v>203</c:v>
                </c:pt>
                <c:pt idx="655">
                  <c:v>202</c:v>
                </c:pt>
                <c:pt idx="656">
                  <c:v>201.5</c:v>
                </c:pt>
                <c:pt idx="657">
                  <c:v>200</c:v>
                </c:pt>
                <c:pt idx="658">
                  <c:v>202</c:v>
                </c:pt>
                <c:pt idx="659">
                  <c:v>202</c:v>
                </c:pt>
                <c:pt idx="660">
                  <c:v>202.5</c:v>
                </c:pt>
                <c:pt idx="661">
                  <c:v>202</c:v>
                </c:pt>
                <c:pt idx="662">
                  <c:v>202</c:v>
                </c:pt>
                <c:pt idx="663">
                  <c:v>201</c:v>
                </c:pt>
                <c:pt idx="664">
                  <c:v>202</c:v>
                </c:pt>
                <c:pt idx="665">
                  <c:v>200</c:v>
                </c:pt>
                <c:pt idx="666">
                  <c:v>200</c:v>
                </c:pt>
                <c:pt idx="667">
                  <c:v>200</c:v>
                </c:pt>
                <c:pt idx="668">
                  <c:v>200</c:v>
                </c:pt>
                <c:pt idx="669">
                  <c:v>200</c:v>
                </c:pt>
                <c:pt idx="670">
                  <c:v>199</c:v>
                </c:pt>
                <c:pt idx="671">
                  <c:v>196</c:v>
                </c:pt>
                <c:pt idx="672">
                  <c:v>196</c:v>
                </c:pt>
                <c:pt idx="673">
                  <c:v>196</c:v>
                </c:pt>
                <c:pt idx="674">
                  <c:v>196.5</c:v>
                </c:pt>
                <c:pt idx="675">
                  <c:v>195</c:v>
                </c:pt>
                <c:pt idx="676">
                  <c:v>195</c:v>
                </c:pt>
                <c:pt idx="677">
                  <c:v>195</c:v>
                </c:pt>
                <c:pt idx="678">
                  <c:v>195</c:v>
                </c:pt>
                <c:pt idx="679">
                  <c:v>198</c:v>
                </c:pt>
                <c:pt idx="680">
                  <c:v>199.5</c:v>
                </c:pt>
                <c:pt idx="681">
                  <c:v>202</c:v>
                </c:pt>
                <c:pt idx="682">
                  <c:v>203</c:v>
                </c:pt>
                <c:pt idx="683">
                  <c:v>205.5</c:v>
                </c:pt>
                <c:pt idx="684">
                  <c:v>212.5</c:v>
                </c:pt>
                <c:pt idx="685">
                  <c:v>206.5</c:v>
                </c:pt>
                <c:pt idx="686">
                  <c:v>204</c:v>
                </c:pt>
                <c:pt idx="687">
                  <c:v>200.5</c:v>
                </c:pt>
                <c:pt idx="688">
                  <c:v>201</c:v>
                </c:pt>
                <c:pt idx="689">
                  <c:v>203.5</c:v>
                </c:pt>
                <c:pt idx="690">
                  <c:v>201</c:v>
                </c:pt>
                <c:pt idx="691">
                  <c:v>201.5</c:v>
                </c:pt>
                <c:pt idx="692">
                  <c:v>201</c:v>
                </c:pt>
                <c:pt idx="693">
                  <c:v>201.5</c:v>
                </c:pt>
                <c:pt idx="694">
                  <c:v>202</c:v>
                </c:pt>
                <c:pt idx="695">
                  <c:v>205</c:v>
                </c:pt>
                <c:pt idx="696">
                  <c:v>204</c:v>
                </c:pt>
                <c:pt idx="697">
                  <c:v>203.5</c:v>
                </c:pt>
                <c:pt idx="698">
                  <c:v>203.4</c:v>
                </c:pt>
                <c:pt idx="699">
                  <c:v>208</c:v>
                </c:pt>
                <c:pt idx="700">
                  <c:v>206</c:v>
                </c:pt>
                <c:pt idx="701">
                  <c:v>204</c:v>
                </c:pt>
                <c:pt idx="702">
                  <c:v>206.5</c:v>
                </c:pt>
                <c:pt idx="703">
                  <c:v>208</c:v>
                </c:pt>
                <c:pt idx="704">
                  <c:v>207</c:v>
                </c:pt>
                <c:pt idx="705">
                  <c:v>206.5</c:v>
                </c:pt>
                <c:pt idx="706">
                  <c:v>206.5</c:v>
                </c:pt>
                <c:pt idx="707">
                  <c:v>206</c:v>
                </c:pt>
                <c:pt idx="708">
                  <c:v>206</c:v>
                </c:pt>
                <c:pt idx="709">
                  <c:v>206</c:v>
                </c:pt>
                <c:pt idx="710">
                  <c:v>205</c:v>
                </c:pt>
                <c:pt idx="711">
                  <c:v>205</c:v>
                </c:pt>
                <c:pt idx="712">
                  <c:v>206</c:v>
                </c:pt>
                <c:pt idx="713">
                  <c:v>208</c:v>
                </c:pt>
                <c:pt idx="714">
                  <c:v>208</c:v>
                </c:pt>
                <c:pt idx="715">
                  <c:v>210</c:v>
                </c:pt>
                <c:pt idx="716">
                  <c:v>216</c:v>
                </c:pt>
                <c:pt idx="717">
                  <c:v>221</c:v>
                </c:pt>
                <c:pt idx="718">
                  <c:v>217</c:v>
                </c:pt>
                <c:pt idx="719">
                  <c:v>216</c:v>
                </c:pt>
                <c:pt idx="720">
                  <c:v>220</c:v>
                </c:pt>
                <c:pt idx="721">
                  <c:v>224</c:v>
                </c:pt>
                <c:pt idx="722">
                  <c:v>224</c:v>
                </c:pt>
                <c:pt idx="723">
                  <c:v>226</c:v>
                </c:pt>
                <c:pt idx="724">
                  <c:v>228</c:v>
                </c:pt>
                <c:pt idx="725">
                  <c:v>235</c:v>
                </c:pt>
                <c:pt idx="726">
                  <c:v>235</c:v>
                </c:pt>
                <c:pt idx="727">
                  <c:v>234</c:v>
                </c:pt>
                <c:pt idx="728">
                  <c:v>235</c:v>
                </c:pt>
                <c:pt idx="729">
                  <c:v>260</c:v>
                </c:pt>
              </c:numCache>
            </c:numRef>
          </c:val>
          <c:smooth val="0"/>
          <c:extLst>
            <c:ext xmlns:c16="http://schemas.microsoft.com/office/drawing/2014/chart" uri="{C3380CC4-5D6E-409C-BE32-E72D297353CC}">
              <c16:uniqueId val="{00000005-9E4C-4187-AC4A-2B2F1837AF22}"/>
            </c:ext>
          </c:extLst>
        </c:ser>
        <c:ser>
          <c:idx val="4"/>
          <c:order val="3"/>
          <c:tx>
            <c:strRef>
              <c:f>'TC MULTIPLE'!$H$12</c:f>
              <c:strCache>
                <c:ptCount val="1"/>
                <c:pt idx="0">
                  <c:v>CCL</c:v>
                </c:pt>
              </c:strCache>
            </c:strRef>
          </c:tx>
          <c:spPr>
            <a:ln w="28575" cap="rnd">
              <a:solidFill>
                <a:srgbClr val="7030A0"/>
              </a:solidFill>
              <a:round/>
            </a:ln>
            <a:effectLst/>
          </c:spPr>
          <c:marker>
            <c:symbol val="none"/>
          </c:marker>
          <c:cat>
            <c:numRef>
              <c:f>'TC MULTIPLE'!$C$132:$C$999</c:f>
              <c:numCache>
                <c:formatCode>m/d/yyyy</c:formatCode>
                <c:ptCount val="868"/>
                <c:pt idx="0">
                  <c:v>43644</c:v>
                </c:pt>
                <c:pt idx="1">
                  <c:v>43647</c:v>
                </c:pt>
                <c:pt idx="2">
                  <c:v>43648</c:v>
                </c:pt>
                <c:pt idx="3">
                  <c:v>43649</c:v>
                </c:pt>
                <c:pt idx="4">
                  <c:v>43650</c:v>
                </c:pt>
                <c:pt idx="5">
                  <c:v>43651</c:v>
                </c:pt>
                <c:pt idx="6">
                  <c:v>43656</c:v>
                </c:pt>
                <c:pt idx="7">
                  <c:v>43657</c:v>
                </c:pt>
                <c:pt idx="8">
                  <c:v>43658</c:v>
                </c:pt>
                <c:pt idx="9">
                  <c:v>43661</c:v>
                </c:pt>
                <c:pt idx="10">
                  <c:v>43662</c:v>
                </c:pt>
                <c:pt idx="11">
                  <c:v>43663</c:v>
                </c:pt>
                <c:pt idx="12">
                  <c:v>43664</c:v>
                </c:pt>
                <c:pt idx="13">
                  <c:v>43665</c:v>
                </c:pt>
                <c:pt idx="14">
                  <c:v>43668</c:v>
                </c:pt>
                <c:pt idx="15">
                  <c:v>43669</c:v>
                </c:pt>
                <c:pt idx="16">
                  <c:v>43670</c:v>
                </c:pt>
                <c:pt idx="17">
                  <c:v>43671</c:v>
                </c:pt>
                <c:pt idx="18">
                  <c:v>43672</c:v>
                </c:pt>
                <c:pt idx="19">
                  <c:v>43675</c:v>
                </c:pt>
                <c:pt idx="20">
                  <c:v>43676</c:v>
                </c:pt>
                <c:pt idx="21">
                  <c:v>43677</c:v>
                </c:pt>
                <c:pt idx="22">
                  <c:v>43678</c:v>
                </c:pt>
                <c:pt idx="23">
                  <c:v>43679</c:v>
                </c:pt>
                <c:pt idx="24">
                  <c:v>43682</c:v>
                </c:pt>
                <c:pt idx="25">
                  <c:v>43683</c:v>
                </c:pt>
                <c:pt idx="26">
                  <c:v>43684</c:v>
                </c:pt>
                <c:pt idx="27">
                  <c:v>43685</c:v>
                </c:pt>
                <c:pt idx="28">
                  <c:v>43686</c:v>
                </c:pt>
                <c:pt idx="29">
                  <c:v>43689</c:v>
                </c:pt>
                <c:pt idx="30">
                  <c:v>43690</c:v>
                </c:pt>
                <c:pt idx="31">
                  <c:v>43691</c:v>
                </c:pt>
                <c:pt idx="32">
                  <c:v>43692</c:v>
                </c:pt>
                <c:pt idx="33">
                  <c:v>43693</c:v>
                </c:pt>
                <c:pt idx="34">
                  <c:v>43697</c:v>
                </c:pt>
                <c:pt idx="35">
                  <c:v>43698</c:v>
                </c:pt>
                <c:pt idx="36">
                  <c:v>43699</c:v>
                </c:pt>
                <c:pt idx="37">
                  <c:v>43700</c:v>
                </c:pt>
                <c:pt idx="38">
                  <c:v>43703</c:v>
                </c:pt>
                <c:pt idx="39">
                  <c:v>43704</c:v>
                </c:pt>
                <c:pt idx="40">
                  <c:v>43705</c:v>
                </c:pt>
                <c:pt idx="41">
                  <c:v>43706</c:v>
                </c:pt>
                <c:pt idx="42">
                  <c:v>43707</c:v>
                </c:pt>
                <c:pt idx="43">
                  <c:v>43710</c:v>
                </c:pt>
                <c:pt idx="44">
                  <c:v>43711</c:v>
                </c:pt>
                <c:pt idx="45">
                  <c:v>43712</c:v>
                </c:pt>
                <c:pt idx="46">
                  <c:v>43713</c:v>
                </c:pt>
                <c:pt idx="47">
                  <c:v>43714</c:v>
                </c:pt>
                <c:pt idx="48">
                  <c:v>43717</c:v>
                </c:pt>
                <c:pt idx="49">
                  <c:v>43718</c:v>
                </c:pt>
                <c:pt idx="50">
                  <c:v>43719</c:v>
                </c:pt>
                <c:pt idx="51">
                  <c:v>43720</c:v>
                </c:pt>
                <c:pt idx="52">
                  <c:v>43721</c:v>
                </c:pt>
                <c:pt idx="53">
                  <c:v>43724</c:v>
                </c:pt>
                <c:pt idx="54">
                  <c:v>43725</c:v>
                </c:pt>
                <c:pt idx="55">
                  <c:v>43726</c:v>
                </c:pt>
                <c:pt idx="56">
                  <c:v>43727</c:v>
                </c:pt>
                <c:pt idx="57">
                  <c:v>43728</c:v>
                </c:pt>
                <c:pt idx="58">
                  <c:v>43731</c:v>
                </c:pt>
                <c:pt idx="59">
                  <c:v>43732</c:v>
                </c:pt>
                <c:pt idx="60">
                  <c:v>43733</c:v>
                </c:pt>
                <c:pt idx="61">
                  <c:v>43734</c:v>
                </c:pt>
                <c:pt idx="62">
                  <c:v>43735</c:v>
                </c:pt>
                <c:pt idx="63">
                  <c:v>43738</c:v>
                </c:pt>
                <c:pt idx="64">
                  <c:v>43739</c:v>
                </c:pt>
                <c:pt idx="65">
                  <c:v>43740</c:v>
                </c:pt>
                <c:pt idx="66">
                  <c:v>43741</c:v>
                </c:pt>
                <c:pt idx="67">
                  <c:v>43742</c:v>
                </c:pt>
                <c:pt idx="68">
                  <c:v>43745</c:v>
                </c:pt>
                <c:pt idx="69">
                  <c:v>43746</c:v>
                </c:pt>
                <c:pt idx="70">
                  <c:v>43747</c:v>
                </c:pt>
                <c:pt idx="71">
                  <c:v>43748</c:v>
                </c:pt>
                <c:pt idx="72">
                  <c:v>43749</c:v>
                </c:pt>
                <c:pt idx="73">
                  <c:v>43753</c:v>
                </c:pt>
                <c:pt idx="74">
                  <c:v>43754</c:v>
                </c:pt>
                <c:pt idx="75">
                  <c:v>43755</c:v>
                </c:pt>
                <c:pt idx="76">
                  <c:v>43756</c:v>
                </c:pt>
                <c:pt idx="77">
                  <c:v>43759</c:v>
                </c:pt>
                <c:pt idx="78">
                  <c:v>43760</c:v>
                </c:pt>
                <c:pt idx="79">
                  <c:v>43761</c:v>
                </c:pt>
                <c:pt idx="80">
                  <c:v>43762</c:v>
                </c:pt>
                <c:pt idx="81">
                  <c:v>43763</c:v>
                </c:pt>
                <c:pt idx="82">
                  <c:v>43766</c:v>
                </c:pt>
                <c:pt idx="83">
                  <c:v>43767</c:v>
                </c:pt>
                <c:pt idx="84">
                  <c:v>43768</c:v>
                </c:pt>
                <c:pt idx="85">
                  <c:v>43769</c:v>
                </c:pt>
                <c:pt idx="86">
                  <c:v>43770</c:v>
                </c:pt>
                <c:pt idx="87">
                  <c:v>43773</c:v>
                </c:pt>
                <c:pt idx="88">
                  <c:v>43774</c:v>
                </c:pt>
                <c:pt idx="89">
                  <c:v>43776</c:v>
                </c:pt>
                <c:pt idx="90">
                  <c:v>43777</c:v>
                </c:pt>
                <c:pt idx="91">
                  <c:v>43780</c:v>
                </c:pt>
                <c:pt idx="92">
                  <c:v>43781</c:v>
                </c:pt>
                <c:pt idx="93">
                  <c:v>43782</c:v>
                </c:pt>
                <c:pt idx="94">
                  <c:v>43783</c:v>
                </c:pt>
                <c:pt idx="95">
                  <c:v>43784</c:v>
                </c:pt>
                <c:pt idx="96">
                  <c:v>43788</c:v>
                </c:pt>
                <c:pt idx="97">
                  <c:v>43789</c:v>
                </c:pt>
                <c:pt idx="98">
                  <c:v>43790</c:v>
                </c:pt>
                <c:pt idx="99">
                  <c:v>43791</c:v>
                </c:pt>
                <c:pt idx="100">
                  <c:v>43794</c:v>
                </c:pt>
                <c:pt idx="101">
                  <c:v>43795</c:v>
                </c:pt>
                <c:pt idx="102">
                  <c:v>43796</c:v>
                </c:pt>
                <c:pt idx="103">
                  <c:v>43797</c:v>
                </c:pt>
                <c:pt idx="104">
                  <c:v>43798</c:v>
                </c:pt>
                <c:pt idx="105">
                  <c:v>43801</c:v>
                </c:pt>
                <c:pt idx="106">
                  <c:v>43802</c:v>
                </c:pt>
                <c:pt idx="107">
                  <c:v>43803</c:v>
                </c:pt>
                <c:pt idx="108">
                  <c:v>43804</c:v>
                </c:pt>
                <c:pt idx="109">
                  <c:v>43805</c:v>
                </c:pt>
                <c:pt idx="110">
                  <c:v>43808</c:v>
                </c:pt>
                <c:pt idx="111">
                  <c:v>43809</c:v>
                </c:pt>
                <c:pt idx="112">
                  <c:v>43810</c:v>
                </c:pt>
                <c:pt idx="113">
                  <c:v>43811</c:v>
                </c:pt>
                <c:pt idx="114">
                  <c:v>43812</c:v>
                </c:pt>
                <c:pt idx="115">
                  <c:v>43815</c:v>
                </c:pt>
                <c:pt idx="116">
                  <c:v>43816</c:v>
                </c:pt>
                <c:pt idx="117">
                  <c:v>43817</c:v>
                </c:pt>
                <c:pt idx="118">
                  <c:v>43818</c:v>
                </c:pt>
                <c:pt idx="119">
                  <c:v>43819</c:v>
                </c:pt>
                <c:pt idx="120">
                  <c:v>43822</c:v>
                </c:pt>
                <c:pt idx="121">
                  <c:v>43825</c:v>
                </c:pt>
                <c:pt idx="122">
                  <c:v>43826</c:v>
                </c:pt>
                <c:pt idx="123">
                  <c:v>43829</c:v>
                </c:pt>
                <c:pt idx="124">
                  <c:v>43832</c:v>
                </c:pt>
                <c:pt idx="125">
                  <c:v>43833</c:v>
                </c:pt>
                <c:pt idx="126">
                  <c:v>43836</c:v>
                </c:pt>
                <c:pt idx="127">
                  <c:v>43837</c:v>
                </c:pt>
                <c:pt idx="128">
                  <c:v>43838</c:v>
                </c:pt>
                <c:pt idx="129">
                  <c:v>43839</c:v>
                </c:pt>
                <c:pt idx="130">
                  <c:v>43840</c:v>
                </c:pt>
                <c:pt idx="131">
                  <c:v>43843</c:v>
                </c:pt>
                <c:pt idx="132">
                  <c:v>43844</c:v>
                </c:pt>
                <c:pt idx="133">
                  <c:v>43845</c:v>
                </c:pt>
                <c:pt idx="134">
                  <c:v>43846</c:v>
                </c:pt>
                <c:pt idx="135">
                  <c:v>43847</c:v>
                </c:pt>
                <c:pt idx="136">
                  <c:v>43850</c:v>
                </c:pt>
                <c:pt idx="137">
                  <c:v>43851</c:v>
                </c:pt>
                <c:pt idx="138">
                  <c:v>43852</c:v>
                </c:pt>
                <c:pt idx="139">
                  <c:v>43853</c:v>
                </c:pt>
                <c:pt idx="140">
                  <c:v>43854</c:v>
                </c:pt>
                <c:pt idx="141">
                  <c:v>43857</c:v>
                </c:pt>
                <c:pt idx="142">
                  <c:v>43858</c:v>
                </c:pt>
                <c:pt idx="143">
                  <c:v>43859</c:v>
                </c:pt>
                <c:pt idx="144">
                  <c:v>43860</c:v>
                </c:pt>
                <c:pt idx="145">
                  <c:v>43861</c:v>
                </c:pt>
                <c:pt idx="146">
                  <c:v>43864</c:v>
                </c:pt>
                <c:pt idx="147">
                  <c:v>43865</c:v>
                </c:pt>
                <c:pt idx="148">
                  <c:v>43866</c:v>
                </c:pt>
                <c:pt idx="149">
                  <c:v>43867</c:v>
                </c:pt>
                <c:pt idx="150">
                  <c:v>43868</c:v>
                </c:pt>
                <c:pt idx="151">
                  <c:v>43871</c:v>
                </c:pt>
                <c:pt idx="152">
                  <c:v>43872</c:v>
                </c:pt>
                <c:pt idx="153">
                  <c:v>43873</c:v>
                </c:pt>
                <c:pt idx="154">
                  <c:v>43874</c:v>
                </c:pt>
                <c:pt idx="155">
                  <c:v>43875</c:v>
                </c:pt>
                <c:pt idx="156">
                  <c:v>43878</c:v>
                </c:pt>
                <c:pt idx="157">
                  <c:v>43879</c:v>
                </c:pt>
                <c:pt idx="158">
                  <c:v>43880</c:v>
                </c:pt>
                <c:pt idx="159">
                  <c:v>43881</c:v>
                </c:pt>
                <c:pt idx="160">
                  <c:v>43882</c:v>
                </c:pt>
                <c:pt idx="161">
                  <c:v>43887</c:v>
                </c:pt>
                <c:pt idx="162">
                  <c:v>43888</c:v>
                </c:pt>
                <c:pt idx="163">
                  <c:v>43889</c:v>
                </c:pt>
                <c:pt idx="164">
                  <c:v>43892</c:v>
                </c:pt>
                <c:pt idx="165">
                  <c:v>43893</c:v>
                </c:pt>
                <c:pt idx="166">
                  <c:v>43894</c:v>
                </c:pt>
                <c:pt idx="167">
                  <c:v>43895</c:v>
                </c:pt>
                <c:pt idx="168">
                  <c:v>43896</c:v>
                </c:pt>
                <c:pt idx="169">
                  <c:v>43899</c:v>
                </c:pt>
                <c:pt idx="170">
                  <c:v>43900</c:v>
                </c:pt>
                <c:pt idx="171">
                  <c:v>43901</c:v>
                </c:pt>
                <c:pt idx="172">
                  <c:v>43902</c:v>
                </c:pt>
                <c:pt idx="173">
                  <c:v>43903</c:v>
                </c:pt>
                <c:pt idx="174">
                  <c:v>43906</c:v>
                </c:pt>
                <c:pt idx="175">
                  <c:v>43907</c:v>
                </c:pt>
                <c:pt idx="176">
                  <c:v>43908</c:v>
                </c:pt>
                <c:pt idx="177">
                  <c:v>43909</c:v>
                </c:pt>
                <c:pt idx="178">
                  <c:v>43910</c:v>
                </c:pt>
                <c:pt idx="179">
                  <c:v>43915</c:v>
                </c:pt>
                <c:pt idx="180">
                  <c:v>43916</c:v>
                </c:pt>
                <c:pt idx="181">
                  <c:v>43917</c:v>
                </c:pt>
                <c:pt idx="182">
                  <c:v>43920</c:v>
                </c:pt>
                <c:pt idx="183">
                  <c:v>43922</c:v>
                </c:pt>
                <c:pt idx="184">
                  <c:v>43923</c:v>
                </c:pt>
                <c:pt idx="185">
                  <c:v>43924</c:v>
                </c:pt>
                <c:pt idx="186">
                  <c:v>43927</c:v>
                </c:pt>
                <c:pt idx="187">
                  <c:v>43928</c:v>
                </c:pt>
                <c:pt idx="188">
                  <c:v>43929</c:v>
                </c:pt>
                <c:pt idx="189">
                  <c:v>43934</c:v>
                </c:pt>
                <c:pt idx="190">
                  <c:v>43935</c:v>
                </c:pt>
                <c:pt idx="191">
                  <c:v>43936</c:v>
                </c:pt>
                <c:pt idx="192">
                  <c:v>43937</c:v>
                </c:pt>
                <c:pt idx="193">
                  <c:v>43938</c:v>
                </c:pt>
                <c:pt idx="194">
                  <c:v>43941</c:v>
                </c:pt>
                <c:pt idx="195">
                  <c:v>43942</c:v>
                </c:pt>
                <c:pt idx="196">
                  <c:v>43943</c:v>
                </c:pt>
                <c:pt idx="197">
                  <c:v>43944</c:v>
                </c:pt>
                <c:pt idx="198">
                  <c:v>43945</c:v>
                </c:pt>
                <c:pt idx="199">
                  <c:v>43948</c:v>
                </c:pt>
                <c:pt idx="200">
                  <c:v>43949</c:v>
                </c:pt>
                <c:pt idx="201">
                  <c:v>43950</c:v>
                </c:pt>
                <c:pt idx="202">
                  <c:v>43951</c:v>
                </c:pt>
                <c:pt idx="203">
                  <c:v>43955</c:v>
                </c:pt>
                <c:pt idx="204">
                  <c:v>43956</c:v>
                </c:pt>
                <c:pt idx="205">
                  <c:v>43957</c:v>
                </c:pt>
                <c:pt idx="206">
                  <c:v>43958</c:v>
                </c:pt>
                <c:pt idx="207">
                  <c:v>43959</c:v>
                </c:pt>
                <c:pt idx="208">
                  <c:v>43962</c:v>
                </c:pt>
                <c:pt idx="209">
                  <c:v>43963</c:v>
                </c:pt>
                <c:pt idx="210">
                  <c:v>43964</c:v>
                </c:pt>
                <c:pt idx="211">
                  <c:v>43965</c:v>
                </c:pt>
                <c:pt idx="212">
                  <c:v>43966</c:v>
                </c:pt>
                <c:pt idx="213">
                  <c:v>43969</c:v>
                </c:pt>
                <c:pt idx="214">
                  <c:v>43970</c:v>
                </c:pt>
                <c:pt idx="215">
                  <c:v>43971</c:v>
                </c:pt>
                <c:pt idx="216">
                  <c:v>43972</c:v>
                </c:pt>
                <c:pt idx="217">
                  <c:v>43973</c:v>
                </c:pt>
                <c:pt idx="218">
                  <c:v>43977</c:v>
                </c:pt>
                <c:pt idx="219">
                  <c:v>43978</c:v>
                </c:pt>
                <c:pt idx="220">
                  <c:v>43979</c:v>
                </c:pt>
                <c:pt idx="221">
                  <c:v>43980</c:v>
                </c:pt>
                <c:pt idx="222">
                  <c:v>43983</c:v>
                </c:pt>
                <c:pt idx="223">
                  <c:v>43984</c:v>
                </c:pt>
                <c:pt idx="224">
                  <c:v>43985</c:v>
                </c:pt>
                <c:pt idx="225">
                  <c:v>43986</c:v>
                </c:pt>
                <c:pt idx="226">
                  <c:v>43987</c:v>
                </c:pt>
                <c:pt idx="227">
                  <c:v>43990</c:v>
                </c:pt>
                <c:pt idx="228">
                  <c:v>43991</c:v>
                </c:pt>
                <c:pt idx="229">
                  <c:v>43992</c:v>
                </c:pt>
                <c:pt idx="230">
                  <c:v>43993</c:v>
                </c:pt>
                <c:pt idx="231">
                  <c:v>43994</c:v>
                </c:pt>
                <c:pt idx="232">
                  <c:v>43998</c:v>
                </c:pt>
                <c:pt idx="233">
                  <c:v>43999</c:v>
                </c:pt>
                <c:pt idx="234">
                  <c:v>44000</c:v>
                </c:pt>
                <c:pt idx="235">
                  <c:v>44001</c:v>
                </c:pt>
                <c:pt idx="236">
                  <c:v>44004</c:v>
                </c:pt>
                <c:pt idx="237">
                  <c:v>44005</c:v>
                </c:pt>
                <c:pt idx="238">
                  <c:v>44006</c:v>
                </c:pt>
                <c:pt idx="239">
                  <c:v>44007</c:v>
                </c:pt>
                <c:pt idx="240">
                  <c:v>44008</c:v>
                </c:pt>
                <c:pt idx="241">
                  <c:v>44011</c:v>
                </c:pt>
                <c:pt idx="242">
                  <c:v>44012</c:v>
                </c:pt>
                <c:pt idx="243">
                  <c:v>44013</c:v>
                </c:pt>
                <c:pt idx="244">
                  <c:v>44014</c:v>
                </c:pt>
                <c:pt idx="245">
                  <c:v>44015</c:v>
                </c:pt>
                <c:pt idx="246">
                  <c:v>44018</c:v>
                </c:pt>
                <c:pt idx="247">
                  <c:v>44019</c:v>
                </c:pt>
                <c:pt idx="248">
                  <c:v>44020</c:v>
                </c:pt>
                <c:pt idx="249">
                  <c:v>44025</c:v>
                </c:pt>
                <c:pt idx="250">
                  <c:v>44026</c:v>
                </c:pt>
                <c:pt idx="251">
                  <c:v>44027</c:v>
                </c:pt>
                <c:pt idx="252">
                  <c:v>44028</c:v>
                </c:pt>
                <c:pt idx="253">
                  <c:v>44029</c:v>
                </c:pt>
                <c:pt idx="254">
                  <c:v>44032</c:v>
                </c:pt>
                <c:pt idx="255">
                  <c:v>44033</c:v>
                </c:pt>
                <c:pt idx="256">
                  <c:v>44034</c:v>
                </c:pt>
                <c:pt idx="257">
                  <c:v>44035</c:v>
                </c:pt>
                <c:pt idx="258">
                  <c:v>44036</c:v>
                </c:pt>
                <c:pt idx="259">
                  <c:v>44039</c:v>
                </c:pt>
                <c:pt idx="260">
                  <c:v>44040</c:v>
                </c:pt>
                <c:pt idx="261">
                  <c:v>44041</c:v>
                </c:pt>
                <c:pt idx="262">
                  <c:v>44042</c:v>
                </c:pt>
                <c:pt idx="263">
                  <c:v>44043</c:v>
                </c:pt>
                <c:pt idx="264">
                  <c:v>44046</c:v>
                </c:pt>
                <c:pt idx="265">
                  <c:v>44047</c:v>
                </c:pt>
                <c:pt idx="266">
                  <c:v>44048</c:v>
                </c:pt>
                <c:pt idx="267">
                  <c:v>44049</c:v>
                </c:pt>
                <c:pt idx="268">
                  <c:v>44050</c:v>
                </c:pt>
                <c:pt idx="269">
                  <c:v>44053</c:v>
                </c:pt>
                <c:pt idx="270">
                  <c:v>44054</c:v>
                </c:pt>
                <c:pt idx="271">
                  <c:v>44055</c:v>
                </c:pt>
                <c:pt idx="272">
                  <c:v>44056</c:v>
                </c:pt>
                <c:pt idx="273">
                  <c:v>44057</c:v>
                </c:pt>
                <c:pt idx="274">
                  <c:v>44061</c:v>
                </c:pt>
                <c:pt idx="275">
                  <c:v>44062</c:v>
                </c:pt>
                <c:pt idx="276">
                  <c:v>44063</c:v>
                </c:pt>
                <c:pt idx="277">
                  <c:v>44064</c:v>
                </c:pt>
                <c:pt idx="278">
                  <c:v>44065</c:v>
                </c:pt>
                <c:pt idx="279">
                  <c:v>44068</c:v>
                </c:pt>
                <c:pt idx="280">
                  <c:v>44069</c:v>
                </c:pt>
                <c:pt idx="281">
                  <c:v>44070</c:v>
                </c:pt>
                <c:pt idx="282">
                  <c:v>44071</c:v>
                </c:pt>
                <c:pt idx="283">
                  <c:v>44074</c:v>
                </c:pt>
                <c:pt idx="284">
                  <c:v>44075</c:v>
                </c:pt>
                <c:pt idx="285">
                  <c:v>44076</c:v>
                </c:pt>
                <c:pt idx="286">
                  <c:v>44077</c:v>
                </c:pt>
                <c:pt idx="287">
                  <c:v>44078</c:v>
                </c:pt>
                <c:pt idx="288">
                  <c:v>44081</c:v>
                </c:pt>
                <c:pt idx="289">
                  <c:v>44082</c:v>
                </c:pt>
                <c:pt idx="290">
                  <c:v>44083</c:v>
                </c:pt>
                <c:pt idx="291">
                  <c:v>44084</c:v>
                </c:pt>
                <c:pt idx="292">
                  <c:v>44085</c:v>
                </c:pt>
                <c:pt idx="293">
                  <c:v>44088</c:v>
                </c:pt>
                <c:pt idx="294">
                  <c:v>44089</c:v>
                </c:pt>
                <c:pt idx="295">
                  <c:v>44090</c:v>
                </c:pt>
                <c:pt idx="296">
                  <c:v>44091</c:v>
                </c:pt>
                <c:pt idx="297">
                  <c:v>44092</c:v>
                </c:pt>
                <c:pt idx="298">
                  <c:v>44095</c:v>
                </c:pt>
                <c:pt idx="299">
                  <c:v>44096</c:v>
                </c:pt>
                <c:pt idx="300">
                  <c:v>44097</c:v>
                </c:pt>
                <c:pt idx="301">
                  <c:v>44098</c:v>
                </c:pt>
                <c:pt idx="302">
                  <c:v>44099</c:v>
                </c:pt>
                <c:pt idx="303">
                  <c:v>44102</c:v>
                </c:pt>
                <c:pt idx="304">
                  <c:v>44103</c:v>
                </c:pt>
                <c:pt idx="305">
                  <c:v>44104</c:v>
                </c:pt>
                <c:pt idx="306">
                  <c:v>44105</c:v>
                </c:pt>
                <c:pt idx="307">
                  <c:v>44106</c:v>
                </c:pt>
                <c:pt idx="308">
                  <c:v>44109</c:v>
                </c:pt>
                <c:pt idx="309">
                  <c:v>44110</c:v>
                </c:pt>
                <c:pt idx="310">
                  <c:v>44111</c:v>
                </c:pt>
                <c:pt idx="311">
                  <c:v>44112</c:v>
                </c:pt>
                <c:pt idx="312">
                  <c:v>44113</c:v>
                </c:pt>
                <c:pt idx="313">
                  <c:v>44117</c:v>
                </c:pt>
                <c:pt idx="314">
                  <c:v>44118</c:v>
                </c:pt>
                <c:pt idx="315">
                  <c:v>44119</c:v>
                </c:pt>
                <c:pt idx="316">
                  <c:v>44120</c:v>
                </c:pt>
                <c:pt idx="317">
                  <c:v>44123</c:v>
                </c:pt>
                <c:pt idx="318">
                  <c:v>44124</c:v>
                </c:pt>
                <c:pt idx="319">
                  <c:v>44125</c:v>
                </c:pt>
                <c:pt idx="320">
                  <c:v>44126</c:v>
                </c:pt>
                <c:pt idx="321">
                  <c:v>44127</c:v>
                </c:pt>
                <c:pt idx="322">
                  <c:v>44130</c:v>
                </c:pt>
                <c:pt idx="323">
                  <c:v>44131</c:v>
                </c:pt>
                <c:pt idx="324">
                  <c:v>44132</c:v>
                </c:pt>
                <c:pt idx="325">
                  <c:v>44133</c:v>
                </c:pt>
                <c:pt idx="326">
                  <c:v>44134</c:v>
                </c:pt>
                <c:pt idx="327">
                  <c:v>44137</c:v>
                </c:pt>
                <c:pt idx="328">
                  <c:v>44138</c:v>
                </c:pt>
                <c:pt idx="329">
                  <c:v>44139</c:v>
                </c:pt>
                <c:pt idx="330">
                  <c:v>44140</c:v>
                </c:pt>
                <c:pt idx="331">
                  <c:v>44144</c:v>
                </c:pt>
                <c:pt idx="332">
                  <c:v>44145</c:v>
                </c:pt>
                <c:pt idx="333">
                  <c:v>44146</c:v>
                </c:pt>
                <c:pt idx="334">
                  <c:v>44147</c:v>
                </c:pt>
                <c:pt idx="335">
                  <c:v>44148</c:v>
                </c:pt>
                <c:pt idx="336">
                  <c:v>44151</c:v>
                </c:pt>
                <c:pt idx="337">
                  <c:v>44152</c:v>
                </c:pt>
                <c:pt idx="338">
                  <c:v>44153</c:v>
                </c:pt>
                <c:pt idx="339">
                  <c:v>44154</c:v>
                </c:pt>
                <c:pt idx="340">
                  <c:v>44155</c:v>
                </c:pt>
                <c:pt idx="341">
                  <c:v>44159</c:v>
                </c:pt>
                <c:pt idx="342">
                  <c:v>44160</c:v>
                </c:pt>
                <c:pt idx="343">
                  <c:v>44161</c:v>
                </c:pt>
                <c:pt idx="344">
                  <c:v>44162</c:v>
                </c:pt>
                <c:pt idx="345">
                  <c:v>44165</c:v>
                </c:pt>
                <c:pt idx="346">
                  <c:v>44166</c:v>
                </c:pt>
                <c:pt idx="347">
                  <c:v>44167</c:v>
                </c:pt>
                <c:pt idx="348">
                  <c:v>44168</c:v>
                </c:pt>
                <c:pt idx="349">
                  <c:v>44169</c:v>
                </c:pt>
                <c:pt idx="350">
                  <c:v>44174</c:v>
                </c:pt>
                <c:pt idx="351">
                  <c:v>44175</c:v>
                </c:pt>
                <c:pt idx="352">
                  <c:v>44176</c:v>
                </c:pt>
                <c:pt idx="353">
                  <c:v>44179</c:v>
                </c:pt>
                <c:pt idx="354">
                  <c:v>44180</c:v>
                </c:pt>
                <c:pt idx="355">
                  <c:v>44181</c:v>
                </c:pt>
                <c:pt idx="356">
                  <c:v>44182</c:v>
                </c:pt>
                <c:pt idx="357">
                  <c:v>44183</c:v>
                </c:pt>
                <c:pt idx="358">
                  <c:v>44186</c:v>
                </c:pt>
                <c:pt idx="359">
                  <c:v>44187</c:v>
                </c:pt>
                <c:pt idx="360">
                  <c:v>44188</c:v>
                </c:pt>
                <c:pt idx="361">
                  <c:v>44193</c:v>
                </c:pt>
                <c:pt idx="362">
                  <c:v>44194</c:v>
                </c:pt>
                <c:pt idx="363">
                  <c:v>44195</c:v>
                </c:pt>
                <c:pt idx="364">
                  <c:v>44200</c:v>
                </c:pt>
                <c:pt idx="365">
                  <c:v>44201</c:v>
                </c:pt>
                <c:pt idx="366">
                  <c:v>44202</c:v>
                </c:pt>
                <c:pt idx="367">
                  <c:v>44203</c:v>
                </c:pt>
                <c:pt idx="368">
                  <c:v>44204</c:v>
                </c:pt>
                <c:pt idx="369">
                  <c:v>44207</c:v>
                </c:pt>
                <c:pt idx="370">
                  <c:v>44208</c:v>
                </c:pt>
                <c:pt idx="371">
                  <c:v>44209</c:v>
                </c:pt>
                <c:pt idx="372">
                  <c:v>44210</c:v>
                </c:pt>
                <c:pt idx="373">
                  <c:v>44211</c:v>
                </c:pt>
                <c:pt idx="374">
                  <c:v>44214</c:v>
                </c:pt>
                <c:pt idx="375">
                  <c:v>44215</c:v>
                </c:pt>
                <c:pt idx="376">
                  <c:v>44216</c:v>
                </c:pt>
                <c:pt idx="377">
                  <c:v>44217</c:v>
                </c:pt>
                <c:pt idx="378">
                  <c:v>44218</c:v>
                </c:pt>
                <c:pt idx="379">
                  <c:v>44221</c:v>
                </c:pt>
                <c:pt idx="380">
                  <c:v>44222</c:v>
                </c:pt>
                <c:pt idx="381">
                  <c:v>44223</c:v>
                </c:pt>
                <c:pt idx="382">
                  <c:v>44224</c:v>
                </c:pt>
                <c:pt idx="383">
                  <c:v>44225</c:v>
                </c:pt>
                <c:pt idx="384">
                  <c:v>44228</c:v>
                </c:pt>
                <c:pt idx="385">
                  <c:v>44229</c:v>
                </c:pt>
                <c:pt idx="386">
                  <c:v>44230</c:v>
                </c:pt>
                <c:pt idx="387">
                  <c:v>44231</c:v>
                </c:pt>
                <c:pt idx="388">
                  <c:v>44232</c:v>
                </c:pt>
                <c:pt idx="389">
                  <c:v>44235</c:v>
                </c:pt>
                <c:pt idx="390">
                  <c:v>44236</c:v>
                </c:pt>
                <c:pt idx="391">
                  <c:v>44237</c:v>
                </c:pt>
                <c:pt idx="392">
                  <c:v>44238</c:v>
                </c:pt>
                <c:pt idx="393">
                  <c:v>44239</c:v>
                </c:pt>
                <c:pt idx="394">
                  <c:v>44244</c:v>
                </c:pt>
                <c:pt idx="395">
                  <c:v>44245</c:v>
                </c:pt>
                <c:pt idx="396">
                  <c:v>44246</c:v>
                </c:pt>
                <c:pt idx="397">
                  <c:v>44249</c:v>
                </c:pt>
                <c:pt idx="398">
                  <c:v>44250</c:v>
                </c:pt>
                <c:pt idx="399">
                  <c:v>44251</c:v>
                </c:pt>
                <c:pt idx="400">
                  <c:v>44252</c:v>
                </c:pt>
                <c:pt idx="401">
                  <c:v>44253</c:v>
                </c:pt>
                <c:pt idx="402">
                  <c:v>44256</c:v>
                </c:pt>
                <c:pt idx="403">
                  <c:v>44257</c:v>
                </c:pt>
                <c:pt idx="404">
                  <c:v>44258</c:v>
                </c:pt>
                <c:pt idx="405">
                  <c:v>44259</c:v>
                </c:pt>
                <c:pt idx="406">
                  <c:v>44260</c:v>
                </c:pt>
                <c:pt idx="407">
                  <c:v>44263</c:v>
                </c:pt>
                <c:pt idx="408">
                  <c:v>44264</c:v>
                </c:pt>
                <c:pt idx="409">
                  <c:v>44265</c:v>
                </c:pt>
                <c:pt idx="410">
                  <c:v>44266</c:v>
                </c:pt>
                <c:pt idx="411">
                  <c:v>44267</c:v>
                </c:pt>
                <c:pt idx="412">
                  <c:v>44270</c:v>
                </c:pt>
                <c:pt idx="413">
                  <c:v>44271</c:v>
                </c:pt>
                <c:pt idx="414">
                  <c:v>44272</c:v>
                </c:pt>
                <c:pt idx="415">
                  <c:v>44273</c:v>
                </c:pt>
                <c:pt idx="416">
                  <c:v>44274</c:v>
                </c:pt>
                <c:pt idx="417">
                  <c:v>44277</c:v>
                </c:pt>
                <c:pt idx="418">
                  <c:v>44278</c:v>
                </c:pt>
                <c:pt idx="419">
                  <c:v>44280</c:v>
                </c:pt>
                <c:pt idx="420">
                  <c:v>44281</c:v>
                </c:pt>
                <c:pt idx="421">
                  <c:v>44284</c:v>
                </c:pt>
                <c:pt idx="422">
                  <c:v>44285</c:v>
                </c:pt>
                <c:pt idx="423">
                  <c:v>44286</c:v>
                </c:pt>
                <c:pt idx="424">
                  <c:v>44291</c:v>
                </c:pt>
                <c:pt idx="425">
                  <c:v>44292</c:v>
                </c:pt>
                <c:pt idx="426">
                  <c:v>44293</c:v>
                </c:pt>
                <c:pt idx="427">
                  <c:v>44294</c:v>
                </c:pt>
                <c:pt idx="428">
                  <c:v>44295</c:v>
                </c:pt>
                <c:pt idx="429">
                  <c:v>44298</c:v>
                </c:pt>
                <c:pt idx="430">
                  <c:v>44299</c:v>
                </c:pt>
                <c:pt idx="431">
                  <c:v>44300</c:v>
                </c:pt>
                <c:pt idx="432">
                  <c:v>44301</c:v>
                </c:pt>
                <c:pt idx="433">
                  <c:v>44302</c:v>
                </c:pt>
                <c:pt idx="434">
                  <c:v>44305</c:v>
                </c:pt>
                <c:pt idx="435">
                  <c:v>44306</c:v>
                </c:pt>
                <c:pt idx="436">
                  <c:v>44307</c:v>
                </c:pt>
                <c:pt idx="437">
                  <c:v>44308</c:v>
                </c:pt>
                <c:pt idx="438">
                  <c:v>44309</c:v>
                </c:pt>
                <c:pt idx="439">
                  <c:v>44312</c:v>
                </c:pt>
                <c:pt idx="440">
                  <c:v>44313</c:v>
                </c:pt>
                <c:pt idx="441">
                  <c:v>44314</c:v>
                </c:pt>
                <c:pt idx="442">
                  <c:v>44315</c:v>
                </c:pt>
                <c:pt idx="443">
                  <c:v>44316</c:v>
                </c:pt>
                <c:pt idx="444">
                  <c:v>44319</c:v>
                </c:pt>
                <c:pt idx="445">
                  <c:v>44320</c:v>
                </c:pt>
                <c:pt idx="446">
                  <c:v>44321</c:v>
                </c:pt>
                <c:pt idx="447">
                  <c:v>44322</c:v>
                </c:pt>
                <c:pt idx="448">
                  <c:v>44323</c:v>
                </c:pt>
                <c:pt idx="449">
                  <c:v>44326</c:v>
                </c:pt>
                <c:pt idx="450">
                  <c:v>44327</c:v>
                </c:pt>
                <c:pt idx="451">
                  <c:v>44328</c:v>
                </c:pt>
                <c:pt idx="452">
                  <c:v>44329</c:v>
                </c:pt>
                <c:pt idx="453">
                  <c:v>44330</c:v>
                </c:pt>
                <c:pt idx="454">
                  <c:v>44333</c:v>
                </c:pt>
                <c:pt idx="455">
                  <c:v>44334</c:v>
                </c:pt>
                <c:pt idx="456">
                  <c:v>44335</c:v>
                </c:pt>
                <c:pt idx="457">
                  <c:v>44336</c:v>
                </c:pt>
                <c:pt idx="458">
                  <c:v>44337</c:v>
                </c:pt>
                <c:pt idx="459">
                  <c:v>44342</c:v>
                </c:pt>
                <c:pt idx="460">
                  <c:v>44343</c:v>
                </c:pt>
                <c:pt idx="461">
                  <c:v>44344</c:v>
                </c:pt>
                <c:pt idx="462">
                  <c:v>44347</c:v>
                </c:pt>
                <c:pt idx="463">
                  <c:v>44348</c:v>
                </c:pt>
                <c:pt idx="464">
                  <c:v>44349</c:v>
                </c:pt>
                <c:pt idx="465">
                  <c:v>44350</c:v>
                </c:pt>
                <c:pt idx="466">
                  <c:v>44351</c:v>
                </c:pt>
                <c:pt idx="467">
                  <c:v>44354</c:v>
                </c:pt>
                <c:pt idx="468">
                  <c:v>44355</c:v>
                </c:pt>
                <c:pt idx="469">
                  <c:v>44356</c:v>
                </c:pt>
                <c:pt idx="470">
                  <c:v>44357</c:v>
                </c:pt>
                <c:pt idx="471">
                  <c:v>44358</c:v>
                </c:pt>
                <c:pt idx="472">
                  <c:v>44361</c:v>
                </c:pt>
                <c:pt idx="473">
                  <c:v>44362</c:v>
                </c:pt>
                <c:pt idx="474">
                  <c:v>44363</c:v>
                </c:pt>
                <c:pt idx="475">
                  <c:v>44364</c:v>
                </c:pt>
                <c:pt idx="476">
                  <c:v>44365</c:v>
                </c:pt>
                <c:pt idx="477">
                  <c:v>44369</c:v>
                </c:pt>
                <c:pt idx="478">
                  <c:v>44370</c:v>
                </c:pt>
                <c:pt idx="479">
                  <c:v>44371</c:v>
                </c:pt>
                <c:pt idx="480">
                  <c:v>44372</c:v>
                </c:pt>
                <c:pt idx="481">
                  <c:v>44375</c:v>
                </c:pt>
                <c:pt idx="482">
                  <c:v>44376</c:v>
                </c:pt>
                <c:pt idx="483">
                  <c:v>44377</c:v>
                </c:pt>
                <c:pt idx="484">
                  <c:v>44378</c:v>
                </c:pt>
                <c:pt idx="485">
                  <c:v>44379</c:v>
                </c:pt>
                <c:pt idx="486">
                  <c:v>44382</c:v>
                </c:pt>
                <c:pt idx="487">
                  <c:v>44383</c:v>
                </c:pt>
                <c:pt idx="488">
                  <c:v>44384</c:v>
                </c:pt>
                <c:pt idx="489">
                  <c:v>44385</c:v>
                </c:pt>
                <c:pt idx="490">
                  <c:v>44389</c:v>
                </c:pt>
                <c:pt idx="491">
                  <c:v>44390</c:v>
                </c:pt>
                <c:pt idx="492">
                  <c:v>44391</c:v>
                </c:pt>
                <c:pt idx="493">
                  <c:v>44392</c:v>
                </c:pt>
                <c:pt idx="494">
                  <c:v>44393</c:v>
                </c:pt>
                <c:pt idx="495">
                  <c:v>44396</c:v>
                </c:pt>
                <c:pt idx="496">
                  <c:v>44397</c:v>
                </c:pt>
                <c:pt idx="497">
                  <c:v>44398</c:v>
                </c:pt>
                <c:pt idx="498">
                  <c:v>44399</c:v>
                </c:pt>
                <c:pt idx="499">
                  <c:v>44400</c:v>
                </c:pt>
                <c:pt idx="500">
                  <c:v>44403</c:v>
                </c:pt>
                <c:pt idx="501">
                  <c:v>44404</c:v>
                </c:pt>
                <c:pt idx="502">
                  <c:v>44405</c:v>
                </c:pt>
                <c:pt idx="503">
                  <c:v>44406</c:v>
                </c:pt>
                <c:pt idx="504">
                  <c:v>44407</c:v>
                </c:pt>
                <c:pt idx="505">
                  <c:v>44410</c:v>
                </c:pt>
                <c:pt idx="506">
                  <c:v>44411</c:v>
                </c:pt>
                <c:pt idx="507">
                  <c:v>44412</c:v>
                </c:pt>
                <c:pt idx="508">
                  <c:v>44413</c:v>
                </c:pt>
                <c:pt idx="509">
                  <c:v>44414</c:v>
                </c:pt>
                <c:pt idx="510">
                  <c:v>44417</c:v>
                </c:pt>
                <c:pt idx="511">
                  <c:v>44418</c:v>
                </c:pt>
                <c:pt idx="512">
                  <c:v>44419</c:v>
                </c:pt>
                <c:pt idx="513">
                  <c:v>44420</c:v>
                </c:pt>
                <c:pt idx="514">
                  <c:v>44421</c:v>
                </c:pt>
                <c:pt idx="515">
                  <c:v>44425</c:v>
                </c:pt>
                <c:pt idx="516">
                  <c:v>44426</c:v>
                </c:pt>
                <c:pt idx="517">
                  <c:v>44427</c:v>
                </c:pt>
                <c:pt idx="518">
                  <c:v>44428</c:v>
                </c:pt>
                <c:pt idx="519">
                  <c:v>44431</c:v>
                </c:pt>
                <c:pt idx="520">
                  <c:v>44432</c:v>
                </c:pt>
                <c:pt idx="521">
                  <c:v>44433</c:v>
                </c:pt>
                <c:pt idx="522">
                  <c:v>44434</c:v>
                </c:pt>
                <c:pt idx="523">
                  <c:v>44435</c:v>
                </c:pt>
                <c:pt idx="524">
                  <c:v>44438</c:v>
                </c:pt>
                <c:pt idx="525">
                  <c:v>44439</c:v>
                </c:pt>
                <c:pt idx="526">
                  <c:v>44440</c:v>
                </c:pt>
                <c:pt idx="527">
                  <c:v>44441</c:v>
                </c:pt>
                <c:pt idx="528">
                  <c:v>44442</c:v>
                </c:pt>
                <c:pt idx="529">
                  <c:v>44445</c:v>
                </c:pt>
                <c:pt idx="530">
                  <c:v>44446</c:v>
                </c:pt>
                <c:pt idx="531">
                  <c:v>44447</c:v>
                </c:pt>
                <c:pt idx="532">
                  <c:v>44448</c:v>
                </c:pt>
                <c:pt idx="533">
                  <c:v>44449</c:v>
                </c:pt>
                <c:pt idx="534">
                  <c:v>44452</c:v>
                </c:pt>
                <c:pt idx="535">
                  <c:v>44453</c:v>
                </c:pt>
                <c:pt idx="536">
                  <c:v>44454</c:v>
                </c:pt>
                <c:pt idx="537">
                  <c:v>44455</c:v>
                </c:pt>
                <c:pt idx="538">
                  <c:v>44456</c:v>
                </c:pt>
                <c:pt idx="539">
                  <c:v>44459</c:v>
                </c:pt>
                <c:pt idx="540">
                  <c:v>44460</c:v>
                </c:pt>
                <c:pt idx="541">
                  <c:v>44461</c:v>
                </c:pt>
                <c:pt idx="542">
                  <c:v>44462</c:v>
                </c:pt>
                <c:pt idx="543">
                  <c:v>44463</c:v>
                </c:pt>
                <c:pt idx="544">
                  <c:v>44466</c:v>
                </c:pt>
                <c:pt idx="545">
                  <c:v>44467</c:v>
                </c:pt>
                <c:pt idx="546">
                  <c:v>44468</c:v>
                </c:pt>
                <c:pt idx="547">
                  <c:v>44469</c:v>
                </c:pt>
                <c:pt idx="548">
                  <c:v>44470</c:v>
                </c:pt>
                <c:pt idx="549">
                  <c:v>44473</c:v>
                </c:pt>
                <c:pt idx="550">
                  <c:v>44474</c:v>
                </c:pt>
                <c:pt idx="551">
                  <c:v>44475</c:v>
                </c:pt>
                <c:pt idx="552">
                  <c:v>44476</c:v>
                </c:pt>
                <c:pt idx="553">
                  <c:v>44481</c:v>
                </c:pt>
                <c:pt idx="554">
                  <c:v>44482</c:v>
                </c:pt>
                <c:pt idx="555">
                  <c:v>44483</c:v>
                </c:pt>
                <c:pt idx="556">
                  <c:v>44484</c:v>
                </c:pt>
                <c:pt idx="557">
                  <c:v>44487</c:v>
                </c:pt>
                <c:pt idx="558">
                  <c:v>44488</c:v>
                </c:pt>
                <c:pt idx="559">
                  <c:v>44489</c:v>
                </c:pt>
                <c:pt idx="560">
                  <c:v>44490</c:v>
                </c:pt>
                <c:pt idx="561">
                  <c:v>44491</c:v>
                </c:pt>
                <c:pt idx="562">
                  <c:v>44494</c:v>
                </c:pt>
                <c:pt idx="563">
                  <c:v>44495</c:v>
                </c:pt>
                <c:pt idx="564">
                  <c:v>44496</c:v>
                </c:pt>
                <c:pt idx="565">
                  <c:v>44497</c:v>
                </c:pt>
                <c:pt idx="566">
                  <c:v>44498</c:v>
                </c:pt>
                <c:pt idx="567">
                  <c:v>44501</c:v>
                </c:pt>
                <c:pt idx="568">
                  <c:v>44502</c:v>
                </c:pt>
                <c:pt idx="569">
                  <c:v>44503</c:v>
                </c:pt>
                <c:pt idx="570">
                  <c:v>44504</c:v>
                </c:pt>
                <c:pt idx="571">
                  <c:v>44505</c:v>
                </c:pt>
                <c:pt idx="572">
                  <c:v>44508</c:v>
                </c:pt>
                <c:pt idx="573">
                  <c:v>44509</c:v>
                </c:pt>
                <c:pt idx="574">
                  <c:v>44510</c:v>
                </c:pt>
                <c:pt idx="575">
                  <c:v>44511</c:v>
                </c:pt>
                <c:pt idx="576">
                  <c:v>44512</c:v>
                </c:pt>
                <c:pt idx="577">
                  <c:v>44515</c:v>
                </c:pt>
                <c:pt idx="578">
                  <c:v>44516</c:v>
                </c:pt>
                <c:pt idx="579">
                  <c:v>44517</c:v>
                </c:pt>
                <c:pt idx="580">
                  <c:v>44518</c:v>
                </c:pt>
                <c:pt idx="581">
                  <c:v>44519</c:v>
                </c:pt>
                <c:pt idx="582">
                  <c:v>44523</c:v>
                </c:pt>
                <c:pt idx="583">
                  <c:v>44524</c:v>
                </c:pt>
                <c:pt idx="584">
                  <c:v>44525</c:v>
                </c:pt>
                <c:pt idx="585">
                  <c:v>44526</c:v>
                </c:pt>
                <c:pt idx="586">
                  <c:v>44529</c:v>
                </c:pt>
                <c:pt idx="587">
                  <c:v>44530</c:v>
                </c:pt>
                <c:pt idx="588">
                  <c:v>44531</c:v>
                </c:pt>
                <c:pt idx="589">
                  <c:v>44532</c:v>
                </c:pt>
                <c:pt idx="590">
                  <c:v>44533</c:v>
                </c:pt>
                <c:pt idx="591">
                  <c:v>44536</c:v>
                </c:pt>
                <c:pt idx="592">
                  <c:v>44537</c:v>
                </c:pt>
                <c:pt idx="593">
                  <c:v>44539</c:v>
                </c:pt>
                <c:pt idx="594">
                  <c:v>44540</c:v>
                </c:pt>
                <c:pt idx="595">
                  <c:v>44543</c:v>
                </c:pt>
                <c:pt idx="596">
                  <c:v>44544</c:v>
                </c:pt>
                <c:pt idx="597">
                  <c:v>44545</c:v>
                </c:pt>
                <c:pt idx="598">
                  <c:v>44546</c:v>
                </c:pt>
                <c:pt idx="599">
                  <c:v>44547</c:v>
                </c:pt>
                <c:pt idx="600">
                  <c:v>44550</c:v>
                </c:pt>
                <c:pt idx="601">
                  <c:v>44551</c:v>
                </c:pt>
                <c:pt idx="602">
                  <c:v>44552</c:v>
                </c:pt>
                <c:pt idx="603">
                  <c:v>44553</c:v>
                </c:pt>
                <c:pt idx="604">
                  <c:v>44557</c:v>
                </c:pt>
                <c:pt idx="605">
                  <c:v>44558</c:v>
                </c:pt>
                <c:pt idx="606">
                  <c:v>44559</c:v>
                </c:pt>
                <c:pt idx="607">
                  <c:v>44560</c:v>
                </c:pt>
                <c:pt idx="608">
                  <c:v>44564</c:v>
                </c:pt>
                <c:pt idx="609">
                  <c:v>44565</c:v>
                </c:pt>
                <c:pt idx="610">
                  <c:v>44566</c:v>
                </c:pt>
                <c:pt idx="611">
                  <c:v>44567</c:v>
                </c:pt>
                <c:pt idx="612">
                  <c:v>44568</c:v>
                </c:pt>
                <c:pt idx="613">
                  <c:v>44571</c:v>
                </c:pt>
                <c:pt idx="614">
                  <c:v>44572</c:v>
                </c:pt>
                <c:pt idx="615">
                  <c:v>44573</c:v>
                </c:pt>
                <c:pt idx="616">
                  <c:v>44574</c:v>
                </c:pt>
                <c:pt idx="617">
                  <c:v>44575</c:v>
                </c:pt>
                <c:pt idx="618">
                  <c:v>44578</c:v>
                </c:pt>
                <c:pt idx="619">
                  <c:v>44579</c:v>
                </c:pt>
                <c:pt idx="620">
                  <c:v>44580</c:v>
                </c:pt>
                <c:pt idx="621">
                  <c:v>44581</c:v>
                </c:pt>
                <c:pt idx="622">
                  <c:v>44582</c:v>
                </c:pt>
                <c:pt idx="623">
                  <c:v>44585</c:v>
                </c:pt>
                <c:pt idx="624">
                  <c:v>44586</c:v>
                </c:pt>
                <c:pt idx="625">
                  <c:v>44587</c:v>
                </c:pt>
                <c:pt idx="626">
                  <c:v>44588</c:v>
                </c:pt>
                <c:pt idx="627">
                  <c:v>44589</c:v>
                </c:pt>
                <c:pt idx="628">
                  <c:v>44592</c:v>
                </c:pt>
                <c:pt idx="629">
                  <c:v>44593</c:v>
                </c:pt>
                <c:pt idx="630">
                  <c:v>44594</c:v>
                </c:pt>
                <c:pt idx="631">
                  <c:v>44595</c:v>
                </c:pt>
                <c:pt idx="632">
                  <c:v>44596</c:v>
                </c:pt>
                <c:pt idx="633">
                  <c:v>44599</c:v>
                </c:pt>
                <c:pt idx="634">
                  <c:v>44600</c:v>
                </c:pt>
                <c:pt idx="635">
                  <c:v>44601</c:v>
                </c:pt>
                <c:pt idx="636">
                  <c:v>44602</c:v>
                </c:pt>
                <c:pt idx="637">
                  <c:v>44603</c:v>
                </c:pt>
                <c:pt idx="638">
                  <c:v>44606</c:v>
                </c:pt>
                <c:pt idx="639">
                  <c:v>44607</c:v>
                </c:pt>
                <c:pt idx="640">
                  <c:v>44608</c:v>
                </c:pt>
                <c:pt idx="641">
                  <c:v>44609</c:v>
                </c:pt>
                <c:pt idx="642">
                  <c:v>44610</c:v>
                </c:pt>
                <c:pt idx="643">
                  <c:v>44613</c:v>
                </c:pt>
                <c:pt idx="644">
                  <c:v>44614</c:v>
                </c:pt>
                <c:pt idx="645">
                  <c:v>44615</c:v>
                </c:pt>
                <c:pt idx="646">
                  <c:v>44616</c:v>
                </c:pt>
                <c:pt idx="647">
                  <c:v>44617</c:v>
                </c:pt>
                <c:pt idx="648">
                  <c:v>44622</c:v>
                </c:pt>
                <c:pt idx="649">
                  <c:v>44623</c:v>
                </c:pt>
                <c:pt idx="650">
                  <c:v>44624</c:v>
                </c:pt>
                <c:pt idx="651">
                  <c:v>44627</c:v>
                </c:pt>
                <c:pt idx="652">
                  <c:v>44628</c:v>
                </c:pt>
                <c:pt idx="653">
                  <c:v>44629</c:v>
                </c:pt>
                <c:pt idx="654">
                  <c:v>44630</c:v>
                </c:pt>
                <c:pt idx="655">
                  <c:v>44631</c:v>
                </c:pt>
                <c:pt idx="656">
                  <c:v>44634</c:v>
                </c:pt>
                <c:pt idx="657">
                  <c:v>44635</c:v>
                </c:pt>
                <c:pt idx="658">
                  <c:v>44636</c:v>
                </c:pt>
                <c:pt idx="659">
                  <c:v>44637</c:v>
                </c:pt>
                <c:pt idx="660">
                  <c:v>44638</c:v>
                </c:pt>
                <c:pt idx="661">
                  <c:v>44641</c:v>
                </c:pt>
                <c:pt idx="662">
                  <c:v>44642</c:v>
                </c:pt>
                <c:pt idx="663">
                  <c:v>44643</c:v>
                </c:pt>
                <c:pt idx="664">
                  <c:v>44645</c:v>
                </c:pt>
                <c:pt idx="665">
                  <c:v>44648</c:v>
                </c:pt>
                <c:pt idx="666">
                  <c:v>44649</c:v>
                </c:pt>
                <c:pt idx="667">
                  <c:v>44650</c:v>
                </c:pt>
                <c:pt idx="668">
                  <c:v>44651</c:v>
                </c:pt>
                <c:pt idx="669">
                  <c:v>44652</c:v>
                </c:pt>
                <c:pt idx="670">
                  <c:v>44655</c:v>
                </c:pt>
                <c:pt idx="671">
                  <c:v>44656</c:v>
                </c:pt>
                <c:pt idx="672">
                  <c:v>44657</c:v>
                </c:pt>
                <c:pt idx="673">
                  <c:v>44658</c:v>
                </c:pt>
                <c:pt idx="674">
                  <c:v>44659</c:v>
                </c:pt>
                <c:pt idx="675">
                  <c:v>44662</c:v>
                </c:pt>
                <c:pt idx="676">
                  <c:v>44663</c:v>
                </c:pt>
                <c:pt idx="677">
                  <c:v>44664</c:v>
                </c:pt>
                <c:pt idx="678">
                  <c:v>44669</c:v>
                </c:pt>
                <c:pt idx="679">
                  <c:v>44670</c:v>
                </c:pt>
                <c:pt idx="680">
                  <c:v>44671</c:v>
                </c:pt>
                <c:pt idx="681">
                  <c:v>44672</c:v>
                </c:pt>
                <c:pt idx="682">
                  <c:v>44673</c:v>
                </c:pt>
                <c:pt idx="683">
                  <c:v>44676</c:v>
                </c:pt>
                <c:pt idx="684">
                  <c:v>44677</c:v>
                </c:pt>
                <c:pt idx="685">
                  <c:v>44678</c:v>
                </c:pt>
                <c:pt idx="686">
                  <c:v>44679</c:v>
                </c:pt>
                <c:pt idx="687">
                  <c:v>44680</c:v>
                </c:pt>
                <c:pt idx="688">
                  <c:v>44683</c:v>
                </c:pt>
                <c:pt idx="689">
                  <c:v>44684</c:v>
                </c:pt>
                <c:pt idx="690">
                  <c:v>44685</c:v>
                </c:pt>
                <c:pt idx="691">
                  <c:v>44686</c:v>
                </c:pt>
                <c:pt idx="692">
                  <c:v>44687</c:v>
                </c:pt>
                <c:pt idx="693">
                  <c:v>44690</c:v>
                </c:pt>
                <c:pt idx="694">
                  <c:v>44691</c:v>
                </c:pt>
                <c:pt idx="695">
                  <c:v>44692</c:v>
                </c:pt>
                <c:pt idx="696">
                  <c:v>44693</c:v>
                </c:pt>
                <c:pt idx="697">
                  <c:v>44694</c:v>
                </c:pt>
                <c:pt idx="698">
                  <c:v>44697</c:v>
                </c:pt>
                <c:pt idx="699">
                  <c:v>44698</c:v>
                </c:pt>
                <c:pt idx="700">
                  <c:v>44700</c:v>
                </c:pt>
                <c:pt idx="701">
                  <c:v>44701</c:v>
                </c:pt>
                <c:pt idx="702">
                  <c:v>44704</c:v>
                </c:pt>
                <c:pt idx="703">
                  <c:v>44705</c:v>
                </c:pt>
                <c:pt idx="704">
                  <c:v>44707</c:v>
                </c:pt>
                <c:pt idx="705">
                  <c:v>44708</c:v>
                </c:pt>
                <c:pt idx="706">
                  <c:v>44711</c:v>
                </c:pt>
                <c:pt idx="707">
                  <c:v>44712</c:v>
                </c:pt>
                <c:pt idx="708">
                  <c:v>44713</c:v>
                </c:pt>
                <c:pt idx="709">
                  <c:v>44714</c:v>
                </c:pt>
                <c:pt idx="710">
                  <c:v>44715</c:v>
                </c:pt>
                <c:pt idx="711">
                  <c:v>44718</c:v>
                </c:pt>
                <c:pt idx="712">
                  <c:v>44719</c:v>
                </c:pt>
                <c:pt idx="713">
                  <c:v>44720</c:v>
                </c:pt>
                <c:pt idx="714">
                  <c:v>44721</c:v>
                </c:pt>
                <c:pt idx="715">
                  <c:v>44722</c:v>
                </c:pt>
                <c:pt idx="716">
                  <c:v>44725</c:v>
                </c:pt>
                <c:pt idx="717">
                  <c:v>44726</c:v>
                </c:pt>
                <c:pt idx="718">
                  <c:v>44727</c:v>
                </c:pt>
                <c:pt idx="719">
                  <c:v>44728</c:v>
                </c:pt>
                <c:pt idx="720">
                  <c:v>44733</c:v>
                </c:pt>
                <c:pt idx="721">
                  <c:v>44734</c:v>
                </c:pt>
                <c:pt idx="722">
                  <c:v>44735</c:v>
                </c:pt>
                <c:pt idx="723">
                  <c:v>44736</c:v>
                </c:pt>
                <c:pt idx="724">
                  <c:v>44739</c:v>
                </c:pt>
                <c:pt idx="725">
                  <c:v>44740</c:v>
                </c:pt>
                <c:pt idx="726">
                  <c:v>44741</c:v>
                </c:pt>
                <c:pt idx="727">
                  <c:v>44742</c:v>
                </c:pt>
                <c:pt idx="728">
                  <c:v>44743</c:v>
                </c:pt>
                <c:pt idx="729">
                  <c:v>44746</c:v>
                </c:pt>
                <c:pt idx="730">
                  <c:v>44747</c:v>
                </c:pt>
                <c:pt idx="731">
                  <c:v>44748</c:v>
                </c:pt>
                <c:pt idx="732">
                  <c:v>44749</c:v>
                </c:pt>
                <c:pt idx="733">
                  <c:v>44750</c:v>
                </c:pt>
                <c:pt idx="734">
                  <c:v>44753</c:v>
                </c:pt>
                <c:pt idx="735">
                  <c:v>44754</c:v>
                </c:pt>
                <c:pt idx="736">
                  <c:v>44755</c:v>
                </c:pt>
                <c:pt idx="737">
                  <c:v>44756</c:v>
                </c:pt>
                <c:pt idx="738">
                  <c:v>44757</c:v>
                </c:pt>
                <c:pt idx="739">
                  <c:v>44760</c:v>
                </c:pt>
                <c:pt idx="740">
                  <c:v>44761</c:v>
                </c:pt>
                <c:pt idx="741">
                  <c:v>44762</c:v>
                </c:pt>
                <c:pt idx="742">
                  <c:v>44763</c:v>
                </c:pt>
                <c:pt idx="743">
                  <c:v>44764</c:v>
                </c:pt>
                <c:pt idx="744">
                  <c:v>44767</c:v>
                </c:pt>
                <c:pt idx="745">
                  <c:v>44768</c:v>
                </c:pt>
                <c:pt idx="746">
                  <c:v>44769</c:v>
                </c:pt>
                <c:pt idx="747">
                  <c:v>44770</c:v>
                </c:pt>
                <c:pt idx="748">
                  <c:v>44771</c:v>
                </c:pt>
                <c:pt idx="749">
                  <c:v>44774</c:v>
                </c:pt>
                <c:pt idx="750">
                  <c:v>44775</c:v>
                </c:pt>
                <c:pt idx="751">
                  <c:v>44776</c:v>
                </c:pt>
                <c:pt idx="752">
                  <c:v>44777</c:v>
                </c:pt>
                <c:pt idx="753">
                  <c:v>44778</c:v>
                </c:pt>
                <c:pt idx="754">
                  <c:v>44781</c:v>
                </c:pt>
                <c:pt idx="755">
                  <c:v>44782</c:v>
                </c:pt>
                <c:pt idx="756">
                  <c:v>44783</c:v>
                </c:pt>
                <c:pt idx="757">
                  <c:v>44784</c:v>
                </c:pt>
                <c:pt idx="758">
                  <c:v>44785</c:v>
                </c:pt>
                <c:pt idx="759">
                  <c:v>44788</c:v>
                </c:pt>
                <c:pt idx="760">
                  <c:v>44789</c:v>
                </c:pt>
                <c:pt idx="761">
                  <c:v>44790</c:v>
                </c:pt>
                <c:pt idx="762">
                  <c:v>44791</c:v>
                </c:pt>
                <c:pt idx="763">
                  <c:v>44792</c:v>
                </c:pt>
                <c:pt idx="764">
                  <c:v>44795</c:v>
                </c:pt>
                <c:pt idx="765">
                  <c:v>44796</c:v>
                </c:pt>
                <c:pt idx="766">
                  <c:v>44797</c:v>
                </c:pt>
                <c:pt idx="767">
                  <c:v>44798</c:v>
                </c:pt>
                <c:pt idx="768">
                  <c:v>44799</c:v>
                </c:pt>
                <c:pt idx="769">
                  <c:v>44802</c:v>
                </c:pt>
                <c:pt idx="770">
                  <c:v>44803</c:v>
                </c:pt>
                <c:pt idx="771">
                  <c:v>44804</c:v>
                </c:pt>
                <c:pt idx="772">
                  <c:v>44805</c:v>
                </c:pt>
                <c:pt idx="773">
                  <c:v>44806</c:v>
                </c:pt>
                <c:pt idx="774">
                  <c:v>44809</c:v>
                </c:pt>
                <c:pt idx="775">
                  <c:v>44810</c:v>
                </c:pt>
                <c:pt idx="776">
                  <c:v>44811</c:v>
                </c:pt>
                <c:pt idx="777">
                  <c:v>44812</c:v>
                </c:pt>
                <c:pt idx="778">
                  <c:v>44813</c:v>
                </c:pt>
                <c:pt idx="779">
                  <c:v>44816</c:v>
                </c:pt>
                <c:pt idx="780">
                  <c:v>44817</c:v>
                </c:pt>
                <c:pt idx="781">
                  <c:v>44818</c:v>
                </c:pt>
                <c:pt idx="782">
                  <c:v>44819</c:v>
                </c:pt>
                <c:pt idx="783">
                  <c:v>44820</c:v>
                </c:pt>
                <c:pt idx="784">
                  <c:v>44823</c:v>
                </c:pt>
                <c:pt idx="785">
                  <c:v>44824</c:v>
                </c:pt>
                <c:pt idx="786">
                  <c:v>44825</c:v>
                </c:pt>
                <c:pt idx="787">
                  <c:v>44826</c:v>
                </c:pt>
                <c:pt idx="788">
                  <c:v>44827</c:v>
                </c:pt>
                <c:pt idx="789">
                  <c:v>44830</c:v>
                </c:pt>
                <c:pt idx="790">
                  <c:v>44831</c:v>
                </c:pt>
                <c:pt idx="791">
                  <c:v>44832</c:v>
                </c:pt>
                <c:pt idx="792">
                  <c:v>44833</c:v>
                </c:pt>
                <c:pt idx="793">
                  <c:v>44834</c:v>
                </c:pt>
                <c:pt idx="794">
                  <c:v>44837</c:v>
                </c:pt>
                <c:pt idx="795">
                  <c:v>44838</c:v>
                </c:pt>
                <c:pt idx="796">
                  <c:v>44839</c:v>
                </c:pt>
                <c:pt idx="797">
                  <c:v>44840</c:v>
                </c:pt>
                <c:pt idx="798">
                  <c:v>44841</c:v>
                </c:pt>
                <c:pt idx="799">
                  <c:v>44844</c:v>
                </c:pt>
                <c:pt idx="800">
                  <c:v>44845</c:v>
                </c:pt>
                <c:pt idx="801">
                  <c:v>44846</c:v>
                </c:pt>
                <c:pt idx="802">
                  <c:v>44847</c:v>
                </c:pt>
                <c:pt idx="803">
                  <c:v>44848</c:v>
                </c:pt>
                <c:pt idx="804">
                  <c:v>44851</c:v>
                </c:pt>
                <c:pt idx="805">
                  <c:v>44852</c:v>
                </c:pt>
                <c:pt idx="806">
                  <c:v>44853</c:v>
                </c:pt>
                <c:pt idx="807">
                  <c:v>44854</c:v>
                </c:pt>
                <c:pt idx="808">
                  <c:v>44855</c:v>
                </c:pt>
                <c:pt idx="809">
                  <c:v>44858</c:v>
                </c:pt>
                <c:pt idx="810">
                  <c:v>44859</c:v>
                </c:pt>
                <c:pt idx="811">
                  <c:v>44860</c:v>
                </c:pt>
                <c:pt idx="812">
                  <c:v>44861</c:v>
                </c:pt>
                <c:pt idx="813">
                  <c:v>44862</c:v>
                </c:pt>
                <c:pt idx="814">
                  <c:v>44865</c:v>
                </c:pt>
                <c:pt idx="815">
                  <c:v>44866</c:v>
                </c:pt>
                <c:pt idx="816">
                  <c:v>44867</c:v>
                </c:pt>
                <c:pt idx="817">
                  <c:v>44868</c:v>
                </c:pt>
                <c:pt idx="818">
                  <c:v>44869</c:v>
                </c:pt>
                <c:pt idx="819">
                  <c:v>44872</c:v>
                </c:pt>
                <c:pt idx="820">
                  <c:v>44873</c:v>
                </c:pt>
                <c:pt idx="821">
                  <c:v>44874</c:v>
                </c:pt>
                <c:pt idx="822">
                  <c:v>44875</c:v>
                </c:pt>
                <c:pt idx="823">
                  <c:v>44876</c:v>
                </c:pt>
                <c:pt idx="824">
                  <c:v>44879</c:v>
                </c:pt>
                <c:pt idx="825">
                  <c:v>44880</c:v>
                </c:pt>
                <c:pt idx="826">
                  <c:v>44881</c:v>
                </c:pt>
                <c:pt idx="827">
                  <c:v>44882</c:v>
                </c:pt>
                <c:pt idx="828">
                  <c:v>44883</c:v>
                </c:pt>
                <c:pt idx="829">
                  <c:v>44886</c:v>
                </c:pt>
                <c:pt idx="830">
                  <c:v>44887</c:v>
                </c:pt>
                <c:pt idx="831">
                  <c:v>44888</c:v>
                </c:pt>
                <c:pt idx="832">
                  <c:v>44889</c:v>
                </c:pt>
                <c:pt idx="833">
                  <c:v>44890</c:v>
                </c:pt>
                <c:pt idx="834">
                  <c:v>44893</c:v>
                </c:pt>
                <c:pt idx="835">
                  <c:v>44894</c:v>
                </c:pt>
                <c:pt idx="836">
                  <c:v>44895</c:v>
                </c:pt>
                <c:pt idx="837">
                  <c:v>44896</c:v>
                </c:pt>
                <c:pt idx="838">
                  <c:v>44897</c:v>
                </c:pt>
                <c:pt idx="839">
                  <c:v>44900</c:v>
                </c:pt>
                <c:pt idx="840">
                  <c:v>44901</c:v>
                </c:pt>
                <c:pt idx="841">
                  <c:v>44902</c:v>
                </c:pt>
                <c:pt idx="842">
                  <c:v>44903</c:v>
                </c:pt>
                <c:pt idx="843">
                  <c:v>44904</c:v>
                </c:pt>
                <c:pt idx="844">
                  <c:v>44907</c:v>
                </c:pt>
                <c:pt idx="845">
                  <c:v>44908</c:v>
                </c:pt>
                <c:pt idx="846">
                  <c:v>44909</c:v>
                </c:pt>
                <c:pt idx="847">
                  <c:v>44910</c:v>
                </c:pt>
                <c:pt idx="848">
                  <c:v>44911</c:v>
                </c:pt>
                <c:pt idx="849">
                  <c:v>44914</c:v>
                </c:pt>
                <c:pt idx="850">
                  <c:v>44915</c:v>
                </c:pt>
                <c:pt idx="851">
                  <c:v>44916</c:v>
                </c:pt>
                <c:pt idx="852">
                  <c:v>44917</c:v>
                </c:pt>
                <c:pt idx="853">
                  <c:v>44918</c:v>
                </c:pt>
                <c:pt idx="854">
                  <c:v>44921</c:v>
                </c:pt>
                <c:pt idx="855">
                  <c:v>44922</c:v>
                </c:pt>
                <c:pt idx="856">
                  <c:v>44923</c:v>
                </c:pt>
                <c:pt idx="857">
                  <c:v>44924</c:v>
                </c:pt>
                <c:pt idx="858">
                  <c:v>44925</c:v>
                </c:pt>
                <c:pt idx="859">
                  <c:v>44928</c:v>
                </c:pt>
                <c:pt idx="860">
                  <c:v>44929</c:v>
                </c:pt>
                <c:pt idx="861">
                  <c:v>44930</c:v>
                </c:pt>
                <c:pt idx="862">
                  <c:v>44931</c:v>
                </c:pt>
                <c:pt idx="863">
                  <c:v>44932</c:v>
                </c:pt>
                <c:pt idx="864">
                  <c:v>44935</c:v>
                </c:pt>
                <c:pt idx="865">
                  <c:v>44936</c:v>
                </c:pt>
                <c:pt idx="866">
                  <c:v>44937</c:v>
                </c:pt>
                <c:pt idx="867">
                  <c:v>44938</c:v>
                </c:pt>
              </c:numCache>
            </c:numRef>
          </c:cat>
          <c:val>
            <c:numRef>
              <c:f>'TC MULTIPLE'!$H$132:$H$999</c:f>
              <c:numCache>
                <c:formatCode>_ * #,##0.00_ ;_ * \-#,##0.00_ ;_ * "-"??_ ;_ @_ </c:formatCode>
                <c:ptCount val="868"/>
                <c:pt idx="0">
                  <c:v>43.07</c:v>
                </c:pt>
                <c:pt idx="1">
                  <c:v>43.05</c:v>
                </c:pt>
                <c:pt idx="2">
                  <c:v>42.46</c:v>
                </c:pt>
                <c:pt idx="3">
                  <c:v>42.25</c:v>
                </c:pt>
                <c:pt idx="4">
                  <c:v>42.29</c:v>
                </c:pt>
                <c:pt idx="5">
                  <c:v>42.21</c:v>
                </c:pt>
                <c:pt idx="6">
                  <c:v>41.95</c:v>
                </c:pt>
                <c:pt idx="7">
                  <c:v>41.92</c:v>
                </c:pt>
                <c:pt idx="8">
                  <c:v>41.94</c:v>
                </c:pt>
                <c:pt idx="9">
                  <c:v>42.44</c:v>
                </c:pt>
                <c:pt idx="10">
                  <c:v>42.82</c:v>
                </c:pt>
                <c:pt idx="11">
                  <c:v>42.64</c:v>
                </c:pt>
                <c:pt idx="12">
                  <c:v>42.62</c:v>
                </c:pt>
                <c:pt idx="13">
                  <c:v>42.65</c:v>
                </c:pt>
                <c:pt idx="14">
                  <c:v>42.47</c:v>
                </c:pt>
                <c:pt idx="15">
                  <c:v>42.98</c:v>
                </c:pt>
                <c:pt idx="16">
                  <c:v>43.41</c:v>
                </c:pt>
                <c:pt idx="17">
                  <c:v>43.79</c:v>
                </c:pt>
                <c:pt idx="18">
                  <c:v>43.51</c:v>
                </c:pt>
                <c:pt idx="19">
                  <c:v>43.88</c:v>
                </c:pt>
                <c:pt idx="20">
                  <c:v>44.04</c:v>
                </c:pt>
                <c:pt idx="21">
                  <c:v>44.1</c:v>
                </c:pt>
                <c:pt idx="22">
                  <c:v>44.78</c:v>
                </c:pt>
                <c:pt idx="23">
                  <c:v>45.04</c:v>
                </c:pt>
                <c:pt idx="24">
                  <c:v>45.75</c:v>
                </c:pt>
                <c:pt idx="25">
                  <c:v>45.78</c:v>
                </c:pt>
                <c:pt idx="26">
                  <c:v>45.66</c:v>
                </c:pt>
                <c:pt idx="27">
                  <c:v>45.51</c:v>
                </c:pt>
                <c:pt idx="28">
                  <c:v>46.19</c:v>
                </c:pt>
                <c:pt idx="29">
                  <c:v>55.39</c:v>
                </c:pt>
                <c:pt idx="30">
                  <c:v>57.5</c:v>
                </c:pt>
                <c:pt idx="31">
                  <c:v>60.95</c:v>
                </c:pt>
                <c:pt idx="32">
                  <c:v>58.15</c:v>
                </c:pt>
                <c:pt idx="33">
                  <c:v>56.87</c:v>
                </c:pt>
                <c:pt idx="34">
                  <c:v>56.23</c:v>
                </c:pt>
                <c:pt idx="35">
                  <c:v>55.56</c:v>
                </c:pt>
                <c:pt idx="36">
                  <c:v>55.32</c:v>
                </c:pt>
                <c:pt idx="37">
                  <c:v>55.56</c:v>
                </c:pt>
                <c:pt idx="38">
                  <c:v>55.94</c:v>
                </c:pt>
                <c:pt idx="39">
                  <c:v>57.15</c:v>
                </c:pt>
                <c:pt idx="40">
                  <c:v>60.87</c:v>
                </c:pt>
                <c:pt idx="41">
                  <c:v>59.68</c:v>
                </c:pt>
                <c:pt idx="42">
                  <c:v>65.22</c:v>
                </c:pt>
                <c:pt idx="43">
                  <c:v>62.25</c:v>
                </c:pt>
                <c:pt idx="44">
                  <c:v>62.06</c:v>
                </c:pt>
                <c:pt idx="45">
                  <c:v>62.54</c:v>
                </c:pt>
                <c:pt idx="46">
                  <c:v>61.96</c:v>
                </c:pt>
                <c:pt idx="47">
                  <c:v>64.739999999999995</c:v>
                </c:pt>
                <c:pt idx="48">
                  <c:v>64.06</c:v>
                </c:pt>
                <c:pt idx="49">
                  <c:v>66.239999999999995</c:v>
                </c:pt>
                <c:pt idx="50">
                  <c:v>67.62</c:v>
                </c:pt>
                <c:pt idx="51">
                  <c:v>68.78</c:v>
                </c:pt>
                <c:pt idx="52">
                  <c:v>71.23</c:v>
                </c:pt>
                <c:pt idx="53">
                  <c:v>69.03</c:v>
                </c:pt>
                <c:pt idx="54">
                  <c:v>68.650000000000006</c:v>
                </c:pt>
                <c:pt idx="55">
                  <c:v>70.16</c:v>
                </c:pt>
                <c:pt idx="56">
                  <c:v>69</c:v>
                </c:pt>
                <c:pt idx="57">
                  <c:v>68.290000000000006</c:v>
                </c:pt>
                <c:pt idx="58">
                  <c:v>67.45</c:v>
                </c:pt>
                <c:pt idx="59">
                  <c:v>65.930000000000007</c:v>
                </c:pt>
                <c:pt idx="60">
                  <c:v>63.76</c:v>
                </c:pt>
                <c:pt idx="61">
                  <c:v>64.09</c:v>
                </c:pt>
                <c:pt idx="62">
                  <c:v>62.58</c:v>
                </c:pt>
                <c:pt idx="63">
                  <c:v>63.31</c:v>
                </c:pt>
                <c:pt idx="64">
                  <c:v>66.08</c:v>
                </c:pt>
                <c:pt idx="65">
                  <c:v>67.010000000000005</c:v>
                </c:pt>
                <c:pt idx="66">
                  <c:v>65.709999999999994</c:v>
                </c:pt>
                <c:pt idx="67">
                  <c:v>66.97</c:v>
                </c:pt>
                <c:pt idx="68">
                  <c:v>64.680000000000007</c:v>
                </c:pt>
                <c:pt idx="69">
                  <c:v>67.34</c:v>
                </c:pt>
                <c:pt idx="70">
                  <c:v>68.16</c:v>
                </c:pt>
                <c:pt idx="71">
                  <c:v>68.23</c:v>
                </c:pt>
                <c:pt idx="72">
                  <c:v>68.45</c:v>
                </c:pt>
                <c:pt idx="73">
                  <c:v>68.83</c:v>
                </c:pt>
                <c:pt idx="74">
                  <c:v>69.31</c:v>
                </c:pt>
                <c:pt idx="75">
                  <c:v>73.83</c:v>
                </c:pt>
                <c:pt idx="76">
                  <c:v>73.84</c:v>
                </c:pt>
                <c:pt idx="77">
                  <c:v>75.17</c:v>
                </c:pt>
                <c:pt idx="78">
                  <c:v>79.59</c:v>
                </c:pt>
                <c:pt idx="79">
                  <c:v>77.38</c:v>
                </c:pt>
                <c:pt idx="80">
                  <c:v>79.62</c:v>
                </c:pt>
                <c:pt idx="81">
                  <c:v>81.08</c:v>
                </c:pt>
                <c:pt idx="82">
                  <c:v>81.53</c:v>
                </c:pt>
                <c:pt idx="83">
                  <c:v>75.7</c:v>
                </c:pt>
                <c:pt idx="84">
                  <c:v>78.58</c:v>
                </c:pt>
                <c:pt idx="85">
                  <c:v>79.97</c:v>
                </c:pt>
                <c:pt idx="86">
                  <c:v>80</c:v>
                </c:pt>
                <c:pt idx="87">
                  <c:v>79.03</c:v>
                </c:pt>
                <c:pt idx="88">
                  <c:v>78.790000000000006</c:v>
                </c:pt>
                <c:pt idx="89">
                  <c:v>78.489999999999995</c:v>
                </c:pt>
                <c:pt idx="90">
                  <c:v>78.22</c:v>
                </c:pt>
                <c:pt idx="91">
                  <c:v>78.2</c:v>
                </c:pt>
                <c:pt idx="92">
                  <c:v>78.2</c:v>
                </c:pt>
                <c:pt idx="93">
                  <c:v>78.11</c:v>
                </c:pt>
                <c:pt idx="94">
                  <c:v>75.97</c:v>
                </c:pt>
                <c:pt idx="95">
                  <c:v>76.77</c:v>
                </c:pt>
                <c:pt idx="96">
                  <c:v>75.67</c:v>
                </c:pt>
                <c:pt idx="97">
                  <c:v>75.84</c:v>
                </c:pt>
                <c:pt idx="98">
                  <c:v>75.34</c:v>
                </c:pt>
                <c:pt idx="99">
                  <c:v>75.02</c:v>
                </c:pt>
                <c:pt idx="100">
                  <c:v>74.819999999999993</c:v>
                </c:pt>
                <c:pt idx="101">
                  <c:v>72.27</c:v>
                </c:pt>
                <c:pt idx="102">
                  <c:v>72.84</c:v>
                </c:pt>
                <c:pt idx="103">
                  <c:v>73.489999999999995</c:v>
                </c:pt>
                <c:pt idx="104">
                  <c:v>74.81</c:v>
                </c:pt>
                <c:pt idx="105">
                  <c:v>75.010000000000005</c:v>
                </c:pt>
                <c:pt idx="106">
                  <c:v>74.64</c:v>
                </c:pt>
                <c:pt idx="107">
                  <c:v>76.39</c:v>
                </c:pt>
                <c:pt idx="108">
                  <c:v>79.13</c:v>
                </c:pt>
                <c:pt idx="109">
                  <c:v>78.88</c:v>
                </c:pt>
                <c:pt idx="110">
                  <c:v>76.599999999999994</c:v>
                </c:pt>
                <c:pt idx="111">
                  <c:v>74.19</c:v>
                </c:pt>
                <c:pt idx="112">
                  <c:v>75.959999999999994</c:v>
                </c:pt>
                <c:pt idx="113">
                  <c:v>73.180000000000007</c:v>
                </c:pt>
                <c:pt idx="114">
                  <c:v>74.069999999999993</c:v>
                </c:pt>
                <c:pt idx="115">
                  <c:v>76.03</c:v>
                </c:pt>
                <c:pt idx="116">
                  <c:v>74.180000000000007</c:v>
                </c:pt>
                <c:pt idx="117">
                  <c:v>72.87</c:v>
                </c:pt>
                <c:pt idx="118">
                  <c:v>72.63</c:v>
                </c:pt>
                <c:pt idx="119">
                  <c:v>72.819999999999993</c:v>
                </c:pt>
                <c:pt idx="120">
                  <c:v>73.430000000000007</c:v>
                </c:pt>
                <c:pt idx="121">
                  <c:v>72.94</c:v>
                </c:pt>
                <c:pt idx="122">
                  <c:v>73.55</c:v>
                </c:pt>
                <c:pt idx="123">
                  <c:v>74.41</c:v>
                </c:pt>
                <c:pt idx="124">
                  <c:v>75.06</c:v>
                </c:pt>
                <c:pt idx="125">
                  <c:v>78</c:v>
                </c:pt>
                <c:pt idx="126">
                  <c:v>77.87</c:v>
                </c:pt>
                <c:pt idx="127">
                  <c:v>77.540000000000006</c:v>
                </c:pt>
                <c:pt idx="128">
                  <c:v>78.27</c:v>
                </c:pt>
                <c:pt idx="129">
                  <c:v>77.86</c:v>
                </c:pt>
                <c:pt idx="130">
                  <c:v>79.61</c:v>
                </c:pt>
                <c:pt idx="131">
                  <c:v>80.900000000000006</c:v>
                </c:pt>
                <c:pt idx="132">
                  <c:v>81.09</c:v>
                </c:pt>
                <c:pt idx="133">
                  <c:v>80.84</c:v>
                </c:pt>
                <c:pt idx="134">
                  <c:v>81.81</c:v>
                </c:pt>
                <c:pt idx="135">
                  <c:v>80.44</c:v>
                </c:pt>
                <c:pt idx="136">
                  <c:v>81.14</c:v>
                </c:pt>
                <c:pt idx="137">
                  <c:v>81.66</c:v>
                </c:pt>
                <c:pt idx="138">
                  <c:v>81.44</c:v>
                </c:pt>
                <c:pt idx="139">
                  <c:v>84</c:v>
                </c:pt>
                <c:pt idx="140">
                  <c:v>83.29</c:v>
                </c:pt>
                <c:pt idx="141">
                  <c:v>83.54</c:v>
                </c:pt>
                <c:pt idx="142">
                  <c:v>84.63</c:v>
                </c:pt>
                <c:pt idx="143">
                  <c:v>84.11</c:v>
                </c:pt>
                <c:pt idx="144">
                  <c:v>84.88</c:v>
                </c:pt>
                <c:pt idx="145">
                  <c:v>85.41</c:v>
                </c:pt>
                <c:pt idx="146">
                  <c:v>84.45</c:v>
                </c:pt>
                <c:pt idx="147">
                  <c:v>84.82</c:v>
                </c:pt>
                <c:pt idx="148">
                  <c:v>84.83</c:v>
                </c:pt>
                <c:pt idx="149">
                  <c:v>84.24</c:v>
                </c:pt>
                <c:pt idx="150">
                  <c:v>84.64</c:v>
                </c:pt>
                <c:pt idx="151">
                  <c:v>84.03</c:v>
                </c:pt>
                <c:pt idx="152">
                  <c:v>83.74</c:v>
                </c:pt>
                <c:pt idx="153">
                  <c:v>82.47</c:v>
                </c:pt>
                <c:pt idx="154">
                  <c:v>83.45</c:v>
                </c:pt>
                <c:pt idx="155">
                  <c:v>83.23</c:v>
                </c:pt>
                <c:pt idx="156">
                  <c:v>82.92</c:v>
                </c:pt>
                <c:pt idx="157">
                  <c:v>81.5</c:v>
                </c:pt>
                <c:pt idx="158">
                  <c:v>81.739999999999995</c:v>
                </c:pt>
                <c:pt idx="159">
                  <c:v>81.36</c:v>
                </c:pt>
                <c:pt idx="160">
                  <c:v>80.569999999999993</c:v>
                </c:pt>
                <c:pt idx="161">
                  <c:v>80.680000000000007</c:v>
                </c:pt>
                <c:pt idx="162">
                  <c:v>80.56</c:v>
                </c:pt>
                <c:pt idx="163">
                  <c:v>82.03</c:v>
                </c:pt>
                <c:pt idx="164">
                  <c:v>82.48</c:v>
                </c:pt>
                <c:pt idx="165">
                  <c:v>82.01</c:v>
                </c:pt>
                <c:pt idx="166">
                  <c:v>81.55</c:v>
                </c:pt>
                <c:pt idx="167">
                  <c:v>81.95</c:v>
                </c:pt>
                <c:pt idx="168">
                  <c:v>83.22</c:v>
                </c:pt>
                <c:pt idx="169">
                  <c:v>86.49</c:v>
                </c:pt>
                <c:pt idx="170">
                  <c:v>84.85</c:v>
                </c:pt>
                <c:pt idx="171">
                  <c:v>87.1</c:v>
                </c:pt>
                <c:pt idx="172">
                  <c:v>89.04</c:v>
                </c:pt>
                <c:pt idx="173">
                  <c:v>89.15</c:v>
                </c:pt>
                <c:pt idx="174">
                  <c:v>89.31</c:v>
                </c:pt>
                <c:pt idx="175">
                  <c:v>88.17</c:v>
                </c:pt>
                <c:pt idx="176">
                  <c:v>89.53</c:v>
                </c:pt>
                <c:pt idx="177">
                  <c:v>89.43</c:v>
                </c:pt>
                <c:pt idx="178">
                  <c:v>91.6</c:v>
                </c:pt>
                <c:pt idx="179">
                  <c:v>87.99</c:v>
                </c:pt>
                <c:pt idx="180">
                  <c:v>84.36</c:v>
                </c:pt>
                <c:pt idx="181">
                  <c:v>86.49</c:v>
                </c:pt>
                <c:pt idx="182">
                  <c:v>86.92</c:v>
                </c:pt>
                <c:pt idx="183">
                  <c:v>87.92</c:v>
                </c:pt>
                <c:pt idx="184">
                  <c:v>88.81</c:v>
                </c:pt>
                <c:pt idx="185">
                  <c:v>89.09</c:v>
                </c:pt>
                <c:pt idx="186">
                  <c:v>90.78</c:v>
                </c:pt>
                <c:pt idx="187">
                  <c:v>90.44</c:v>
                </c:pt>
                <c:pt idx="188">
                  <c:v>94.69</c:v>
                </c:pt>
                <c:pt idx="189">
                  <c:v>102.21</c:v>
                </c:pt>
                <c:pt idx="190">
                  <c:v>107.42</c:v>
                </c:pt>
                <c:pt idx="191">
                  <c:v>108.79</c:v>
                </c:pt>
                <c:pt idx="192">
                  <c:v>102.1</c:v>
                </c:pt>
                <c:pt idx="193">
                  <c:v>102.64</c:v>
                </c:pt>
                <c:pt idx="194">
                  <c:v>105.27</c:v>
                </c:pt>
                <c:pt idx="195">
                  <c:v>109.56</c:v>
                </c:pt>
                <c:pt idx="196">
                  <c:v>111.11</c:v>
                </c:pt>
                <c:pt idx="197">
                  <c:v>111.57</c:v>
                </c:pt>
                <c:pt idx="198">
                  <c:v>112.02</c:v>
                </c:pt>
                <c:pt idx="199">
                  <c:v>115.04</c:v>
                </c:pt>
                <c:pt idx="200">
                  <c:v>119.64</c:v>
                </c:pt>
                <c:pt idx="201">
                  <c:v>110.63</c:v>
                </c:pt>
                <c:pt idx="202">
                  <c:v>114.65</c:v>
                </c:pt>
                <c:pt idx="203">
                  <c:v>112.56</c:v>
                </c:pt>
                <c:pt idx="204">
                  <c:v>119.91</c:v>
                </c:pt>
                <c:pt idx="205">
                  <c:v>115.35</c:v>
                </c:pt>
                <c:pt idx="206">
                  <c:v>115.35</c:v>
                </c:pt>
                <c:pt idx="207">
                  <c:v>115.35</c:v>
                </c:pt>
                <c:pt idx="208">
                  <c:v>118.53</c:v>
                </c:pt>
                <c:pt idx="209">
                  <c:v>121.96</c:v>
                </c:pt>
                <c:pt idx="210">
                  <c:v>125.76</c:v>
                </c:pt>
                <c:pt idx="211">
                  <c:v>122.83</c:v>
                </c:pt>
                <c:pt idx="212">
                  <c:v>121.32</c:v>
                </c:pt>
                <c:pt idx="213">
                  <c:v>118.78</c:v>
                </c:pt>
                <c:pt idx="214">
                  <c:v>118.38</c:v>
                </c:pt>
                <c:pt idx="215">
                  <c:v>119.51</c:v>
                </c:pt>
                <c:pt idx="216">
                  <c:v>117.42</c:v>
                </c:pt>
                <c:pt idx="217">
                  <c:v>113.92</c:v>
                </c:pt>
                <c:pt idx="218">
                  <c:v>110.64</c:v>
                </c:pt>
                <c:pt idx="219">
                  <c:v>109.84</c:v>
                </c:pt>
                <c:pt idx="220">
                  <c:v>112.69</c:v>
                </c:pt>
                <c:pt idx="221">
                  <c:v>113.42</c:v>
                </c:pt>
                <c:pt idx="222">
                  <c:v>114.08</c:v>
                </c:pt>
                <c:pt idx="223">
                  <c:v>114.05</c:v>
                </c:pt>
                <c:pt idx="224">
                  <c:v>114.71</c:v>
                </c:pt>
                <c:pt idx="225">
                  <c:v>114.71</c:v>
                </c:pt>
                <c:pt idx="226">
                  <c:v>115.34</c:v>
                </c:pt>
                <c:pt idx="227">
                  <c:v>116.37</c:v>
                </c:pt>
                <c:pt idx="228">
                  <c:v>116.08</c:v>
                </c:pt>
                <c:pt idx="229">
                  <c:v>114.4</c:v>
                </c:pt>
                <c:pt idx="230">
                  <c:v>112.27</c:v>
                </c:pt>
                <c:pt idx="231">
                  <c:v>109.27</c:v>
                </c:pt>
                <c:pt idx="232">
                  <c:v>109.12</c:v>
                </c:pt>
                <c:pt idx="233">
                  <c:v>107.68</c:v>
                </c:pt>
                <c:pt idx="234">
                  <c:v>109.81</c:v>
                </c:pt>
                <c:pt idx="235">
                  <c:v>110</c:v>
                </c:pt>
                <c:pt idx="236">
                  <c:v>105.49</c:v>
                </c:pt>
                <c:pt idx="237">
                  <c:v>108.58</c:v>
                </c:pt>
                <c:pt idx="238">
                  <c:v>108.03</c:v>
                </c:pt>
                <c:pt idx="239">
                  <c:v>106.1</c:v>
                </c:pt>
                <c:pt idx="240">
                  <c:v>105.7</c:v>
                </c:pt>
                <c:pt idx="241">
                  <c:v>104.07</c:v>
                </c:pt>
                <c:pt idx="242">
                  <c:v>104.14</c:v>
                </c:pt>
                <c:pt idx="243">
                  <c:v>108.1</c:v>
                </c:pt>
                <c:pt idx="244">
                  <c:v>109.73</c:v>
                </c:pt>
                <c:pt idx="245">
                  <c:v>108.55</c:v>
                </c:pt>
                <c:pt idx="246">
                  <c:v>108.11</c:v>
                </c:pt>
                <c:pt idx="247">
                  <c:v>109.48</c:v>
                </c:pt>
                <c:pt idx="248">
                  <c:v>109.12</c:v>
                </c:pt>
                <c:pt idx="249">
                  <c:v>111.7</c:v>
                </c:pt>
                <c:pt idx="250">
                  <c:v>113.06</c:v>
                </c:pt>
                <c:pt idx="251">
                  <c:v>113.37</c:v>
                </c:pt>
                <c:pt idx="252">
                  <c:v>113.62</c:v>
                </c:pt>
                <c:pt idx="253">
                  <c:v>117.86</c:v>
                </c:pt>
                <c:pt idx="254">
                  <c:v>119.2</c:v>
                </c:pt>
                <c:pt idx="255">
                  <c:v>118.89</c:v>
                </c:pt>
                <c:pt idx="256">
                  <c:v>116.91</c:v>
                </c:pt>
                <c:pt idx="257">
                  <c:v>114.39</c:v>
                </c:pt>
                <c:pt idx="258">
                  <c:v>117.48</c:v>
                </c:pt>
                <c:pt idx="259">
                  <c:v>117.98</c:v>
                </c:pt>
                <c:pt idx="260">
                  <c:v>117.98</c:v>
                </c:pt>
                <c:pt idx="261">
                  <c:v>118.26</c:v>
                </c:pt>
                <c:pt idx="262">
                  <c:v>121.41</c:v>
                </c:pt>
                <c:pt idx="263">
                  <c:v>124.1</c:v>
                </c:pt>
                <c:pt idx="264">
                  <c:v>122</c:v>
                </c:pt>
                <c:pt idx="265">
                  <c:v>119.18</c:v>
                </c:pt>
                <c:pt idx="266">
                  <c:v>119.46</c:v>
                </c:pt>
                <c:pt idx="267">
                  <c:v>123.53</c:v>
                </c:pt>
                <c:pt idx="268">
                  <c:v>126.56</c:v>
                </c:pt>
                <c:pt idx="269">
                  <c:v>128.35</c:v>
                </c:pt>
                <c:pt idx="270">
                  <c:v>127.77</c:v>
                </c:pt>
                <c:pt idx="271">
                  <c:v>130.05000000000001</c:v>
                </c:pt>
                <c:pt idx="272">
                  <c:v>130.22</c:v>
                </c:pt>
                <c:pt idx="273">
                  <c:v>126.8</c:v>
                </c:pt>
                <c:pt idx="274">
                  <c:v>129.06</c:v>
                </c:pt>
                <c:pt idx="275">
                  <c:v>131.4</c:v>
                </c:pt>
                <c:pt idx="276">
                  <c:v>132.94</c:v>
                </c:pt>
                <c:pt idx="277">
                  <c:v>135</c:v>
                </c:pt>
                <c:pt idx="278">
                  <c:v>135</c:v>
                </c:pt>
                <c:pt idx="279">
                  <c:v>132.94999999999999</c:v>
                </c:pt>
                <c:pt idx="280">
                  <c:v>130.54</c:v>
                </c:pt>
                <c:pt idx="281">
                  <c:v>128.41999999999999</c:v>
                </c:pt>
                <c:pt idx="282">
                  <c:v>125.57</c:v>
                </c:pt>
                <c:pt idx="283">
                  <c:v>125.84</c:v>
                </c:pt>
                <c:pt idx="284">
                  <c:v>130.78</c:v>
                </c:pt>
                <c:pt idx="285">
                  <c:v>129.51</c:v>
                </c:pt>
                <c:pt idx="286">
                  <c:v>123.81</c:v>
                </c:pt>
                <c:pt idx="287">
                  <c:v>128.49</c:v>
                </c:pt>
                <c:pt idx="288">
                  <c:v>125.88</c:v>
                </c:pt>
                <c:pt idx="289">
                  <c:v>119.32</c:v>
                </c:pt>
                <c:pt idx="290">
                  <c:v>120.22</c:v>
                </c:pt>
                <c:pt idx="291">
                  <c:v>120.91</c:v>
                </c:pt>
                <c:pt idx="292">
                  <c:v>126.36</c:v>
                </c:pt>
                <c:pt idx="293">
                  <c:v>130.30000000000001</c:v>
                </c:pt>
                <c:pt idx="294">
                  <c:v>128.29</c:v>
                </c:pt>
                <c:pt idx="295">
                  <c:v>131.9</c:v>
                </c:pt>
                <c:pt idx="296">
                  <c:v>132.4</c:v>
                </c:pt>
                <c:pt idx="297">
                  <c:v>137.30000000000001</c:v>
                </c:pt>
                <c:pt idx="298">
                  <c:v>139.84</c:v>
                </c:pt>
                <c:pt idx="299">
                  <c:v>147.52000000000001</c:v>
                </c:pt>
                <c:pt idx="300">
                  <c:v>148.47999999999999</c:v>
                </c:pt>
                <c:pt idx="301">
                  <c:v>140.97999999999999</c:v>
                </c:pt>
                <c:pt idx="302">
                  <c:v>143.54</c:v>
                </c:pt>
                <c:pt idx="303">
                  <c:v>143.37</c:v>
                </c:pt>
                <c:pt idx="304">
                  <c:v>148.5</c:v>
                </c:pt>
                <c:pt idx="305">
                  <c:v>147.12</c:v>
                </c:pt>
                <c:pt idx="306">
                  <c:v>145.88999999999999</c:v>
                </c:pt>
                <c:pt idx="307">
                  <c:v>145.75</c:v>
                </c:pt>
                <c:pt idx="308">
                  <c:v>149.55000000000001</c:v>
                </c:pt>
                <c:pt idx="309">
                  <c:v>152.51</c:v>
                </c:pt>
                <c:pt idx="310">
                  <c:v>150.38999999999999</c:v>
                </c:pt>
                <c:pt idx="311">
                  <c:v>153.28</c:v>
                </c:pt>
                <c:pt idx="312">
                  <c:v>154.94999999999999</c:v>
                </c:pt>
                <c:pt idx="313">
                  <c:v>156.27000000000001</c:v>
                </c:pt>
                <c:pt idx="314">
                  <c:v>164.77</c:v>
                </c:pt>
                <c:pt idx="315">
                  <c:v>168.6</c:v>
                </c:pt>
                <c:pt idx="316">
                  <c:v>165.31</c:v>
                </c:pt>
                <c:pt idx="317">
                  <c:v>165.01</c:v>
                </c:pt>
                <c:pt idx="318">
                  <c:v>171.85</c:v>
                </c:pt>
                <c:pt idx="319">
                  <c:v>174.85</c:v>
                </c:pt>
                <c:pt idx="320">
                  <c:v>181.06</c:v>
                </c:pt>
                <c:pt idx="321">
                  <c:v>168.83</c:v>
                </c:pt>
                <c:pt idx="322">
                  <c:v>165.71</c:v>
                </c:pt>
                <c:pt idx="323">
                  <c:v>162.6</c:v>
                </c:pt>
                <c:pt idx="324">
                  <c:v>152.30000000000001</c:v>
                </c:pt>
                <c:pt idx="325">
                  <c:v>151.22</c:v>
                </c:pt>
                <c:pt idx="326">
                  <c:v>147.69999999999999</c:v>
                </c:pt>
                <c:pt idx="327">
                  <c:v>145.41</c:v>
                </c:pt>
                <c:pt idx="328">
                  <c:v>148.83000000000001</c:v>
                </c:pt>
                <c:pt idx="329">
                  <c:v>145.38999999999999</c:v>
                </c:pt>
                <c:pt idx="330">
                  <c:v>146.87</c:v>
                </c:pt>
                <c:pt idx="331">
                  <c:v>147.36000000000001</c:v>
                </c:pt>
                <c:pt idx="332">
                  <c:v>146.38999999999999</c:v>
                </c:pt>
                <c:pt idx="333">
                  <c:v>149.58000000000001</c:v>
                </c:pt>
                <c:pt idx="334">
                  <c:v>145.66999999999999</c:v>
                </c:pt>
                <c:pt idx="335">
                  <c:v>146.55000000000001</c:v>
                </c:pt>
                <c:pt idx="336">
                  <c:v>147.44</c:v>
                </c:pt>
                <c:pt idx="337">
                  <c:v>148.27000000000001</c:v>
                </c:pt>
                <c:pt idx="338">
                  <c:v>149.1</c:v>
                </c:pt>
                <c:pt idx="339">
                  <c:v>149.87</c:v>
                </c:pt>
                <c:pt idx="340">
                  <c:v>149.86000000000001</c:v>
                </c:pt>
                <c:pt idx="341">
                  <c:v>150.99</c:v>
                </c:pt>
                <c:pt idx="342">
                  <c:v>150.52000000000001</c:v>
                </c:pt>
                <c:pt idx="343">
                  <c:v>149.27000000000001</c:v>
                </c:pt>
                <c:pt idx="344">
                  <c:v>148.91999999999999</c:v>
                </c:pt>
                <c:pt idx="345">
                  <c:v>148.04</c:v>
                </c:pt>
                <c:pt idx="346">
                  <c:v>148.47999999999999</c:v>
                </c:pt>
                <c:pt idx="347">
                  <c:v>148.27000000000001</c:v>
                </c:pt>
                <c:pt idx="348">
                  <c:v>144.18</c:v>
                </c:pt>
                <c:pt idx="349">
                  <c:v>144.9</c:v>
                </c:pt>
                <c:pt idx="350">
                  <c:v>142.82</c:v>
                </c:pt>
                <c:pt idx="351">
                  <c:v>141.86000000000001</c:v>
                </c:pt>
                <c:pt idx="352">
                  <c:v>141.86000000000001</c:v>
                </c:pt>
                <c:pt idx="353">
                  <c:v>142.88</c:v>
                </c:pt>
                <c:pt idx="354">
                  <c:v>143.72</c:v>
                </c:pt>
                <c:pt idx="355">
                  <c:v>142.69999999999999</c:v>
                </c:pt>
                <c:pt idx="356">
                  <c:v>142.65</c:v>
                </c:pt>
                <c:pt idx="357">
                  <c:v>142.03</c:v>
                </c:pt>
                <c:pt idx="358">
                  <c:v>139.80000000000001</c:v>
                </c:pt>
                <c:pt idx="359">
                  <c:v>140.77000000000001</c:v>
                </c:pt>
                <c:pt idx="360">
                  <c:v>140.44999999999999</c:v>
                </c:pt>
                <c:pt idx="361">
                  <c:v>141.16999999999999</c:v>
                </c:pt>
                <c:pt idx="362">
                  <c:v>142.16999999999999</c:v>
                </c:pt>
                <c:pt idx="363">
                  <c:v>140.26</c:v>
                </c:pt>
                <c:pt idx="364">
                  <c:v>142.32</c:v>
                </c:pt>
                <c:pt idx="365">
                  <c:v>144.11000000000001</c:v>
                </c:pt>
                <c:pt idx="366">
                  <c:v>144.57</c:v>
                </c:pt>
                <c:pt idx="367">
                  <c:v>145.29</c:v>
                </c:pt>
                <c:pt idx="368">
                  <c:v>145.25</c:v>
                </c:pt>
                <c:pt idx="369">
                  <c:v>145.94999999999999</c:v>
                </c:pt>
                <c:pt idx="370">
                  <c:v>145.13</c:v>
                </c:pt>
                <c:pt idx="371">
                  <c:v>144.83000000000001</c:v>
                </c:pt>
                <c:pt idx="372">
                  <c:v>146.34</c:v>
                </c:pt>
                <c:pt idx="373">
                  <c:v>146.29</c:v>
                </c:pt>
                <c:pt idx="374">
                  <c:v>147.30000000000001</c:v>
                </c:pt>
                <c:pt idx="375">
                  <c:v>147.88</c:v>
                </c:pt>
                <c:pt idx="376">
                  <c:v>148.16</c:v>
                </c:pt>
                <c:pt idx="377">
                  <c:v>148.80000000000001</c:v>
                </c:pt>
                <c:pt idx="378">
                  <c:v>148.80000000000001</c:v>
                </c:pt>
                <c:pt idx="379">
                  <c:v>149.27000000000001</c:v>
                </c:pt>
                <c:pt idx="380">
                  <c:v>150.08000000000001</c:v>
                </c:pt>
                <c:pt idx="381">
                  <c:v>150.16</c:v>
                </c:pt>
                <c:pt idx="382">
                  <c:v>150.65</c:v>
                </c:pt>
                <c:pt idx="383">
                  <c:v>150.52000000000001</c:v>
                </c:pt>
                <c:pt idx="384">
                  <c:v>151.65</c:v>
                </c:pt>
                <c:pt idx="385">
                  <c:v>151.46</c:v>
                </c:pt>
                <c:pt idx="386">
                  <c:v>151.79</c:v>
                </c:pt>
                <c:pt idx="387">
                  <c:v>152.27000000000001</c:v>
                </c:pt>
                <c:pt idx="388">
                  <c:v>147.13999999999999</c:v>
                </c:pt>
                <c:pt idx="389">
                  <c:v>151.97999999999999</c:v>
                </c:pt>
                <c:pt idx="390">
                  <c:v>152.36000000000001</c:v>
                </c:pt>
                <c:pt idx="391">
                  <c:v>152.13999999999999</c:v>
                </c:pt>
                <c:pt idx="392">
                  <c:v>152.16</c:v>
                </c:pt>
                <c:pt idx="393">
                  <c:v>151.61000000000001</c:v>
                </c:pt>
                <c:pt idx="394">
                  <c:v>147.93</c:v>
                </c:pt>
                <c:pt idx="395">
                  <c:v>145.82</c:v>
                </c:pt>
                <c:pt idx="396">
                  <c:v>144.19</c:v>
                </c:pt>
                <c:pt idx="397">
                  <c:v>142.51</c:v>
                </c:pt>
                <c:pt idx="398">
                  <c:v>143.47</c:v>
                </c:pt>
                <c:pt idx="399">
                  <c:v>144.46</c:v>
                </c:pt>
                <c:pt idx="400">
                  <c:v>145.43</c:v>
                </c:pt>
                <c:pt idx="401">
                  <c:v>145.32</c:v>
                </c:pt>
                <c:pt idx="402">
                  <c:v>146.31</c:v>
                </c:pt>
                <c:pt idx="403">
                  <c:v>147.31</c:v>
                </c:pt>
                <c:pt idx="404">
                  <c:v>148.28</c:v>
                </c:pt>
                <c:pt idx="405">
                  <c:v>147.25</c:v>
                </c:pt>
                <c:pt idx="406">
                  <c:v>147.72999999999999</c:v>
                </c:pt>
                <c:pt idx="407">
                  <c:v>147.72999999999999</c:v>
                </c:pt>
                <c:pt idx="408">
                  <c:v>144.72999999999999</c:v>
                </c:pt>
                <c:pt idx="409">
                  <c:v>148.91999999999999</c:v>
                </c:pt>
                <c:pt idx="410">
                  <c:v>149.08000000000001</c:v>
                </c:pt>
                <c:pt idx="411">
                  <c:v>148.78</c:v>
                </c:pt>
                <c:pt idx="412">
                  <c:v>149.25</c:v>
                </c:pt>
                <c:pt idx="413">
                  <c:v>149.24</c:v>
                </c:pt>
                <c:pt idx="414">
                  <c:v>150.29</c:v>
                </c:pt>
                <c:pt idx="415">
                  <c:v>149.68</c:v>
                </c:pt>
                <c:pt idx="416">
                  <c:v>149.75</c:v>
                </c:pt>
                <c:pt idx="417">
                  <c:v>148.91</c:v>
                </c:pt>
                <c:pt idx="418">
                  <c:v>148.77000000000001</c:v>
                </c:pt>
                <c:pt idx="419">
                  <c:v>147.88</c:v>
                </c:pt>
                <c:pt idx="420">
                  <c:v>146.01400000000001</c:v>
                </c:pt>
                <c:pt idx="421">
                  <c:v>146.28</c:v>
                </c:pt>
                <c:pt idx="422">
                  <c:v>146.5</c:v>
                </c:pt>
                <c:pt idx="423">
                  <c:v>147.16</c:v>
                </c:pt>
                <c:pt idx="424">
                  <c:v>147.96</c:v>
                </c:pt>
                <c:pt idx="425">
                  <c:v>148.51</c:v>
                </c:pt>
                <c:pt idx="426">
                  <c:v>150.30000000000001</c:v>
                </c:pt>
                <c:pt idx="427">
                  <c:v>149.86000000000001</c:v>
                </c:pt>
                <c:pt idx="428">
                  <c:v>149.86000000000001</c:v>
                </c:pt>
                <c:pt idx="429">
                  <c:v>150.74</c:v>
                </c:pt>
                <c:pt idx="430">
                  <c:v>150.76</c:v>
                </c:pt>
                <c:pt idx="431">
                  <c:v>151.19</c:v>
                </c:pt>
                <c:pt idx="432">
                  <c:v>151.62</c:v>
                </c:pt>
                <c:pt idx="433">
                  <c:v>151.97999999999999</c:v>
                </c:pt>
                <c:pt idx="434">
                  <c:v>152.44</c:v>
                </c:pt>
                <c:pt idx="435">
                  <c:v>153</c:v>
                </c:pt>
                <c:pt idx="436">
                  <c:v>153.19999999999999</c:v>
                </c:pt>
                <c:pt idx="437">
                  <c:v>152.01</c:v>
                </c:pt>
                <c:pt idx="438">
                  <c:v>153.15</c:v>
                </c:pt>
                <c:pt idx="439">
                  <c:v>153.66999999999999</c:v>
                </c:pt>
                <c:pt idx="440">
                  <c:v>155.56</c:v>
                </c:pt>
                <c:pt idx="441">
                  <c:v>155.09</c:v>
                </c:pt>
                <c:pt idx="442">
                  <c:v>155.41999999999999</c:v>
                </c:pt>
                <c:pt idx="443">
                  <c:v>155.63999999999999</c:v>
                </c:pt>
                <c:pt idx="444">
                  <c:v>156.24</c:v>
                </c:pt>
                <c:pt idx="445">
                  <c:v>156.63</c:v>
                </c:pt>
                <c:pt idx="446">
                  <c:v>157.05000000000001</c:v>
                </c:pt>
                <c:pt idx="447">
                  <c:v>158.29</c:v>
                </c:pt>
                <c:pt idx="448">
                  <c:v>158</c:v>
                </c:pt>
                <c:pt idx="449">
                  <c:v>158.47999999999999</c:v>
                </c:pt>
                <c:pt idx="450">
                  <c:v>157.93</c:v>
                </c:pt>
                <c:pt idx="451">
                  <c:v>158.36000000000001</c:v>
                </c:pt>
                <c:pt idx="452">
                  <c:v>158.87</c:v>
                </c:pt>
                <c:pt idx="453">
                  <c:v>159.16</c:v>
                </c:pt>
                <c:pt idx="454">
                  <c:v>159.66</c:v>
                </c:pt>
                <c:pt idx="455">
                  <c:v>159.66</c:v>
                </c:pt>
                <c:pt idx="456">
                  <c:v>161.87</c:v>
                </c:pt>
                <c:pt idx="457">
                  <c:v>162.87</c:v>
                </c:pt>
                <c:pt idx="458">
                  <c:v>162.87</c:v>
                </c:pt>
                <c:pt idx="459">
                  <c:v>163.83000000000001</c:v>
                </c:pt>
                <c:pt idx="460">
                  <c:v>164.53</c:v>
                </c:pt>
                <c:pt idx="461">
                  <c:v>165.1</c:v>
                </c:pt>
                <c:pt idx="462">
                  <c:v>166.07</c:v>
                </c:pt>
                <c:pt idx="463">
                  <c:v>166.3</c:v>
                </c:pt>
                <c:pt idx="464">
                  <c:v>167.05</c:v>
                </c:pt>
                <c:pt idx="465">
                  <c:v>166.65</c:v>
                </c:pt>
                <c:pt idx="466">
                  <c:v>166.2</c:v>
                </c:pt>
                <c:pt idx="467">
                  <c:v>165.91</c:v>
                </c:pt>
                <c:pt idx="468">
                  <c:v>165.63</c:v>
                </c:pt>
                <c:pt idx="469">
                  <c:v>165.18</c:v>
                </c:pt>
                <c:pt idx="470">
                  <c:v>165.03</c:v>
                </c:pt>
                <c:pt idx="471">
                  <c:v>164.76</c:v>
                </c:pt>
                <c:pt idx="472">
                  <c:v>164.39</c:v>
                </c:pt>
                <c:pt idx="473">
                  <c:v>164.25</c:v>
                </c:pt>
                <c:pt idx="474">
                  <c:v>164.08</c:v>
                </c:pt>
                <c:pt idx="475">
                  <c:v>164.03299999999999</c:v>
                </c:pt>
                <c:pt idx="476">
                  <c:v>164.02</c:v>
                </c:pt>
                <c:pt idx="477">
                  <c:v>163.98</c:v>
                </c:pt>
                <c:pt idx="478">
                  <c:v>163.97</c:v>
                </c:pt>
                <c:pt idx="479">
                  <c:v>163.94</c:v>
                </c:pt>
                <c:pt idx="480">
                  <c:v>164.9</c:v>
                </c:pt>
                <c:pt idx="481">
                  <c:v>164.86</c:v>
                </c:pt>
                <c:pt idx="482">
                  <c:v>165.69</c:v>
                </c:pt>
                <c:pt idx="483">
                  <c:v>165.92</c:v>
                </c:pt>
                <c:pt idx="484">
                  <c:v>166.41</c:v>
                </c:pt>
                <c:pt idx="485">
                  <c:v>166.4</c:v>
                </c:pt>
                <c:pt idx="486">
                  <c:v>166.6</c:v>
                </c:pt>
                <c:pt idx="487">
                  <c:v>166.82</c:v>
                </c:pt>
                <c:pt idx="488">
                  <c:v>167.04</c:v>
                </c:pt>
                <c:pt idx="489">
                  <c:v>167.26</c:v>
                </c:pt>
                <c:pt idx="490">
                  <c:v>166.73</c:v>
                </c:pt>
                <c:pt idx="491">
                  <c:v>166.24</c:v>
                </c:pt>
                <c:pt idx="492">
                  <c:v>166.24</c:v>
                </c:pt>
                <c:pt idx="493">
                  <c:v>166.2</c:v>
                </c:pt>
                <c:pt idx="494">
                  <c:v>166.16</c:v>
                </c:pt>
                <c:pt idx="495">
                  <c:v>166.16</c:v>
                </c:pt>
                <c:pt idx="496">
                  <c:v>166.48</c:v>
                </c:pt>
                <c:pt idx="497">
                  <c:v>167</c:v>
                </c:pt>
                <c:pt idx="498">
                  <c:v>166.94</c:v>
                </c:pt>
                <c:pt idx="499">
                  <c:v>167.17</c:v>
                </c:pt>
                <c:pt idx="500">
                  <c:v>167.51</c:v>
                </c:pt>
                <c:pt idx="501">
                  <c:v>168.06</c:v>
                </c:pt>
                <c:pt idx="502">
                  <c:v>168.6</c:v>
                </c:pt>
                <c:pt idx="503">
                  <c:v>168.6</c:v>
                </c:pt>
                <c:pt idx="504">
                  <c:v>168.6</c:v>
                </c:pt>
                <c:pt idx="505">
                  <c:v>169.33</c:v>
                </c:pt>
                <c:pt idx="506">
                  <c:v>169.33</c:v>
                </c:pt>
                <c:pt idx="507">
                  <c:v>170.25</c:v>
                </c:pt>
                <c:pt idx="508">
                  <c:v>170.47</c:v>
                </c:pt>
                <c:pt idx="509">
                  <c:v>170.58</c:v>
                </c:pt>
                <c:pt idx="510">
                  <c:v>170.97</c:v>
                </c:pt>
                <c:pt idx="511">
                  <c:v>171.03</c:v>
                </c:pt>
                <c:pt idx="512">
                  <c:v>171.13</c:v>
                </c:pt>
                <c:pt idx="513">
                  <c:v>171.2</c:v>
                </c:pt>
                <c:pt idx="514">
                  <c:v>165.31</c:v>
                </c:pt>
                <c:pt idx="515">
                  <c:v>167.27</c:v>
                </c:pt>
                <c:pt idx="516">
                  <c:v>168.01</c:v>
                </c:pt>
                <c:pt idx="517">
                  <c:v>168.01</c:v>
                </c:pt>
                <c:pt idx="518">
                  <c:v>169.27</c:v>
                </c:pt>
                <c:pt idx="519">
                  <c:v>167.55</c:v>
                </c:pt>
                <c:pt idx="520">
                  <c:v>171.32</c:v>
                </c:pt>
                <c:pt idx="521">
                  <c:v>169.62</c:v>
                </c:pt>
                <c:pt idx="522">
                  <c:v>169.86</c:v>
                </c:pt>
                <c:pt idx="523">
                  <c:v>169.87</c:v>
                </c:pt>
                <c:pt idx="524">
                  <c:v>170.08</c:v>
                </c:pt>
                <c:pt idx="525">
                  <c:v>170.4</c:v>
                </c:pt>
                <c:pt idx="526">
                  <c:v>171.13</c:v>
                </c:pt>
                <c:pt idx="527">
                  <c:v>170.72</c:v>
                </c:pt>
                <c:pt idx="528">
                  <c:v>170.71</c:v>
                </c:pt>
                <c:pt idx="529">
                  <c:v>170.95</c:v>
                </c:pt>
                <c:pt idx="530">
                  <c:v>171.34</c:v>
                </c:pt>
                <c:pt idx="531">
                  <c:v>170.82</c:v>
                </c:pt>
                <c:pt idx="532">
                  <c:v>170.8</c:v>
                </c:pt>
                <c:pt idx="533">
                  <c:v>170.78</c:v>
                </c:pt>
                <c:pt idx="534">
                  <c:v>171.17</c:v>
                </c:pt>
                <c:pt idx="535">
                  <c:v>171.57</c:v>
                </c:pt>
                <c:pt idx="536">
                  <c:v>171.96</c:v>
                </c:pt>
                <c:pt idx="537">
                  <c:v>172.45</c:v>
                </c:pt>
                <c:pt idx="538">
                  <c:v>172.58</c:v>
                </c:pt>
                <c:pt idx="539">
                  <c:v>172.81</c:v>
                </c:pt>
                <c:pt idx="540">
                  <c:v>172.81</c:v>
                </c:pt>
                <c:pt idx="541">
                  <c:v>173.13</c:v>
                </c:pt>
                <c:pt idx="542">
                  <c:v>173.43</c:v>
                </c:pt>
                <c:pt idx="543">
                  <c:v>173.51</c:v>
                </c:pt>
                <c:pt idx="544">
                  <c:v>174.02</c:v>
                </c:pt>
                <c:pt idx="545">
                  <c:v>174.5</c:v>
                </c:pt>
                <c:pt idx="546">
                  <c:v>174.74</c:v>
                </c:pt>
                <c:pt idx="547">
                  <c:v>175.12</c:v>
                </c:pt>
                <c:pt idx="548">
                  <c:v>175.57</c:v>
                </c:pt>
                <c:pt idx="549">
                  <c:v>175.98</c:v>
                </c:pt>
                <c:pt idx="550">
                  <c:v>176.44</c:v>
                </c:pt>
                <c:pt idx="551">
                  <c:v>176.55</c:v>
                </c:pt>
                <c:pt idx="552">
                  <c:v>176.55</c:v>
                </c:pt>
                <c:pt idx="553">
                  <c:v>176.87</c:v>
                </c:pt>
                <c:pt idx="554">
                  <c:v>177.2</c:v>
                </c:pt>
                <c:pt idx="555">
                  <c:v>177.53</c:v>
                </c:pt>
                <c:pt idx="556">
                  <c:v>177.77</c:v>
                </c:pt>
                <c:pt idx="557">
                  <c:v>178.12</c:v>
                </c:pt>
                <c:pt idx="558">
                  <c:v>178.7</c:v>
                </c:pt>
                <c:pt idx="559">
                  <c:v>178.7</c:v>
                </c:pt>
                <c:pt idx="560">
                  <c:v>178.93</c:v>
                </c:pt>
                <c:pt idx="561">
                  <c:v>179.33</c:v>
                </c:pt>
                <c:pt idx="562">
                  <c:v>179.33</c:v>
                </c:pt>
                <c:pt idx="563">
                  <c:v>179.34</c:v>
                </c:pt>
                <c:pt idx="564">
                  <c:v>179.33</c:v>
                </c:pt>
                <c:pt idx="565">
                  <c:v>179.33</c:v>
                </c:pt>
                <c:pt idx="566">
                  <c:v>179.32</c:v>
                </c:pt>
                <c:pt idx="567">
                  <c:v>179.32</c:v>
                </c:pt>
                <c:pt idx="568">
                  <c:v>179.42</c:v>
                </c:pt>
                <c:pt idx="569">
                  <c:v>180.17</c:v>
                </c:pt>
                <c:pt idx="570">
                  <c:v>180.66</c:v>
                </c:pt>
                <c:pt idx="571">
                  <c:v>181.36</c:v>
                </c:pt>
                <c:pt idx="572">
                  <c:v>181.9</c:v>
                </c:pt>
                <c:pt idx="573">
                  <c:v>182.5</c:v>
                </c:pt>
                <c:pt idx="574">
                  <c:v>182.85</c:v>
                </c:pt>
                <c:pt idx="575">
                  <c:v>183.5</c:v>
                </c:pt>
                <c:pt idx="576">
                  <c:v>184.08</c:v>
                </c:pt>
                <c:pt idx="577">
                  <c:v>189.04</c:v>
                </c:pt>
                <c:pt idx="578">
                  <c:v>204.97546614327774</c:v>
                </c:pt>
                <c:pt idx="579">
                  <c:v>208.87</c:v>
                </c:pt>
                <c:pt idx="580">
                  <c:v>212.77</c:v>
                </c:pt>
                <c:pt idx="581">
                  <c:v>213.57</c:v>
                </c:pt>
                <c:pt idx="582">
                  <c:v>218.25</c:v>
                </c:pt>
                <c:pt idx="583">
                  <c:v>216.74</c:v>
                </c:pt>
                <c:pt idx="584">
                  <c:v>215.82</c:v>
                </c:pt>
                <c:pt idx="585">
                  <c:v>211.75</c:v>
                </c:pt>
                <c:pt idx="586">
                  <c:v>215.61</c:v>
                </c:pt>
                <c:pt idx="587">
                  <c:v>214.13957934990441</c:v>
                </c:pt>
                <c:pt idx="588">
                  <c:v>223.99</c:v>
                </c:pt>
                <c:pt idx="589">
                  <c:v>214.98</c:v>
                </c:pt>
                <c:pt idx="590">
                  <c:v>219.17</c:v>
                </c:pt>
                <c:pt idx="591">
                  <c:v>219.25</c:v>
                </c:pt>
                <c:pt idx="592">
                  <c:v>222.71</c:v>
                </c:pt>
                <c:pt idx="593">
                  <c:v>211.49</c:v>
                </c:pt>
                <c:pt idx="594">
                  <c:v>206.74</c:v>
                </c:pt>
                <c:pt idx="595">
                  <c:v>205.49</c:v>
                </c:pt>
                <c:pt idx="596">
                  <c:v>203.33</c:v>
                </c:pt>
                <c:pt idx="597">
                  <c:v>199.91</c:v>
                </c:pt>
                <c:pt idx="598">
                  <c:v>198.34</c:v>
                </c:pt>
                <c:pt idx="599">
                  <c:v>204.84</c:v>
                </c:pt>
                <c:pt idx="600">
                  <c:v>204.26</c:v>
                </c:pt>
                <c:pt idx="601">
                  <c:v>206.06</c:v>
                </c:pt>
                <c:pt idx="602">
                  <c:v>209.76</c:v>
                </c:pt>
                <c:pt idx="603">
                  <c:v>204.3</c:v>
                </c:pt>
                <c:pt idx="604">
                  <c:v>204.47</c:v>
                </c:pt>
                <c:pt idx="605">
                  <c:v>202.41</c:v>
                </c:pt>
                <c:pt idx="606">
                  <c:v>203.44</c:v>
                </c:pt>
                <c:pt idx="607">
                  <c:v>202.13</c:v>
                </c:pt>
                <c:pt idx="608">
                  <c:v>208.08</c:v>
                </c:pt>
                <c:pt idx="609">
                  <c:v>205.24</c:v>
                </c:pt>
                <c:pt idx="610">
                  <c:v>203.49</c:v>
                </c:pt>
                <c:pt idx="611">
                  <c:v>214.26</c:v>
                </c:pt>
                <c:pt idx="612">
                  <c:v>214.26</c:v>
                </c:pt>
                <c:pt idx="613">
                  <c:v>213.97</c:v>
                </c:pt>
                <c:pt idx="614">
                  <c:v>211.53</c:v>
                </c:pt>
                <c:pt idx="615">
                  <c:v>211.22</c:v>
                </c:pt>
                <c:pt idx="616">
                  <c:v>207.71</c:v>
                </c:pt>
                <c:pt idx="617">
                  <c:v>206.04</c:v>
                </c:pt>
                <c:pt idx="618">
                  <c:v>207.08</c:v>
                </c:pt>
                <c:pt idx="619">
                  <c:v>205.28</c:v>
                </c:pt>
                <c:pt idx="620">
                  <c:v>216.39</c:v>
                </c:pt>
                <c:pt idx="621">
                  <c:v>217.86</c:v>
                </c:pt>
                <c:pt idx="622">
                  <c:v>218.82</c:v>
                </c:pt>
                <c:pt idx="623">
                  <c:v>217.86</c:v>
                </c:pt>
                <c:pt idx="624">
                  <c:v>221.74</c:v>
                </c:pt>
                <c:pt idx="625">
                  <c:v>230.96</c:v>
                </c:pt>
                <c:pt idx="626">
                  <c:v>234.34</c:v>
                </c:pt>
                <c:pt idx="627">
                  <c:v>222.9</c:v>
                </c:pt>
                <c:pt idx="628">
                  <c:v>224.35</c:v>
                </c:pt>
                <c:pt idx="629">
                  <c:v>222.21</c:v>
                </c:pt>
                <c:pt idx="630">
                  <c:v>219.07</c:v>
                </c:pt>
                <c:pt idx="631">
                  <c:v>220.21</c:v>
                </c:pt>
                <c:pt idx="632">
                  <c:v>220.24</c:v>
                </c:pt>
                <c:pt idx="633">
                  <c:v>218.73</c:v>
                </c:pt>
                <c:pt idx="634">
                  <c:v>215.87</c:v>
                </c:pt>
                <c:pt idx="635">
                  <c:v>213.36</c:v>
                </c:pt>
                <c:pt idx="636">
                  <c:v>214.35</c:v>
                </c:pt>
                <c:pt idx="637">
                  <c:v>216.21</c:v>
                </c:pt>
                <c:pt idx="638">
                  <c:v>214.43</c:v>
                </c:pt>
                <c:pt idx="639">
                  <c:v>212.6</c:v>
                </c:pt>
                <c:pt idx="640">
                  <c:v>211.39</c:v>
                </c:pt>
                <c:pt idx="641">
                  <c:v>209.92</c:v>
                </c:pt>
                <c:pt idx="642">
                  <c:v>206.74</c:v>
                </c:pt>
                <c:pt idx="643">
                  <c:v>207.35</c:v>
                </c:pt>
                <c:pt idx="644">
                  <c:v>201.63</c:v>
                </c:pt>
                <c:pt idx="645">
                  <c:v>202.99</c:v>
                </c:pt>
                <c:pt idx="646">
                  <c:v>203.38</c:v>
                </c:pt>
                <c:pt idx="647">
                  <c:v>200.47</c:v>
                </c:pt>
                <c:pt idx="648">
                  <c:v>202.23</c:v>
                </c:pt>
                <c:pt idx="649">
                  <c:v>201.42</c:v>
                </c:pt>
                <c:pt idx="650">
                  <c:v>201.14</c:v>
                </c:pt>
                <c:pt idx="651">
                  <c:v>200.1</c:v>
                </c:pt>
                <c:pt idx="652">
                  <c:v>198.01</c:v>
                </c:pt>
                <c:pt idx="653">
                  <c:v>193.74</c:v>
                </c:pt>
                <c:pt idx="654">
                  <c:v>192.25</c:v>
                </c:pt>
                <c:pt idx="655">
                  <c:v>190</c:v>
                </c:pt>
                <c:pt idx="656">
                  <c:v>188.37</c:v>
                </c:pt>
                <c:pt idx="657">
                  <c:v>188.62</c:v>
                </c:pt>
                <c:pt idx="658">
                  <c:v>194.59</c:v>
                </c:pt>
                <c:pt idx="659">
                  <c:v>196.16</c:v>
                </c:pt>
                <c:pt idx="660">
                  <c:v>195.47</c:v>
                </c:pt>
                <c:pt idx="661">
                  <c:v>197.9</c:v>
                </c:pt>
                <c:pt idx="662">
                  <c:v>197.9</c:v>
                </c:pt>
                <c:pt idx="663">
                  <c:v>201.1</c:v>
                </c:pt>
                <c:pt idx="664">
                  <c:v>200.5</c:v>
                </c:pt>
                <c:pt idx="665">
                  <c:v>199.25</c:v>
                </c:pt>
                <c:pt idx="666">
                  <c:v>191.99</c:v>
                </c:pt>
                <c:pt idx="667">
                  <c:v>191</c:v>
                </c:pt>
                <c:pt idx="668">
                  <c:v>190.5</c:v>
                </c:pt>
                <c:pt idx="669">
                  <c:v>189.52</c:v>
                </c:pt>
                <c:pt idx="670">
                  <c:v>190.03</c:v>
                </c:pt>
                <c:pt idx="671">
                  <c:v>190</c:v>
                </c:pt>
                <c:pt idx="672">
                  <c:v>189.58</c:v>
                </c:pt>
                <c:pt idx="673">
                  <c:v>191.01</c:v>
                </c:pt>
                <c:pt idx="674">
                  <c:v>190.06</c:v>
                </c:pt>
                <c:pt idx="675">
                  <c:v>190.97</c:v>
                </c:pt>
                <c:pt idx="676">
                  <c:v>190.8</c:v>
                </c:pt>
                <c:pt idx="677">
                  <c:v>190.53</c:v>
                </c:pt>
                <c:pt idx="678">
                  <c:v>188.74</c:v>
                </c:pt>
                <c:pt idx="679">
                  <c:v>191.12</c:v>
                </c:pt>
                <c:pt idx="680">
                  <c:v>194.96</c:v>
                </c:pt>
                <c:pt idx="681">
                  <c:v>203.73</c:v>
                </c:pt>
                <c:pt idx="682">
                  <c:v>208.79</c:v>
                </c:pt>
                <c:pt idx="683">
                  <c:v>209.56</c:v>
                </c:pt>
                <c:pt idx="684">
                  <c:v>214.11</c:v>
                </c:pt>
                <c:pt idx="685">
                  <c:v>201.24</c:v>
                </c:pt>
                <c:pt idx="686">
                  <c:v>205.45</c:v>
                </c:pt>
                <c:pt idx="687">
                  <c:v>206.96</c:v>
                </c:pt>
                <c:pt idx="688">
                  <c:v>210.72</c:v>
                </c:pt>
                <c:pt idx="689">
                  <c:v>208.6</c:v>
                </c:pt>
                <c:pt idx="690">
                  <c:v>204.89</c:v>
                </c:pt>
                <c:pt idx="691">
                  <c:v>206.61</c:v>
                </c:pt>
                <c:pt idx="692">
                  <c:v>208.16</c:v>
                </c:pt>
                <c:pt idx="693">
                  <c:v>210.18</c:v>
                </c:pt>
                <c:pt idx="694">
                  <c:v>209.8</c:v>
                </c:pt>
                <c:pt idx="695">
                  <c:v>207.88</c:v>
                </c:pt>
                <c:pt idx="696">
                  <c:v>208.17</c:v>
                </c:pt>
                <c:pt idx="697">
                  <c:v>213.18</c:v>
                </c:pt>
                <c:pt idx="698">
                  <c:v>213.13</c:v>
                </c:pt>
                <c:pt idx="699">
                  <c:v>211.15</c:v>
                </c:pt>
                <c:pt idx="700">
                  <c:v>210.48</c:v>
                </c:pt>
                <c:pt idx="701">
                  <c:v>211.58</c:v>
                </c:pt>
                <c:pt idx="702">
                  <c:v>211.32</c:v>
                </c:pt>
                <c:pt idx="703">
                  <c:v>212.54</c:v>
                </c:pt>
                <c:pt idx="704">
                  <c:v>213.61</c:v>
                </c:pt>
                <c:pt idx="705">
                  <c:v>210.7</c:v>
                </c:pt>
                <c:pt idx="706">
                  <c:v>211.77</c:v>
                </c:pt>
                <c:pt idx="707">
                  <c:v>210.51</c:v>
                </c:pt>
                <c:pt idx="708">
                  <c:v>210.81</c:v>
                </c:pt>
                <c:pt idx="709">
                  <c:v>209.53</c:v>
                </c:pt>
                <c:pt idx="710">
                  <c:v>209.64</c:v>
                </c:pt>
                <c:pt idx="711">
                  <c:v>210.1</c:v>
                </c:pt>
                <c:pt idx="712">
                  <c:v>209.85</c:v>
                </c:pt>
                <c:pt idx="713">
                  <c:v>210.31</c:v>
                </c:pt>
                <c:pt idx="714">
                  <c:v>219.86</c:v>
                </c:pt>
                <c:pt idx="715">
                  <c:v>227.61</c:v>
                </c:pt>
                <c:pt idx="716">
                  <c:v>237.74</c:v>
                </c:pt>
                <c:pt idx="717">
                  <c:v>238.99</c:v>
                </c:pt>
                <c:pt idx="718">
                  <c:v>238.3</c:v>
                </c:pt>
                <c:pt idx="719">
                  <c:v>242</c:v>
                </c:pt>
                <c:pt idx="720">
                  <c:v>240.57</c:v>
                </c:pt>
                <c:pt idx="721">
                  <c:v>235.35</c:v>
                </c:pt>
                <c:pt idx="722">
                  <c:v>237.32</c:v>
                </c:pt>
                <c:pt idx="723">
                  <c:v>235.01</c:v>
                </c:pt>
                <c:pt idx="724">
                  <c:v>242.7</c:v>
                </c:pt>
                <c:pt idx="725">
                  <c:v>250</c:v>
                </c:pt>
                <c:pt idx="726">
                  <c:v>251.03</c:v>
                </c:pt>
                <c:pt idx="727">
                  <c:v>252.22</c:v>
                </c:pt>
                <c:pt idx="728">
                  <c:v>252.71</c:v>
                </c:pt>
                <c:pt idx="729">
                  <c:v>281.18</c:v>
                </c:pt>
              </c:numCache>
            </c:numRef>
          </c:val>
          <c:smooth val="0"/>
          <c:extLst>
            <c:ext xmlns:c16="http://schemas.microsoft.com/office/drawing/2014/chart" uri="{C3380CC4-5D6E-409C-BE32-E72D297353CC}">
              <c16:uniqueId val="{00000006-9E4C-4187-AC4A-2B2F1837AF22}"/>
            </c:ext>
          </c:extLst>
        </c:ser>
        <c:ser>
          <c:idx val="5"/>
          <c:order val="4"/>
          <c:tx>
            <c:strRef>
              <c:f>'TC MULTIPLE'!$I$12</c:f>
              <c:strCache>
                <c:ptCount val="1"/>
                <c:pt idx="0">
                  <c:v>MEP</c:v>
                </c:pt>
              </c:strCache>
              <c:extLst xmlns:c15="http://schemas.microsoft.com/office/drawing/2012/chart"/>
            </c:strRef>
          </c:tx>
          <c:spPr>
            <a:ln w="28575" cap="rnd">
              <a:solidFill>
                <a:srgbClr val="DC62F0"/>
              </a:solidFill>
              <a:round/>
            </a:ln>
            <a:effectLst/>
          </c:spPr>
          <c:marker>
            <c:symbol val="none"/>
          </c:marker>
          <c:cat>
            <c:numRef>
              <c:f>'TC MULTIPLE'!$C$132:$C$999</c:f>
              <c:numCache>
                <c:formatCode>m/d/yyyy</c:formatCode>
                <c:ptCount val="868"/>
                <c:pt idx="0">
                  <c:v>43644</c:v>
                </c:pt>
                <c:pt idx="1">
                  <c:v>43647</c:v>
                </c:pt>
                <c:pt idx="2">
                  <c:v>43648</c:v>
                </c:pt>
                <c:pt idx="3">
                  <c:v>43649</c:v>
                </c:pt>
                <c:pt idx="4">
                  <c:v>43650</c:v>
                </c:pt>
                <c:pt idx="5">
                  <c:v>43651</c:v>
                </c:pt>
                <c:pt idx="6">
                  <c:v>43656</c:v>
                </c:pt>
                <c:pt idx="7">
                  <c:v>43657</c:v>
                </c:pt>
                <c:pt idx="8">
                  <c:v>43658</c:v>
                </c:pt>
                <c:pt idx="9">
                  <c:v>43661</c:v>
                </c:pt>
                <c:pt idx="10">
                  <c:v>43662</c:v>
                </c:pt>
                <c:pt idx="11">
                  <c:v>43663</c:v>
                </c:pt>
                <c:pt idx="12">
                  <c:v>43664</c:v>
                </c:pt>
                <c:pt idx="13">
                  <c:v>43665</c:v>
                </c:pt>
                <c:pt idx="14">
                  <c:v>43668</c:v>
                </c:pt>
                <c:pt idx="15">
                  <c:v>43669</c:v>
                </c:pt>
                <c:pt idx="16">
                  <c:v>43670</c:v>
                </c:pt>
                <c:pt idx="17">
                  <c:v>43671</c:v>
                </c:pt>
                <c:pt idx="18">
                  <c:v>43672</c:v>
                </c:pt>
                <c:pt idx="19">
                  <c:v>43675</c:v>
                </c:pt>
                <c:pt idx="20">
                  <c:v>43676</c:v>
                </c:pt>
                <c:pt idx="21">
                  <c:v>43677</c:v>
                </c:pt>
                <c:pt idx="22">
                  <c:v>43678</c:v>
                </c:pt>
                <c:pt idx="23">
                  <c:v>43679</c:v>
                </c:pt>
                <c:pt idx="24">
                  <c:v>43682</c:v>
                </c:pt>
                <c:pt idx="25">
                  <c:v>43683</c:v>
                </c:pt>
                <c:pt idx="26">
                  <c:v>43684</c:v>
                </c:pt>
                <c:pt idx="27">
                  <c:v>43685</c:v>
                </c:pt>
                <c:pt idx="28">
                  <c:v>43686</c:v>
                </c:pt>
                <c:pt idx="29">
                  <c:v>43689</c:v>
                </c:pt>
                <c:pt idx="30">
                  <c:v>43690</c:v>
                </c:pt>
                <c:pt idx="31">
                  <c:v>43691</c:v>
                </c:pt>
                <c:pt idx="32">
                  <c:v>43692</c:v>
                </c:pt>
                <c:pt idx="33">
                  <c:v>43693</c:v>
                </c:pt>
                <c:pt idx="34">
                  <c:v>43697</c:v>
                </c:pt>
                <c:pt idx="35">
                  <c:v>43698</c:v>
                </c:pt>
                <c:pt idx="36">
                  <c:v>43699</c:v>
                </c:pt>
                <c:pt idx="37">
                  <c:v>43700</c:v>
                </c:pt>
                <c:pt idx="38">
                  <c:v>43703</c:v>
                </c:pt>
                <c:pt idx="39">
                  <c:v>43704</c:v>
                </c:pt>
                <c:pt idx="40">
                  <c:v>43705</c:v>
                </c:pt>
                <c:pt idx="41">
                  <c:v>43706</c:v>
                </c:pt>
                <c:pt idx="42">
                  <c:v>43707</c:v>
                </c:pt>
                <c:pt idx="43">
                  <c:v>43710</c:v>
                </c:pt>
                <c:pt idx="44">
                  <c:v>43711</c:v>
                </c:pt>
                <c:pt idx="45">
                  <c:v>43712</c:v>
                </c:pt>
                <c:pt idx="46">
                  <c:v>43713</c:v>
                </c:pt>
                <c:pt idx="47">
                  <c:v>43714</c:v>
                </c:pt>
                <c:pt idx="48">
                  <c:v>43717</c:v>
                </c:pt>
                <c:pt idx="49">
                  <c:v>43718</c:v>
                </c:pt>
                <c:pt idx="50">
                  <c:v>43719</c:v>
                </c:pt>
                <c:pt idx="51">
                  <c:v>43720</c:v>
                </c:pt>
                <c:pt idx="52">
                  <c:v>43721</c:v>
                </c:pt>
                <c:pt idx="53">
                  <c:v>43724</c:v>
                </c:pt>
                <c:pt idx="54">
                  <c:v>43725</c:v>
                </c:pt>
                <c:pt idx="55">
                  <c:v>43726</c:v>
                </c:pt>
                <c:pt idx="56">
                  <c:v>43727</c:v>
                </c:pt>
                <c:pt idx="57">
                  <c:v>43728</c:v>
                </c:pt>
                <c:pt idx="58">
                  <c:v>43731</c:v>
                </c:pt>
                <c:pt idx="59">
                  <c:v>43732</c:v>
                </c:pt>
                <c:pt idx="60">
                  <c:v>43733</c:v>
                </c:pt>
                <c:pt idx="61">
                  <c:v>43734</c:v>
                </c:pt>
                <c:pt idx="62">
                  <c:v>43735</c:v>
                </c:pt>
                <c:pt idx="63">
                  <c:v>43738</c:v>
                </c:pt>
                <c:pt idx="64">
                  <c:v>43739</c:v>
                </c:pt>
                <c:pt idx="65">
                  <c:v>43740</c:v>
                </c:pt>
                <c:pt idx="66">
                  <c:v>43741</c:v>
                </c:pt>
                <c:pt idx="67">
                  <c:v>43742</c:v>
                </c:pt>
                <c:pt idx="68">
                  <c:v>43745</c:v>
                </c:pt>
                <c:pt idx="69">
                  <c:v>43746</c:v>
                </c:pt>
                <c:pt idx="70">
                  <c:v>43747</c:v>
                </c:pt>
                <c:pt idx="71">
                  <c:v>43748</c:v>
                </c:pt>
                <c:pt idx="72">
                  <c:v>43749</c:v>
                </c:pt>
                <c:pt idx="73">
                  <c:v>43753</c:v>
                </c:pt>
                <c:pt idx="74">
                  <c:v>43754</c:v>
                </c:pt>
                <c:pt idx="75">
                  <c:v>43755</c:v>
                </c:pt>
                <c:pt idx="76">
                  <c:v>43756</c:v>
                </c:pt>
                <c:pt idx="77">
                  <c:v>43759</c:v>
                </c:pt>
                <c:pt idx="78">
                  <c:v>43760</c:v>
                </c:pt>
                <c:pt idx="79">
                  <c:v>43761</c:v>
                </c:pt>
                <c:pt idx="80">
                  <c:v>43762</c:v>
                </c:pt>
                <c:pt idx="81">
                  <c:v>43763</c:v>
                </c:pt>
                <c:pt idx="82">
                  <c:v>43766</c:v>
                </c:pt>
                <c:pt idx="83">
                  <c:v>43767</c:v>
                </c:pt>
                <c:pt idx="84">
                  <c:v>43768</c:v>
                </c:pt>
                <c:pt idx="85">
                  <c:v>43769</c:v>
                </c:pt>
                <c:pt idx="86">
                  <c:v>43770</c:v>
                </c:pt>
                <c:pt idx="87">
                  <c:v>43773</c:v>
                </c:pt>
                <c:pt idx="88">
                  <c:v>43774</c:v>
                </c:pt>
                <c:pt idx="89">
                  <c:v>43776</c:v>
                </c:pt>
                <c:pt idx="90">
                  <c:v>43777</c:v>
                </c:pt>
                <c:pt idx="91">
                  <c:v>43780</c:v>
                </c:pt>
                <c:pt idx="92">
                  <c:v>43781</c:v>
                </c:pt>
                <c:pt idx="93">
                  <c:v>43782</c:v>
                </c:pt>
                <c:pt idx="94">
                  <c:v>43783</c:v>
                </c:pt>
                <c:pt idx="95">
                  <c:v>43784</c:v>
                </c:pt>
                <c:pt idx="96">
                  <c:v>43788</c:v>
                </c:pt>
                <c:pt idx="97">
                  <c:v>43789</c:v>
                </c:pt>
                <c:pt idx="98">
                  <c:v>43790</c:v>
                </c:pt>
                <c:pt idx="99">
                  <c:v>43791</c:v>
                </c:pt>
                <c:pt idx="100">
                  <c:v>43794</c:v>
                </c:pt>
                <c:pt idx="101">
                  <c:v>43795</c:v>
                </c:pt>
                <c:pt idx="102">
                  <c:v>43796</c:v>
                </c:pt>
                <c:pt idx="103">
                  <c:v>43797</c:v>
                </c:pt>
                <c:pt idx="104">
                  <c:v>43798</c:v>
                </c:pt>
                <c:pt idx="105">
                  <c:v>43801</c:v>
                </c:pt>
                <c:pt idx="106">
                  <c:v>43802</c:v>
                </c:pt>
                <c:pt idx="107">
                  <c:v>43803</c:v>
                </c:pt>
                <c:pt idx="108">
                  <c:v>43804</c:v>
                </c:pt>
                <c:pt idx="109">
                  <c:v>43805</c:v>
                </c:pt>
                <c:pt idx="110">
                  <c:v>43808</c:v>
                </c:pt>
                <c:pt idx="111">
                  <c:v>43809</c:v>
                </c:pt>
                <c:pt idx="112">
                  <c:v>43810</c:v>
                </c:pt>
                <c:pt idx="113">
                  <c:v>43811</c:v>
                </c:pt>
                <c:pt idx="114">
                  <c:v>43812</c:v>
                </c:pt>
                <c:pt idx="115">
                  <c:v>43815</c:v>
                </c:pt>
                <c:pt idx="116">
                  <c:v>43816</c:v>
                </c:pt>
                <c:pt idx="117">
                  <c:v>43817</c:v>
                </c:pt>
                <c:pt idx="118">
                  <c:v>43818</c:v>
                </c:pt>
                <c:pt idx="119">
                  <c:v>43819</c:v>
                </c:pt>
                <c:pt idx="120">
                  <c:v>43822</c:v>
                </c:pt>
                <c:pt idx="121">
                  <c:v>43825</c:v>
                </c:pt>
                <c:pt idx="122">
                  <c:v>43826</c:v>
                </c:pt>
                <c:pt idx="123">
                  <c:v>43829</c:v>
                </c:pt>
                <c:pt idx="124">
                  <c:v>43832</c:v>
                </c:pt>
                <c:pt idx="125">
                  <c:v>43833</c:v>
                </c:pt>
                <c:pt idx="126">
                  <c:v>43836</c:v>
                </c:pt>
                <c:pt idx="127">
                  <c:v>43837</c:v>
                </c:pt>
                <c:pt idx="128">
                  <c:v>43838</c:v>
                </c:pt>
                <c:pt idx="129">
                  <c:v>43839</c:v>
                </c:pt>
                <c:pt idx="130">
                  <c:v>43840</c:v>
                </c:pt>
                <c:pt idx="131">
                  <c:v>43843</c:v>
                </c:pt>
                <c:pt idx="132">
                  <c:v>43844</c:v>
                </c:pt>
                <c:pt idx="133">
                  <c:v>43845</c:v>
                </c:pt>
                <c:pt idx="134">
                  <c:v>43846</c:v>
                </c:pt>
                <c:pt idx="135">
                  <c:v>43847</c:v>
                </c:pt>
                <c:pt idx="136">
                  <c:v>43850</c:v>
                </c:pt>
                <c:pt idx="137">
                  <c:v>43851</c:v>
                </c:pt>
                <c:pt idx="138">
                  <c:v>43852</c:v>
                </c:pt>
                <c:pt idx="139">
                  <c:v>43853</c:v>
                </c:pt>
                <c:pt idx="140">
                  <c:v>43854</c:v>
                </c:pt>
                <c:pt idx="141">
                  <c:v>43857</c:v>
                </c:pt>
                <c:pt idx="142">
                  <c:v>43858</c:v>
                </c:pt>
                <c:pt idx="143">
                  <c:v>43859</c:v>
                </c:pt>
                <c:pt idx="144">
                  <c:v>43860</c:v>
                </c:pt>
                <c:pt idx="145">
                  <c:v>43861</c:v>
                </c:pt>
                <c:pt idx="146">
                  <c:v>43864</c:v>
                </c:pt>
                <c:pt idx="147">
                  <c:v>43865</c:v>
                </c:pt>
                <c:pt idx="148">
                  <c:v>43866</c:v>
                </c:pt>
                <c:pt idx="149">
                  <c:v>43867</c:v>
                </c:pt>
                <c:pt idx="150">
                  <c:v>43868</c:v>
                </c:pt>
                <c:pt idx="151">
                  <c:v>43871</c:v>
                </c:pt>
                <c:pt idx="152">
                  <c:v>43872</c:v>
                </c:pt>
                <c:pt idx="153">
                  <c:v>43873</c:v>
                </c:pt>
                <c:pt idx="154">
                  <c:v>43874</c:v>
                </c:pt>
                <c:pt idx="155">
                  <c:v>43875</c:v>
                </c:pt>
                <c:pt idx="156">
                  <c:v>43878</c:v>
                </c:pt>
                <c:pt idx="157">
                  <c:v>43879</c:v>
                </c:pt>
                <c:pt idx="158">
                  <c:v>43880</c:v>
                </c:pt>
                <c:pt idx="159">
                  <c:v>43881</c:v>
                </c:pt>
                <c:pt idx="160">
                  <c:v>43882</c:v>
                </c:pt>
                <c:pt idx="161">
                  <c:v>43887</c:v>
                </c:pt>
                <c:pt idx="162">
                  <c:v>43888</c:v>
                </c:pt>
                <c:pt idx="163">
                  <c:v>43889</c:v>
                </c:pt>
                <c:pt idx="164">
                  <c:v>43892</c:v>
                </c:pt>
                <c:pt idx="165">
                  <c:v>43893</c:v>
                </c:pt>
                <c:pt idx="166">
                  <c:v>43894</c:v>
                </c:pt>
                <c:pt idx="167">
                  <c:v>43895</c:v>
                </c:pt>
                <c:pt idx="168">
                  <c:v>43896</c:v>
                </c:pt>
                <c:pt idx="169">
                  <c:v>43899</c:v>
                </c:pt>
                <c:pt idx="170">
                  <c:v>43900</c:v>
                </c:pt>
                <c:pt idx="171">
                  <c:v>43901</c:v>
                </c:pt>
                <c:pt idx="172">
                  <c:v>43902</c:v>
                </c:pt>
                <c:pt idx="173">
                  <c:v>43903</c:v>
                </c:pt>
                <c:pt idx="174">
                  <c:v>43906</c:v>
                </c:pt>
                <c:pt idx="175">
                  <c:v>43907</c:v>
                </c:pt>
                <c:pt idx="176">
                  <c:v>43908</c:v>
                </c:pt>
                <c:pt idx="177">
                  <c:v>43909</c:v>
                </c:pt>
                <c:pt idx="178">
                  <c:v>43910</c:v>
                </c:pt>
                <c:pt idx="179">
                  <c:v>43915</c:v>
                </c:pt>
                <c:pt idx="180">
                  <c:v>43916</c:v>
                </c:pt>
                <c:pt idx="181">
                  <c:v>43917</c:v>
                </c:pt>
                <c:pt idx="182">
                  <c:v>43920</c:v>
                </c:pt>
                <c:pt idx="183">
                  <c:v>43922</c:v>
                </c:pt>
                <c:pt idx="184">
                  <c:v>43923</c:v>
                </c:pt>
                <c:pt idx="185">
                  <c:v>43924</c:v>
                </c:pt>
                <c:pt idx="186">
                  <c:v>43927</c:v>
                </c:pt>
                <c:pt idx="187">
                  <c:v>43928</c:v>
                </c:pt>
                <c:pt idx="188">
                  <c:v>43929</c:v>
                </c:pt>
                <c:pt idx="189">
                  <c:v>43934</c:v>
                </c:pt>
                <c:pt idx="190">
                  <c:v>43935</c:v>
                </c:pt>
                <c:pt idx="191">
                  <c:v>43936</c:v>
                </c:pt>
                <c:pt idx="192">
                  <c:v>43937</c:v>
                </c:pt>
                <c:pt idx="193">
                  <c:v>43938</c:v>
                </c:pt>
                <c:pt idx="194">
                  <c:v>43941</c:v>
                </c:pt>
                <c:pt idx="195">
                  <c:v>43942</c:v>
                </c:pt>
                <c:pt idx="196">
                  <c:v>43943</c:v>
                </c:pt>
                <c:pt idx="197">
                  <c:v>43944</c:v>
                </c:pt>
                <c:pt idx="198">
                  <c:v>43945</c:v>
                </c:pt>
                <c:pt idx="199">
                  <c:v>43948</c:v>
                </c:pt>
                <c:pt idx="200">
                  <c:v>43949</c:v>
                </c:pt>
                <c:pt idx="201">
                  <c:v>43950</c:v>
                </c:pt>
                <c:pt idx="202">
                  <c:v>43951</c:v>
                </c:pt>
                <c:pt idx="203">
                  <c:v>43955</c:v>
                </c:pt>
                <c:pt idx="204">
                  <c:v>43956</c:v>
                </c:pt>
                <c:pt idx="205">
                  <c:v>43957</c:v>
                </c:pt>
                <c:pt idx="206">
                  <c:v>43958</c:v>
                </c:pt>
                <c:pt idx="207">
                  <c:v>43959</c:v>
                </c:pt>
                <c:pt idx="208">
                  <c:v>43962</c:v>
                </c:pt>
                <c:pt idx="209">
                  <c:v>43963</c:v>
                </c:pt>
                <c:pt idx="210">
                  <c:v>43964</c:v>
                </c:pt>
                <c:pt idx="211">
                  <c:v>43965</c:v>
                </c:pt>
                <c:pt idx="212">
                  <c:v>43966</c:v>
                </c:pt>
                <c:pt idx="213">
                  <c:v>43969</c:v>
                </c:pt>
                <c:pt idx="214">
                  <c:v>43970</c:v>
                </c:pt>
                <c:pt idx="215">
                  <c:v>43971</c:v>
                </c:pt>
                <c:pt idx="216">
                  <c:v>43972</c:v>
                </c:pt>
                <c:pt idx="217">
                  <c:v>43973</c:v>
                </c:pt>
                <c:pt idx="218">
                  <c:v>43977</c:v>
                </c:pt>
                <c:pt idx="219">
                  <c:v>43978</c:v>
                </c:pt>
                <c:pt idx="220">
                  <c:v>43979</c:v>
                </c:pt>
                <c:pt idx="221">
                  <c:v>43980</c:v>
                </c:pt>
                <c:pt idx="222">
                  <c:v>43983</c:v>
                </c:pt>
                <c:pt idx="223">
                  <c:v>43984</c:v>
                </c:pt>
                <c:pt idx="224">
                  <c:v>43985</c:v>
                </c:pt>
                <c:pt idx="225">
                  <c:v>43986</c:v>
                </c:pt>
                <c:pt idx="226">
                  <c:v>43987</c:v>
                </c:pt>
                <c:pt idx="227">
                  <c:v>43990</c:v>
                </c:pt>
                <c:pt idx="228">
                  <c:v>43991</c:v>
                </c:pt>
                <c:pt idx="229">
                  <c:v>43992</c:v>
                </c:pt>
                <c:pt idx="230">
                  <c:v>43993</c:v>
                </c:pt>
                <c:pt idx="231">
                  <c:v>43994</c:v>
                </c:pt>
                <c:pt idx="232">
                  <c:v>43998</c:v>
                </c:pt>
                <c:pt idx="233">
                  <c:v>43999</c:v>
                </c:pt>
                <c:pt idx="234">
                  <c:v>44000</c:v>
                </c:pt>
                <c:pt idx="235">
                  <c:v>44001</c:v>
                </c:pt>
                <c:pt idx="236">
                  <c:v>44004</c:v>
                </c:pt>
                <c:pt idx="237">
                  <c:v>44005</c:v>
                </c:pt>
                <c:pt idx="238">
                  <c:v>44006</c:v>
                </c:pt>
                <c:pt idx="239">
                  <c:v>44007</c:v>
                </c:pt>
                <c:pt idx="240">
                  <c:v>44008</c:v>
                </c:pt>
                <c:pt idx="241">
                  <c:v>44011</c:v>
                </c:pt>
                <c:pt idx="242">
                  <c:v>44012</c:v>
                </c:pt>
                <c:pt idx="243">
                  <c:v>44013</c:v>
                </c:pt>
                <c:pt idx="244">
                  <c:v>44014</c:v>
                </c:pt>
                <c:pt idx="245">
                  <c:v>44015</c:v>
                </c:pt>
                <c:pt idx="246">
                  <c:v>44018</c:v>
                </c:pt>
                <c:pt idx="247">
                  <c:v>44019</c:v>
                </c:pt>
                <c:pt idx="248">
                  <c:v>44020</c:v>
                </c:pt>
                <c:pt idx="249">
                  <c:v>44025</c:v>
                </c:pt>
                <c:pt idx="250">
                  <c:v>44026</c:v>
                </c:pt>
                <c:pt idx="251">
                  <c:v>44027</c:v>
                </c:pt>
                <c:pt idx="252">
                  <c:v>44028</c:v>
                </c:pt>
                <c:pt idx="253">
                  <c:v>44029</c:v>
                </c:pt>
                <c:pt idx="254">
                  <c:v>44032</c:v>
                </c:pt>
                <c:pt idx="255">
                  <c:v>44033</c:v>
                </c:pt>
                <c:pt idx="256">
                  <c:v>44034</c:v>
                </c:pt>
                <c:pt idx="257">
                  <c:v>44035</c:v>
                </c:pt>
                <c:pt idx="258">
                  <c:v>44036</c:v>
                </c:pt>
                <c:pt idx="259">
                  <c:v>44039</c:v>
                </c:pt>
                <c:pt idx="260">
                  <c:v>44040</c:v>
                </c:pt>
                <c:pt idx="261">
                  <c:v>44041</c:v>
                </c:pt>
                <c:pt idx="262">
                  <c:v>44042</c:v>
                </c:pt>
                <c:pt idx="263">
                  <c:v>44043</c:v>
                </c:pt>
                <c:pt idx="264">
                  <c:v>44046</c:v>
                </c:pt>
                <c:pt idx="265">
                  <c:v>44047</c:v>
                </c:pt>
                <c:pt idx="266">
                  <c:v>44048</c:v>
                </c:pt>
                <c:pt idx="267">
                  <c:v>44049</c:v>
                </c:pt>
                <c:pt idx="268">
                  <c:v>44050</c:v>
                </c:pt>
                <c:pt idx="269">
                  <c:v>44053</c:v>
                </c:pt>
                <c:pt idx="270">
                  <c:v>44054</c:v>
                </c:pt>
                <c:pt idx="271">
                  <c:v>44055</c:v>
                </c:pt>
                <c:pt idx="272">
                  <c:v>44056</c:v>
                </c:pt>
                <c:pt idx="273">
                  <c:v>44057</c:v>
                </c:pt>
                <c:pt idx="274">
                  <c:v>44061</c:v>
                </c:pt>
                <c:pt idx="275">
                  <c:v>44062</c:v>
                </c:pt>
                <c:pt idx="276">
                  <c:v>44063</c:v>
                </c:pt>
                <c:pt idx="277">
                  <c:v>44064</c:v>
                </c:pt>
                <c:pt idx="278">
                  <c:v>44065</c:v>
                </c:pt>
                <c:pt idx="279">
                  <c:v>44068</c:v>
                </c:pt>
                <c:pt idx="280">
                  <c:v>44069</c:v>
                </c:pt>
                <c:pt idx="281">
                  <c:v>44070</c:v>
                </c:pt>
                <c:pt idx="282">
                  <c:v>44071</c:v>
                </c:pt>
                <c:pt idx="283">
                  <c:v>44074</c:v>
                </c:pt>
                <c:pt idx="284">
                  <c:v>44075</c:v>
                </c:pt>
                <c:pt idx="285">
                  <c:v>44076</c:v>
                </c:pt>
                <c:pt idx="286">
                  <c:v>44077</c:v>
                </c:pt>
                <c:pt idx="287">
                  <c:v>44078</c:v>
                </c:pt>
                <c:pt idx="288">
                  <c:v>44081</c:v>
                </c:pt>
                <c:pt idx="289">
                  <c:v>44082</c:v>
                </c:pt>
                <c:pt idx="290">
                  <c:v>44083</c:v>
                </c:pt>
                <c:pt idx="291">
                  <c:v>44084</c:v>
                </c:pt>
                <c:pt idx="292">
                  <c:v>44085</c:v>
                </c:pt>
                <c:pt idx="293">
                  <c:v>44088</c:v>
                </c:pt>
                <c:pt idx="294">
                  <c:v>44089</c:v>
                </c:pt>
                <c:pt idx="295">
                  <c:v>44090</c:v>
                </c:pt>
                <c:pt idx="296">
                  <c:v>44091</c:v>
                </c:pt>
                <c:pt idx="297">
                  <c:v>44092</c:v>
                </c:pt>
                <c:pt idx="298">
                  <c:v>44095</c:v>
                </c:pt>
                <c:pt idx="299">
                  <c:v>44096</c:v>
                </c:pt>
                <c:pt idx="300">
                  <c:v>44097</c:v>
                </c:pt>
                <c:pt idx="301">
                  <c:v>44098</c:v>
                </c:pt>
                <c:pt idx="302">
                  <c:v>44099</c:v>
                </c:pt>
                <c:pt idx="303">
                  <c:v>44102</c:v>
                </c:pt>
                <c:pt idx="304">
                  <c:v>44103</c:v>
                </c:pt>
                <c:pt idx="305">
                  <c:v>44104</c:v>
                </c:pt>
                <c:pt idx="306">
                  <c:v>44105</c:v>
                </c:pt>
                <c:pt idx="307">
                  <c:v>44106</c:v>
                </c:pt>
                <c:pt idx="308">
                  <c:v>44109</c:v>
                </c:pt>
                <c:pt idx="309">
                  <c:v>44110</c:v>
                </c:pt>
                <c:pt idx="310">
                  <c:v>44111</c:v>
                </c:pt>
                <c:pt idx="311">
                  <c:v>44112</c:v>
                </c:pt>
                <c:pt idx="312">
                  <c:v>44113</c:v>
                </c:pt>
                <c:pt idx="313">
                  <c:v>44117</c:v>
                </c:pt>
                <c:pt idx="314">
                  <c:v>44118</c:v>
                </c:pt>
                <c:pt idx="315">
                  <c:v>44119</c:v>
                </c:pt>
                <c:pt idx="316">
                  <c:v>44120</c:v>
                </c:pt>
                <c:pt idx="317">
                  <c:v>44123</c:v>
                </c:pt>
                <c:pt idx="318">
                  <c:v>44124</c:v>
                </c:pt>
                <c:pt idx="319">
                  <c:v>44125</c:v>
                </c:pt>
                <c:pt idx="320">
                  <c:v>44126</c:v>
                </c:pt>
                <c:pt idx="321">
                  <c:v>44127</c:v>
                </c:pt>
                <c:pt idx="322">
                  <c:v>44130</c:v>
                </c:pt>
                <c:pt idx="323">
                  <c:v>44131</c:v>
                </c:pt>
                <c:pt idx="324">
                  <c:v>44132</c:v>
                </c:pt>
                <c:pt idx="325">
                  <c:v>44133</c:v>
                </c:pt>
                <c:pt idx="326">
                  <c:v>44134</c:v>
                </c:pt>
                <c:pt idx="327">
                  <c:v>44137</c:v>
                </c:pt>
                <c:pt idx="328">
                  <c:v>44138</c:v>
                </c:pt>
                <c:pt idx="329">
                  <c:v>44139</c:v>
                </c:pt>
                <c:pt idx="330">
                  <c:v>44140</c:v>
                </c:pt>
                <c:pt idx="331">
                  <c:v>44144</c:v>
                </c:pt>
                <c:pt idx="332">
                  <c:v>44145</c:v>
                </c:pt>
                <c:pt idx="333">
                  <c:v>44146</c:v>
                </c:pt>
                <c:pt idx="334">
                  <c:v>44147</c:v>
                </c:pt>
                <c:pt idx="335">
                  <c:v>44148</c:v>
                </c:pt>
                <c:pt idx="336">
                  <c:v>44151</c:v>
                </c:pt>
                <c:pt idx="337">
                  <c:v>44152</c:v>
                </c:pt>
                <c:pt idx="338">
                  <c:v>44153</c:v>
                </c:pt>
                <c:pt idx="339">
                  <c:v>44154</c:v>
                </c:pt>
                <c:pt idx="340">
                  <c:v>44155</c:v>
                </c:pt>
                <c:pt idx="341">
                  <c:v>44159</c:v>
                </c:pt>
                <c:pt idx="342">
                  <c:v>44160</c:v>
                </c:pt>
                <c:pt idx="343">
                  <c:v>44161</c:v>
                </c:pt>
                <c:pt idx="344">
                  <c:v>44162</c:v>
                </c:pt>
                <c:pt idx="345">
                  <c:v>44165</c:v>
                </c:pt>
                <c:pt idx="346">
                  <c:v>44166</c:v>
                </c:pt>
                <c:pt idx="347">
                  <c:v>44167</c:v>
                </c:pt>
                <c:pt idx="348">
                  <c:v>44168</c:v>
                </c:pt>
                <c:pt idx="349">
                  <c:v>44169</c:v>
                </c:pt>
                <c:pt idx="350">
                  <c:v>44174</c:v>
                </c:pt>
                <c:pt idx="351">
                  <c:v>44175</c:v>
                </c:pt>
                <c:pt idx="352">
                  <c:v>44176</c:v>
                </c:pt>
                <c:pt idx="353">
                  <c:v>44179</c:v>
                </c:pt>
                <c:pt idx="354">
                  <c:v>44180</c:v>
                </c:pt>
                <c:pt idx="355">
                  <c:v>44181</c:v>
                </c:pt>
                <c:pt idx="356">
                  <c:v>44182</c:v>
                </c:pt>
                <c:pt idx="357">
                  <c:v>44183</c:v>
                </c:pt>
                <c:pt idx="358">
                  <c:v>44186</c:v>
                </c:pt>
                <c:pt idx="359">
                  <c:v>44187</c:v>
                </c:pt>
                <c:pt idx="360">
                  <c:v>44188</c:v>
                </c:pt>
                <c:pt idx="361">
                  <c:v>44193</c:v>
                </c:pt>
                <c:pt idx="362">
                  <c:v>44194</c:v>
                </c:pt>
                <c:pt idx="363">
                  <c:v>44195</c:v>
                </c:pt>
                <c:pt idx="364">
                  <c:v>44200</c:v>
                </c:pt>
                <c:pt idx="365">
                  <c:v>44201</c:v>
                </c:pt>
                <c:pt idx="366">
                  <c:v>44202</c:v>
                </c:pt>
                <c:pt idx="367">
                  <c:v>44203</c:v>
                </c:pt>
                <c:pt idx="368">
                  <c:v>44204</c:v>
                </c:pt>
                <c:pt idx="369">
                  <c:v>44207</c:v>
                </c:pt>
                <c:pt idx="370">
                  <c:v>44208</c:v>
                </c:pt>
                <c:pt idx="371">
                  <c:v>44209</c:v>
                </c:pt>
                <c:pt idx="372">
                  <c:v>44210</c:v>
                </c:pt>
                <c:pt idx="373">
                  <c:v>44211</c:v>
                </c:pt>
                <c:pt idx="374">
                  <c:v>44214</c:v>
                </c:pt>
                <c:pt idx="375">
                  <c:v>44215</c:v>
                </c:pt>
                <c:pt idx="376">
                  <c:v>44216</c:v>
                </c:pt>
                <c:pt idx="377">
                  <c:v>44217</c:v>
                </c:pt>
                <c:pt idx="378">
                  <c:v>44218</c:v>
                </c:pt>
                <c:pt idx="379">
                  <c:v>44221</c:v>
                </c:pt>
                <c:pt idx="380">
                  <c:v>44222</c:v>
                </c:pt>
                <c:pt idx="381">
                  <c:v>44223</c:v>
                </c:pt>
                <c:pt idx="382">
                  <c:v>44224</c:v>
                </c:pt>
                <c:pt idx="383">
                  <c:v>44225</c:v>
                </c:pt>
                <c:pt idx="384">
                  <c:v>44228</c:v>
                </c:pt>
                <c:pt idx="385">
                  <c:v>44229</c:v>
                </c:pt>
                <c:pt idx="386">
                  <c:v>44230</c:v>
                </c:pt>
                <c:pt idx="387">
                  <c:v>44231</c:v>
                </c:pt>
                <c:pt idx="388">
                  <c:v>44232</c:v>
                </c:pt>
                <c:pt idx="389">
                  <c:v>44235</c:v>
                </c:pt>
                <c:pt idx="390">
                  <c:v>44236</c:v>
                </c:pt>
                <c:pt idx="391">
                  <c:v>44237</c:v>
                </c:pt>
                <c:pt idx="392">
                  <c:v>44238</c:v>
                </c:pt>
                <c:pt idx="393">
                  <c:v>44239</c:v>
                </c:pt>
                <c:pt idx="394">
                  <c:v>44244</c:v>
                </c:pt>
                <c:pt idx="395">
                  <c:v>44245</c:v>
                </c:pt>
                <c:pt idx="396">
                  <c:v>44246</c:v>
                </c:pt>
                <c:pt idx="397">
                  <c:v>44249</c:v>
                </c:pt>
                <c:pt idx="398">
                  <c:v>44250</c:v>
                </c:pt>
                <c:pt idx="399">
                  <c:v>44251</c:v>
                </c:pt>
                <c:pt idx="400">
                  <c:v>44252</c:v>
                </c:pt>
                <c:pt idx="401">
                  <c:v>44253</c:v>
                </c:pt>
                <c:pt idx="402">
                  <c:v>44256</c:v>
                </c:pt>
                <c:pt idx="403">
                  <c:v>44257</c:v>
                </c:pt>
                <c:pt idx="404">
                  <c:v>44258</c:v>
                </c:pt>
                <c:pt idx="405">
                  <c:v>44259</c:v>
                </c:pt>
                <c:pt idx="406">
                  <c:v>44260</c:v>
                </c:pt>
                <c:pt idx="407">
                  <c:v>44263</c:v>
                </c:pt>
                <c:pt idx="408">
                  <c:v>44264</c:v>
                </c:pt>
                <c:pt idx="409">
                  <c:v>44265</c:v>
                </c:pt>
                <c:pt idx="410">
                  <c:v>44266</c:v>
                </c:pt>
                <c:pt idx="411">
                  <c:v>44267</c:v>
                </c:pt>
                <c:pt idx="412">
                  <c:v>44270</c:v>
                </c:pt>
                <c:pt idx="413">
                  <c:v>44271</c:v>
                </c:pt>
                <c:pt idx="414">
                  <c:v>44272</c:v>
                </c:pt>
                <c:pt idx="415">
                  <c:v>44273</c:v>
                </c:pt>
                <c:pt idx="416">
                  <c:v>44274</c:v>
                </c:pt>
                <c:pt idx="417">
                  <c:v>44277</c:v>
                </c:pt>
                <c:pt idx="418">
                  <c:v>44278</c:v>
                </c:pt>
                <c:pt idx="419">
                  <c:v>44280</c:v>
                </c:pt>
                <c:pt idx="420">
                  <c:v>44281</c:v>
                </c:pt>
                <c:pt idx="421">
                  <c:v>44284</c:v>
                </c:pt>
                <c:pt idx="422">
                  <c:v>44285</c:v>
                </c:pt>
                <c:pt idx="423">
                  <c:v>44286</c:v>
                </c:pt>
                <c:pt idx="424">
                  <c:v>44291</c:v>
                </c:pt>
                <c:pt idx="425">
                  <c:v>44292</c:v>
                </c:pt>
                <c:pt idx="426">
                  <c:v>44293</c:v>
                </c:pt>
                <c:pt idx="427">
                  <c:v>44294</c:v>
                </c:pt>
                <c:pt idx="428">
                  <c:v>44295</c:v>
                </c:pt>
                <c:pt idx="429">
                  <c:v>44298</c:v>
                </c:pt>
                <c:pt idx="430">
                  <c:v>44299</c:v>
                </c:pt>
                <c:pt idx="431">
                  <c:v>44300</c:v>
                </c:pt>
                <c:pt idx="432">
                  <c:v>44301</c:v>
                </c:pt>
                <c:pt idx="433">
                  <c:v>44302</c:v>
                </c:pt>
                <c:pt idx="434">
                  <c:v>44305</c:v>
                </c:pt>
                <c:pt idx="435">
                  <c:v>44306</c:v>
                </c:pt>
                <c:pt idx="436">
                  <c:v>44307</c:v>
                </c:pt>
                <c:pt idx="437">
                  <c:v>44308</c:v>
                </c:pt>
                <c:pt idx="438">
                  <c:v>44309</c:v>
                </c:pt>
                <c:pt idx="439">
                  <c:v>44312</c:v>
                </c:pt>
                <c:pt idx="440">
                  <c:v>44313</c:v>
                </c:pt>
                <c:pt idx="441">
                  <c:v>44314</c:v>
                </c:pt>
                <c:pt idx="442">
                  <c:v>44315</c:v>
                </c:pt>
                <c:pt idx="443">
                  <c:v>44316</c:v>
                </c:pt>
                <c:pt idx="444">
                  <c:v>44319</c:v>
                </c:pt>
                <c:pt idx="445">
                  <c:v>44320</c:v>
                </c:pt>
                <c:pt idx="446">
                  <c:v>44321</c:v>
                </c:pt>
                <c:pt idx="447">
                  <c:v>44322</c:v>
                </c:pt>
                <c:pt idx="448">
                  <c:v>44323</c:v>
                </c:pt>
                <c:pt idx="449">
                  <c:v>44326</c:v>
                </c:pt>
                <c:pt idx="450">
                  <c:v>44327</c:v>
                </c:pt>
                <c:pt idx="451">
                  <c:v>44328</c:v>
                </c:pt>
                <c:pt idx="452">
                  <c:v>44329</c:v>
                </c:pt>
                <c:pt idx="453">
                  <c:v>44330</c:v>
                </c:pt>
                <c:pt idx="454">
                  <c:v>44333</c:v>
                </c:pt>
                <c:pt idx="455">
                  <c:v>44334</c:v>
                </c:pt>
                <c:pt idx="456">
                  <c:v>44335</c:v>
                </c:pt>
                <c:pt idx="457">
                  <c:v>44336</c:v>
                </c:pt>
                <c:pt idx="458">
                  <c:v>44337</c:v>
                </c:pt>
                <c:pt idx="459">
                  <c:v>44342</c:v>
                </c:pt>
                <c:pt idx="460">
                  <c:v>44343</c:v>
                </c:pt>
                <c:pt idx="461">
                  <c:v>44344</c:v>
                </c:pt>
                <c:pt idx="462">
                  <c:v>44347</c:v>
                </c:pt>
                <c:pt idx="463">
                  <c:v>44348</c:v>
                </c:pt>
                <c:pt idx="464">
                  <c:v>44349</c:v>
                </c:pt>
                <c:pt idx="465">
                  <c:v>44350</c:v>
                </c:pt>
                <c:pt idx="466">
                  <c:v>44351</c:v>
                </c:pt>
                <c:pt idx="467">
                  <c:v>44354</c:v>
                </c:pt>
                <c:pt idx="468">
                  <c:v>44355</c:v>
                </c:pt>
                <c:pt idx="469">
                  <c:v>44356</c:v>
                </c:pt>
                <c:pt idx="470">
                  <c:v>44357</c:v>
                </c:pt>
                <c:pt idx="471">
                  <c:v>44358</c:v>
                </c:pt>
                <c:pt idx="472">
                  <c:v>44361</c:v>
                </c:pt>
                <c:pt idx="473">
                  <c:v>44362</c:v>
                </c:pt>
                <c:pt idx="474">
                  <c:v>44363</c:v>
                </c:pt>
                <c:pt idx="475">
                  <c:v>44364</c:v>
                </c:pt>
                <c:pt idx="476">
                  <c:v>44365</c:v>
                </c:pt>
                <c:pt idx="477">
                  <c:v>44369</c:v>
                </c:pt>
                <c:pt idx="478">
                  <c:v>44370</c:v>
                </c:pt>
                <c:pt idx="479">
                  <c:v>44371</c:v>
                </c:pt>
                <c:pt idx="480">
                  <c:v>44372</c:v>
                </c:pt>
                <c:pt idx="481">
                  <c:v>44375</c:v>
                </c:pt>
                <c:pt idx="482">
                  <c:v>44376</c:v>
                </c:pt>
                <c:pt idx="483">
                  <c:v>44377</c:v>
                </c:pt>
                <c:pt idx="484">
                  <c:v>44378</c:v>
                </c:pt>
                <c:pt idx="485">
                  <c:v>44379</c:v>
                </c:pt>
                <c:pt idx="486">
                  <c:v>44382</c:v>
                </c:pt>
                <c:pt idx="487">
                  <c:v>44383</c:v>
                </c:pt>
                <c:pt idx="488">
                  <c:v>44384</c:v>
                </c:pt>
                <c:pt idx="489">
                  <c:v>44385</c:v>
                </c:pt>
                <c:pt idx="490">
                  <c:v>44389</c:v>
                </c:pt>
                <c:pt idx="491">
                  <c:v>44390</c:v>
                </c:pt>
                <c:pt idx="492">
                  <c:v>44391</c:v>
                </c:pt>
                <c:pt idx="493">
                  <c:v>44392</c:v>
                </c:pt>
                <c:pt idx="494">
                  <c:v>44393</c:v>
                </c:pt>
                <c:pt idx="495">
                  <c:v>44396</c:v>
                </c:pt>
                <c:pt idx="496">
                  <c:v>44397</c:v>
                </c:pt>
                <c:pt idx="497">
                  <c:v>44398</c:v>
                </c:pt>
                <c:pt idx="498">
                  <c:v>44399</c:v>
                </c:pt>
                <c:pt idx="499">
                  <c:v>44400</c:v>
                </c:pt>
                <c:pt idx="500">
                  <c:v>44403</c:v>
                </c:pt>
                <c:pt idx="501">
                  <c:v>44404</c:v>
                </c:pt>
                <c:pt idx="502">
                  <c:v>44405</c:v>
                </c:pt>
                <c:pt idx="503">
                  <c:v>44406</c:v>
                </c:pt>
                <c:pt idx="504">
                  <c:v>44407</c:v>
                </c:pt>
                <c:pt idx="505">
                  <c:v>44410</c:v>
                </c:pt>
                <c:pt idx="506">
                  <c:v>44411</c:v>
                </c:pt>
                <c:pt idx="507">
                  <c:v>44412</c:v>
                </c:pt>
                <c:pt idx="508">
                  <c:v>44413</c:v>
                </c:pt>
                <c:pt idx="509">
                  <c:v>44414</c:v>
                </c:pt>
                <c:pt idx="510">
                  <c:v>44417</c:v>
                </c:pt>
                <c:pt idx="511">
                  <c:v>44418</c:v>
                </c:pt>
                <c:pt idx="512">
                  <c:v>44419</c:v>
                </c:pt>
                <c:pt idx="513">
                  <c:v>44420</c:v>
                </c:pt>
                <c:pt idx="514">
                  <c:v>44421</c:v>
                </c:pt>
                <c:pt idx="515">
                  <c:v>44425</c:v>
                </c:pt>
                <c:pt idx="516">
                  <c:v>44426</c:v>
                </c:pt>
                <c:pt idx="517">
                  <c:v>44427</c:v>
                </c:pt>
                <c:pt idx="518">
                  <c:v>44428</c:v>
                </c:pt>
                <c:pt idx="519">
                  <c:v>44431</c:v>
                </c:pt>
                <c:pt idx="520">
                  <c:v>44432</c:v>
                </c:pt>
                <c:pt idx="521">
                  <c:v>44433</c:v>
                </c:pt>
                <c:pt idx="522">
                  <c:v>44434</c:v>
                </c:pt>
                <c:pt idx="523">
                  <c:v>44435</c:v>
                </c:pt>
                <c:pt idx="524">
                  <c:v>44438</c:v>
                </c:pt>
                <c:pt idx="525">
                  <c:v>44439</c:v>
                </c:pt>
                <c:pt idx="526">
                  <c:v>44440</c:v>
                </c:pt>
                <c:pt idx="527">
                  <c:v>44441</c:v>
                </c:pt>
                <c:pt idx="528">
                  <c:v>44442</c:v>
                </c:pt>
                <c:pt idx="529">
                  <c:v>44445</c:v>
                </c:pt>
                <c:pt idx="530">
                  <c:v>44446</c:v>
                </c:pt>
                <c:pt idx="531">
                  <c:v>44447</c:v>
                </c:pt>
                <c:pt idx="532">
                  <c:v>44448</c:v>
                </c:pt>
                <c:pt idx="533">
                  <c:v>44449</c:v>
                </c:pt>
                <c:pt idx="534">
                  <c:v>44452</c:v>
                </c:pt>
                <c:pt idx="535">
                  <c:v>44453</c:v>
                </c:pt>
                <c:pt idx="536">
                  <c:v>44454</c:v>
                </c:pt>
                <c:pt idx="537">
                  <c:v>44455</c:v>
                </c:pt>
                <c:pt idx="538">
                  <c:v>44456</c:v>
                </c:pt>
                <c:pt idx="539">
                  <c:v>44459</c:v>
                </c:pt>
                <c:pt idx="540">
                  <c:v>44460</c:v>
                </c:pt>
                <c:pt idx="541">
                  <c:v>44461</c:v>
                </c:pt>
                <c:pt idx="542">
                  <c:v>44462</c:v>
                </c:pt>
                <c:pt idx="543">
                  <c:v>44463</c:v>
                </c:pt>
                <c:pt idx="544">
                  <c:v>44466</c:v>
                </c:pt>
                <c:pt idx="545">
                  <c:v>44467</c:v>
                </c:pt>
                <c:pt idx="546">
                  <c:v>44468</c:v>
                </c:pt>
                <c:pt idx="547">
                  <c:v>44469</c:v>
                </c:pt>
                <c:pt idx="548">
                  <c:v>44470</c:v>
                </c:pt>
                <c:pt idx="549">
                  <c:v>44473</c:v>
                </c:pt>
                <c:pt idx="550">
                  <c:v>44474</c:v>
                </c:pt>
                <c:pt idx="551">
                  <c:v>44475</c:v>
                </c:pt>
                <c:pt idx="552">
                  <c:v>44476</c:v>
                </c:pt>
                <c:pt idx="553">
                  <c:v>44481</c:v>
                </c:pt>
                <c:pt idx="554">
                  <c:v>44482</c:v>
                </c:pt>
                <c:pt idx="555">
                  <c:v>44483</c:v>
                </c:pt>
                <c:pt idx="556">
                  <c:v>44484</c:v>
                </c:pt>
                <c:pt idx="557">
                  <c:v>44487</c:v>
                </c:pt>
                <c:pt idx="558">
                  <c:v>44488</c:v>
                </c:pt>
                <c:pt idx="559">
                  <c:v>44489</c:v>
                </c:pt>
                <c:pt idx="560">
                  <c:v>44490</c:v>
                </c:pt>
                <c:pt idx="561">
                  <c:v>44491</c:v>
                </c:pt>
                <c:pt idx="562">
                  <c:v>44494</c:v>
                </c:pt>
                <c:pt idx="563">
                  <c:v>44495</c:v>
                </c:pt>
                <c:pt idx="564">
                  <c:v>44496</c:v>
                </c:pt>
                <c:pt idx="565">
                  <c:v>44497</c:v>
                </c:pt>
                <c:pt idx="566">
                  <c:v>44498</c:v>
                </c:pt>
                <c:pt idx="567">
                  <c:v>44501</c:v>
                </c:pt>
                <c:pt idx="568">
                  <c:v>44502</c:v>
                </c:pt>
                <c:pt idx="569">
                  <c:v>44503</c:v>
                </c:pt>
                <c:pt idx="570">
                  <c:v>44504</c:v>
                </c:pt>
                <c:pt idx="571">
                  <c:v>44505</c:v>
                </c:pt>
                <c:pt idx="572">
                  <c:v>44508</c:v>
                </c:pt>
                <c:pt idx="573">
                  <c:v>44509</c:v>
                </c:pt>
                <c:pt idx="574">
                  <c:v>44510</c:v>
                </c:pt>
                <c:pt idx="575">
                  <c:v>44511</c:v>
                </c:pt>
                <c:pt idx="576">
                  <c:v>44512</c:v>
                </c:pt>
                <c:pt idx="577">
                  <c:v>44515</c:v>
                </c:pt>
                <c:pt idx="578">
                  <c:v>44516</c:v>
                </c:pt>
                <c:pt idx="579">
                  <c:v>44517</c:v>
                </c:pt>
                <c:pt idx="580">
                  <c:v>44518</c:v>
                </c:pt>
                <c:pt idx="581">
                  <c:v>44519</c:v>
                </c:pt>
                <c:pt idx="582">
                  <c:v>44523</c:v>
                </c:pt>
                <c:pt idx="583">
                  <c:v>44524</c:v>
                </c:pt>
                <c:pt idx="584">
                  <c:v>44525</c:v>
                </c:pt>
                <c:pt idx="585">
                  <c:v>44526</c:v>
                </c:pt>
                <c:pt idx="586">
                  <c:v>44529</c:v>
                </c:pt>
                <c:pt idx="587">
                  <c:v>44530</c:v>
                </c:pt>
                <c:pt idx="588">
                  <c:v>44531</c:v>
                </c:pt>
                <c:pt idx="589">
                  <c:v>44532</c:v>
                </c:pt>
                <c:pt idx="590">
                  <c:v>44533</c:v>
                </c:pt>
                <c:pt idx="591">
                  <c:v>44536</c:v>
                </c:pt>
                <c:pt idx="592">
                  <c:v>44537</c:v>
                </c:pt>
                <c:pt idx="593">
                  <c:v>44539</c:v>
                </c:pt>
                <c:pt idx="594">
                  <c:v>44540</c:v>
                </c:pt>
                <c:pt idx="595">
                  <c:v>44543</c:v>
                </c:pt>
                <c:pt idx="596">
                  <c:v>44544</c:v>
                </c:pt>
                <c:pt idx="597">
                  <c:v>44545</c:v>
                </c:pt>
                <c:pt idx="598">
                  <c:v>44546</c:v>
                </c:pt>
                <c:pt idx="599">
                  <c:v>44547</c:v>
                </c:pt>
                <c:pt idx="600">
                  <c:v>44550</c:v>
                </c:pt>
                <c:pt idx="601">
                  <c:v>44551</c:v>
                </c:pt>
                <c:pt idx="602">
                  <c:v>44552</c:v>
                </c:pt>
                <c:pt idx="603">
                  <c:v>44553</c:v>
                </c:pt>
                <c:pt idx="604">
                  <c:v>44557</c:v>
                </c:pt>
                <c:pt idx="605">
                  <c:v>44558</c:v>
                </c:pt>
                <c:pt idx="606">
                  <c:v>44559</c:v>
                </c:pt>
                <c:pt idx="607">
                  <c:v>44560</c:v>
                </c:pt>
                <c:pt idx="608">
                  <c:v>44564</c:v>
                </c:pt>
                <c:pt idx="609">
                  <c:v>44565</c:v>
                </c:pt>
                <c:pt idx="610">
                  <c:v>44566</c:v>
                </c:pt>
                <c:pt idx="611">
                  <c:v>44567</c:v>
                </c:pt>
                <c:pt idx="612">
                  <c:v>44568</c:v>
                </c:pt>
                <c:pt idx="613">
                  <c:v>44571</c:v>
                </c:pt>
                <c:pt idx="614">
                  <c:v>44572</c:v>
                </c:pt>
                <c:pt idx="615">
                  <c:v>44573</c:v>
                </c:pt>
                <c:pt idx="616">
                  <c:v>44574</c:v>
                </c:pt>
                <c:pt idx="617">
                  <c:v>44575</c:v>
                </c:pt>
                <c:pt idx="618">
                  <c:v>44578</c:v>
                </c:pt>
                <c:pt idx="619">
                  <c:v>44579</c:v>
                </c:pt>
                <c:pt idx="620">
                  <c:v>44580</c:v>
                </c:pt>
                <c:pt idx="621">
                  <c:v>44581</c:v>
                </c:pt>
                <c:pt idx="622">
                  <c:v>44582</c:v>
                </c:pt>
                <c:pt idx="623">
                  <c:v>44585</c:v>
                </c:pt>
                <c:pt idx="624">
                  <c:v>44586</c:v>
                </c:pt>
                <c:pt idx="625">
                  <c:v>44587</c:v>
                </c:pt>
                <c:pt idx="626">
                  <c:v>44588</c:v>
                </c:pt>
                <c:pt idx="627">
                  <c:v>44589</c:v>
                </c:pt>
                <c:pt idx="628">
                  <c:v>44592</c:v>
                </c:pt>
                <c:pt idx="629">
                  <c:v>44593</c:v>
                </c:pt>
                <c:pt idx="630">
                  <c:v>44594</c:v>
                </c:pt>
                <c:pt idx="631">
                  <c:v>44595</c:v>
                </c:pt>
                <c:pt idx="632">
                  <c:v>44596</c:v>
                </c:pt>
                <c:pt idx="633">
                  <c:v>44599</c:v>
                </c:pt>
                <c:pt idx="634">
                  <c:v>44600</c:v>
                </c:pt>
                <c:pt idx="635">
                  <c:v>44601</c:v>
                </c:pt>
                <c:pt idx="636">
                  <c:v>44602</c:v>
                </c:pt>
                <c:pt idx="637">
                  <c:v>44603</c:v>
                </c:pt>
                <c:pt idx="638">
                  <c:v>44606</c:v>
                </c:pt>
                <c:pt idx="639">
                  <c:v>44607</c:v>
                </c:pt>
                <c:pt idx="640">
                  <c:v>44608</c:v>
                </c:pt>
                <c:pt idx="641">
                  <c:v>44609</c:v>
                </c:pt>
                <c:pt idx="642">
                  <c:v>44610</c:v>
                </c:pt>
                <c:pt idx="643">
                  <c:v>44613</c:v>
                </c:pt>
                <c:pt idx="644">
                  <c:v>44614</c:v>
                </c:pt>
                <c:pt idx="645">
                  <c:v>44615</c:v>
                </c:pt>
                <c:pt idx="646">
                  <c:v>44616</c:v>
                </c:pt>
                <c:pt idx="647">
                  <c:v>44617</c:v>
                </c:pt>
                <c:pt idx="648">
                  <c:v>44622</c:v>
                </c:pt>
                <c:pt idx="649">
                  <c:v>44623</c:v>
                </c:pt>
                <c:pt idx="650">
                  <c:v>44624</c:v>
                </c:pt>
                <c:pt idx="651">
                  <c:v>44627</c:v>
                </c:pt>
                <c:pt idx="652">
                  <c:v>44628</c:v>
                </c:pt>
                <c:pt idx="653">
                  <c:v>44629</c:v>
                </c:pt>
                <c:pt idx="654">
                  <c:v>44630</c:v>
                </c:pt>
                <c:pt idx="655">
                  <c:v>44631</c:v>
                </c:pt>
                <c:pt idx="656">
                  <c:v>44634</c:v>
                </c:pt>
                <c:pt idx="657">
                  <c:v>44635</c:v>
                </c:pt>
                <c:pt idx="658">
                  <c:v>44636</c:v>
                </c:pt>
                <c:pt idx="659">
                  <c:v>44637</c:v>
                </c:pt>
                <c:pt idx="660">
                  <c:v>44638</c:v>
                </c:pt>
                <c:pt idx="661">
                  <c:v>44641</c:v>
                </c:pt>
                <c:pt idx="662">
                  <c:v>44642</c:v>
                </c:pt>
                <c:pt idx="663">
                  <c:v>44643</c:v>
                </c:pt>
                <c:pt idx="664">
                  <c:v>44645</c:v>
                </c:pt>
                <c:pt idx="665">
                  <c:v>44648</c:v>
                </c:pt>
                <c:pt idx="666">
                  <c:v>44649</c:v>
                </c:pt>
                <c:pt idx="667">
                  <c:v>44650</c:v>
                </c:pt>
                <c:pt idx="668">
                  <c:v>44651</c:v>
                </c:pt>
                <c:pt idx="669">
                  <c:v>44652</c:v>
                </c:pt>
                <c:pt idx="670">
                  <c:v>44655</c:v>
                </c:pt>
                <c:pt idx="671">
                  <c:v>44656</c:v>
                </c:pt>
                <c:pt idx="672">
                  <c:v>44657</c:v>
                </c:pt>
                <c:pt idx="673">
                  <c:v>44658</c:v>
                </c:pt>
                <c:pt idx="674">
                  <c:v>44659</c:v>
                </c:pt>
                <c:pt idx="675">
                  <c:v>44662</c:v>
                </c:pt>
                <c:pt idx="676">
                  <c:v>44663</c:v>
                </c:pt>
                <c:pt idx="677">
                  <c:v>44664</c:v>
                </c:pt>
                <c:pt idx="678">
                  <c:v>44669</c:v>
                </c:pt>
                <c:pt idx="679">
                  <c:v>44670</c:v>
                </c:pt>
                <c:pt idx="680">
                  <c:v>44671</c:v>
                </c:pt>
                <c:pt idx="681">
                  <c:v>44672</c:v>
                </c:pt>
                <c:pt idx="682">
                  <c:v>44673</c:v>
                </c:pt>
                <c:pt idx="683">
                  <c:v>44676</c:v>
                </c:pt>
                <c:pt idx="684">
                  <c:v>44677</c:v>
                </c:pt>
                <c:pt idx="685">
                  <c:v>44678</c:v>
                </c:pt>
                <c:pt idx="686">
                  <c:v>44679</c:v>
                </c:pt>
                <c:pt idx="687">
                  <c:v>44680</c:v>
                </c:pt>
                <c:pt idx="688">
                  <c:v>44683</c:v>
                </c:pt>
                <c:pt idx="689">
                  <c:v>44684</c:v>
                </c:pt>
                <c:pt idx="690">
                  <c:v>44685</c:v>
                </c:pt>
                <c:pt idx="691">
                  <c:v>44686</c:v>
                </c:pt>
                <c:pt idx="692">
                  <c:v>44687</c:v>
                </c:pt>
                <c:pt idx="693">
                  <c:v>44690</c:v>
                </c:pt>
                <c:pt idx="694">
                  <c:v>44691</c:v>
                </c:pt>
                <c:pt idx="695">
                  <c:v>44692</c:v>
                </c:pt>
                <c:pt idx="696">
                  <c:v>44693</c:v>
                </c:pt>
                <c:pt idx="697">
                  <c:v>44694</c:v>
                </c:pt>
                <c:pt idx="698">
                  <c:v>44697</c:v>
                </c:pt>
                <c:pt idx="699">
                  <c:v>44698</c:v>
                </c:pt>
                <c:pt idx="700">
                  <c:v>44700</c:v>
                </c:pt>
                <c:pt idx="701">
                  <c:v>44701</c:v>
                </c:pt>
                <c:pt idx="702">
                  <c:v>44704</c:v>
                </c:pt>
                <c:pt idx="703">
                  <c:v>44705</c:v>
                </c:pt>
                <c:pt idx="704">
                  <c:v>44707</c:v>
                </c:pt>
                <c:pt idx="705">
                  <c:v>44708</c:v>
                </c:pt>
                <c:pt idx="706">
                  <c:v>44711</c:v>
                </c:pt>
                <c:pt idx="707">
                  <c:v>44712</c:v>
                </c:pt>
                <c:pt idx="708">
                  <c:v>44713</c:v>
                </c:pt>
                <c:pt idx="709">
                  <c:v>44714</c:v>
                </c:pt>
                <c:pt idx="710">
                  <c:v>44715</c:v>
                </c:pt>
                <c:pt idx="711">
                  <c:v>44718</c:v>
                </c:pt>
                <c:pt idx="712">
                  <c:v>44719</c:v>
                </c:pt>
                <c:pt idx="713">
                  <c:v>44720</c:v>
                </c:pt>
                <c:pt idx="714">
                  <c:v>44721</c:v>
                </c:pt>
                <c:pt idx="715">
                  <c:v>44722</c:v>
                </c:pt>
                <c:pt idx="716">
                  <c:v>44725</c:v>
                </c:pt>
                <c:pt idx="717">
                  <c:v>44726</c:v>
                </c:pt>
                <c:pt idx="718">
                  <c:v>44727</c:v>
                </c:pt>
                <c:pt idx="719">
                  <c:v>44728</c:v>
                </c:pt>
                <c:pt idx="720">
                  <c:v>44733</c:v>
                </c:pt>
                <c:pt idx="721">
                  <c:v>44734</c:v>
                </c:pt>
                <c:pt idx="722">
                  <c:v>44735</c:v>
                </c:pt>
                <c:pt idx="723">
                  <c:v>44736</c:v>
                </c:pt>
                <c:pt idx="724">
                  <c:v>44739</c:v>
                </c:pt>
                <c:pt idx="725">
                  <c:v>44740</c:v>
                </c:pt>
                <c:pt idx="726">
                  <c:v>44741</c:v>
                </c:pt>
                <c:pt idx="727">
                  <c:v>44742</c:v>
                </c:pt>
                <c:pt idx="728">
                  <c:v>44743</c:v>
                </c:pt>
                <c:pt idx="729">
                  <c:v>44746</c:v>
                </c:pt>
                <c:pt idx="730">
                  <c:v>44747</c:v>
                </c:pt>
                <c:pt idx="731">
                  <c:v>44748</c:v>
                </c:pt>
                <c:pt idx="732">
                  <c:v>44749</c:v>
                </c:pt>
                <c:pt idx="733">
                  <c:v>44750</c:v>
                </c:pt>
                <c:pt idx="734">
                  <c:v>44753</c:v>
                </c:pt>
                <c:pt idx="735">
                  <c:v>44754</c:v>
                </c:pt>
                <c:pt idx="736">
                  <c:v>44755</c:v>
                </c:pt>
                <c:pt idx="737">
                  <c:v>44756</c:v>
                </c:pt>
                <c:pt idx="738">
                  <c:v>44757</c:v>
                </c:pt>
                <c:pt idx="739">
                  <c:v>44760</c:v>
                </c:pt>
                <c:pt idx="740">
                  <c:v>44761</c:v>
                </c:pt>
                <c:pt idx="741">
                  <c:v>44762</c:v>
                </c:pt>
                <c:pt idx="742">
                  <c:v>44763</c:v>
                </c:pt>
                <c:pt idx="743">
                  <c:v>44764</c:v>
                </c:pt>
                <c:pt idx="744">
                  <c:v>44767</c:v>
                </c:pt>
                <c:pt idx="745">
                  <c:v>44768</c:v>
                </c:pt>
                <c:pt idx="746">
                  <c:v>44769</c:v>
                </c:pt>
                <c:pt idx="747">
                  <c:v>44770</c:v>
                </c:pt>
                <c:pt idx="748">
                  <c:v>44771</c:v>
                </c:pt>
                <c:pt idx="749">
                  <c:v>44774</c:v>
                </c:pt>
                <c:pt idx="750">
                  <c:v>44775</c:v>
                </c:pt>
                <c:pt idx="751">
                  <c:v>44776</c:v>
                </c:pt>
                <c:pt idx="752">
                  <c:v>44777</c:v>
                </c:pt>
                <c:pt idx="753">
                  <c:v>44778</c:v>
                </c:pt>
                <c:pt idx="754">
                  <c:v>44781</c:v>
                </c:pt>
                <c:pt idx="755">
                  <c:v>44782</c:v>
                </c:pt>
                <c:pt idx="756">
                  <c:v>44783</c:v>
                </c:pt>
                <c:pt idx="757">
                  <c:v>44784</c:v>
                </c:pt>
                <c:pt idx="758">
                  <c:v>44785</c:v>
                </c:pt>
                <c:pt idx="759">
                  <c:v>44788</c:v>
                </c:pt>
                <c:pt idx="760">
                  <c:v>44789</c:v>
                </c:pt>
                <c:pt idx="761">
                  <c:v>44790</c:v>
                </c:pt>
                <c:pt idx="762">
                  <c:v>44791</c:v>
                </c:pt>
                <c:pt idx="763">
                  <c:v>44792</c:v>
                </c:pt>
                <c:pt idx="764">
                  <c:v>44795</c:v>
                </c:pt>
                <c:pt idx="765">
                  <c:v>44796</c:v>
                </c:pt>
                <c:pt idx="766">
                  <c:v>44797</c:v>
                </c:pt>
                <c:pt idx="767">
                  <c:v>44798</c:v>
                </c:pt>
                <c:pt idx="768">
                  <c:v>44799</c:v>
                </c:pt>
                <c:pt idx="769">
                  <c:v>44802</c:v>
                </c:pt>
                <c:pt idx="770">
                  <c:v>44803</c:v>
                </c:pt>
                <c:pt idx="771">
                  <c:v>44804</c:v>
                </c:pt>
                <c:pt idx="772">
                  <c:v>44805</c:v>
                </c:pt>
                <c:pt idx="773">
                  <c:v>44806</c:v>
                </c:pt>
                <c:pt idx="774">
                  <c:v>44809</c:v>
                </c:pt>
                <c:pt idx="775">
                  <c:v>44810</c:v>
                </c:pt>
                <c:pt idx="776">
                  <c:v>44811</c:v>
                </c:pt>
                <c:pt idx="777">
                  <c:v>44812</c:v>
                </c:pt>
                <c:pt idx="778">
                  <c:v>44813</c:v>
                </c:pt>
                <c:pt idx="779">
                  <c:v>44816</c:v>
                </c:pt>
                <c:pt idx="780">
                  <c:v>44817</c:v>
                </c:pt>
                <c:pt idx="781">
                  <c:v>44818</c:v>
                </c:pt>
                <c:pt idx="782">
                  <c:v>44819</c:v>
                </c:pt>
                <c:pt idx="783">
                  <c:v>44820</c:v>
                </c:pt>
                <c:pt idx="784">
                  <c:v>44823</c:v>
                </c:pt>
                <c:pt idx="785">
                  <c:v>44824</c:v>
                </c:pt>
                <c:pt idx="786">
                  <c:v>44825</c:v>
                </c:pt>
                <c:pt idx="787">
                  <c:v>44826</c:v>
                </c:pt>
                <c:pt idx="788">
                  <c:v>44827</c:v>
                </c:pt>
                <c:pt idx="789">
                  <c:v>44830</c:v>
                </c:pt>
                <c:pt idx="790">
                  <c:v>44831</c:v>
                </c:pt>
                <c:pt idx="791">
                  <c:v>44832</c:v>
                </c:pt>
                <c:pt idx="792">
                  <c:v>44833</c:v>
                </c:pt>
                <c:pt idx="793">
                  <c:v>44834</c:v>
                </c:pt>
                <c:pt idx="794">
                  <c:v>44837</c:v>
                </c:pt>
                <c:pt idx="795">
                  <c:v>44838</c:v>
                </c:pt>
                <c:pt idx="796">
                  <c:v>44839</c:v>
                </c:pt>
                <c:pt idx="797">
                  <c:v>44840</c:v>
                </c:pt>
                <c:pt idx="798">
                  <c:v>44841</c:v>
                </c:pt>
                <c:pt idx="799">
                  <c:v>44844</c:v>
                </c:pt>
                <c:pt idx="800">
                  <c:v>44845</c:v>
                </c:pt>
                <c:pt idx="801">
                  <c:v>44846</c:v>
                </c:pt>
                <c:pt idx="802">
                  <c:v>44847</c:v>
                </c:pt>
                <c:pt idx="803">
                  <c:v>44848</c:v>
                </c:pt>
                <c:pt idx="804">
                  <c:v>44851</c:v>
                </c:pt>
                <c:pt idx="805">
                  <c:v>44852</c:v>
                </c:pt>
                <c:pt idx="806">
                  <c:v>44853</c:v>
                </c:pt>
                <c:pt idx="807">
                  <c:v>44854</c:v>
                </c:pt>
                <c:pt idx="808">
                  <c:v>44855</c:v>
                </c:pt>
                <c:pt idx="809">
                  <c:v>44858</c:v>
                </c:pt>
                <c:pt idx="810">
                  <c:v>44859</c:v>
                </c:pt>
                <c:pt idx="811">
                  <c:v>44860</c:v>
                </c:pt>
                <c:pt idx="812">
                  <c:v>44861</c:v>
                </c:pt>
                <c:pt idx="813">
                  <c:v>44862</c:v>
                </c:pt>
                <c:pt idx="814">
                  <c:v>44865</c:v>
                </c:pt>
                <c:pt idx="815">
                  <c:v>44866</c:v>
                </c:pt>
                <c:pt idx="816">
                  <c:v>44867</c:v>
                </c:pt>
                <c:pt idx="817">
                  <c:v>44868</c:v>
                </c:pt>
                <c:pt idx="818">
                  <c:v>44869</c:v>
                </c:pt>
                <c:pt idx="819">
                  <c:v>44872</c:v>
                </c:pt>
                <c:pt idx="820">
                  <c:v>44873</c:v>
                </c:pt>
                <c:pt idx="821">
                  <c:v>44874</c:v>
                </c:pt>
                <c:pt idx="822">
                  <c:v>44875</c:v>
                </c:pt>
                <c:pt idx="823">
                  <c:v>44876</c:v>
                </c:pt>
                <c:pt idx="824">
                  <c:v>44879</c:v>
                </c:pt>
                <c:pt idx="825">
                  <c:v>44880</c:v>
                </c:pt>
                <c:pt idx="826">
                  <c:v>44881</c:v>
                </c:pt>
                <c:pt idx="827">
                  <c:v>44882</c:v>
                </c:pt>
                <c:pt idx="828">
                  <c:v>44883</c:v>
                </c:pt>
                <c:pt idx="829">
                  <c:v>44886</c:v>
                </c:pt>
                <c:pt idx="830">
                  <c:v>44887</c:v>
                </c:pt>
                <c:pt idx="831">
                  <c:v>44888</c:v>
                </c:pt>
                <c:pt idx="832">
                  <c:v>44889</c:v>
                </c:pt>
                <c:pt idx="833">
                  <c:v>44890</c:v>
                </c:pt>
                <c:pt idx="834">
                  <c:v>44893</c:v>
                </c:pt>
                <c:pt idx="835">
                  <c:v>44894</c:v>
                </c:pt>
                <c:pt idx="836">
                  <c:v>44895</c:v>
                </c:pt>
                <c:pt idx="837">
                  <c:v>44896</c:v>
                </c:pt>
                <c:pt idx="838">
                  <c:v>44897</c:v>
                </c:pt>
                <c:pt idx="839">
                  <c:v>44900</c:v>
                </c:pt>
                <c:pt idx="840">
                  <c:v>44901</c:v>
                </c:pt>
                <c:pt idx="841">
                  <c:v>44902</c:v>
                </c:pt>
                <c:pt idx="842">
                  <c:v>44903</c:v>
                </c:pt>
                <c:pt idx="843">
                  <c:v>44904</c:v>
                </c:pt>
                <c:pt idx="844">
                  <c:v>44907</c:v>
                </c:pt>
                <c:pt idx="845">
                  <c:v>44908</c:v>
                </c:pt>
                <c:pt idx="846">
                  <c:v>44909</c:v>
                </c:pt>
                <c:pt idx="847">
                  <c:v>44910</c:v>
                </c:pt>
                <c:pt idx="848">
                  <c:v>44911</c:v>
                </c:pt>
                <c:pt idx="849">
                  <c:v>44914</c:v>
                </c:pt>
                <c:pt idx="850">
                  <c:v>44915</c:v>
                </c:pt>
                <c:pt idx="851">
                  <c:v>44916</c:v>
                </c:pt>
                <c:pt idx="852">
                  <c:v>44917</c:v>
                </c:pt>
                <c:pt idx="853">
                  <c:v>44918</c:v>
                </c:pt>
                <c:pt idx="854">
                  <c:v>44921</c:v>
                </c:pt>
                <c:pt idx="855">
                  <c:v>44922</c:v>
                </c:pt>
                <c:pt idx="856">
                  <c:v>44923</c:v>
                </c:pt>
                <c:pt idx="857">
                  <c:v>44924</c:v>
                </c:pt>
                <c:pt idx="858">
                  <c:v>44925</c:v>
                </c:pt>
                <c:pt idx="859">
                  <c:v>44928</c:v>
                </c:pt>
                <c:pt idx="860">
                  <c:v>44929</c:v>
                </c:pt>
                <c:pt idx="861">
                  <c:v>44930</c:v>
                </c:pt>
                <c:pt idx="862">
                  <c:v>44931</c:v>
                </c:pt>
                <c:pt idx="863">
                  <c:v>44932</c:v>
                </c:pt>
                <c:pt idx="864">
                  <c:v>44935</c:v>
                </c:pt>
                <c:pt idx="865">
                  <c:v>44936</c:v>
                </c:pt>
                <c:pt idx="866">
                  <c:v>44937</c:v>
                </c:pt>
                <c:pt idx="867">
                  <c:v>44938</c:v>
                </c:pt>
              </c:numCache>
            </c:numRef>
          </c:cat>
          <c:val>
            <c:numRef>
              <c:f>'TC MULTIPLE'!$I$132:$I$999</c:f>
              <c:numCache>
                <c:formatCode>General</c:formatCode>
                <c:ptCount val="868"/>
                <c:pt idx="23" formatCode="_ * #,##0.00_ ;_ * \-#,##0.00_ ;_ * &quot;-&quot;??_ ;_ @_ ">
                  <c:v>44.866612772837513</c:v>
                </c:pt>
                <c:pt idx="24" formatCode="_ * #,##0.00_ ;_ * \-#,##0.00_ ;_ * &quot;-&quot;??_ ;_ @_ ">
                  <c:v>45.784784098697735</c:v>
                </c:pt>
                <c:pt idx="25" formatCode="_ * #,##0.00_ ;_ * \-#,##0.00_ ;_ * &quot;-&quot;??_ ;_ @_ ">
                  <c:v>45.55555555555555</c:v>
                </c:pt>
                <c:pt idx="26" formatCode="_ * #,##0.00_ ;_ * \-#,##0.00_ ;_ * &quot;-&quot;??_ ;_ @_ ">
                  <c:v>45.618876776597212</c:v>
                </c:pt>
                <c:pt idx="27" formatCode="_ * #,##0.00_ ;_ * \-#,##0.00_ ;_ * &quot;-&quot;??_ ;_ @_ ">
                  <c:v>45.442600276625171</c:v>
                </c:pt>
                <c:pt idx="28" formatCode="_ * #,##0.00_ ;_ * \-#,##0.00_ ;_ * &quot;-&quot;??_ ;_ @_ ">
                  <c:v>45.788043478260875</c:v>
                </c:pt>
                <c:pt idx="29" formatCode="_ * #,##0.00_ ;_ * \-#,##0.00_ ;_ * &quot;-&quot;??_ ;_ @_ ">
                  <c:v>54.984894259818731</c:v>
                </c:pt>
                <c:pt idx="30" formatCode="_ * #,##0.00_ ;_ * \-#,##0.00_ ;_ * &quot;-&quot;??_ ;_ @_ ">
                  <c:v>58.259911894273131</c:v>
                </c:pt>
                <c:pt idx="31" formatCode="_ * #,##0.00_ ;_ * \-#,##0.00_ ;_ * &quot;-&quot;??_ ;_ @_ ">
                  <c:v>61.108462455303929</c:v>
                </c:pt>
                <c:pt idx="32" formatCode="_ * #,##0.00_ ;_ * \-#,##0.00_ ;_ * &quot;-&quot;??_ ;_ @_ ">
                  <c:v>57.919400187441425</c:v>
                </c:pt>
                <c:pt idx="33" formatCode="_ * #,##0.00_ ;_ * \-#,##0.00_ ;_ * &quot;-&quot;??_ ;_ @_ ">
                  <c:v>56.59</c:v>
                </c:pt>
                <c:pt idx="34" formatCode="_ * #,##0.00_ ;_ * \-#,##0.00_ ;_ * &quot;-&quot;??_ ;_ @_ ">
                  <c:v>56.59</c:v>
                </c:pt>
                <c:pt idx="35" formatCode="_ * #,##0.00_ ;_ * \-#,##0.00_ ;_ * &quot;-&quot;??_ ;_ @_ ">
                  <c:v>55.314533622559651</c:v>
                </c:pt>
                <c:pt idx="36" formatCode="_ * #,##0.00_ ;_ * \-#,##0.00_ ;_ * &quot;-&quot;??_ ;_ @_ ">
                  <c:v>54.945054945054942</c:v>
                </c:pt>
                <c:pt idx="37" formatCode="_ * #,##0.00_ ;_ * \-#,##0.00_ ;_ * &quot;-&quot;??_ ;_ @_ ">
                  <c:v>54.894091415830545</c:v>
                </c:pt>
                <c:pt idx="38" formatCode="_ * #,##0.00_ ;_ * \-#,##0.00_ ;_ * &quot;-&quot;??_ ;_ @_ ">
                  <c:v>54.578313253012048</c:v>
                </c:pt>
                <c:pt idx="39" formatCode="_ * #,##0.00_ ;_ * \-#,##0.00_ ;_ * &quot;-&quot;??_ ;_ @_ ">
                  <c:v>55.324357405140759</c:v>
                </c:pt>
                <c:pt idx="40" formatCode="_ * #,##0.00_ ;_ * \-#,##0.00_ ;_ * &quot;-&quot;??_ ;_ @_ ">
                  <c:v>57.031669350509937</c:v>
                </c:pt>
                <c:pt idx="41" formatCode="_ * #,##0.00_ ;_ * \-#,##0.00_ ;_ * &quot;-&quot;??_ ;_ @_ ">
                  <c:v>60.565217391304351</c:v>
                </c:pt>
                <c:pt idx="42" formatCode="_ * #,##0.00_ ;_ * \-#,##0.00_ ;_ * &quot;-&quot;??_ ;_ @_ ">
                  <c:v>58.637083993660852</c:v>
                </c:pt>
                <c:pt idx="43" formatCode="_ * #,##0.00_ ;_ * \-#,##0.00_ ;_ * &quot;-&quot;??_ ;_ @_ ">
                  <c:v>62.520840280093367</c:v>
                </c:pt>
                <c:pt idx="44" formatCode="_ * #,##0.00_ ;_ * \-#,##0.00_ ;_ * &quot;-&quot;??_ ;_ @_ ">
                  <c:v>59.87748851454824</c:v>
                </c:pt>
                <c:pt idx="45" formatCode="_ * #,##0.00_ ;_ * \-#,##0.00_ ;_ * &quot;-&quot;??_ ;_ @_ ">
                  <c:v>59.384615384615387</c:v>
                </c:pt>
                <c:pt idx="46" formatCode="_ * #,##0.00_ ;_ * \-#,##0.00_ ;_ * &quot;-&quot;??_ ;_ @_ ">
                  <c:v>60.433526011560694</c:v>
                </c:pt>
                <c:pt idx="47" formatCode="_ * #,##0.00_ ;_ * \-#,##0.00_ ;_ * &quot;-&quot;??_ ;_ @_ ">
                  <c:v>61.311914323962512</c:v>
                </c:pt>
                <c:pt idx="48" formatCode="_ * #,##0.00_ ;_ * \-#,##0.00_ ;_ * &quot;-&quot;??_ ;_ @_ ">
                  <c:v>66.052934407364788</c:v>
                </c:pt>
                <c:pt idx="49" formatCode="_ * #,##0.00_ ;_ * \-#,##0.00_ ;_ * &quot;-&quot;??_ ;_ @_ ">
                  <c:v>62.395833333333336</c:v>
                </c:pt>
                <c:pt idx="50" formatCode="_ * #,##0.00_ ;_ * \-#,##0.00_ ;_ * &quot;-&quot;??_ ;_ @_ ">
                  <c:v>62.689585439838218</c:v>
                </c:pt>
                <c:pt idx="51" formatCode="_ * #,##0.00_ ;_ * \-#,##0.00_ ;_ * &quot;-&quot;??_ ;_ @_ ">
                  <c:v>63.111111111111114</c:v>
                </c:pt>
                <c:pt idx="52" formatCode="_ * #,##0.00_ ;_ * \-#,##0.00_ ;_ * &quot;-&quot;??_ ;_ @_ ">
                  <c:v>66.069767441860463</c:v>
                </c:pt>
                <c:pt idx="53" formatCode="_ * #,##0.00_ ;_ * \-#,##0.00_ ;_ * &quot;-&quot;??_ ;_ @_ ">
                  <c:v>68.701298701298697</c:v>
                </c:pt>
                <c:pt idx="54" formatCode="_ * #,##0.00_ ;_ * \-#,##0.00_ ;_ * &quot;-&quot;??_ ;_ @_ ">
                  <c:v>66.081081081081081</c:v>
                </c:pt>
                <c:pt idx="55" formatCode="_ * #,##0.00_ ;_ * \-#,##0.00_ ;_ * &quot;-&quot;??_ ;_ @_ ">
                  <c:v>66.459787949314716</c:v>
                </c:pt>
                <c:pt idx="56" formatCode="_ * #,##0.00_ ;_ * \-#,##0.00_ ;_ * &quot;-&quot;??_ ;_ @_ ">
                  <c:v>65.622631977772159</c:v>
                </c:pt>
                <c:pt idx="57" formatCode="_ * #,##0.00_ ;_ * \-#,##0.00_ ;_ * &quot;-&quot;??_ ;_ @_ ">
                  <c:v>65.516372795969772</c:v>
                </c:pt>
                <c:pt idx="58" formatCode="_ * #,##0.00_ ;_ * \-#,##0.00_ ;_ * &quot;-&quot;??_ ;_ @_ ">
                  <c:v>66.198979591836732</c:v>
                </c:pt>
                <c:pt idx="59" formatCode="_ * #,##0.00_ ;_ * \-#,##0.00_ ;_ * &quot;-&quot;??_ ;_ @_ ">
                  <c:v>65.360983102918581</c:v>
                </c:pt>
                <c:pt idx="60" formatCode="_ * #,##0.00_ ;_ * \-#,##0.00_ ;_ * &quot;-&quot;??_ ;_ @_ ">
                  <c:v>63.143989431968294</c:v>
                </c:pt>
                <c:pt idx="61" formatCode="_ * #,##0.00_ ;_ * \-#,##0.00_ ;_ * &quot;-&quot;??_ ;_ @_ ">
                  <c:v>61.879194630872483</c:v>
                </c:pt>
                <c:pt idx="62" formatCode="_ * #,##0.00_ ;_ * \-#,##0.00_ ;_ * &quot;-&quot;??_ ;_ @_ ">
                  <c:v>61.68</c:v>
                </c:pt>
                <c:pt idx="63" formatCode="_ * #,##0.00_ ;_ * \-#,##0.00_ ;_ * &quot;-&quot;??_ ;_ @_ ">
                  <c:v>61.291139240506332</c:v>
                </c:pt>
                <c:pt idx="64" formatCode="_ * #,##0.00_ ;_ * \-#,##0.00_ ;_ * &quot;-&quot;??_ ;_ @_ ">
                  <c:v>61.431108855620408</c:v>
                </c:pt>
                <c:pt idx="65" formatCode="_ * #,##0.00_ ;_ * \-#,##0.00_ ;_ * &quot;-&quot;??_ ;_ @_ ">
                  <c:v>63.441396508728175</c:v>
                </c:pt>
                <c:pt idx="66" formatCode="_ * #,##0.00_ ;_ * \-#,##0.00_ ;_ * &quot;-&quot;??_ ;_ @_ ">
                  <c:v>63.177339901477829</c:v>
                </c:pt>
                <c:pt idx="67" formatCode="_ * #,##0.00_ ;_ * \-#,##0.00_ ;_ * &quot;-&quot;??_ ;_ @_ ">
                  <c:v>61.655612871530337</c:v>
                </c:pt>
                <c:pt idx="68" formatCode="_ * #,##0.00_ ;_ * \-#,##0.00_ ;_ * &quot;-&quot;??_ ;_ @_ ">
                  <c:v>63.517835178351788</c:v>
                </c:pt>
                <c:pt idx="69" formatCode="_ * #,##0.00_ ;_ * \-#,##0.00_ ;_ * &quot;-&quot;??_ ;_ @_ ">
                  <c:v>61.859903381642518</c:v>
                </c:pt>
                <c:pt idx="70" formatCode="_ * #,##0.00_ ;_ * \-#,##0.00_ ;_ * &quot;-&quot;??_ ;_ @_ ">
                  <c:v>63.701923076923073</c:v>
                </c:pt>
                <c:pt idx="71" formatCode="_ * #,##0.00_ ;_ * \-#,##0.00_ ;_ * &quot;-&quot;??_ ;_ @_ ">
                  <c:v>64.622641509433961</c:v>
                </c:pt>
                <c:pt idx="72" formatCode="_ * #,##0.00_ ;_ * \-#,##0.00_ ;_ * &quot;-&quot;??_ ;_ @_ ">
                  <c:v>65.797438882421417</c:v>
                </c:pt>
                <c:pt idx="73" formatCode="_ * #,##0.00_ ;_ * \-#,##0.00_ ;_ * &quot;-&quot;??_ ;_ @_ ">
                  <c:v>66.666666666666671</c:v>
                </c:pt>
                <c:pt idx="74" formatCode="_ * #,##0.00_ ;_ * \-#,##0.00_ ;_ * &quot;-&quot;??_ ;_ @_ ">
                  <c:v>66.666666666666671</c:v>
                </c:pt>
                <c:pt idx="75" formatCode="_ * #,##0.00_ ;_ * \-#,##0.00_ ;_ * &quot;-&quot;??_ ;_ @_ ">
                  <c:v>66.796210833130914</c:v>
                </c:pt>
                <c:pt idx="76" formatCode="_ * #,##0.00_ ;_ * \-#,##0.00_ ;_ * &quot;-&quot;??_ ;_ @_ ">
                  <c:v>67.513702042850028</c:v>
                </c:pt>
                <c:pt idx="77" formatCode="_ * #,##0.00_ ;_ * \-#,##0.00_ ;_ * &quot;-&quot;??_ ;_ @_ ">
                  <c:v>71.145431145431147</c:v>
                </c:pt>
                <c:pt idx="78" formatCode="_ * #,##0.00_ ;_ * \-#,##0.00_ ;_ * &quot;-&quot;??_ ;_ @_ ">
                  <c:v>70.86820083682008</c:v>
                </c:pt>
                <c:pt idx="79" formatCode="_ * #,##0.00_ ;_ * \-#,##0.00_ ;_ * &quot;-&quot;??_ ;_ @_ ">
                  <c:v>72.771084337349393</c:v>
                </c:pt>
                <c:pt idx="80" formatCode="_ * #,##0.00_ ;_ * \-#,##0.00_ ;_ * &quot;-&quot;??_ ;_ @_ ">
                  <c:v>76.096181046676094</c:v>
                </c:pt>
                <c:pt idx="81" formatCode="_ * #,##0.00_ ;_ * \-#,##0.00_ ;_ * &quot;-&quot;??_ ;_ @_ ">
                  <c:v>73.301381449111929</c:v>
                </c:pt>
                <c:pt idx="82" formatCode="_ * #,##0.00_ ;_ * \-#,##0.00_ ;_ * &quot;-&quot;??_ ;_ @_ ">
                  <c:v>75.051546391752566</c:v>
                </c:pt>
                <c:pt idx="83" formatCode="_ * #,##0.00_ ;_ * \-#,##0.00_ ;_ * &quot;-&quot;??_ ;_ @_ ">
                  <c:v>77.142857142857139</c:v>
                </c:pt>
                <c:pt idx="84" formatCode="_ * #,##0.00_ ;_ * \-#,##0.00_ ;_ * &quot;-&quot;??_ ;_ @_ ">
                  <c:v>76.798866855524082</c:v>
                </c:pt>
                <c:pt idx="85" formatCode="_ * #,##0.00_ ;_ * \-#,##0.00_ ;_ * &quot;-&quot;??_ ;_ @_ ">
                  <c:v>73.012889366272816</c:v>
                </c:pt>
                <c:pt idx="86" formatCode="_ * #,##0.00_ ;_ * \-#,##0.00_ ;_ * &quot;-&quot;??_ ;_ @_ ">
                  <c:v>74.814407478691237</c:v>
                </c:pt>
                <c:pt idx="87" formatCode="_ * #,##0.00_ ;_ * \-#,##0.00_ ;_ * &quot;-&quot;??_ ;_ @_ ">
                  <c:v>76.266666666666666</c:v>
                </c:pt>
                <c:pt idx="88" formatCode="_ * #,##0.00_ ;_ * \-#,##0.00_ ;_ * &quot;-&quot;??_ ;_ @_ ">
                  <c:v>76.275644397685426</c:v>
                </c:pt>
                <c:pt idx="89" formatCode="_ * #,##0.00_ ;_ * \-#,##0.00_ ;_ * &quot;-&quot;??_ ;_ @_ ">
                  <c:v>74.494599833841036</c:v>
                </c:pt>
                <c:pt idx="90" formatCode="_ * #,##0.00_ ;_ * \-#,##0.00_ ;_ * &quot;-&quot;??_ ;_ @_ ">
                  <c:v>73.733333333333334</c:v>
                </c:pt>
                <c:pt idx="91" formatCode="_ * #,##0.00_ ;_ * \-#,##0.00_ ;_ * &quot;-&quot;??_ ;_ @_ ">
                  <c:v>73.871409028727783</c:v>
                </c:pt>
                <c:pt idx="92" formatCode="_ * #,##0.00_ ;_ * \-#,##0.00_ ;_ * &quot;-&quot;??_ ;_ @_ ">
                  <c:v>72.917232021709637</c:v>
                </c:pt>
                <c:pt idx="93" formatCode="_ * #,##0.00_ ;_ * \-#,##0.00_ ;_ * &quot;-&quot;??_ ;_ @_ ">
                  <c:v>73.616184321438595</c:v>
                </c:pt>
                <c:pt idx="94" formatCode="_ * #,##0.00_ ;_ * \-#,##0.00_ ;_ * &quot;-&quot;??_ ;_ @_ ">
                  <c:v>72.147651006711413</c:v>
                </c:pt>
                <c:pt idx="95" formatCode="_ * #,##0.00_ ;_ * \-#,##0.00_ ;_ * &quot;-&quot;??_ ;_ @_ ">
                  <c:v>72.671353251318095</c:v>
                </c:pt>
                <c:pt idx="96" formatCode="_ * #,##0.00_ ;_ * \-#,##0.00_ ;_ * &quot;-&quot;??_ ;_ @_ ">
                  <c:v>71.510791366906474</c:v>
                </c:pt>
                <c:pt idx="97" formatCode="_ * #,##0.00_ ;_ * \-#,##0.00_ ;_ * &quot;-&quot;??_ ;_ @_ ">
                  <c:v>71.839080459770116</c:v>
                </c:pt>
                <c:pt idx="98" formatCode="_ * #,##0.00_ ;_ * \-#,##0.00_ ;_ * &quot;-&quot;??_ ;_ @_ ">
                  <c:v>71.559370529327609</c:v>
                </c:pt>
                <c:pt idx="99" formatCode="_ * #,##0.00_ ;_ * \-#,##0.00_ ;_ * &quot;-&quot;??_ ;_ @_ ">
                  <c:v>71.559370529327609</c:v>
                </c:pt>
                <c:pt idx="100" formatCode="_ * #,##0.00_ ;_ * \-#,##0.00_ ;_ * &quot;-&quot;??_ ;_ @_ ">
                  <c:v>72.383720930232556</c:v>
                </c:pt>
                <c:pt idx="101" formatCode="_ * #,##0.00_ ;_ * \-#,##0.00_ ;_ * &quot;-&quot;??_ ;_ @_ ">
                  <c:v>71.968595521954057</c:v>
                </c:pt>
                <c:pt idx="102" formatCode="_ * #,##0.00_ ;_ * \-#,##0.00_ ;_ * &quot;-&quot;??_ ;_ @_ ">
                  <c:v>71.46999130182661</c:v>
                </c:pt>
                <c:pt idx="103" formatCode="_ * #,##0.00_ ;_ * \-#,##0.00_ ;_ * &quot;-&quot;??_ ;_ @_ ">
                  <c:v>71.614960858219774</c:v>
                </c:pt>
                <c:pt idx="104" formatCode="_ * #,##0.00_ ;_ * \-#,##0.00_ ;_ * &quot;-&quot;??_ ;_ @_ ">
                  <c:v>70.932627243306854</c:v>
                </c:pt>
                <c:pt idx="105" formatCode="_ * #,##0.00_ ;_ * \-#,##0.00_ ;_ * &quot;-&quot;??_ ;_ @_ ">
                  <c:v>70.111567821491477</c:v>
                </c:pt>
                <c:pt idx="106" formatCode="_ * #,##0.00_ ;_ * \-#,##0.00_ ;_ * &quot;-&quot;??_ ;_ @_ ">
                  <c:v>70.662134200413831</c:v>
                </c:pt>
                <c:pt idx="107" formatCode="_ * #,##0.00_ ;_ * \-#,##0.00_ ;_ * &quot;-&quot;??_ ;_ @_ ">
                  <c:v>70.968220968220962</c:v>
                </c:pt>
                <c:pt idx="108" formatCode="_ * #,##0.00_ ;_ * \-#,##0.00_ ;_ * &quot;-&quot;??_ ;_ @_ ">
                  <c:v>72.700296735905042</c:v>
                </c:pt>
                <c:pt idx="109" formatCode="_ * #,##0.00_ ;_ * \-#,##0.00_ ;_ * &quot;-&quot;??_ ;_ @_ ">
                  <c:v>72.535433070866148</c:v>
                </c:pt>
                <c:pt idx="110" formatCode="_ * #,##0.00_ ;_ * \-#,##0.00_ ;_ * &quot;-&quot;??_ ;_ @_ ">
                  <c:v>72.204823050422803</c:v>
                </c:pt>
                <c:pt idx="111" formatCode="_ * #,##0.00_ ;_ * \-#,##0.00_ ;_ * &quot;-&quot;??_ ;_ @_ ">
                  <c:v>73.69002525252526</c:v>
                </c:pt>
                <c:pt idx="112" formatCode="_ * #,##0.00_ ;_ * \-#,##0.00_ ;_ * &quot;-&quot;??_ ;_ @_ ">
                  <c:v>75.811688311688314</c:v>
                </c:pt>
                <c:pt idx="113" formatCode="_ * #,##0.00_ ;_ * \-#,##0.00_ ;_ * &quot;-&quot;??_ ;_ @_ ">
                  <c:v>75.387045813586099</c:v>
                </c:pt>
                <c:pt idx="114" formatCode="_ * #,##0.00_ ;_ * \-#,##0.00_ ;_ * &quot;-&quot;??_ ;_ @_ ">
                  <c:v>73.395601084664065</c:v>
                </c:pt>
                <c:pt idx="115" formatCode="_ * #,##0.00_ ;_ * \-#,##0.00_ ;_ * &quot;-&quot;??_ ;_ @_ ">
                  <c:v>72.792511700468026</c:v>
                </c:pt>
                <c:pt idx="116" formatCode="_ * #,##0.00_ ;_ * \-#,##0.00_ ;_ * &quot;-&quot;??_ ;_ @_ ">
                  <c:v>73.155610663360207</c:v>
                </c:pt>
                <c:pt idx="117" formatCode="_ * #,##0.00_ ;_ * \-#,##0.00_ ;_ * &quot;-&quot;??_ ;_ @_ ">
                  <c:v>73.114565342544608</c:v>
                </c:pt>
                <c:pt idx="118" formatCode="_ * #,##0.00_ ;_ * \-#,##0.00_ ;_ * &quot;-&quot;??_ ;_ @_ ">
                  <c:v>73</c:v>
                </c:pt>
                <c:pt idx="119" formatCode="_ * #,##0.00_ ;_ * \-#,##0.00_ ;_ * &quot;-&quot;??_ ;_ @_ ">
                  <c:v>74</c:v>
                </c:pt>
                <c:pt idx="120" formatCode="_ * #,##0.00_ ;_ * \-#,##0.00_ ;_ * &quot;-&quot;??_ ;_ @_ ">
                  <c:v>73.599999999999994</c:v>
                </c:pt>
                <c:pt idx="121" formatCode="_ * #,##0.00_ ;_ * \-#,##0.00_ ;_ * &quot;-&quot;??_ ;_ @_ ">
                  <c:v>73.8</c:v>
                </c:pt>
                <c:pt idx="122" formatCode="_ * #,##0.00_ ;_ * \-#,##0.00_ ;_ * &quot;-&quot;??_ ;_ @_ ">
                  <c:v>74</c:v>
                </c:pt>
                <c:pt idx="123" formatCode="_ * #,##0.00_ ;_ * \-#,##0.00_ ;_ * &quot;-&quot;??_ ;_ @_ ">
                  <c:v>74.5</c:v>
                </c:pt>
                <c:pt idx="124" formatCode="_ * #,##0.00_ ;_ * \-#,##0.00_ ;_ * &quot;-&quot;??_ ;_ @_ ">
                  <c:v>75</c:v>
                </c:pt>
                <c:pt idx="125" formatCode="_ * #,##0.00_ ;_ * \-#,##0.00_ ;_ * &quot;-&quot;??_ ;_ @_ ">
                  <c:v>75</c:v>
                </c:pt>
                <c:pt idx="126" formatCode="_ * #,##0.00_ ;_ * \-#,##0.00_ ;_ * &quot;-&quot;??_ ;_ @_ ">
                  <c:v>75</c:v>
                </c:pt>
                <c:pt idx="127" formatCode="_ * #,##0.00_ ;_ * \-#,##0.00_ ;_ * &quot;-&quot;??_ ;_ @_ ">
                  <c:v>75.8</c:v>
                </c:pt>
                <c:pt idx="128" formatCode="_ * #,##0.00_ ;_ * \-#,##0.00_ ;_ * &quot;-&quot;??_ ;_ @_ ">
                  <c:v>76.8</c:v>
                </c:pt>
                <c:pt idx="129" formatCode="_ * #,##0.00_ ;_ * \-#,##0.00_ ;_ * &quot;-&quot;??_ ;_ @_ ">
                  <c:v>77.8</c:v>
                </c:pt>
                <c:pt idx="130" formatCode="_ * #,##0.00_ ;_ * \-#,##0.00_ ;_ * &quot;-&quot;??_ ;_ @_ ">
                  <c:v>78.8</c:v>
                </c:pt>
                <c:pt idx="131" formatCode="_ * #,##0.00_ ;_ * \-#,##0.00_ ;_ * &quot;-&quot;??_ ;_ @_ ">
                  <c:v>79.8</c:v>
                </c:pt>
                <c:pt idx="132" formatCode="_ * #,##0.00_ ;_ * \-#,##0.00_ ;_ * &quot;-&quot;??_ ;_ @_ ">
                  <c:v>80.8</c:v>
                </c:pt>
                <c:pt idx="133" formatCode="_ * #,##0.00_ ;_ * \-#,##0.00_ ;_ * &quot;-&quot;??_ ;_ @_ ">
                  <c:v>81.8</c:v>
                </c:pt>
                <c:pt idx="134" formatCode="_ * #,##0.00_ ;_ * \-#,##0.00_ ;_ * &quot;-&quot;??_ ;_ @_ ">
                  <c:v>82.8</c:v>
                </c:pt>
                <c:pt idx="135" formatCode="_ * #,##0.00_ ;_ * \-#,##0.00_ ;_ * &quot;-&quot;??_ ;_ @_ ">
                  <c:v>83.8</c:v>
                </c:pt>
                <c:pt idx="136" formatCode="_ * #,##0.00_ ;_ * \-#,##0.00_ ;_ * &quot;-&quot;??_ ;_ @_ ">
                  <c:v>84.8</c:v>
                </c:pt>
                <c:pt idx="137" formatCode="_ * #,##0.00_ ;_ * \-#,##0.00_ ;_ * &quot;-&quot;??_ ;_ @_ ">
                  <c:v>85.8</c:v>
                </c:pt>
                <c:pt idx="138" formatCode="_ * #,##0.00_ ;_ * \-#,##0.00_ ;_ * &quot;-&quot;??_ ;_ @_ ">
                  <c:v>86.8</c:v>
                </c:pt>
                <c:pt idx="139" formatCode="_ * #,##0.00_ ;_ * \-#,##0.00_ ;_ * &quot;-&quot;??_ ;_ @_ ">
                  <c:v>87.8</c:v>
                </c:pt>
                <c:pt idx="140" formatCode="_ * #,##0.00_ ;_ * \-#,##0.00_ ;_ * &quot;-&quot;??_ ;_ @_ ">
                  <c:v>88.8</c:v>
                </c:pt>
                <c:pt idx="141" formatCode="_ * #,##0.00_ ;_ * \-#,##0.00_ ;_ * &quot;-&quot;??_ ;_ @_ ">
                  <c:v>89.8</c:v>
                </c:pt>
                <c:pt idx="142" formatCode="_ * #,##0.00_ ;_ * \-#,##0.00_ ;_ * &quot;-&quot;??_ ;_ @_ ">
                  <c:v>90.8</c:v>
                </c:pt>
                <c:pt idx="143" formatCode="_ * #,##0.00_ ;_ * \-#,##0.00_ ;_ * &quot;-&quot;??_ ;_ @_ ">
                  <c:v>91.8</c:v>
                </c:pt>
                <c:pt idx="144" formatCode="_ * #,##0.00_ ;_ * \-#,##0.00_ ;_ * &quot;-&quot;??_ ;_ @_ ">
                  <c:v>92.8</c:v>
                </c:pt>
                <c:pt idx="145" formatCode="_ * #,##0.00_ ;_ * \-#,##0.00_ ;_ * &quot;-&quot;??_ ;_ @_ ">
                  <c:v>82.95</c:v>
                </c:pt>
                <c:pt idx="146" formatCode="_ * #,##0.00_ ;_ * \-#,##0.00_ ;_ * &quot;-&quot;??_ ;_ @_ ">
                  <c:v>89.587499999999991</c:v>
                </c:pt>
                <c:pt idx="147" formatCode="_ * #,##0.00_ ;_ * \-#,##0.00_ ;_ * &quot;-&quot;??_ ;_ @_ ">
                  <c:v>89.284374999999997</c:v>
                </c:pt>
                <c:pt idx="148" formatCode="_ * #,##0.00_ ;_ * \-#,##0.00_ ;_ * &quot;-&quot;??_ ;_ @_ ">
                  <c:v>88.655468749999997</c:v>
                </c:pt>
                <c:pt idx="149" formatCode="_ * #,##0.00_ ;_ * \-#,##0.00_ ;_ * &quot;-&quot;??_ ;_ @_ ">
                  <c:v>87.619335937499997</c:v>
                </c:pt>
                <c:pt idx="150" formatCode="_ * #,##0.00_ ;_ * \-#,##0.00_ ;_ * &quot;-&quot;??_ ;_ @_ ">
                  <c:v>88.786669921875003</c:v>
                </c:pt>
                <c:pt idx="151" formatCode="_ * #,##0.00_ ;_ * \-#,##0.00_ ;_ * &quot;-&quot;??_ ;_ @_ ">
                  <c:v>88.586462402343741</c:v>
                </c:pt>
                <c:pt idx="152" formatCode="_ * #,##0.00_ ;_ * \-#,##0.00_ ;_ * &quot;-&quot;??_ ;_ @_ ">
                  <c:v>86</c:v>
                </c:pt>
                <c:pt idx="153" formatCode="_ * #,##0.00_ ;_ * \-#,##0.00_ ;_ * &quot;-&quot;??_ ;_ @_ ">
                  <c:v>87.748117065429682</c:v>
                </c:pt>
                <c:pt idx="154" formatCode="_ * #,##0.00_ ;_ * \-#,##0.00_ ;_ * &quot;-&quot;??_ ;_ @_ ">
                  <c:v>87.780312347412121</c:v>
                </c:pt>
                <c:pt idx="155" formatCode="_ * #,##0.00_ ;_ * \-#,##0.00_ ;_ * &quot;-&quot;??_ ;_ @_ ">
                  <c:v>85</c:v>
                </c:pt>
                <c:pt idx="156" formatCode="_ * #,##0.00_ ;_ * \-#,##0.00_ ;_ * &quot;-&quot;??_ ;_ @_ ">
                  <c:v>86.632107353210444</c:v>
                </c:pt>
                <c:pt idx="157" formatCode="_ * #,##0.00_ ;_ * \-#,##0.00_ ;_ * &quot;-&quot;??_ ;_ @_ ">
                  <c:v>86.790134191513062</c:v>
                </c:pt>
                <c:pt idx="158" formatCode="_ * #,##0.00_ ;_ * \-#,##0.00_ ;_ * &quot;-&quot;??_ ;_ @_ ">
                  <c:v>86.550638473033899</c:v>
                </c:pt>
                <c:pt idx="159" formatCode="_ * #,##0.00_ ;_ * \-#,##0.00_ ;_ * &quot;-&quot;??_ ;_ @_ ">
                  <c:v>88</c:v>
                </c:pt>
                <c:pt idx="160" formatCode="_ * #,##0.00_ ;_ * \-#,##0.00_ ;_ * &quot;-&quot;??_ ;_ @_ ">
                  <c:v>86.993220004439351</c:v>
                </c:pt>
                <c:pt idx="161" formatCode="_ * #,##0.00_ ;_ * \-#,##0.00_ ;_ * &quot;-&quot;??_ ;_ @_ ">
                  <c:v>87</c:v>
                </c:pt>
                <c:pt idx="162" formatCode="_ * #,##0.00_ ;_ * \-#,##0.00_ ;_ * &quot;-&quot;??_ ;_ @_ ">
                  <c:v>86.5</c:v>
                </c:pt>
                <c:pt idx="163" formatCode="_ * #,##0.00_ ;_ * \-#,##0.00_ ;_ * &quot;-&quot;??_ ;_ @_ ">
                  <c:v>87.123305001109841</c:v>
                </c:pt>
                <c:pt idx="164" formatCode="_ * #,##0.00_ ;_ * \-#,##0.00_ ;_ * &quot;-&quot;??_ ;_ @_ ">
                  <c:v>86.904131251387298</c:v>
                </c:pt>
                <c:pt idx="165" formatCode="_ * #,##0.00_ ;_ * \-#,##0.00_ ;_ * &quot;-&quot;??_ ;_ @_ ">
                  <c:v>86.881859063124281</c:v>
                </c:pt>
                <c:pt idx="166" formatCode="_ * #,##0.00_ ;_ * \-#,##0.00_ ;_ * &quot;-&quot;??_ ;_ @_ ">
                  <c:v>88</c:v>
                </c:pt>
                <c:pt idx="167" formatCode="_ * #,##0.00_ ;_ * \-#,##0.00_ ;_ * &quot;-&quot;??_ ;_ @_ ">
                  <c:v>87.227323828905355</c:v>
                </c:pt>
                <c:pt idx="168" formatCode="_ * #,##0.00_ ;_ * \-#,##0.00_ ;_ * &quot;-&quot;??_ ;_ @_ ">
                  <c:v>87.253328535854237</c:v>
                </c:pt>
                <c:pt idx="169" formatCode="_ * #,##0.00_ ;_ * \-#,##0.00_ ;_ * &quot;-&quot;??_ ;_ @_ ">
                  <c:v>87.340627856970968</c:v>
                </c:pt>
                <c:pt idx="170" formatCode="_ * #,##0.00_ ;_ * \-#,##0.00_ ;_ * &quot;-&quot;??_ ;_ @_ ">
                  <c:v>88</c:v>
                </c:pt>
                <c:pt idx="171" formatCode="_ * #,##0.00_ ;_ * \-#,##0.00_ ;_ * &quot;-&quot;??_ ;_ @_ ">
                  <c:v>87.455320055432637</c:v>
                </c:pt>
                <c:pt idx="172" formatCode="_ * #,##0.00_ ;_ * \-#,##0.00_ ;_ * &quot;-&quot;??_ ;_ @_ ">
                  <c:v>87.512319112064461</c:v>
                </c:pt>
                <c:pt idx="173" formatCode="_ * #,##0.00_ ;_ * \-#,##0.00_ ;_ * &quot;-&quot;??_ ;_ @_ ">
                  <c:v>88.5</c:v>
                </c:pt>
                <c:pt idx="174" formatCode="_ * #,##0.00_ ;_ * \-#,##0.00_ ;_ * &quot;-&quot;??_ ;_ @_ ">
                  <c:v>87.866909791874278</c:v>
                </c:pt>
                <c:pt idx="175" formatCode="_ * #,##0.00_ ;_ * \-#,##0.00_ ;_ * &quot;-&quot;??_ ;_ @_ ">
                  <c:v>89</c:v>
                </c:pt>
                <c:pt idx="176" formatCode="_ * #,##0.00_ ;_ * \-#,##0.00_ ;_ * &quot;-&quot;??_ ;_ @_ ">
                  <c:v>88.219807225984681</c:v>
                </c:pt>
                <c:pt idx="177" formatCode="_ * #,##0.00_ ;_ * \-#,##0.00_ ;_ * &quot;-&quot;??_ ;_ @_ ">
                  <c:v>88.396679254464743</c:v>
                </c:pt>
                <c:pt idx="178" formatCode="_ * #,##0.00_ ;_ * \-#,##0.00_ ;_ * &quot;-&quot;??_ ;_ @_ ">
                  <c:v>91.4</c:v>
                </c:pt>
                <c:pt idx="179" formatCode="_ * #,##0.00_ ;_ * \-#,##0.00_ ;_ * &quot;-&quot;??_ ;_ @_ ">
                  <c:v>86.79</c:v>
                </c:pt>
                <c:pt idx="180" formatCode="_ * #,##0.00_ ;_ * \-#,##0.00_ ;_ * &quot;-&quot;??_ ;_ @_ ">
                  <c:v>83.2</c:v>
                </c:pt>
                <c:pt idx="181" formatCode="_ * #,##0.00_ ;_ * \-#,##0.00_ ;_ * &quot;-&quot;??_ ;_ @_ ">
                  <c:v>85.42</c:v>
                </c:pt>
                <c:pt idx="182" formatCode="_ * #,##0.00_ ;_ * \-#,##0.00_ ;_ * &quot;-&quot;??_ ;_ @_ ">
                  <c:v>85.96</c:v>
                </c:pt>
                <c:pt idx="183" formatCode="_ * #,##0.00_ ;_ * \-#,##0.00_ ;_ * &quot;-&quot;??_ ;_ @_ ">
                  <c:v>87.88</c:v>
                </c:pt>
                <c:pt idx="184" formatCode="_ * #,##0.00_ ;_ * \-#,##0.00_ ;_ * &quot;-&quot;??_ ;_ @_ ">
                  <c:v>87.78</c:v>
                </c:pt>
                <c:pt idx="185" formatCode="_ * #,##0.00_ ;_ * \-#,##0.00_ ;_ * &quot;-&quot;??_ ;_ @_ ">
                  <c:v>88.42</c:v>
                </c:pt>
                <c:pt idx="186" formatCode="_ * #,##0.00_ ;_ * \-#,##0.00_ ;_ * &quot;-&quot;??_ ;_ @_ ">
                  <c:v>89.57</c:v>
                </c:pt>
                <c:pt idx="187" formatCode="_ * #,##0.00_ ;_ * \-#,##0.00_ ;_ * &quot;-&quot;??_ ;_ @_ ">
                  <c:v>90.44</c:v>
                </c:pt>
                <c:pt idx="188" formatCode="_ * #,##0.00_ ;_ * \-#,##0.00_ ;_ * &quot;-&quot;??_ ;_ @_ ">
                  <c:v>94.27</c:v>
                </c:pt>
                <c:pt idx="189" formatCode="_ * #,##0.00_ ;_ * \-#,##0.00_ ;_ * &quot;-&quot;??_ ;_ @_ ">
                  <c:v>101.09</c:v>
                </c:pt>
                <c:pt idx="190" formatCode="_ * #,##0.00_ ;_ * \-#,##0.00_ ;_ * &quot;-&quot;??_ ;_ @_ ">
                  <c:v>106.26</c:v>
                </c:pt>
                <c:pt idx="191" formatCode="_ * #,##0.00_ ;_ * \-#,##0.00_ ;_ * &quot;-&quot;??_ ;_ @_ ">
                  <c:v>108.32</c:v>
                </c:pt>
                <c:pt idx="192" formatCode="_ * #,##0.00_ ;_ * \-#,##0.00_ ;_ * &quot;-&quot;??_ ;_ @_ ">
                  <c:v>103.37</c:v>
                </c:pt>
                <c:pt idx="193" formatCode="_ * #,##0.00_ ;_ * \-#,##0.00_ ;_ * &quot;-&quot;??_ ;_ @_ ">
                  <c:v>99.84</c:v>
                </c:pt>
                <c:pt idx="194" formatCode="_ * #,##0.00_ ;_ * \-#,##0.00_ ;_ * &quot;-&quot;??_ ;_ @_ ">
                  <c:v>104.23</c:v>
                </c:pt>
                <c:pt idx="195" formatCode="_ * #,##0.00_ ;_ * \-#,##0.00_ ;_ * &quot;-&quot;??_ ;_ @_ ">
                  <c:v>108.43</c:v>
                </c:pt>
                <c:pt idx="196" formatCode="_ * #,##0.00_ ;_ * \-#,##0.00_ ;_ * &quot;-&quot;??_ ;_ @_ ">
                  <c:v>109.18</c:v>
                </c:pt>
                <c:pt idx="197" formatCode="_ * #,##0.00_ ;_ * \-#,##0.00_ ;_ * &quot;-&quot;??_ ;_ @_ ">
                  <c:v>110.05</c:v>
                </c:pt>
                <c:pt idx="198" formatCode="_ * #,##0.00_ ;_ * \-#,##0.00_ ;_ * &quot;-&quot;??_ ;_ @_ ">
                  <c:v>108.35</c:v>
                </c:pt>
                <c:pt idx="199" formatCode="_ * #,##0.00_ ;_ * \-#,##0.00_ ;_ * &quot;-&quot;??_ ;_ @_ ">
                  <c:v>112.92</c:v>
                </c:pt>
                <c:pt idx="200" formatCode="_ * #,##0.00_ ;_ * \-#,##0.00_ ;_ * &quot;-&quot;??_ ;_ @_ ">
                  <c:v>116.95</c:v>
                </c:pt>
                <c:pt idx="201" formatCode="_ * #,##0.00_ ;_ * \-#,##0.00_ ;_ * &quot;-&quot;??_ ;_ @_ ">
                  <c:v>108.87</c:v>
                </c:pt>
                <c:pt idx="202" formatCode="_ * #,##0.00_ ;_ * \-#,##0.00_ ;_ * &quot;-&quot;??_ ;_ @_ ">
                  <c:v>112.31</c:v>
                </c:pt>
                <c:pt idx="203" formatCode="_ * #,##0.00_ ;_ * \-#,##0.00_ ;_ * &quot;-&quot;??_ ;_ @_ ">
                  <c:v>110.19</c:v>
                </c:pt>
                <c:pt idx="204" formatCode="_ * #,##0.00_ ;_ * \-#,##0.00_ ;_ * &quot;-&quot;??_ ;_ @_ ">
                  <c:v>117.08</c:v>
                </c:pt>
                <c:pt idx="205" formatCode="_ * #,##0.00_ ;_ * \-#,##0.00_ ;_ * &quot;-&quot;??_ ;_ @_ ">
                  <c:v>115.88</c:v>
                </c:pt>
                <c:pt idx="206" formatCode="_ * #,##0.00_ ;_ * \-#,##0.00_ ;_ * &quot;-&quot;??_ ;_ @_ ">
                  <c:v>115.77</c:v>
                </c:pt>
                <c:pt idx="207" formatCode="_ * #,##0.00_ ;_ * \-#,##0.00_ ;_ * &quot;-&quot;??_ ;_ @_ ">
                  <c:v>112.98</c:v>
                </c:pt>
                <c:pt idx="208" formatCode="_ * #,##0.00_ ;_ * \-#,##0.00_ ;_ * &quot;-&quot;??_ ;_ @_ ">
                  <c:v>115.98</c:v>
                </c:pt>
                <c:pt idx="209" formatCode="_ * #,##0.00_ ;_ * \-#,##0.00_ ;_ * &quot;-&quot;??_ ;_ @_ ">
                  <c:v>119.31</c:v>
                </c:pt>
                <c:pt idx="210" formatCode="_ * #,##0.00_ ;_ * \-#,##0.00_ ;_ * &quot;-&quot;??_ ;_ @_ ">
                  <c:v>122.77</c:v>
                </c:pt>
                <c:pt idx="211" formatCode="_ * #,##0.00_ ;_ * \-#,##0.00_ ;_ * &quot;-&quot;??_ ;_ @_ ">
                  <c:v>119.36</c:v>
                </c:pt>
                <c:pt idx="212" formatCode="_ * #,##0.00_ ;_ * \-#,##0.00_ ;_ * &quot;-&quot;??_ ;_ @_ ">
                  <c:v>117.95</c:v>
                </c:pt>
                <c:pt idx="213" formatCode="_ * #,##0.00_ ;_ * \-#,##0.00_ ;_ * &quot;-&quot;??_ ;_ @_ ">
                  <c:v>115.54</c:v>
                </c:pt>
                <c:pt idx="214" formatCode="_ * #,##0.00_ ;_ * \-#,##0.00_ ;_ * &quot;-&quot;??_ ;_ @_ ">
                  <c:v>114.22</c:v>
                </c:pt>
                <c:pt idx="215" formatCode="_ * #,##0.00_ ;_ * \-#,##0.00_ ;_ * &quot;-&quot;??_ ;_ @_ ">
                  <c:v>114.84</c:v>
                </c:pt>
                <c:pt idx="216" formatCode="_ * #,##0.00_ ;_ * \-#,##0.00_ ;_ * &quot;-&quot;??_ ;_ @_ ">
                  <c:v>114.37</c:v>
                </c:pt>
                <c:pt idx="217" formatCode="_ * #,##0.00_ ;_ * \-#,##0.00_ ;_ * &quot;-&quot;??_ ;_ @_ ">
                  <c:v>109.53</c:v>
                </c:pt>
                <c:pt idx="218" formatCode="_ * #,##0.00_ ;_ * \-#,##0.00_ ;_ * &quot;-&quot;??_ ;_ @_ ">
                  <c:v>106.32</c:v>
                </c:pt>
                <c:pt idx="219" formatCode="_ * #,##0.00_ ;_ * \-#,##0.00_ ;_ * &quot;-&quot;??_ ;_ @_ ">
                  <c:v>105.56</c:v>
                </c:pt>
                <c:pt idx="220" formatCode="_ * #,##0.00_ ;_ * \-#,##0.00_ ;_ * &quot;-&quot;??_ ;_ @_ ">
                  <c:v>109.41</c:v>
                </c:pt>
                <c:pt idx="221" formatCode="_ * #,##0.00_ ;_ * \-#,##0.00_ ;_ * &quot;-&quot;??_ ;_ @_ ">
                  <c:v>107.71</c:v>
                </c:pt>
                <c:pt idx="222" formatCode="_ * #,##0.00_ ;_ * \-#,##0.00_ ;_ * &quot;-&quot;??_ ;_ @_ ">
                  <c:v>108.77</c:v>
                </c:pt>
                <c:pt idx="223" formatCode="_ * #,##0.00_ ;_ * \-#,##0.00_ ;_ * &quot;-&quot;??_ ;_ @_ ">
                  <c:v>106.39</c:v>
                </c:pt>
                <c:pt idx="224" formatCode="_ * #,##0.00_ ;_ * \-#,##0.00_ ;_ * &quot;-&quot;??_ ;_ @_ ">
                  <c:v>107.91</c:v>
                </c:pt>
                <c:pt idx="225" formatCode="_ * #,##0.00_ ;_ * \-#,##0.00_ ;_ * &quot;-&quot;??_ ;_ @_ ">
                  <c:v>108.27</c:v>
                </c:pt>
                <c:pt idx="226" formatCode="_ * #,##0.00_ ;_ * \-#,##0.00_ ;_ * &quot;-&quot;??_ ;_ @_ ">
                  <c:v>109.86</c:v>
                </c:pt>
                <c:pt idx="227" formatCode="_ * #,##0.00_ ;_ * \-#,##0.00_ ;_ * &quot;-&quot;??_ ;_ @_ ">
                  <c:v>110</c:v>
                </c:pt>
                <c:pt idx="228" formatCode="_ * #,##0.00_ ;_ * \-#,##0.00_ ;_ * &quot;-&quot;??_ ;_ @_ ">
                  <c:v>108.73</c:v>
                </c:pt>
                <c:pt idx="229" formatCode="_ * #,##0.00_ ;_ * \-#,##0.00_ ;_ * &quot;-&quot;??_ ;_ @_ ">
                  <c:v>108.07</c:v>
                </c:pt>
                <c:pt idx="230" formatCode="_ * #,##0.00_ ;_ * \-#,##0.00_ ;_ * &quot;-&quot;??_ ;_ @_ ">
                  <c:v>107.49</c:v>
                </c:pt>
                <c:pt idx="231" formatCode="_ * #,##0.00_ ;_ * \-#,##0.00_ ;_ * &quot;-&quot;??_ ;_ @_ ">
                  <c:v>106.59</c:v>
                </c:pt>
                <c:pt idx="232" formatCode="_ * #,##0.00_ ;_ * \-#,##0.00_ ;_ * &quot;-&quot;??_ ;_ @_ ">
                  <c:v>106.59</c:v>
                </c:pt>
                <c:pt idx="233" formatCode="_ * #,##0.00_ ;_ * \-#,##0.00_ ;_ * &quot;-&quot;??_ ;_ @_ ">
                  <c:v>105.31</c:v>
                </c:pt>
                <c:pt idx="234" formatCode="_ * #,##0.00_ ;_ * \-#,##0.00_ ;_ * &quot;-&quot;??_ ;_ @_ ">
                  <c:v>104.96</c:v>
                </c:pt>
                <c:pt idx="235" formatCode="_ * #,##0.00_ ;_ * \-#,##0.00_ ;_ * &quot;-&quot;??_ ;_ @_ ">
                  <c:v>107.1</c:v>
                </c:pt>
                <c:pt idx="236" formatCode="_ * #,##0.00_ ;_ * \-#,##0.00_ ;_ * &quot;-&quot;??_ ;_ @_ ">
                  <c:v>108.12</c:v>
                </c:pt>
                <c:pt idx="237" formatCode="_ * #,##0.00_ ;_ * \-#,##0.00_ ;_ * &quot;-&quot;??_ ;_ @_ ">
                  <c:v>107.67</c:v>
                </c:pt>
                <c:pt idx="238" formatCode="_ * #,##0.00_ ;_ * \-#,##0.00_ ;_ * &quot;-&quot;??_ ;_ @_ ">
                  <c:v>107.3</c:v>
                </c:pt>
                <c:pt idx="239" formatCode="_ * #,##0.00_ ;_ * \-#,##0.00_ ;_ * &quot;-&quot;??_ ;_ @_ ">
                  <c:v>104.21</c:v>
                </c:pt>
                <c:pt idx="240" formatCode="_ * #,##0.00_ ;_ * \-#,##0.00_ ;_ * &quot;-&quot;??_ ;_ @_ ">
                  <c:v>102.47</c:v>
                </c:pt>
                <c:pt idx="241" formatCode="_ * #,##0.00_ ;_ * \-#,##0.00_ ;_ * &quot;-&quot;??_ ;_ @_ ">
                  <c:v>100.39</c:v>
                </c:pt>
                <c:pt idx="242" formatCode="_ * #,##0.00_ ;_ * \-#,##0.00_ ;_ * &quot;-&quot;??_ ;_ @_ ">
                  <c:v>100.53</c:v>
                </c:pt>
                <c:pt idx="243" formatCode="_ * #,##0.00_ ;_ * \-#,##0.00_ ;_ * &quot;-&quot;??_ ;_ @_ ">
                  <c:v>105.5</c:v>
                </c:pt>
                <c:pt idx="244" formatCode="_ * #,##0.00_ ;_ * \-#,##0.00_ ;_ * &quot;-&quot;??_ ;_ @_ ">
                  <c:v>107.24</c:v>
                </c:pt>
                <c:pt idx="245" formatCode="_ * #,##0.00_ ;_ * \-#,##0.00_ ;_ * &quot;-&quot;??_ ;_ @_ ">
                  <c:v>105.79</c:v>
                </c:pt>
                <c:pt idx="246" formatCode="_ * #,##0.00_ ;_ * \-#,##0.00_ ;_ * &quot;-&quot;??_ ;_ @_ ">
                  <c:v>106.7</c:v>
                </c:pt>
                <c:pt idx="247" formatCode="_ * #,##0.00_ ;_ * \-#,##0.00_ ;_ * &quot;-&quot;??_ ;_ @_ ">
                  <c:v>108.58</c:v>
                </c:pt>
                <c:pt idx="248" formatCode="_ * #,##0.00_ ;_ * \-#,##0.00_ ;_ * &quot;-&quot;??_ ;_ @_ ">
                  <c:v>108.98</c:v>
                </c:pt>
                <c:pt idx="249" formatCode="_ * #,##0.00_ ;_ * \-#,##0.00_ ;_ * &quot;-&quot;??_ ;_ @_ ">
                  <c:v>109.73</c:v>
                </c:pt>
                <c:pt idx="250" formatCode="_ * #,##0.00_ ;_ * \-#,##0.00_ ;_ * &quot;-&quot;??_ ;_ @_ ">
                  <c:v>110.97</c:v>
                </c:pt>
                <c:pt idx="251" formatCode="_ * #,##0.00_ ;_ * \-#,##0.00_ ;_ * &quot;-&quot;??_ ;_ @_ ">
                  <c:v>112.02</c:v>
                </c:pt>
                <c:pt idx="252" formatCode="_ * #,##0.00_ ;_ * \-#,##0.00_ ;_ * &quot;-&quot;??_ ;_ @_ ">
                  <c:v>112</c:v>
                </c:pt>
                <c:pt idx="253" formatCode="_ * #,##0.00_ ;_ * \-#,##0.00_ ;_ * &quot;-&quot;??_ ;_ @_ ">
                  <c:v>115.39</c:v>
                </c:pt>
                <c:pt idx="254" formatCode="_ * #,##0.00_ ;_ * \-#,##0.00_ ;_ * &quot;-&quot;??_ ;_ @_ ">
                  <c:v>117.57</c:v>
                </c:pt>
                <c:pt idx="255" formatCode="_ * #,##0.00_ ;_ * \-#,##0.00_ ;_ * &quot;-&quot;??_ ;_ @_ ">
                  <c:v>116.07</c:v>
                </c:pt>
                <c:pt idx="256" formatCode="_ * #,##0.00_ ;_ * \-#,##0.00_ ;_ * &quot;-&quot;??_ ;_ @_ ">
                  <c:v>114.45</c:v>
                </c:pt>
                <c:pt idx="257" formatCode="_ * #,##0.00_ ;_ * \-#,##0.00_ ;_ * &quot;-&quot;??_ ;_ @_ ">
                  <c:v>111.78</c:v>
                </c:pt>
                <c:pt idx="258" formatCode="_ * #,##0.00_ ;_ * \-#,##0.00_ ;_ * &quot;-&quot;??_ ;_ @_ ">
                  <c:v>114.57</c:v>
                </c:pt>
                <c:pt idx="259" formatCode="_ * #,##0.00_ ;_ * \-#,##0.00_ ;_ * &quot;-&quot;??_ ;_ @_ ">
                  <c:v>115.67</c:v>
                </c:pt>
                <c:pt idx="260" formatCode="_ * #,##0.00_ ;_ * \-#,##0.00_ ;_ * &quot;-&quot;??_ ;_ @_ ">
                  <c:v>115.89</c:v>
                </c:pt>
                <c:pt idx="261" formatCode="_ * #,##0.00_ ;_ * \-#,##0.00_ ;_ * &quot;-&quot;??_ ;_ @_ ">
                  <c:v>116.72</c:v>
                </c:pt>
                <c:pt idx="262" formatCode="_ * #,##0.00_ ;_ * \-#,##0.00_ ;_ * &quot;-&quot;??_ ;_ @_ ">
                  <c:v>119.54</c:v>
                </c:pt>
                <c:pt idx="263" formatCode="_ * #,##0.00_ ;_ * \-#,##0.00_ ;_ * &quot;-&quot;??_ ;_ @_ ">
                  <c:v>122.21</c:v>
                </c:pt>
                <c:pt idx="264" formatCode="_ * #,##0.00_ ;_ * \-#,##0.00_ ;_ * &quot;-&quot;??_ ;_ @_ ">
                  <c:v>122</c:v>
                </c:pt>
                <c:pt idx="265" formatCode="_ * #,##0.00_ ;_ * \-#,##0.00_ ;_ * &quot;-&quot;??_ ;_ @_ ">
                  <c:v>116.28</c:v>
                </c:pt>
                <c:pt idx="266" formatCode="_ * #,##0.00_ ;_ * \-#,##0.00_ ;_ * &quot;-&quot;??_ ;_ @_ ">
                  <c:v>117.17</c:v>
                </c:pt>
                <c:pt idx="267" formatCode="_ * #,##0.00_ ;_ * \-#,##0.00_ ;_ * &quot;-&quot;??_ ;_ @_ ">
                  <c:v>121.68</c:v>
                </c:pt>
                <c:pt idx="268" formatCode="_ * #,##0.00_ ;_ * \-#,##0.00_ ;_ * &quot;-&quot;??_ ;_ @_ ">
                  <c:v>124.65</c:v>
                </c:pt>
                <c:pt idx="269" formatCode="_ * #,##0.00_ ;_ * \-#,##0.00_ ;_ * &quot;-&quot;??_ ;_ @_ ">
                  <c:v>125.84</c:v>
                </c:pt>
                <c:pt idx="270" formatCode="_ * #,##0.00_ ;_ * \-#,##0.00_ ;_ * &quot;-&quot;??_ ;_ @_ ">
                  <c:v>124.53</c:v>
                </c:pt>
                <c:pt idx="271" formatCode="_ * #,##0.00_ ;_ * \-#,##0.00_ ;_ * &quot;-&quot;??_ ;_ @_ ">
                  <c:v>125.73</c:v>
                </c:pt>
                <c:pt idx="272" formatCode="_ * #,##0.00_ ;_ * \-#,##0.00_ ;_ * &quot;-&quot;??_ ;_ @_ ">
                  <c:v>125.3</c:v>
                </c:pt>
                <c:pt idx="273" formatCode="_ * #,##0.00_ ;_ * \-#,##0.00_ ;_ * &quot;-&quot;??_ ;_ @_ ">
                  <c:v>124.22</c:v>
                </c:pt>
                <c:pt idx="274" formatCode="_ * #,##0.00_ ;_ * \-#,##0.00_ ;_ * &quot;-&quot;??_ ;_ @_ ">
                  <c:v>124.22</c:v>
                </c:pt>
                <c:pt idx="275" formatCode="_ * #,##0.00_ ;_ * \-#,##0.00_ ;_ * &quot;-&quot;??_ ;_ @_ ">
                  <c:v>125.69</c:v>
                </c:pt>
                <c:pt idx="276" formatCode="_ * #,##0.00_ ;_ * \-#,##0.00_ ;_ * &quot;-&quot;??_ ;_ @_ ">
                  <c:v>127.61</c:v>
                </c:pt>
                <c:pt idx="277" formatCode="_ * #,##0.00_ ;_ * \-#,##0.00_ ;_ * &quot;-&quot;??_ ;_ @_ ">
                  <c:v>129.41999999999999</c:v>
                </c:pt>
                <c:pt idx="278" formatCode="_ * #,##0.00_ ;_ * \-#,##0.00_ ;_ * &quot;-&quot;??_ ;_ @_ ">
                  <c:v>129.52000000000001</c:v>
                </c:pt>
                <c:pt idx="279" formatCode="_ * #,##0.00_ ;_ * \-#,##0.00_ ;_ * &quot;-&quot;??_ ;_ @_ ">
                  <c:v>130.33000000000001</c:v>
                </c:pt>
                <c:pt idx="280" formatCode="_ * #,##0.00_ ;_ * \-#,##0.00_ ;_ * &quot;-&quot;??_ ;_ @_ ">
                  <c:v>127.69</c:v>
                </c:pt>
                <c:pt idx="281" formatCode="_ * #,##0.00_ ;_ * \-#,##0.00_ ;_ * &quot;-&quot;??_ ;_ @_ ">
                  <c:v>125.16</c:v>
                </c:pt>
                <c:pt idx="282" formatCode="_ * #,##0.00_ ;_ * \-#,##0.00_ ;_ * &quot;-&quot;??_ ;_ @_ ">
                  <c:v>121.57</c:v>
                </c:pt>
                <c:pt idx="283" formatCode="_ * #,##0.00_ ;_ * \-#,##0.00_ ;_ * &quot;-&quot;??_ ;_ @_ ">
                  <c:v>117.64</c:v>
                </c:pt>
                <c:pt idx="284" formatCode="_ * #,##0.00_ ;_ * \-#,##0.00_ ;_ * &quot;-&quot;??_ ;_ @_ ">
                  <c:v>119.72</c:v>
                </c:pt>
                <c:pt idx="285" formatCode="_ * #,##0.00_ ;_ * \-#,##0.00_ ;_ * &quot;-&quot;??_ ;_ @_ ">
                  <c:v>119.51</c:v>
                </c:pt>
                <c:pt idx="286" formatCode="_ * #,##0.00_ ;_ * \-#,##0.00_ ;_ * &quot;-&quot;??_ ;_ @_ ">
                  <c:v>120</c:v>
                </c:pt>
                <c:pt idx="287" formatCode="_ * #,##0.00_ ;_ * \-#,##0.00_ ;_ * &quot;-&quot;??_ ;_ @_ ">
                  <c:v>120</c:v>
                </c:pt>
                <c:pt idx="288" formatCode="_ * #,##0.00_ ;_ * \-#,##0.00_ ;_ * &quot;-&quot;??_ ;_ @_ ">
                  <c:v>117.84</c:v>
                </c:pt>
                <c:pt idx="289" formatCode="_ * #,##0.00_ ;_ * \-#,##0.00_ ;_ * &quot;-&quot;??_ ;_ @_ ">
                  <c:v>116.41</c:v>
                </c:pt>
                <c:pt idx="290" formatCode="_ * #,##0.00_ ;_ * \-#,##0.00_ ;_ * &quot;-&quot;??_ ;_ @_ ">
                  <c:v>119.67</c:v>
                </c:pt>
                <c:pt idx="291" formatCode="_ * #,##0.00_ ;_ * \-#,##0.00_ ;_ * &quot;-&quot;??_ ;_ @_ ">
                  <c:v>123.41</c:v>
                </c:pt>
                <c:pt idx="292" formatCode="_ * #,##0.00_ ;_ * \-#,##0.00_ ;_ * &quot;-&quot;??_ ;_ @_ ">
                  <c:v>125.17</c:v>
                </c:pt>
                <c:pt idx="293" formatCode="_ * #,##0.00_ ;_ * \-#,##0.00_ ;_ * &quot;-&quot;??_ ;_ @_ ">
                  <c:v>123.21</c:v>
                </c:pt>
                <c:pt idx="294" formatCode="_ * #,##0.00_ ;_ * \-#,##0.00_ ;_ * &quot;-&quot;??_ ;_ @_ ">
                  <c:v>122.06</c:v>
                </c:pt>
                <c:pt idx="295" formatCode="_ * #,##0.00_ ;_ * \-#,##0.00_ ;_ * &quot;-&quot;??_ ;_ @_ ">
                  <c:v>127.61</c:v>
                </c:pt>
                <c:pt idx="296" formatCode="_ * #,##0.00_ ;_ * \-#,##0.00_ ;_ * &quot;-&quot;??_ ;_ @_ ">
                  <c:v>126.33</c:v>
                </c:pt>
                <c:pt idx="297" formatCode="_ * #,##0.00_ ;_ * \-#,##0.00_ ;_ * &quot;-&quot;??_ ;_ @_ ">
                  <c:v>129.72</c:v>
                </c:pt>
                <c:pt idx="298" formatCode="_ * #,##0.00_ ;_ * \-#,##0.00_ ;_ * &quot;-&quot;??_ ;_ @_ ">
                  <c:v>130.97999999999999</c:v>
                </c:pt>
                <c:pt idx="299" formatCode="_ * #,##0.00_ ;_ * \-#,##0.00_ ;_ * &quot;-&quot;??_ ;_ @_ ">
                  <c:v>134.38999999999999</c:v>
                </c:pt>
                <c:pt idx="300" formatCode="_ * #,##0.00_ ;_ * \-#,##0.00_ ;_ * &quot;-&quot;??_ ;_ @_ ">
                  <c:v>134.69</c:v>
                </c:pt>
                <c:pt idx="301" formatCode="_ * #,##0.00_ ;_ * \-#,##0.00_ ;_ * &quot;-&quot;??_ ;_ @_ ">
                  <c:v>130.87</c:v>
                </c:pt>
                <c:pt idx="302" formatCode="_ * #,##0.00_ ;_ * \-#,##0.00_ ;_ * &quot;-&quot;??_ ;_ @_ ">
                  <c:v>135.29</c:v>
                </c:pt>
                <c:pt idx="303" formatCode="_ * #,##0.00_ ;_ * \-#,##0.00_ ;_ * &quot;-&quot;??_ ;_ @_ ">
                  <c:v>137.30000000000001</c:v>
                </c:pt>
                <c:pt idx="304" formatCode="_ * #,##0.00_ ;_ * \-#,##0.00_ ;_ * &quot;-&quot;??_ ;_ @_ ">
                  <c:v>138.80000000000001</c:v>
                </c:pt>
                <c:pt idx="305" formatCode="_ * #,##0.00_ ;_ * \-#,##0.00_ ;_ * &quot;-&quot;??_ ;_ @_ ">
                  <c:v>138.76</c:v>
                </c:pt>
                <c:pt idx="306" formatCode="_ * #,##0.00_ ;_ * \-#,##0.00_ ;_ * &quot;-&quot;??_ ;_ @_ ">
                  <c:v>139.04</c:v>
                </c:pt>
                <c:pt idx="307" formatCode="_ * #,##0.00_ ;_ * \-#,##0.00_ ;_ * &quot;-&quot;??_ ;_ @_ ">
                  <c:v>138.15</c:v>
                </c:pt>
                <c:pt idx="308" formatCode="_ * #,##0.00_ ;_ * \-#,##0.00_ ;_ * &quot;-&quot;??_ ;_ @_ ">
                  <c:v>140.79</c:v>
                </c:pt>
                <c:pt idx="309" formatCode="_ * #,##0.00_ ;_ * \-#,##0.00_ ;_ * &quot;-&quot;??_ ;_ @_ ">
                  <c:v>140.16</c:v>
                </c:pt>
                <c:pt idx="310" formatCode="_ * #,##0.00_ ;_ * \-#,##0.00_ ;_ * &quot;-&quot;??_ ;_ @_ ">
                  <c:v>138.97</c:v>
                </c:pt>
                <c:pt idx="311" formatCode="_ * #,##0.00_ ;_ * \-#,##0.00_ ;_ * &quot;-&quot;??_ ;_ @_ ">
                  <c:v>140.94</c:v>
                </c:pt>
                <c:pt idx="312" formatCode="_ * #,##0.00_ ;_ * \-#,##0.00_ ;_ * &quot;-&quot;??_ ;_ @_ ">
                  <c:v>143.41999999999999</c:v>
                </c:pt>
                <c:pt idx="313" formatCode="_ * #,##0.00_ ;_ * \-#,##0.00_ ;_ * &quot;-&quot;??_ ;_ @_ ">
                  <c:v>144.94999999999999</c:v>
                </c:pt>
                <c:pt idx="314" formatCode="_ * #,##0.00_ ;_ * \-#,##0.00_ ;_ * &quot;-&quot;??_ ;_ @_ ">
                  <c:v>150.28</c:v>
                </c:pt>
                <c:pt idx="315" formatCode="_ * #,##0.00_ ;_ * \-#,##0.00_ ;_ * &quot;-&quot;??_ ;_ @_ ">
                  <c:v>154.97</c:v>
                </c:pt>
                <c:pt idx="316" formatCode="_ * #,##0.00_ ;_ * \-#,##0.00_ ;_ * &quot;-&quot;??_ ;_ @_ ">
                  <c:v>152.07</c:v>
                </c:pt>
                <c:pt idx="317" formatCode="_ * #,##0.00_ ;_ * \-#,##0.00_ ;_ * &quot;-&quot;??_ ;_ @_ ">
                  <c:v>153.4</c:v>
                </c:pt>
                <c:pt idx="318" formatCode="_ * #,##0.00_ ;_ * \-#,##0.00_ ;_ * &quot;-&quot;??_ ;_ @_ ">
                  <c:v>160.91999999999999</c:v>
                </c:pt>
                <c:pt idx="319" formatCode="_ * #,##0.00_ ;_ * \-#,##0.00_ ;_ * &quot;-&quot;??_ ;_ @_ ">
                  <c:v>162.66</c:v>
                </c:pt>
                <c:pt idx="320" formatCode="_ * #,##0.00_ ;_ * \-#,##0.00_ ;_ * &quot;-&quot;??_ ;_ @_ ">
                  <c:v>163.09</c:v>
                </c:pt>
                <c:pt idx="321" formatCode="_ * #,##0.00_ ;_ * \-#,##0.00_ ;_ * &quot;-&quot;??_ ;_ @_ ">
                  <c:v>155.16999999999999</c:v>
                </c:pt>
                <c:pt idx="322" formatCode="_ * #,##0.00_ ;_ * \-#,##0.00_ ;_ * &quot;-&quot;??_ ;_ @_ ">
                  <c:v>157.03</c:v>
                </c:pt>
                <c:pt idx="323" formatCode="_ * #,##0.00_ ;_ * \-#,##0.00_ ;_ * &quot;-&quot;??_ ;_ @_ ">
                  <c:v>152.97999999999999</c:v>
                </c:pt>
                <c:pt idx="324" formatCode="_ * #,##0.00_ ;_ * \-#,##0.00_ ;_ * &quot;-&quot;??_ ;_ @_ ">
                  <c:v>144.85</c:v>
                </c:pt>
                <c:pt idx="325" formatCode="_ * #,##0.00_ ;_ * \-#,##0.00_ ;_ * &quot;-&quot;??_ ;_ @_ ">
                  <c:v>144.04</c:v>
                </c:pt>
                <c:pt idx="326" formatCode="_ * #,##0.00_ ;_ * \-#,##0.00_ ;_ * &quot;-&quot;??_ ;_ @_ ">
                  <c:v>143.22999999999999</c:v>
                </c:pt>
                <c:pt idx="327" formatCode="_ * #,##0.00_ ;_ * \-#,##0.00_ ;_ * &quot;-&quot;??_ ;_ @_ ">
                  <c:v>143.22999999999999</c:v>
                </c:pt>
                <c:pt idx="328" formatCode="_ * #,##0.00_ ;_ * \-#,##0.00_ ;_ * &quot;-&quot;??_ ;_ @_ ">
                  <c:v>140.18</c:v>
                </c:pt>
                <c:pt idx="329" formatCode="_ * #,##0.00_ ;_ * \-#,##0.00_ ;_ * &quot;-&quot;??_ ;_ @_ ">
                  <c:v>139.75</c:v>
                </c:pt>
                <c:pt idx="330" formatCode="_ * #,##0.00_ ;_ * \-#,##0.00_ ;_ * &quot;-&quot;??_ ;_ @_ ">
                  <c:v>141.88</c:v>
                </c:pt>
                <c:pt idx="331" formatCode="_ * #,##0.00_ ;_ * \-#,##0.00_ ;_ * &quot;-&quot;??_ ;_ @_ ">
                  <c:v>141.97999999999999</c:v>
                </c:pt>
                <c:pt idx="332" formatCode="_ * #,##0.00_ ;_ * \-#,##0.00_ ;_ * &quot;-&quot;??_ ;_ @_ ">
                  <c:v>141.43</c:v>
                </c:pt>
                <c:pt idx="333" formatCode="_ * #,##0.00_ ;_ * \-#,##0.00_ ;_ * &quot;-&quot;??_ ;_ @_ ">
                  <c:v>145.54</c:v>
                </c:pt>
                <c:pt idx="334" formatCode="_ * #,##0.00_ ;_ * \-#,##0.00_ ;_ * &quot;-&quot;??_ ;_ @_ ">
                  <c:v>141.5</c:v>
                </c:pt>
                <c:pt idx="335" formatCode="_ * #,##0.00_ ;_ * \-#,##0.00_ ;_ * &quot;-&quot;??_ ;_ @_ ">
                  <c:v>141.22999999999999</c:v>
                </c:pt>
                <c:pt idx="336" formatCode="_ * #,##0.00_ ;_ * \-#,##0.00_ ;_ * &quot;-&quot;??_ ;_ @_ ">
                  <c:v>142.82</c:v>
                </c:pt>
                <c:pt idx="337" formatCode="_ * #,##0.00_ ;_ * \-#,##0.00_ ;_ * &quot;-&quot;??_ ;_ @_ ">
                  <c:v>144.1</c:v>
                </c:pt>
                <c:pt idx="338" formatCode="_ * #,##0.00_ ;_ * \-#,##0.00_ ;_ * &quot;-&quot;??_ ;_ @_ ">
                  <c:v>145.94999999999999</c:v>
                </c:pt>
                <c:pt idx="339" formatCode="_ * #,##0.00_ ;_ * \-#,##0.00_ ;_ * &quot;-&quot;??_ ;_ @_ ">
                  <c:v>146.53</c:v>
                </c:pt>
                <c:pt idx="340" formatCode="_ * #,##0.00_ ;_ * \-#,##0.00_ ;_ * &quot;-&quot;??_ ;_ @_ ">
                  <c:v>147.16999999999999</c:v>
                </c:pt>
                <c:pt idx="341" formatCode="_ * #,##0.00_ ;_ * \-#,##0.00_ ;_ * &quot;-&quot;??_ ;_ @_ ">
                  <c:v>147.88</c:v>
                </c:pt>
                <c:pt idx="342" formatCode="_ * #,##0.00_ ;_ * \-#,##0.00_ ;_ * &quot;-&quot;??_ ;_ @_ ">
                  <c:v>146.68</c:v>
                </c:pt>
                <c:pt idx="343" formatCode="_ * #,##0.00_ ;_ * \-#,##0.00_ ;_ * &quot;-&quot;??_ ;_ @_ ">
                  <c:v>146.59</c:v>
                </c:pt>
                <c:pt idx="344" formatCode="_ * #,##0.00_ ;_ * \-#,##0.00_ ;_ * &quot;-&quot;??_ ;_ @_ ">
                  <c:v>145.44999999999999</c:v>
                </c:pt>
                <c:pt idx="345" formatCode="_ * #,##0.00_ ;_ * \-#,##0.00_ ;_ * &quot;-&quot;??_ ;_ @_ ">
                  <c:v>144.55000000000001</c:v>
                </c:pt>
                <c:pt idx="346" formatCode="_ * #,##0.00_ ;_ * \-#,##0.00_ ;_ * &quot;-&quot;??_ ;_ @_ ">
                  <c:v>144.69999999999999</c:v>
                </c:pt>
                <c:pt idx="347" formatCode="_ * #,##0.00_ ;_ * \-#,##0.00_ ;_ * &quot;-&quot;??_ ;_ @_ ">
                  <c:v>144.36000000000001</c:v>
                </c:pt>
                <c:pt idx="348" formatCode="_ * #,##0.00_ ;_ * \-#,##0.00_ ;_ * &quot;-&quot;??_ ;_ @_ ">
                  <c:v>139.74</c:v>
                </c:pt>
                <c:pt idx="349" formatCode="_ * #,##0.00_ ;_ * \-#,##0.00_ ;_ * &quot;-&quot;??_ ;_ @_ ">
                  <c:v>142.05000000000001</c:v>
                </c:pt>
                <c:pt idx="350" formatCode="_ * #,##0.00_ ;_ * \-#,##0.00_ ;_ * &quot;-&quot;??_ ;_ @_ ">
                  <c:v>139.49</c:v>
                </c:pt>
                <c:pt idx="351" formatCode="_ * #,##0.00_ ;_ * \-#,##0.00_ ;_ * &quot;-&quot;??_ ;_ @_ ">
                  <c:v>138.22</c:v>
                </c:pt>
                <c:pt idx="352" formatCode="_ * #,##0.00_ ;_ * \-#,##0.00_ ;_ * &quot;-&quot;??_ ;_ @_ ">
                  <c:v>138.22</c:v>
                </c:pt>
                <c:pt idx="353" formatCode="_ * #,##0.00_ ;_ * \-#,##0.00_ ;_ * &quot;-&quot;??_ ;_ @_ ">
                  <c:v>140.29</c:v>
                </c:pt>
                <c:pt idx="354" formatCode="_ * #,##0.00_ ;_ * \-#,##0.00_ ;_ * &quot;-&quot;??_ ;_ @_ ">
                  <c:v>141.82</c:v>
                </c:pt>
                <c:pt idx="355" formatCode="_ * #,##0.00_ ;_ * \-#,##0.00_ ;_ * &quot;-&quot;??_ ;_ @_ ">
                  <c:v>141.26</c:v>
                </c:pt>
                <c:pt idx="356" formatCode="_ * #,##0.00_ ;_ * \-#,##0.00_ ;_ * &quot;-&quot;??_ ;_ @_ ">
                  <c:v>140.79</c:v>
                </c:pt>
                <c:pt idx="357" formatCode="_ * #,##0.00_ ;_ * \-#,##0.00_ ;_ * &quot;-&quot;??_ ;_ @_ ">
                  <c:v>140.72999999999999</c:v>
                </c:pt>
                <c:pt idx="358" formatCode="_ * #,##0.00_ ;_ * \-#,##0.00_ ;_ * &quot;-&quot;??_ ;_ @_ ">
                  <c:v>138.81</c:v>
                </c:pt>
                <c:pt idx="359" formatCode="_ * #,##0.00_ ;_ * \-#,##0.00_ ;_ * &quot;-&quot;??_ ;_ @_ ">
                  <c:v>140.04</c:v>
                </c:pt>
                <c:pt idx="360" formatCode="_ * #,##0.00_ ;_ * \-#,##0.00_ ;_ * &quot;-&quot;??_ ;_ @_ ">
                  <c:v>140.35</c:v>
                </c:pt>
                <c:pt idx="361" formatCode="_ * #,##0.00_ ;_ * \-#,##0.00_ ;_ * &quot;-&quot;??_ ;_ @_ ">
                  <c:v>140.72</c:v>
                </c:pt>
                <c:pt idx="362" formatCode="_ * #,##0.00_ ;_ * \-#,##0.00_ ;_ * &quot;-&quot;??_ ;_ @_ ">
                  <c:v>140.04</c:v>
                </c:pt>
                <c:pt idx="363" formatCode="_ * #,##0.00_ ;_ * \-#,##0.00_ ;_ * &quot;-&quot;??_ ;_ @_ ">
                  <c:v>139.99</c:v>
                </c:pt>
                <c:pt idx="364" formatCode="_ * #,##0.00_ ;_ * \-#,##0.00_ ;_ * &quot;-&quot;??_ ;_ @_ ">
                  <c:v>142.32</c:v>
                </c:pt>
                <c:pt idx="365" formatCode="_ * #,##0.00_ ;_ * \-#,##0.00_ ;_ * &quot;-&quot;??_ ;_ @_ ">
                  <c:v>143.41999999999999</c:v>
                </c:pt>
                <c:pt idx="366" formatCode="_ * #,##0.00_ ;_ * \-#,##0.00_ ;_ * &quot;-&quot;??_ ;_ @_ ">
                  <c:v>144.38999999999999</c:v>
                </c:pt>
                <c:pt idx="367" formatCode="_ * #,##0.00_ ;_ * \-#,##0.00_ ;_ * &quot;-&quot;??_ ;_ @_ ">
                  <c:v>145.84</c:v>
                </c:pt>
                <c:pt idx="368" formatCode="_ * #,##0.00_ ;_ * \-#,##0.00_ ;_ * &quot;-&quot;??_ ;_ @_ ">
                  <c:v>145.06</c:v>
                </c:pt>
                <c:pt idx="369" formatCode="_ * #,##0.00_ ;_ * \-#,##0.00_ ;_ * &quot;-&quot;??_ ;_ @_ ">
                  <c:v>145.80000000000001</c:v>
                </c:pt>
                <c:pt idx="370" formatCode="_ * #,##0.00_ ;_ * \-#,##0.00_ ;_ * &quot;-&quot;??_ ;_ @_ ">
                  <c:v>144.72</c:v>
                </c:pt>
                <c:pt idx="371" formatCode="_ * #,##0.00_ ;_ * \-#,##0.00_ ;_ * &quot;-&quot;??_ ;_ @_ ">
                  <c:v>144.97999999999999</c:v>
                </c:pt>
                <c:pt idx="372" formatCode="_ * #,##0.00_ ;_ * \-#,##0.00_ ;_ * &quot;-&quot;??_ ;_ @_ ">
                  <c:v>146.15</c:v>
                </c:pt>
                <c:pt idx="373" formatCode="_ * #,##0.00_ ;_ * \-#,##0.00_ ;_ * &quot;-&quot;??_ ;_ @_ ">
                  <c:v>145.38999999999999</c:v>
                </c:pt>
                <c:pt idx="374" formatCode="_ * #,##0.00_ ;_ * \-#,##0.00_ ;_ * &quot;-&quot;??_ ;_ @_ ">
                  <c:v>145.36000000000001</c:v>
                </c:pt>
                <c:pt idx="375" formatCode="_ * #,##0.00_ ;_ * \-#,##0.00_ ;_ * &quot;-&quot;??_ ;_ @_ ">
                  <c:v>145.47999999999999</c:v>
                </c:pt>
                <c:pt idx="376" formatCode="_ * #,##0.00_ ;_ * \-#,##0.00_ ;_ * &quot;-&quot;??_ ;_ @_ ">
                  <c:v>145.72</c:v>
                </c:pt>
                <c:pt idx="377" formatCode="_ * #,##0.00_ ;_ * \-#,##0.00_ ;_ * &quot;-&quot;??_ ;_ @_ ">
                  <c:v>145.96</c:v>
                </c:pt>
                <c:pt idx="378" formatCode="_ * #,##0.00_ ;_ * \-#,##0.00_ ;_ * &quot;-&quot;??_ ;_ @_ ">
                  <c:v>145.88</c:v>
                </c:pt>
                <c:pt idx="379" formatCode="_ * #,##0.00_ ;_ * \-#,##0.00_ ;_ * &quot;-&quot;??_ ;_ @_ ">
                  <c:v>146.38</c:v>
                </c:pt>
                <c:pt idx="380" formatCode="_ * #,##0.00_ ;_ * \-#,##0.00_ ;_ * &quot;-&quot;??_ ;_ @_ ">
                  <c:v>147.05000000000001</c:v>
                </c:pt>
                <c:pt idx="381" formatCode="_ * #,##0.00_ ;_ * \-#,##0.00_ ;_ * &quot;-&quot;??_ ;_ @_ ">
                  <c:v>147.38</c:v>
                </c:pt>
                <c:pt idx="382" formatCode="_ * #,##0.00_ ;_ * \-#,##0.00_ ;_ * &quot;-&quot;??_ ;_ @_ ">
                  <c:v>147.9</c:v>
                </c:pt>
                <c:pt idx="383" formatCode="_ * #,##0.00_ ;_ * \-#,##0.00_ ;_ * &quot;-&quot;??_ ;_ @_ ">
                  <c:v>147.88</c:v>
                </c:pt>
                <c:pt idx="384" formatCode="_ * #,##0.00_ ;_ * \-#,##0.00_ ;_ * &quot;-&quot;??_ ;_ @_ ">
                  <c:v>148.33000000000001</c:v>
                </c:pt>
                <c:pt idx="385" formatCode="_ * #,##0.00_ ;_ * \-#,##0.00_ ;_ * &quot;-&quot;??_ ;_ @_ ">
                  <c:v>148.33000000000001</c:v>
                </c:pt>
                <c:pt idx="386" formatCode="_ * #,##0.00_ ;_ * \-#,##0.00_ ;_ * &quot;-&quot;??_ ;_ @_ ">
                  <c:v>148.83000000000001</c:v>
                </c:pt>
                <c:pt idx="387" formatCode="_ * #,##0.00_ ;_ * \-#,##0.00_ ;_ * &quot;-&quot;??_ ;_ @_ ">
                  <c:v>149.84</c:v>
                </c:pt>
                <c:pt idx="388" formatCode="_ * #,##0.00_ ;_ * \-#,##0.00_ ;_ * &quot;-&quot;??_ ;_ @_ ">
                  <c:v>149.6</c:v>
                </c:pt>
                <c:pt idx="389" formatCode="_ * #,##0.00_ ;_ * \-#,##0.00_ ;_ * &quot;-&quot;??_ ;_ @_ ">
                  <c:v>149.65</c:v>
                </c:pt>
                <c:pt idx="390" formatCode="_ * #,##0.00_ ;_ * \-#,##0.00_ ;_ * &quot;-&quot;??_ ;_ @_ ">
                  <c:v>150</c:v>
                </c:pt>
                <c:pt idx="391" formatCode="_ * #,##0.00_ ;_ * \-#,##0.00_ ;_ * &quot;-&quot;??_ ;_ @_ ">
                  <c:v>149.75</c:v>
                </c:pt>
                <c:pt idx="392" formatCode="_ * #,##0.00_ ;_ * \-#,##0.00_ ;_ * &quot;-&quot;??_ ;_ @_ ">
                  <c:v>148.34</c:v>
                </c:pt>
                <c:pt idx="393" formatCode="_ * #,##0.00_ ;_ * \-#,##0.00_ ;_ * &quot;-&quot;??_ ;_ @_ ">
                  <c:v>147.65</c:v>
                </c:pt>
                <c:pt idx="394" formatCode="_ * #,##0.00_ ;_ * \-#,##0.00_ ;_ * &quot;-&quot;??_ ;_ @_ ">
                  <c:v>143.47</c:v>
                </c:pt>
                <c:pt idx="395" formatCode="_ * #,##0.00_ ;_ * \-#,##0.00_ ;_ * &quot;-&quot;??_ ;_ @_ ">
                  <c:v>141.77000000000001</c:v>
                </c:pt>
                <c:pt idx="396" formatCode="_ * #,##0.00_ ;_ * \-#,##0.00_ ;_ * &quot;-&quot;??_ ;_ @_ ">
                  <c:v>140.65</c:v>
                </c:pt>
                <c:pt idx="397" formatCode="_ * #,##0.00_ ;_ * \-#,##0.00_ ;_ * &quot;-&quot;??_ ;_ @_ ">
                  <c:v>138.79</c:v>
                </c:pt>
                <c:pt idx="398" formatCode="_ * #,##0.00_ ;_ * \-#,##0.00_ ;_ * &quot;-&quot;??_ ;_ @_ ">
                  <c:v>139.86000000000001</c:v>
                </c:pt>
                <c:pt idx="399" formatCode="_ * #,##0.00_ ;_ * \-#,##0.00_ ;_ * &quot;-&quot;??_ ;_ @_ ">
                  <c:v>140.94</c:v>
                </c:pt>
                <c:pt idx="400" formatCode="_ * #,##0.00_ ;_ * \-#,##0.00_ ;_ * &quot;-&quot;??_ ;_ @_ ">
                  <c:v>141.91999999999999</c:v>
                </c:pt>
                <c:pt idx="401" formatCode="_ * #,##0.00_ ;_ * \-#,##0.00_ ;_ * &quot;-&quot;??_ ;_ @_ ">
                  <c:v>141.91999999999999</c:v>
                </c:pt>
                <c:pt idx="402" formatCode="_ * #,##0.00_ ;_ * \-#,##0.00_ ;_ * &quot;-&quot;??_ ;_ @_ ">
                  <c:v>143.80000000000001</c:v>
                </c:pt>
                <c:pt idx="403" formatCode="_ * #,##0.00_ ;_ * \-#,##0.00_ ;_ * &quot;-&quot;??_ ;_ @_ ">
                  <c:v>146.13</c:v>
                </c:pt>
                <c:pt idx="404" formatCode="_ * #,##0.00_ ;_ * \-#,##0.00_ ;_ * &quot;-&quot;??_ ;_ @_ ">
                  <c:v>146.11000000000001</c:v>
                </c:pt>
                <c:pt idx="405" formatCode="_ * #,##0.00_ ;_ * \-#,##0.00_ ;_ * &quot;-&quot;??_ ;_ @_ ">
                  <c:v>145.11000000000001</c:v>
                </c:pt>
                <c:pt idx="406" formatCode="_ * #,##0.00_ ;_ * \-#,##0.00_ ;_ * &quot;-&quot;??_ ;_ @_ ">
                  <c:v>145.87</c:v>
                </c:pt>
                <c:pt idx="407" formatCode="_ * #,##0.00_ ;_ * \-#,##0.00_ ;_ * &quot;-&quot;??_ ;_ @_ ">
                  <c:v>145.87</c:v>
                </c:pt>
                <c:pt idx="408" formatCode="_ * #,##0.00_ ;_ * \-#,##0.00_ ;_ * &quot;-&quot;??_ ;_ @_ ">
                  <c:v>145.38999999999999</c:v>
                </c:pt>
                <c:pt idx="409" formatCode="_ * #,##0.00_ ;_ * \-#,##0.00_ ;_ * &quot;-&quot;??_ ;_ @_ ">
                  <c:v>144.43</c:v>
                </c:pt>
                <c:pt idx="410" formatCode="_ * #,##0.00_ ;_ * \-#,##0.00_ ;_ * &quot;-&quot;??_ ;_ @_ ">
                  <c:v>144.30000000000001</c:v>
                </c:pt>
                <c:pt idx="411" formatCode="_ * #,##0.00_ ;_ * \-#,##0.00_ ;_ * &quot;-&quot;??_ ;_ @_ ">
                  <c:v>144.84</c:v>
                </c:pt>
                <c:pt idx="412" formatCode="_ * #,##0.00_ ;_ * \-#,##0.00_ ;_ * &quot;-&quot;??_ ;_ @_ ">
                  <c:v>144.59</c:v>
                </c:pt>
                <c:pt idx="413" formatCode="_ * #,##0.00_ ;_ * \-#,##0.00_ ;_ * &quot;-&quot;??_ ;_ @_ ">
                  <c:v>144.6</c:v>
                </c:pt>
                <c:pt idx="414" formatCode="_ * #,##0.00_ ;_ * \-#,##0.00_ ;_ * &quot;-&quot;??_ ;_ @_ ">
                  <c:v>145.04</c:v>
                </c:pt>
                <c:pt idx="415" formatCode="_ * #,##0.00_ ;_ * \-#,##0.00_ ;_ * &quot;-&quot;??_ ;_ @_ ">
                  <c:v>144.71</c:v>
                </c:pt>
                <c:pt idx="416" formatCode="_ * #,##0.00_ ;_ * \-#,##0.00_ ;_ * &quot;-&quot;??_ ;_ @_ ">
                  <c:v>144</c:v>
                </c:pt>
                <c:pt idx="417" formatCode="_ * #,##0.00_ ;_ * \-#,##0.00_ ;_ * &quot;-&quot;??_ ;_ @_ ">
                  <c:v>143.15</c:v>
                </c:pt>
                <c:pt idx="418" formatCode="_ * #,##0.00_ ;_ * \-#,##0.00_ ;_ * &quot;-&quot;??_ ;_ @_ ">
                  <c:v>142.78</c:v>
                </c:pt>
                <c:pt idx="419" formatCode="_ * #,##0.00_ ;_ * \-#,##0.00_ ;_ * &quot;-&quot;??_ ;_ @_ ">
                  <c:v>141.19</c:v>
                </c:pt>
                <c:pt idx="420" formatCode="_ * #,##0.00_ ;_ * \-#,##0.00_ ;_ * &quot;-&quot;??_ ;_ @_ ">
                  <c:v>138.44999999999999</c:v>
                </c:pt>
                <c:pt idx="421" formatCode="_ * #,##0.00_ ;_ * \-#,##0.00_ ;_ * &quot;-&quot;??_ ;_ @_ ">
                  <c:v>138.47999999999999</c:v>
                </c:pt>
                <c:pt idx="422" formatCode="_ * #,##0.00_ ;_ * \-#,##0.00_ ;_ * &quot;-&quot;??_ ;_ @_ ">
                  <c:v>140.38</c:v>
                </c:pt>
                <c:pt idx="423" formatCode="_ * #,##0.00_ ;_ * \-#,##0.00_ ;_ * &quot;-&quot;??_ ;_ @_ ">
                  <c:v>140.38999999999999</c:v>
                </c:pt>
                <c:pt idx="424" formatCode="_ * #,##0.00_ ;_ * \-#,##0.00_ ;_ * &quot;-&quot;??_ ;_ @_ ">
                  <c:v>141.81</c:v>
                </c:pt>
                <c:pt idx="425" formatCode="_ * #,##0.00_ ;_ * \-#,##0.00_ ;_ * &quot;-&quot;??_ ;_ @_ ">
                  <c:v>143.66</c:v>
                </c:pt>
                <c:pt idx="426" formatCode="_ * #,##0.00_ ;_ * \-#,##0.00_ ;_ * &quot;-&quot;??_ ;_ @_ ">
                  <c:v>144.19999999999999</c:v>
                </c:pt>
                <c:pt idx="427" formatCode="_ * #,##0.00_ ;_ * \-#,##0.00_ ;_ * &quot;-&quot;??_ ;_ @_ ">
                  <c:v>144.66</c:v>
                </c:pt>
                <c:pt idx="428" formatCode="_ * #,##0.00_ ;_ * \-#,##0.00_ ;_ * &quot;-&quot;??_ ;_ @_ ">
                  <c:v>144.38</c:v>
                </c:pt>
                <c:pt idx="429" formatCode="_ * #,##0.00_ ;_ * \-#,##0.00_ ;_ * &quot;-&quot;??_ ;_ @_ ">
                  <c:v>143.76</c:v>
                </c:pt>
                <c:pt idx="430" formatCode="_ * #,##0.00_ ;_ * \-#,##0.00_ ;_ * &quot;-&quot;??_ ;_ @_ ">
                  <c:v>142.79</c:v>
                </c:pt>
                <c:pt idx="431" formatCode="_ * #,##0.00_ ;_ * \-#,##0.00_ ;_ * &quot;-&quot;??_ ;_ @_ ">
                  <c:v>143.80000000000001</c:v>
                </c:pt>
                <c:pt idx="432" formatCode="_ * #,##0.00_ ;_ * \-#,##0.00_ ;_ * &quot;-&quot;??_ ;_ @_ ">
                  <c:v>143.65</c:v>
                </c:pt>
                <c:pt idx="433" formatCode="_ * #,##0.00_ ;_ * \-#,##0.00_ ;_ * &quot;-&quot;??_ ;_ @_ ">
                  <c:v>143.71</c:v>
                </c:pt>
                <c:pt idx="434" formatCode="_ * #,##0.00_ ;_ * \-#,##0.00_ ;_ * &quot;-&quot;??_ ;_ @_ ">
                  <c:v>144.37</c:v>
                </c:pt>
                <c:pt idx="435" formatCode="_ * #,##0.00_ ;_ * \-#,##0.00_ ;_ * &quot;-&quot;??_ ;_ @_ ">
                  <c:v>145.94</c:v>
                </c:pt>
                <c:pt idx="436" formatCode="_ * #,##0.00_ ;_ * \-#,##0.00_ ;_ * &quot;-&quot;??_ ;_ @_ ">
                  <c:v>145.44</c:v>
                </c:pt>
                <c:pt idx="437" formatCode="_ * #,##0.00_ ;_ * \-#,##0.00_ ;_ * &quot;-&quot;??_ ;_ @_ ">
                  <c:v>145.5</c:v>
                </c:pt>
                <c:pt idx="438" formatCode="_ * #,##0.00_ ;_ * \-#,##0.00_ ;_ * &quot;-&quot;??_ ;_ @_ ">
                  <c:v>148.36000000000001</c:v>
                </c:pt>
                <c:pt idx="439" formatCode="_ * #,##0.00_ ;_ * \-#,##0.00_ ;_ * &quot;-&quot;??_ ;_ @_ ">
                  <c:v>150.27000000000001</c:v>
                </c:pt>
                <c:pt idx="440" formatCode="_ * #,##0.00_ ;_ * \-#,##0.00_ ;_ * &quot;-&quot;??_ ;_ @_ ">
                  <c:v>151.57</c:v>
                </c:pt>
                <c:pt idx="441" formatCode="_ * #,##0.00_ ;_ * \-#,##0.00_ ;_ * &quot;-&quot;??_ ;_ @_ ">
                  <c:v>151.80000000000001</c:v>
                </c:pt>
                <c:pt idx="442" formatCode="_ * #,##0.00_ ;_ * \-#,##0.00_ ;_ * &quot;-&quot;??_ ;_ @_ ">
                  <c:v>152.19999999999999</c:v>
                </c:pt>
                <c:pt idx="443" formatCode="_ * #,##0.00_ ;_ * \-#,##0.00_ ;_ * &quot;-&quot;??_ ;_ @_ ">
                  <c:v>152.19</c:v>
                </c:pt>
                <c:pt idx="444" formatCode="_ * #,##0.00_ ;_ * \-#,##0.00_ ;_ * &quot;-&quot;??_ ;_ @_ ">
                  <c:v>152.91999999999999</c:v>
                </c:pt>
                <c:pt idx="445" formatCode="_ * #,##0.00_ ;_ * \-#,##0.00_ ;_ * &quot;-&quot;??_ ;_ @_ ">
                  <c:v>153.33000000000001</c:v>
                </c:pt>
                <c:pt idx="446" formatCode="_ * #,##0.00_ ;_ * \-#,##0.00_ ;_ * &quot;-&quot;??_ ;_ @_ ">
                  <c:v>153.82</c:v>
                </c:pt>
                <c:pt idx="447" formatCode="_ * #,##0.00_ ;_ * \-#,##0.00_ ;_ * &quot;-&quot;??_ ;_ @_ ">
                  <c:v>154.58000000000001</c:v>
                </c:pt>
                <c:pt idx="448" formatCode="_ * #,##0.00_ ;_ * \-#,##0.00_ ;_ * &quot;-&quot;??_ ;_ @_ ">
                  <c:v>154.4</c:v>
                </c:pt>
                <c:pt idx="449" formatCode="_ * #,##0.00_ ;_ * \-#,##0.00_ ;_ * &quot;-&quot;??_ ;_ @_ ">
                  <c:v>153.94999999999999</c:v>
                </c:pt>
                <c:pt idx="450" formatCode="_ * #,##0.00_ ;_ * \-#,##0.00_ ;_ * &quot;-&quot;??_ ;_ @_ ">
                  <c:v>153.16</c:v>
                </c:pt>
                <c:pt idx="451" formatCode="_ * #,##0.00_ ;_ * \-#,##0.00_ ;_ * &quot;-&quot;??_ ;_ @_ ">
                  <c:v>153.21</c:v>
                </c:pt>
                <c:pt idx="452" formatCode="_ * #,##0.00_ ;_ * \-#,##0.00_ ;_ * &quot;-&quot;??_ ;_ @_ ">
                  <c:v>153.84</c:v>
                </c:pt>
                <c:pt idx="453" formatCode="_ * #,##0.00_ ;_ * \-#,##0.00_ ;_ * &quot;-&quot;??_ ;_ @_ ">
                  <c:v>154.16999999999999</c:v>
                </c:pt>
                <c:pt idx="454" formatCode="_ * #,##0.00_ ;_ * \-#,##0.00_ ;_ * &quot;-&quot;??_ ;_ @_ ">
                  <c:v>154.65</c:v>
                </c:pt>
                <c:pt idx="455" formatCode="_ * #,##0.00_ ;_ * \-#,##0.00_ ;_ * &quot;-&quot;??_ ;_ @_ ">
                  <c:v>154.65</c:v>
                </c:pt>
                <c:pt idx="456" formatCode="_ * #,##0.00_ ;_ * \-#,##0.00_ ;_ * &quot;-&quot;??_ ;_ @_ ">
                  <c:v>157.22</c:v>
                </c:pt>
                <c:pt idx="457" formatCode="_ * #,##0.00_ ;_ * \-#,##0.00_ ;_ * &quot;-&quot;??_ ;_ @_ ">
                  <c:v>158.37</c:v>
                </c:pt>
                <c:pt idx="458" formatCode="_ * #,##0.00_ ;_ * \-#,##0.00_ ;_ * &quot;-&quot;??_ ;_ @_ ">
                  <c:v>158.37</c:v>
                </c:pt>
                <c:pt idx="459" formatCode="_ * #,##0.00_ ;_ * \-#,##0.00_ ;_ * &quot;-&quot;??_ ;_ @_ ">
                  <c:v>158.05000000000001</c:v>
                </c:pt>
                <c:pt idx="460" formatCode="_ * #,##0.00_ ;_ * \-#,##0.00_ ;_ * &quot;-&quot;??_ ;_ @_ ">
                  <c:v>158.72</c:v>
                </c:pt>
                <c:pt idx="461" formatCode="_ * #,##0.00_ ;_ * \-#,##0.00_ ;_ * &quot;-&quot;??_ ;_ @_ ">
                  <c:v>159.49</c:v>
                </c:pt>
                <c:pt idx="462" formatCode="_ * #,##0.00_ ;_ * \-#,##0.00_ ;_ * &quot;-&quot;??_ ;_ @_ ">
                  <c:v>160.44999999999999</c:v>
                </c:pt>
                <c:pt idx="463" formatCode="_ * #,##0.00_ ;_ * \-#,##0.00_ ;_ * &quot;-&quot;??_ ;_ @_ ">
                  <c:v>160.96</c:v>
                </c:pt>
                <c:pt idx="464" formatCode="_ * #,##0.00_ ;_ * \-#,##0.00_ ;_ * &quot;-&quot;??_ ;_ @_ ">
                  <c:v>161.71</c:v>
                </c:pt>
                <c:pt idx="465" formatCode="_ * #,##0.00_ ;_ * \-#,##0.00_ ;_ * &quot;-&quot;??_ ;_ @_ ">
                  <c:v>161.33000000000001</c:v>
                </c:pt>
                <c:pt idx="466" formatCode="_ * #,##0.00_ ;_ * \-#,##0.00_ ;_ * &quot;-&quot;??_ ;_ @_ ">
                  <c:v>160.86000000000001</c:v>
                </c:pt>
                <c:pt idx="467" formatCode="_ * #,##0.00_ ;_ * \-#,##0.00_ ;_ * &quot;-&quot;??_ ;_ @_ ">
                  <c:v>160.55000000000001</c:v>
                </c:pt>
                <c:pt idx="468" formatCode="_ * #,##0.00_ ;_ * \-#,##0.00_ ;_ * &quot;-&quot;??_ ;_ @_ ">
                  <c:v>160.47999999999999</c:v>
                </c:pt>
                <c:pt idx="469" formatCode="_ * #,##0.00_ ;_ * \-#,##0.00_ ;_ * &quot;-&quot;??_ ;_ @_ ">
                  <c:v>159.36000000000001</c:v>
                </c:pt>
                <c:pt idx="470" formatCode="_ * #,##0.00_ ;_ * \-#,##0.00_ ;_ * &quot;-&quot;??_ ;_ @_ ">
                  <c:v>159.07</c:v>
                </c:pt>
                <c:pt idx="471" formatCode="_ * #,##0.00_ ;_ * \-#,##0.00_ ;_ * &quot;-&quot;??_ ;_ @_ ">
                  <c:v>158.09</c:v>
                </c:pt>
                <c:pt idx="472" formatCode="_ * #,##0.00_ ;_ * \-#,##0.00_ ;_ * &quot;-&quot;??_ ;_ @_ ">
                  <c:v>157.94999999999999</c:v>
                </c:pt>
                <c:pt idx="473" formatCode="_ * #,##0.00_ ;_ * \-#,##0.00_ ;_ * &quot;-&quot;??_ ;_ @_ ">
                  <c:v>158.72</c:v>
                </c:pt>
                <c:pt idx="474" formatCode="_ * #,##0.00_ ;_ * \-#,##0.00_ ;_ * &quot;-&quot;??_ ;_ @_ ">
                  <c:v>159.19</c:v>
                </c:pt>
                <c:pt idx="475" formatCode="_ * #,##0.00_ ;_ * \-#,##0.00_ ;_ * &quot;-&quot;??_ ;_ @_ ">
                  <c:v>160.31</c:v>
                </c:pt>
                <c:pt idx="476" formatCode="_ * #,##0.00_ ;_ * \-#,##0.00_ ;_ * &quot;-&quot;??_ ;_ @_ ">
                  <c:v>159.84</c:v>
                </c:pt>
                <c:pt idx="477" formatCode="_ * #,##0.00_ ;_ * \-#,##0.00_ ;_ * &quot;-&quot;??_ ;_ @_ ">
                  <c:v>160.63</c:v>
                </c:pt>
                <c:pt idx="478" formatCode="_ * #,##0.00_ ;_ * \-#,##0.00_ ;_ * &quot;-&quot;??_ ;_ @_ ">
                  <c:v>160.91999999999999</c:v>
                </c:pt>
                <c:pt idx="479" formatCode="_ * #,##0.00_ ;_ * \-#,##0.00_ ;_ * &quot;-&quot;??_ ;_ @_ ">
                  <c:v>162.03</c:v>
                </c:pt>
                <c:pt idx="480" formatCode="_ * #,##0.00_ ;_ * \-#,##0.00_ ;_ * &quot;-&quot;??_ ;_ @_ ">
                  <c:v>163.53</c:v>
                </c:pt>
                <c:pt idx="481" formatCode="_ * #,##0.00_ ;_ * \-#,##0.00_ ;_ * &quot;-&quot;??_ ;_ @_ ">
                  <c:v>162.78</c:v>
                </c:pt>
                <c:pt idx="482" formatCode="_ * #,##0.00_ ;_ * \-#,##0.00_ ;_ * &quot;-&quot;??_ ;_ @_ ">
                  <c:v>163.75</c:v>
                </c:pt>
                <c:pt idx="483" formatCode="_ * #,##0.00_ ;_ * \-#,##0.00_ ;_ * &quot;-&quot;??_ ;_ @_ ">
                  <c:v>163.57</c:v>
                </c:pt>
                <c:pt idx="484" formatCode="_ * #,##0.00_ ;_ * \-#,##0.00_ ;_ * &quot;-&quot;??_ ;_ @_ ">
                  <c:v>165.77</c:v>
                </c:pt>
                <c:pt idx="485" formatCode="_ * #,##0.00_ ;_ * \-#,##0.00_ ;_ * &quot;-&quot;??_ ;_ @_ ">
                  <c:v>166.35</c:v>
                </c:pt>
                <c:pt idx="486" formatCode="_ * #,##0.00_ ;_ * \-#,##0.00_ ;_ * &quot;-&quot;??_ ;_ @_ ">
                  <c:v>166.45</c:v>
                </c:pt>
                <c:pt idx="487" formatCode="_ * #,##0.00_ ;_ * \-#,##0.00_ ;_ * &quot;-&quot;??_ ;_ @_ ">
                  <c:v>165.98</c:v>
                </c:pt>
                <c:pt idx="488" formatCode="_ * #,##0.00_ ;_ * \-#,##0.00_ ;_ * &quot;-&quot;??_ ;_ @_ ">
                  <c:v>166.2</c:v>
                </c:pt>
                <c:pt idx="489" formatCode="_ * #,##0.00_ ;_ * \-#,##0.00_ ;_ * &quot;-&quot;??_ ;_ @_ ">
                  <c:v>166.42</c:v>
                </c:pt>
                <c:pt idx="490" formatCode="_ * #,##0.00_ ;_ * \-#,##0.00_ ;_ * &quot;-&quot;??_ ;_ @_ ">
                  <c:v>166.05</c:v>
                </c:pt>
                <c:pt idx="491" formatCode="_ * #,##0.00_ ;_ * \-#,##0.00_ ;_ * &quot;-&quot;??_ ;_ @_ ">
                  <c:v>165.38</c:v>
                </c:pt>
                <c:pt idx="492" formatCode="_ * #,##0.00_ ;_ * \-#,##0.00_ ;_ * &quot;-&quot;??_ ;_ @_ ">
                  <c:v>165.29</c:v>
                </c:pt>
                <c:pt idx="493" formatCode="_ * #,##0.00_ ;_ * \-#,##0.00_ ;_ * &quot;-&quot;??_ ;_ @_ ">
                  <c:v>165.26</c:v>
                </c:pt>
                <c:pt idx="494" formatCode="_ * #,##0.00_ ;_ * \-#,##0.00_ ;_ * &quot;-&quot;??_ ;_ @_ ">
                  <c:v>165.5</c:v>
                </c:pt>
                <c:pt idx="495" formatCode="_ * #,##0.00_ ;_ * \-#,##0.00_ ;_ * &quot;-&quot;??_ ;_ @_ ">
                  <c:v>165.79</c:v>
                </c:pt>
                <c:pt idx="496" formatCode="_ * #,##0.00_ ;_ * \-#,##0.00_ ;_ * &quot;-&quot;??_ ;_ @_ ">
                  <c:v>166.07</c:v>
                </c:pt>
                <c:pt idx="497" formatCode="_ * #,##0.00_ ;_ * \-#,##0.00_ ;_ * &quot;-&quot;??_ ;_ @_ ">
                  <c:v>168.59</c:v>
                </c:pt>
                <c:pt idx="498" formatCode="_ * #,##0.00_ ;_ * \-#,##0.00_ ;_ * &quot;-&quot;??_ ;_ @_ ">
                  <c:v>166.39</c:v>
                </c:pt>
                <c:pt idx="499" formatCode="_ * #,##0.00_ ;_ * \-#,##0.00_ ;_ * &quot;-&quot;??_ ;_ @_ ">
                  <c:v>166.48</c:v>
                </c:pt>
                <c:pt idx="500" formatCode="_ * #,##0.00_ ;_ * \-#,##0.00_ ;_ * &quot;-&quot;??_ ;_ @_ ">
                  <c:v>166.81</c:v>
                </c:pt>
                <c:pt idx="501" formatCode="_ * #,##0.00_ ;_ * \-#,##0.00_ ;_ * &quot;-&quot;??_ ;_ @_ ">
                  <c:v>167.36</c:v>
                </c:pt>
                <c:pt idx="502" formatCode="_ * #,##0.00_ ;_ * \-#,##0.00_ ;_ * &quot;-&quot;??_ ;_ @_ ">
                  <c:v>167.9</c:v>
                </c:pt>
                <c:pt idx="503" formatCode="_ * #,##0.00_ ;_ * \-#,##0.00_ ;_ * &quot;-&quot;??_ ;_ @_ ">
                  <c:v>167.9</c:v>
                </c:pt>
                <c:pt idx="504" formatCode="_ * #,##0.00_ ;_ * \-#,##0.00_ ;_ * &quot;-&quot;??_ ;_ @_ ">
                  <c:v>167.9</c:v>
                </c:pt>
                <c:pt idx="505" formatCode="_ * #,##0.00_ ;_ * \-#,##0.00_ ;_ * &quot;-&quot;??_ ;_ @_ ">
                  <c:v>168.67</c:v>
                </c:pt>
                <c:pt idx="506" formatCode="_ * #,##0.00_ ;_ * \-#,##0.00_ ;_ * &quot;-&quot;??_ ;_ @_ ">
                  <c:v>169.7</c:v>
                </c:pt>
                <c:pt idx="507" formatCode="_ * #,##0.00_ ;_ * \-#,##0.00_ ;_ * &quot;-&quot;??_ ;_ @_ ">
                  <c:v>169.73</c:v>
                </c:pt>
                <c:pt idx="508" formatCode="_ * #,##0.00_ ;_ * \-#,##0.00_ ;_ * &quot;-&quot;??_ ;_ @_ ">
                  <c:v>169.93</c:v>
                </c:pt>
                <c:pt idx="509" formatCode="_ * #,##0.00_ ;_ * \-#,##0.00_ ;_ * &quot;-&quot;??_ ;_ @_ ">
                  <c:v>170.09</c:v>
                </c:pt>
                <c:pt idx="510" formatCode="_ * #,##0.00_ ;_ * \-#,##0.00_ ;_ * &quot;-&quot;??_ ;_ @_ ">
                  <c:v>169.94</c:v>
                </c:pt>
                <c:pt idx="511" formatCode="_ * #,##0.00_ ;_ * \-#,##0.00_ ;_ * &quot;-&quot;??_ ;_ @_ ">
                  <c:v>169.87</c:v>
                </c:pt>
                <c:pt idx="512" formatCode="_ * #,##0.00_ ;_ * \-#,##0.00_ ;_ * &quot;-&quot;??_ ;_ @_ ">
                  <c:v>170.03</c:v>
                </c:pt>
                <c:pt idx="513" formatCode="_ * #,##0.00_ ;_ * \-#,##0.00_ ;_ * &quot;-&quot;??_ ;_ @_ ">
                  <c:v>169.62</c:v>
                </c:pt>
                <c:pt idx="514" formatCode="_ * #,##0.00_ ;_ * \-#,##0.00_ ;_ * &quot;-&quot;??_ ;_ @_ ">
                  <c:v>169.45</c:v>
                </c:pt>
                <c:pt idx="515" formatCode="_ * #,##0.00_ ;_ * \-#,##0.00_ ;_ * &quot;-&quot;??_ ;_ @_ ">
                  <c:v>170.29</c:v>
                </c:pt>
                <c:pt idx="516" formatCode="_ * #,##0.00_ ;_ * \-#,##0.00_ ;_ * &quot;-&quot;??_ ;_ @_ ">
                  <c:v>169.39</c:v>
                </c:pt>
                <c:pt idx="517" formatCode="_ * #,##0.00_ ;_ * \-#,##0.00_ ;_ * &quot;-&quot;??_ ;_ @_ ">
                  <c:v>169.36</c:v>
                </c:pt>
                <c:pt idx="518" formatCode="_ * #,##0.00_ ;_ * \-#,##0.00_ ;_ * &quot;-&quot;??_ ;_ @_ ">
                  <c:v>169.32</c:v>
                </c:pt>
                <c:pt idx="519" formatCode="_ * #,##0.00_ ;_ * \-#,##0.00_ ;_ * &quot;-&quot;??_ ;_ @_ ">
                  <c:v>169.46</c:v>
                </c:pt>
                <c:pt idx="520" formatCode="_ * #,##0.00_ ;_ * \-#,##0.00_ ;_ * &quot;-&quot;??_ ;_ @_ ">
                  <c:v>170.45</c:v>
                </c:pt>
                <c:pt idx="521" formatCode="_ * #,##0.00_ ;_ * \-#,##0.00_ ;_ * &quot;-&quot;??_ ;_ @_ ">
                  <c:v>169.66</c:v>
                </c:pt>
                <c:pt idx="522" formatCode="_ * #,##0.00_ ;_ * \-#,##0.00_ ;_ * &quot;-&quot;??_ ;_ @_ ">
                  <c:v>169.96</c:v>
                </c:pt>
                <c:pt idx="523" formatCode="_ * #,##0.00_ ;_ * \-#,##0.00_ ;_ * &quot;-&quot;??_ ;_ @_ ">
                  <c:v>169.97</c:v>
                </c:pt>
                <c:pt idx="524" formatCode="_ * #,##0.00_ ;_ * \-#,##0.00_ ;_ * &quot;-&quot;??_ ;_ @_ ">
                  <c:v>170.27</c:v>
                </c:pt>
                <c:pt idx="525" formatCode="_ * #,##0.00_ ;_ * \-#,##0.00_ ;_ * &quot;-&quot;??_ ;_ @_ ">
                  <c:v>170.26</c:v>
                </c:pt>
                <c:pt idx="526" formatCode="_ * #,##0.00_ ;_ * \-#,##0.00_ ;_ * &quot;-&quot;??_ ;_ @_ ">
                  <c:v>171.13</c:v>
                </c:pt>
                <c:pt idx="527" formatCode="_ * #,##0.00_ ;_ * \-#,##0.00_ ;_ * &quot;-&quot;??_ ;_ @_ ">
                  <c:v>170.58</c:v>
                </c:pt>
                <c:pt idx="528" formatCode="_ * #,##0.00_ ;_ * \-#,##0.00_ ;_ * &quot;-&quot;??_ ;_ @_ ">
                  <c:v>172</c:v>
                </c:pt>
                <c:pt idx="529" formatCode="_ * #,##0.00_ ;_ * \-#,##0.00_ ;_ * &quot;-&quot;??_ ;_ @_ ">
                  <c:v>170.82</c:v>
                </c:pt>
                <c:pt idx="530" formatCode="_ * #,##0.00_ ;_ * \-#,##0.00_ ;_ * &quot;-&quot;??_ ;_ @_ ">
                  <c:v>171.2</c:v>
                </c:pt>
                <c:pt idx="531" formatCode="_ * #,##0.00_ ;_ * \-#,##0.00_ ;_ * &quot;-&quot;??_ ;_ @_ ">
                  <c:v>170.68</c:v>
                </c:pt>
                <c:pt idx="532" formatCode="_ * #,##0.00_ ;_ * \-#,##0.00_ ;_ * &quot;-&quot;??_ ;_ @_ ">
                  <c:v>170.67</c:v>
                </c:pt>
                <c:pt idx="533" formatCode="_ * #,##0.00_ ;_ * \-#,##0.00_ ;_ * &quot;-&quot;??_ ;_ @_ ">
                  <c:v>170.65</c:v>
                </c:pt>
                <c:pt idx="534" formatCode="_ * #,##0.00_ ;_ * \-#,##0.00_ ;_ * &quot;-&quot;??_ ;_ @_ ">
                  <c:v>171.04</c:v>
                </c:pt>
                <c:pt idx="535" formatCode="_ * #,##0.00_ ;_ * \-#,##0.00_ ;_ * &quot;-&quot;??_ ;_ @_ ">
                  <c:v>171.44</c:v>
                </c:pt>
                <c:pt idx="536" formatCode="_ * #,##0.00_ ;_ * \-#,##0.00_ ;_ * &quot;-&quot;??_ ;_ @_ ">
                  <c:v>171.83</c:v>
                </c:pt>
                <c:pt idx="537" formatCode="_ * #,##0.00_ ;_ * \-#,##0.00_ ;_ * &quot;-&quot;??_ ;_ @_ ">
                  <c:v>172.32</c:v>
                </c:pt>
                <c:pt idx="538" formatCode="_ * #,##0.00_ ;_ * \-#,##0.00_ ;_ * &quot;-&quot;??_ ;_ @_ ">
                  <c:v>172.44</c:v>
                </c:pt>
                <c:pt idx="539" formatCode="_ * #,##0.00_ ;_ * \-#,##0.00_ ;_ * &quot;-&quot;??_ ;_ @_ ">
                  <c:v>172.68</c:v>
                </c:pt>
                <c:pt idx="540" formatCode="_ * #,##0.00_ ;_ * \-#,##0.00_ ;_ * &quot;-&quot;??_ ;_ @_ ">
                  <c:v>172.67</c:v>
                </c:pt>
                <c:pt idx="541" formatCode="_ * #,##0.00_ ;_ * \-#,##0.00_ ;_ * &quot;-&quot;??_ ;_ @_ ">
                  <c:v>173.33</c:v>
                </c:pt>
                <c:pt idx="542" formatCode="_ * #,##0.00_ ;_ * \-#,##0.00_ ;_ * &quot;-&quot;??_ ;_ @_ ">
                  <c:v>173.42</c:v>
                </c:pt>
                <c:pt idx="543" formatCode="_ * #,##0.00_ ;_ * \-#,##0.00_ ;_ * &quot;-&quot;??_ ;_ @_ ">
                  <c:v>173.42</c:v>
                </c:pt>
                <c:pt idx="544" formatCode="_ * #,##0.00_ ;_ * \-#,##0.00_ ;_ * &quot;-&quot;??_ ;_ @_ ">
                  <c:v>173.92</c:v>
                </c:pt>
                <c:pt idx="545" formatCode="_ * #,##0.00_ ;_ * \-#,##0.00_ ;_ * &quot;-&quot;??_ ;_ @_ ">
                  <c:v>174.41</c:v>
                </c:pt>
                <c:pt idx="546" formatCode="_ * #,##0.00_ ;_ * \-#,##0.00_ ;_ * &quot;-&quot;??_ ;_ @_ ">
                  <c:v>174.64</c:v>
                </c:pt>
                <c:pt idx="547" formatCode="_ * #,##0.00_ ;_ * \-#,##0.00_ ;_ * &quot;-&quot;??_ ;_ @_ ">
                  <c:v>175.03</c:v>
                </c:pt>
                <c:pt idx="548" formatCode="_ * #,##0.00_ ;_ * \-#,##0.00_ ;_ * &quot;-&quot;??_ ;_ @_ ">
                  <c:v>175.47</c:v>
                </c:pt>
                <c:pt idx="549" formatCode="_ * #,##0.00_ ;_ * \-#,##0.00_ ;_ * &quot;-&quot;??_ ;_ @_ ">
                  <c:v>175.89</c:v>
                </c:pt>
                <c:pt idx="550" formatCode="_ * #,##0.00_ ;_ * \-#,##0.00_ ;_ * &quot;-&quot;??_ ;_ @_ ">
                  <c:v>176.34</c:v>
                </c:pt>
                <c:pt idx="551" formatCode="_ * #,##0.00_ ;_ * \-#,##0.00_ ;_ * &quot;-&quot;??_ ;_ @_ ">
                  <c:v>176.33</c:v>
                </c:pt>
                <c:pt idx="552" formatCode="_ * #,##0.00_ ;_ * \-#,##0.00_ ;_ * &quot;-&quot;??_ ;_ @_ ">
                  <c:v>176.45</c:v>
                </c:pt>
                <c:pt idx="553" formatCode="_ * #,##0.00_ ;_ * \-#,##0.00_ ;_ * &quot;-&quot;??_ ;_ @_ ">
                  <c:v>176.78</c:v>
                </c:pt>
                <c:pt idx="554" formatCode="_ * #,##0.00_ ;_ * \-#,##0.00_ ;_ * &quot;-&quot;??_ ;_ @_ ">
                  <c:v>177.1</c:v>
                </c:pt>
                <c:pt idx="555" formatCode="_ * #,##0.00_ ;_ * \-#,##0.00_ ;_ * &quot;-&quot;??_ ;_ @_ ">
                  <c:v>177.43</c:v>
                </c:pt>
                <c:pt idx="556" formatCode="_ * #,##0.00_ ;_ * \-#,##0.00_ ;_ * &quot;-&quot;??_ ;_ @_ ">
                  <c:v>177.68</c:v>
                </c:pt>
                <c:pt idx="557" formatCode="_ * #,##0.00_ ;_ * \-#,##0.00_ ;_ * &quot;-&quot;??_ ;_ @_ ">
                  <c:v>178.02</c:v>
                </c:pt>
                <c:pt idx="558" formatCode="_ * #,##0.00_ ;_ * \-#,##0.00_ ;_ * &quot;-&quot;??_ ;_ @_ ">
                  <c:v>178.6</c:v>
                </c:pt>
                <c:pt idx="559" formatCode="_ * #,##0.00_ ;_ * \-#,##0.00_ ;_ * &quot;-&quot;??_ ;_ @_ ">
                  <c:v>178.6</c:v>
                </c:pt>
                <c:pt idx="560" formatCode="_ * #,##0.00_ ;_ * \-#,##0.00_ ;_ * &quot;-&quot;??_ ;_ @_ ">
                  <c:v>178.93</c:v>
                </c:pt>
                <c:pt idx="561" formatCode="_ * #,##0.00_ ;_ * \-#,##0.00_ ;_ * &quot;-&quot;??_ ;_ @_ ">
                  <c:v>179.23</c:v>
                </c:pt>
                <c:pt idx="562" formatCode="_ * #,##0.00_ ;_ * \-#,##0.00_ ;_ * &quot;-&quot;??_ ;_ @_ ">
                  <c:v>179.23</c:v>
                </c:pt>
                <c:pt idx="563" formatCode="_ * #,##0.00_ ;_ * \-#,##0.00_ ;_ * &quot;-&quot;??_ ;_ @_ ">
                  <c:v>179.24</c:v>
                </c:pt>
                <c:pt idx="564" formatCode="_ * #,##0.00_ ;_ * \-#,##0.00_ ;_ * &quot;-&quot;??_ ;_ @_ ">
                  <c:v>179.23</c:v>
                </c:pt>
                <c:pt idx="565" formatCode="_ * #,##0.00_ ;_ * \-#,##0.00_ ;_ * &quot;-&quot;??_ ;_ @_ ">
                  <c:v>179.23</c:v>
                </c:pt>
                <c:pt idx="566" formatCode="_ * #,##0.00_ ;_ * \-#,##0.00_ ;_ * &quot;-&quot;??_ ;_ @_ ">
                  <c:v>179.22</c:v>
                </c:pt>
                <c:pt idx="567" formatCode="_ * #,##0.00_ ;_ * \-#,##0.00_ ;_ * &quot;-&quot;??_ ;_ @_ ">
                  <c:v>179.32</c:v>
                </c:pt>
                <c:pt idx="568" formatCode="_ * #,##0.00_ ;_ * \-#,##0.00_ ;_ * &quot;-&quot;??_ ;_ @_ ">
                  <c:v>179.32</c:v>
                </c:pt>
                <c:pt idx="569" formatCode="_ * #,##0.00_ ;_ * \-#,##0.00_ ;_ * &quot;-&quot;??_ ;_ @_ ">
                  <c:v>180.07</c:v>
                </c:pt>
                <c:pt idx="570" formatCode="_ * #,##0.00_ ;_ * \-#,##0.00_ ;_ * &quot;-&quot;??_ ;_ @_ ">
                  <c:v>180.56</c:v>
                </c:pt>
                <c:pt idx="571" formatCode="_ * #,##0.00_ ;_ * \-#,##0.00_ ;_ * &quot;-&quot;??_ ;_ @_ ">
                  <c:v>181.26</c:v>
                </c:pt>
                <c:pt idx="572" formatCode="_ * #,##0.00_ ;_ * \-#,##0.00_ ;_ * &quot;-&quot;??_ ;_ @_ ">
                  <c:v>181.8</c:v>
                </c:pt>
                <c:pt idx="573" formatCode="_ * #,##0.00_ ;_ * \-#,##0.00_ ;_ * &quot;-&quot;??_ ;_ @_ ">
                  <c:v>182.4</c:v>
                </c:pt>
                <c:pt idx="574" formatCode="_ * #,##0.00_ ;_ * \-#,##0.00_ ;_ * &quot;-&quot;??_ ;_ @_ ">
                  <c:v>182.85</c:v>
                </c:pt>
                <c:pt idx="575" formatCode="_ * #,##0.00_ ;_ * \-#,##0.00_ ;_ * &quot;-&quot;??_ ;_ @_ ">
                  <c:v>183</c:v>
                </c:pt>
                <c:pt idx="576" formatCode="_ * #,##0.00_ ;_ * \-#,##0.00_ ;_ * &quot;-&quot;??_ ;_ @_ ">
                  <c:v>183.98</c:v>
                </c:pt>
                <c:pt idx="577" formatCode="_ * #,##0.00_ ;_ * \-#,##0.00_ ;_ * &quot;-&quot;??_ ;_ @_ ">
                  <c:v>188.7</c:v>
                </c:pt>
                <c:pt idx="578" formatCode="_ * #,##0.00_ ;_ * \-#,##0.00_ ;_ * &quot;-&quot;??_ ;_ @_ ">
                  <c:v>200.3</c:v>
                </c:pt>
                <c:pt idx="579" formatCode="_ * #,##0.00_ ;_ * \-#,##0.00_ ;_ * &quot;-&quot;??_ ;_ @_ ">
                  <c:v>201.61</c:v>
                </c:pt>
                <c:pt idx="580" formatCode="_ * #,##0.00_ ;_ * \-#,##0.00_ ;_ * &quot;-&quot;??_ ;_ @_ ">
                  <c:v>204.52</c:v>
                </c:pt>
                <c:pt idx="581" formatCode="_ * #,##0.00_ ;_ * \-#,##0.00_ ;_ * &quot;-&quot;??_ ;_ @_ ">
                  <c:v>203.03</c:v>
                </c:pt>
                <c:pt idx="582" formatCode="_ * #,##0.00_ ;_ * \-#,##0.00_ ;_ * &quot;-&quot;??_ ;_ @_ ">
                  <c:v>205.82</c:v>
                </c:pt>
                <c:pt idx="583" formatCode="_ * #,##0.00_ ;_ * \-#,##0.00_ ;_ * &quot;-&quot;??_ ;_ @_ ">
                  <c:v>204.88</c:v>
                </c:pt>
                <c:pt idx="584" formatCode="_ * #,##0.00_ ;_ * \-#,##0.00_ ;_ * &quot;-&quot;??_ ;_ @_ ">
                  <c:v>203.55</c:v>
                </c:pt>
                <c:pt idx="585" formatCode="_ * #,##0.00_ ;_ * \-#,##0.00_ ;_ * &quot;-&quot;??_ ;_ @_ ">
                  <c:v>200.17</c:v>
                </c:pt>
                <c:pt idx="586" formatCode="_ * #,##0.00_ ;_ * \-#,##0.00_ ;_ * &quot;-&quot;??_ ;_ @_ ">
                  <c:v>196.94</c:v>
                </c:pt>
                <c:pt idx="587" formatCode="_ * #,##0.00_ ;_ * \-#,##0.00_ ;_ * &quot;-&quot;??_ ;_ @_ ">
                  <c:v>201</c:v>
                </c:pt>
                <c:pt idx="588" formatCode="_ * #,##0.00_ ;_ * \-#,##0.00_ ;_ * &quot;-&quot;??_ ;_ @_ ">
                  <c:v>200.6</c:v>
                </c:pt>
                <c:pt idx="589" formatCode="_ * #,##0.00_ ;_ * \-#,##0.00_ ;_ * &quot;-&quot;??_ ;_ @_ ">
                  <c:v>203.25</c:v>
                </c:pt>
                <c:pt idx="590" formatCode="_ * #,##0.00_ ;_ * \-#,##0.00_ ;_ * &quot;-&quot;??_ ;_ @_ ">
                  <c:v>203.25</c:v>
                </c:pt>
                <c:pt idx="591" formatCode="_ * #,##0.00_ ;_ * \-#,##0.00_ ;_ * &quot;-&quot;??_ ;_ @_ ">
                  <c:v>202.27</c:v>
                </c:pt>
                <c:pt idx="592" formatCode="_ * #,##0.00_ ;_ * \-#,##0.00_ ;_ * &quot;-&quot;??_ ;_ @_ ">
                  <c:v>198.1</c:v>
                </c:pt>
                <c:pt idx="593" formatCode="_ * #,##0.00_ ;_ * \-#,##0.00_ ;_ * &quot;-&quot;??_ ;_ @_ ">
                  <c:v>195.98</c:v>
                </c:pt>
                <c:pt idx="594" formatCode="_ * #,##0.00_ ;_ * \-#,##0.00_ ;_ * &quot;-&quot;??_ ;_ @_ ">
                  <c:v>197.1</c:v>
                </c:pt>
                <c:pt idx="595" formatCode="_ * #,##0.00_ ;_ * \-#,##0.00_ ;_ * &quot;-&quot;??_ ;_ @_ ">
                  <c:v>193.13</c:v>
                </c:pt>
                <c:pt idx="596" formatCode="_ * #,##0.00_ ;_ * \-#,##0.00_ ;_ * &quot;-&quot;??_ ;_ @_ ">
                  <c:v>194.65</c:v>
                </c:pt>
                <c:pt idx="597" formatCode="_ * #,##0.00_ ;_ * \-#,##0.00_ ;_ * &quot;-&quot;??_ ;_ @_ ">
                  <c:v>191.69</c:v>
                </c:pt>
                <c:pt idx="598" formatCode="_ * #,##0.00_ ;_ * \-#,##0.00_ ;_ * &quot;-&quot;??_ ;_ @_ ">
                  <c:v>191.64</c:v>
                </c:pt>
                <c:pt idx="599" formatCode="_ * #,##0.00_ ;_ * \-#,##0.00_ ;_ * &quot;-&quot;??_ ;_ @_ ">
                  <c:v>199.22</c:v>
                </c:pt>
                <c:pt idx="600" formatCode="_ * #,##0.00_ ;_ * \-#,##0.00_ ;_ * &quot;-&quot;??_ ;_ @_ ">
                  <c:v>200.41</c:v>
                </c:pt>
                <c:pt idx="601" formatCode="_ * #,##0.00_ ;_ * \-#,##0.00_ ;_ * &quot;-&quot;??_ ;_ @_ ">
                  <c:v>201.17</c:v>
                </c:pt>
                <c:pt idx="602" formatCode="_ * #,##0.00_ ;_ * \-#,##0.00_ ;_ * &quot;-&quot;??_ ;_ @_ ">
                  <c:v>201.19</c:v>
                </c:pt>
                <c:pt idx="603" formatCode="_ * #,##0.00_ ;_ * \-#,##0.00_ ;_ * &quot;-&quot;??_ ;_ @_ ">
                  <c:v>197.97</c:v>
                </c:pt>
                <c:pt idx="604" formatCode="_ * #,##0.00_ ;_ * \-#,##0.00_ ;_ * &quot;-&quot;??_ ;_ @_ ">
                  <c:v>194.53</c:v>
                </c:pt>
                <c:pt idx="605" formatCode="_ * #,##0.00_ ;_ * \-#,##0.00_ ;_ * &quot;-&quot;??_ ;_ @_ ">
                  <c:v>193.34</c:v>
                </c:pt>
                <c:pt idx="606" formatCode="_ * #,##0.00_ ;_ * \-#,##0.00_ ;_ * &quot;-&quot;??_ ;_ @_ ">
                  <c:v>196.03</c:v>
                </c:pt>
                <c:pt idx="607" formatCode="_ * #,##0.00_ ;_ * \-#,##0.00_ ;_ * &quot;-&quot;??_ ;_ @_ ">
                  <c:v>197.8</c:v>
                </c:pt>
                <c:pt idx="608" formatCode="_ * #,##0.00_ ;_ * \-#,##0.00_ ;_ * &quot;-&quot;??_ ;_ @_ ">
                  <c:v>198.26</c:v>
                </c:pt>
                <c:pt idx="609" formatCode="_ * #,##0.00_ ;_ * \-#,##0.00_ ;_ * &quot;-&quot;??_ ;_ @_ ">
                  <c:v>197.4</c:v>
                </c:pt>
                <c:pt idx="610" formatCode="_ * #,##0.00_ ;_ * \-#,##0.00_ ;_ * &quot;-&quot;??_ ;_ @_ ">
                  <c:v>199.07</c:v>
                </c:pt>
                <c:pt idx="611" formatCode="_ * #,##0.00_ ;_ * \-#,##0.00_ ;_ * &quot;-&quot;??_ ;_ @_ ">
                  <c:v>202.09</c:v>
                </c:pt>
                <c:pt idx="612" formatCode="_ * #,##0.00_ ;_ * \-#,##0.00_ ;_ * &quot;-&quot;??_ ;_ @_ ">
                  <c:v>203.84</c:v>
                </c:pt>
                <c:pt idx="613" formatCode="_ * #,##0.00_ ;_ * \-#,##0.00_ ;_ * &quot;-&quot;??_ ;_ @_ ">
                  <c:v>202.78</c:v>
                </c:pt>
                <c:pt idx="614" formatCode="_ * #,##0.00_ ;_ * \-#,##0.00_ ;_ * &quot;-&quot;??_ ;_ @_ ">
                  <c:v>202.46</c:v>
                </c:pt>
                <c:pt idx="615" formatCode="_ * #,##0.00_ ;_ * \-#,##0.00_ ;_ * &quot;-&quot;??_ ;_ @_ ">
                  <c:v>201.96</c:v>
                </c:pt>
                <c:pt idx="616" formatCode="_ * #,##0.00_ ;_ * \-#,##0.00_ ;_ * &quot;-&quot;??_ ;_ @_ ">
                  <c:v>200.74</c:v>
                </c:pt>
                <c:pt idx="617" formatCode="_ * #,##0.00_ ;_ * \-#,##0.00_ ;_ * &quot;-&quot;??_ ;_ @_ ">
                  <c:v>202.46</c:v>
                </c:pt>
                <c:pt idx="618" formatCode="_ * #,##0.00_ ;_ * \-#,##0.00_ ;_ * &quot;-&quot;??_ ;_ @_ ">
                  <c:v>204.11</c:v>
                </c:pt>
                <c:pt idx="619" formatCode="_ * #,##0.00_ ;_ * \-#,##0.00_ ;_ * &quot;-&quot;??_ ;_ @_ ">
                  <c:v>204.78</c:v>
                </c:pt>
                <c:pt idx="620" formatCode="_ * #,##0.00_ ;_ * \-#,##0.00_ ;_ * &quot;-&quot;??_ ;_ @_ ">
                  <c:v>206.58</c:v>
                </c:pt>
                <c:pt idx="621" formatCode="_ * #,##0.00_ ;_ * \-#,##0.00_ ;_ * &quot;-&quot;??_ ;_ @_ ">
                  <c:v>212.32</c:v>
                </c:pt>
                <c:pt idx="622" formatCode="_ * #,##0.00_ ;_ * \-#,##0.00_ ;_ * &quot;-&quot;??_ ;_ @_ ">
                  <c:v>212.74</c:v>
                </c:pt>
                <c:pt idx="623" formatCode="_ * #,##0.00_ ;_ * \-#,##0.00_ ;_ * &quot;-&quot;??_ ;_ @_ ">
                  <c:v>219.09</c:v>
                </c:pt>
                <c:pt idx="624" formatCode="_ * #,##0.00_ ;_ * \-#,##0.00_ ;_ * &quot;-&quot;??_ ;_ @_ ">
                  <c:v>218.84</c:v>
                </c:pt>
                <c:pt idx="625" formatCode="_ * #,##0.00_ ;_ * \-#,##0.00_ ;_ * &quot;-&quot;??_ ;_ @_ ">
                  <c:v>216.85</c:v>
                </c:pt>
                <c:pt idx="626" formatCode="_ * #,##0.00_ ;_ * \-#,##0.00_ ;_ * &quot;-&quot;??_ ;_ @_ ">
                  <c:v>223.75</c:v>
                </c:pt>
                <c:pt idx="627" formatCode="_ * #,##0.00_ ;_ * \-#,##0.00_ ;_ * &quot;-&quot;??_ ;_ @_ ">
                  <c:v>216</c:v>
                </c:pt>
                <c:pt idx="628" formatCode="_ * #,##0.00_ ;_ * \-#,##0.00_ ;_ * &quot;-&quot;??_ ;_ @_ ">
                  <c:v>213.98</c:v>
                </c:pt>
                <c:pt idx="629" formatCode="_ * #,##0.00_ ;_ * \-#,##0.00_ ;_ * &quot;-&quot;??_ ;_ @_ ">
                  <c:v>214.65</c:v>
                </c:pt>
                <c:pt idx="630" formatCode="_ * #,##0.00_ ;_ * \-#,##0.00_ ;_ * &quot;-&quot;??_ ;_ @_ ">
                  <c:v>210.36</c:v>
                </c:pt>
                <c:pt idx="631" formatCode="_ * #,##0.00_ ;_ * \-#,##0.00_ ;_ * &quot;-&quot;??_ ;_ @_ ">
                  <c:v>211.71</c:v>
                </c:pt>
                <c:pt idx="632" formatCode="_ * #,##0.00_ ;_ * \-#,##0.00_ ;_ * &quot;-&quot;??_ ;_ @_ ">
                  <c:v>212.23</c:v>
                </c:pt>
                <c:pt idx="633" formatCode="_ * #,##0.00_ ;_ * \-#,##0.00_ ;_ * &quot;-&quot;??_ ;_ @_ ">
                  <c:v>210.22</c:v>
                </c:pt>
                <c:pt idx="634" formatCode="_ * #,##0.00_ ;_ * \-#,##0.00_ ;_ * &quot;-&quot;??_ ;_ @_ ">
                  <c:v>207.9</c:v>
                </c:pt>
                <c:pt idx="635" formatCode="_ * #,##0.00_ ;_ * \-#,##0.00_ ;_ * &quot;-&quot;??_ ;_ @_ ">
                  <c:v>205.61</c:v>
                </c:pt>
                <c:pt idx="636" formatCode="_ * #,##0.00_ ;_ * \-#,##0.00_ ;_ * &quot;-&quot;??_ ;_ @_ ">
                  <c:v>207.15</c:v>
                </c:pt>
                <c:pt idx="637" formatCode="_ * #,##0.00_ ;_ * \-#,##0.00_ ;_ * &quot;-&quot;??_ ;_ @_ ">
                  <c:v>207.59</c:v>
                </c:pt>
                <c:pt idx="638" formatCode="_ * #,##0.00_ ;_ * \-#,##0.00_ ;_ * &quot;-&quot;??_ ;_ @_ ">
                  <c:v>207.41</c:v>
                </c:pt>
                <c:pt idx="639" formatCode="_ * #,##0.00_ ;_ * \-#,##0.00_ ;_ * &quot;-&quot;??_ ;_ @_ ">
                  <c:v>205.5</c:v>
                </c:pt>
                <c:pt idx="640" formatCode="_ * #,##0.00_ ;_ * \-#,##0.00_ ;_ * &quot;-&quot;??_ ;_ @_ ">
                  <c:v>203.93</c:v>
                </c:pt>
                <c:pt idx="641" formatCode="_ * #,##0.00_ ;_ * \-#,##0.00_ ;_ * &quot;-&quot;??_ ;_ @_ ">
                  <c:v>203.03</c:v>
                </c:pt>
                <c:pt idx="642" formatCode="_ * #,##0.00_ ;_ * \-#,##0.00_ ;_ * &quot;-&quot;??_ ;_ @_ ">
                  <c:v>199.72</c:v>
                </c:pt>
                <c:pt idx="643" formatCode="_ * #,##0.00_ ;_ * \-#,##0.00_ ;_ * &quot;-&quot;??_ ;_ @_ ">
                  <c:v>201.12</c:v>
                </c:pt>
                <c:pt idx="644" formatCode="_ * #,##0.00_ ;_ * \-#,##0.00_ ;_ * &quot;-&quot;??_ ;_ @_ ">
                  <c:v>196.05</c:v>
                </c:pt>
                <c:pt idx="645" formatCode="_ * #,##0.00_ ;_ * \-#,##0.00_ ;_ * &quot;-&quot;??_ ;_ @_ ">
                  <c:v>196.81</c:v>
                </c:pt>
                <c:pt idx="646" formatCode="_ * #,##0.00_ ;_ * \-#,##0.00_ ;_ * &quot;-&quot;??_ ;_ @_ ">
                  <c:v>197.19</c:v>
                </c:pt>
                <c:pt idx="647" formatCode="_ * #,##0.00_ ;_ * \-#,##0.00_ ;_ * &quot;-&quot;??_ ;_ @_ ">
                  <c:v>195.31</c:v>
                </c:pt>
                <c:pt idx="648" formatCode="_ * #,##0.00_ ;_ * \-#,##0.00_ ;_ * &quot;-&quot;??_ ;_ @_ ">
                  <c:v>196.84</c:v>
                </c:pt>
                <c:pt idx="649" formatCode="_ * #,##0.00_ ;_ * \-#,##0.00_ ;_ * &quot;-&quot;??_ ;_ @_ ">
                  <c:v>196.82</c:v>
                </c:pt>
                <c:pt idx="650" formatCode="_ * #,##0.00_ ;_ * \-#,##0.00_ ;_ * &quot;-&quot;??_ ;_ @_ ">
                  <c:v>197.6</c:v>
                </c:pt>
                <c:pt idx="651" formatCode="_ * #,##0.00_ ;_ * \-#,##0.00_ ;_ * &quot;-&quot;??_ ;_ @_ ">
                  <c:v>197.28</c:v>
                </c:pt>
                <c:pt idx="652" formatCode="_ * #,##0.00_ ;_ * \-#,##0.00_ ;_ * &quot;-&quot;??_ ;_ @_ ">
                  <c:v>195.72</c:v>
                </c:pt>
                <c:pt idx="653" formatCode="_ * #,##0.00_ ;_ * \-#,##0.00_ ;_ * &quot;-&quot;??_ ;_ @_ ">
                  <c:v>190.85</c:v>
                </c:pt>
                <c:pt idx="654" formatCode="_ * #,##0.00_ ;_ * \-#,##0.00_ ;_ * &quot;-&quot;??_ ;_ @_ ">
                  <c:v>189.85</c:v>
                </c:pt>
                <c:pt idx="655" formatCode="_ * #,##0.00_ ;_ * \-#,##0.00_ ;_ * &quot;-&quot;??_ ;_ @_ ">
                  <c:v>187.41</c:v>
                </c:pt>
                <c:pt idx="656" formatCode="_ * #,##0.00_ ;_ * \-#,##0.00_ ;_ * &quot;-&quot;??_ ;_ @_ ">
                  <c:v>186.65</c:v>
                </c:pt>
                <c:pt idx="657" formatCode="_ * #,##0.00_ ;_ * \-#,##0.00_ ;_ * &quot;-&quot;??_ ;_ @_ ">
                  <c:v>187</c:v>
                </c:pt>
                <c:pt idx="658" formatCode="_ * #,##0.00_ ;_ * \-#,##0.00_ ;_ * &quot;-&quot;??_ ;_ @_ ">
                  <c:v>194.57</c:v>
                </c:pt>
                <c:pt idx="659" formatCode="_ * #,##0.00_ ;_ * \-#,##0.00_ ;_ * &quot;-&quot;??_ ;_ @_ ">
                  <c:v>195.86</c:v>
                </c:pt>
                <c:pt idx="660" formatCode="_ * #,##0.00_ ;_ * \-#,##0.00_ ;_ * &quot;-&quot;??_ ;_ @_ ">
                  <c:v>195.17</c:v>
                </c:pt>
                <c:pt idx="661" formatCode="_ * #,##0.00_ ;_ * \-#,##0.00_ ;_ * &quot;-&quot;??_ ;_ @_ ">
                  <c:v>197</c:v>
                </c:pt>
                <c:pt idx="662" formatCode="_ * #,##0.00_ ;_ * \-#,##0.00_ ;_ * &quot;-&quot;??_ ;_ @_ ">
                  <c:v>200</c:v>
                </c:pt>
                <c:pt idx="663" formatCode="_ * #,##0.00_ ;_ * \-#,##0.00_ ;_ * &quot;-&quot;??_ ;_ @_ ">
                  <c:v>200.7</c:v>
                </c:pt>
                <c:pt idx="664" formatCode="_ * #,##0.00_ ;_ * \-#,##0.00_ ;_ * &quot;-&quot;??_ ;_ @_ ">
                  <c:v>200.31</c:v>
                </c:pt>
                <c:pt idx="665" formatCode="_ * #,##0.00_ ;_ * \-#,##0.00_ ;_ * &quot;-&quot;??_ ;_ @_ ">
                  <c:v>198.65</c:v>
                </c:pt>
                <c:pt idx="666" formatCode="_ * #,##0.00_ ;_ * \-#,##0.00_ ;_ * &quot;-&quot;??_ ;_ @_ ">
                  <c:v>191.99</c:v>
                </c:pt>
                <c:pt idx="667" formatCode="_ * #,##0.00_ ;_ * \-#,##0.00_ ;_ * &quot;-&quot;??_ ;_ @_ ">
                  <c:v>191</c:v>
                </c:pt>
                <c:pt idx="668" formatCode="_ * #,##0.00_ ;_ * \-#,##0.00_ ;_ * &quot;-&quot;??_ ;_ @_ ">
                  <c:v>190.6</c:v>
                </c:pt>
                <c:pt idx="669" formatCode="_ * #,##0.00_ ;_ * \-#,##0.00_ ;_ * &quot;-&quot;??_ ;_ @_ ">
                  <c:v>189.75</c:v>
                </c:pt>
                <c:pt idx="670" formatCode="_ * #,##0.00_ ;_ * \-#,##0.00_ ;_ * &quot;-&quot;??_ ;_ @_ ">
                  <c:v>190.81</c:v>
                </c:pt>
                <c:pt idx="671" formatCode="_ * #,##0.00_ ;_ * \-#,##0.00_ ;_ * &quot;-&quot;??_ ;_ @_ ">
                  <c:v>190.17</c:v>
                </c:pt>
                <c:pt idx="672" formatCode="_ * #,##0.00_ ;_ * \-#,##0.00_ ;_ * &quot;-&quot;??_ ;_ @_ ">
                  <c:v>190.21</c:v>
                </c:pt>
                <c:pt idx="673" formatCode="_ * #,##0.00_ ;_ * \-#,##0.00_ ;_ * &quot;-&quot;??_ ;_ @_ ">
                  <c:v>192.32</c:v>
                </c:pt>
                <c:pt idx="674" formatCode="_ * #,##0.00_ ;_ * \-#,##0.00_ ;_ * &quot;-&quot;??_ ;_ @_ ">
                  <c:v>191.15</c:v>
                </c:pt>
                <c:pt idx="675" formatCode="_ * #,##0.00_ ;_ * \-#,##0.00_ ;_ * &quot;-&quot;??_ ;_ @_ ">
                  <c:v>191.31</c:v>
                </c:pt>
                <c:pt idx="676" formatCode="_ * #,##0.00_ ;_ * \-#,##0.00_ ;_ * &quot;-&quot;??_ ;_ @_ ">
                  <c:v>191.67</c:v>
                </c:pt>
                <c:pt idx="677" formatCode="_ * #,##0.00_ ;_ * \-#,##0.00_ ;_ * &quot;-&quot;??_ ;_ @_ ">
                  <c:v>191.33</c:v>
                </c:pt>
                <c:pt idx="678" formatCode="_ * #,##0.00_ ;_ * \-#,##0.00_ ;_ * &quot;-&quot;??_ ;_ @_ ">
                  <c:v>189.3</c:v>
                </c:pt>
                <c:pt idx="679" formatCode="_ * #,##0.00_ ;_ * \-#,##0.00_ ;_ * &quot;-&quot;??_ ;_ @_ ">
                  <c:v>191.69</c:v>
                </c:pt>
                <c:pt idx="680" formatCode="_ * #,##0.00_ ;_ * \-#,##0.00_ ;_ * &quot;-&quot;??_ ;_ @_ ">
                  <c:v>195.24</c:v>
                </c:pt>
                <c:pt idx="681" formatCode="_ * #,##0.00_ ;_ * \-#,##0.00_ ;_ * &quot;-&quot;??_ ;_ @_ ">
                  <c:v>203.97</c:v>
                </c:pt>
                <c:pt idx="682" formatCode="_ * #,##0.00_ ;_ * \-#,##0.00_ ;_ * &quot;-&quot;??_ ;_ @_ ">
                  <c:v>208.27</c:v>
                </c:pt>
                <c:pt idx="683" formatCode="_ * #,##0.00_ ;_ * \-#,##0.00_ ;_ * &quot;-&quot;??_ ;_ @_ ">
                  <c:v>207.96</c:v>
                </c:pt>
                <c:pt idx="684" formatCode="_ * #,##0.00_ ;_ * \-#,##0.00_ ;_ * &quot;-&quot;??_ ;_ @_ ">
                  <c:v>212.07</c:v>
                </c:pt>
                <c:pt idx="685" formatCode="_ * #,##0.00_ ;_ * \-#,##0.00_ ;_ * &quot;-&quot;??_ ;_ @_ ">
                  <c:v>208.18</c:v>
                </c:pt>
                <c:pt idx="686" formatCode="_ * #,##0.00_ ;_ * \-#,##0.00_ ;_ * &quot;-&quot;??_ ;_ @_ ">
                  <c:v>203.99</c:v>
                </c:pt>
                <c:pt idx="687" formatCode="_ * #,##0.00_ ;_ * \-#,##0.00_ ;_ * &quot;-&quot;??_ ;_ @_ ">
                  <c:v>205.99</c:v>
                </c:pt>
                <c:pt idx="688" formatCode="_ * #,##0.00_ ;_ * \-#,##0.00_ ;_ * &quot;-&quot;??_ ;_ @_ ">
                  <c:v>209.38</c:v>
                </c:pt>
                <c:pt idx="689" formatCode="_ * #,##0.00_ ;_ * \-#,##0.00_ ;_ * &quot;-&quot;??_ ;_ @_ ">
                  <c:v>206.75</c:v>
                </c:pt>
                <c:pt idx="690" formatCode="_ * #,##0.00_ ;_ * \-#,##0.00_ ;_ * &quot;-&quot;??_ ;_ @_ ">
                  <c:v>203.57</c:v>
                </c:pt>
                <c:pt idx="691" formatCode="_ * #,##0.00_ ;_ * \-#,##0.00_ ;_ * &quot;-&quot;??_ ;_ @_ ">
                  <c:v>205.39</c:v>
                </c:pt>
                <c:pt idx="692" formatCode="_ * #,##0.00_ ;_ * \-#,##0.00_ ;_ * &quot;-&quot;??_ ;_ @_ ">
                  <c:v>207.48</c:v>
                </c:pt>
                <c:pt idx="693" formatCode="_ * #,##0.00_ ;_ * \-#,##0.00_ ;_ * &quot;-&quot;??_ ;_ @_ ">
                  <c:v>208.84</c:v>
                </c:pt>
                <c:pt idx="694" formatCode="_ * #,##0.00_ ;_ * \-#,##0.00_ ;_ * &quot;-&quot;??_ ;_ @_ ">
                  <c:v>207.08</c:v>
                </c:pt>
                <c:pt idx="695" formatCode="_ * #,##0.00_ ;_ * \-#,##0.00_ ;_ * &quot;-&quot;??_ ;_ @_ ">
                  <c:v>207.8</c:v>
                </c:pt>
                <c:pt idx="696" formatCode="_ * #,##0.00_ ;_ * \-#,##0.00_ ;_ * &quot;-&quot;??_ ;_ @_ ">
                  <c:v>206.62</c:v>
                </c:pt>
                <c:pt idx="697" formatCode="_ * #,##0.00_ ;_ * \-#,##0.00_ ;_ * &quot;-&quot;??_ ;_ @_ ">
                  <c:v>210.85</c:v>
                </c:pt>
                <c:pt idx="698" formatCode="_ * #,##0.00_ ;_ * \-#,##0.00_ ;_ * &quot;-&quot;??_ ;_ @_ ">
                  <c:v>210.79</c:v>
                </c:pt>
                <c:pt idx="699" formatCode="_ * #,##0.00_ ;_ * \-#,##0.00_ ;_ * &quot;-&quot;??_ ;_ @_ ">
                  <c:v>208</c:v>
                </c:pt>
                <c:pt idx="700" formatCode="_ * #,##0.00_ ;_ * \-#,##0.00_ ;_ * &quot;-&quot;??_ ;_ @_ ">
                  <c:v>206</c:v>
                </c:pt>
                <c:pt idx="701" formatCode="_ * #,##0.00_ ;_ * \-#,##0.00_ ;_ * &quot;-&quot;??_ ;_ @_ ">
                  <c:v>208</c:v>
                </c:pt>
                <c:pt idx="702" formatCode="_ * #,##0.00_ ;_ * \-#,##0.00_ ;_ * &quot;-&quot;??_ ;_ @_ ">
                  <c:v>210.61</c:v>
                </c:pt>
                <c:pt idx="703" formatCode="_ * #,##0.00_ ;_ * \-#,##0.00_ ;_ * &quot;-&quot;??_ ;_ @_ ">
                  <c:v>211.33</c:v>
                </c:pt>
                <c:pt idx="704" formatCode="_ * #,##0.00_ ;_ * \-#,##0.00_ ;_ * &quot;-&quot;??_ ;_ @_ ">
                  <c:v>211.41</c:v>
                </c:pt>
                <c:pt idx="705" formatCode="_ * #,##0.00_ ;_ * \-#,##0.00_ ;_ * &quot;-&quot;??_ ;_ @_ ">
                  <c:v>210.35</c:v>
                </c:pt>
                <c:pt idx="706" formatCode="_ * #,##0.00_ ;_ * \-#,##0.00_ ;_ * &quot;-&quot;??_ ;_ @_ ">
                  <c:v>209.15</c:v>
                </c:pt>
                <c:pt idx="707" formatCode="_ * #,##0.00_ ;_ * \-#,##0.00_ ;_ * &quot;-&quot;??_ ;_ @_ ">
                  <c:v>207.35</c:v>
                </c:pt>
                <c:pt idx="708" formatCode="_ * #,##0.00_ ;_ * \-#,##0.00_ ;_ * &quot;-&quot;??_ ;_ @_ ">
                  <c:v>208.62</c:v>
                </c:pt>
                <c:pt idx="709" formatCode="_ * #,##0.00_ ;_ * \-#,##0.00_ ;_ * &quot;-&quot;??_ ;_ @_ ">
                  <c:v>207.04</c:v>
                </c:pt>
                <c:pt idx="710" formatCode="_ * #,##0.00_ ;_ * \-#,##0.00_ ;_ * &quot;-&quot;??_ ;_ @_ ">
                  <c:v>207.75</c:v>
                </c:pt>
                <c:pt idx="711" formatCode="_ * #,##0.00_ ;_ * \-#,##0.00_ ;_ * &quot;-&quot;??_ ;_ @_ ">
                  <c:v>208.84</c:v>
                </c:pt>
                <c:pt idx="712" formatCode="_ * #,##0.00_ ;_ * \-#,##0.00_ ;_ * &quot;-&quot;??_ ;_ @_ ">
                  <c:v>208.09</c:v>
                </c:pt>
                <c:pt idx="713" formatCode="_ * #,##0.00_ ;_ * \-#,##0.00_ ;_ * &quot;-&quot;??_ ;_ @_ ">
                  <c:v>209.15</c:v>
                </c:pt>
                <c:pt idx="714" formatCode="_ * #,##0.00_ ;_ * \-#,##0.00_ ;_ * &quot;-&quot;??_ ;_ @_ ">
                  <c:v>217.5</c:v>
                </c:pt>
                <c:pt idx="715" formatCode="_ * #,##0.00_ ;_ * \-#,##0.00_ ;_ * &quot;-&quot;??_ ;_ @_ ">
                  <c:v>223.2</c:v>
                </c:pt>
                <c:pt idx="716" formatCode="_ * #,##0.00_ ;_ * \-#,##0.00_ ;_ * &quot;-&quot;??_ ;_ @_ ">
                  <c:v>227.37</c:v>
                </c:pt>
                <c:pt idx="717" formatCode="_ * #,##0.00_ ;_ * \-#,##0.00_ ;_ * &quot;-&quot;??_ ;_ @_ ">
                  <c:v>232.01</c:v>
                </c:pt>
                <c:pt idx="718" formatCode="_ * #,##0.00_ ;_ * \-#,##0.00_ ;_ * &quot;-&quot;??_ ;_ @_ ">
                  <c:v>229.83</c:v>
                </c:pt>
                <c:pt idx="719" formatCode="_ * #,##0.00_ ;_ * \-#,##0.00_ ;_ * &quot;-&quot;??_ ;_ @_ ">
                  <c:v>235</c:v>
                </c:pt>
                <c:pt idx="720" formatCode="_ * #,##0.00_ ;_ * \-#,##0.00_ ;_ * &quot;-&quot;??_ ;_ @_ ">
                  <c:v>233.27</c:v>
                </c:pt>
                <c:pt idx="721" formatCode="_ * #,##0.00_ ;_ * \-#,##0.00_ ;_ * &quot;-&quot;??_ ;_ @_ ">
                  <c:v>227.94</c:v>
                </c:pt>
                <c:pt idx="722" formatCode="_ * #,##0.00_ ;_ * \-#,##0.00_ ;_ * &quot;-&quot;??_ ;_ @_ ">
                  <c:v>232.23</c:v>
                </c:pt>
                <c:pt idx="723" formatCode="_ * #,##0.00_ ;_ * \-#,##0.00_ ;_ * &quot;-&quot;??_ ;_ @_ ">
                  <c:v>230.49</c:v>
                </c:pt>
                <c:pt idx="724" formatCode="_ * #,##0.00_ ;_ * \-#,##0.00_ ;_ * &quot;-&quot;??_ ;_ @_ ">
                  <c:v>240.09</c:v>
                </c:pt>
                <c:pt idx="725" formatCode="_ * #,##0.00_ ;_ * \-#,##0.00_ ;_ * &quot;-&quot;??_ ;_ @_ ">
                  <c:v>243.07</c:v>
                </c:pt>
                <c:pt idx="726" formatCode="_ * #,##0.00_ ;_ * \-#,##0.00_ ;_ * &quot;-&quot;??_ ;_ @_ ">
                  <c:v>245.67</c:v>
                </c:pt>
                <c:pt idx="727" formatCode="_ * #,##0.00_ ;_ * \-#,##0.00_ ;_ * &quot;-&quot;??_ ;_ @_ ">
                  <c:v>249.59</c:v>
                </c:pt>
                <c:pt idx="728" formatCode="_ * #,##0.00_ ;_ * \-#,##0.00_ ;_ * &quot;-&quot;??_ ;_ @_ ">
                  <c:v>247.9</c:v>
                </c:pt>
                <c:pt idx="729" formatCode="_ * #,##0.00_ ;_ * \-#,##0.00_ ;_ * &quot;-&quot;??_ ;_ @_ ">
                  <c:v>272.39</c:v>
                </c:pt>
              </c:numCache>
            </c:numRef>
          </c:val>
          <c:smooth val="0"/>
          <c:extLst xmlns:c15="http://schemas.microsoft.com/office/drawing/2012/chart">
            <c:ext xmlns:c16="http://schemas.microsoft.com/office/drawing/2014/chart" uri="{C3380CC4-5D6E-409C-BE32-E72D297353CC}">
              <c16:uniqueId val="{00000007-9E4C-4187-AC4A-2B2F1837AF22}"/>
            </c:ext>
          </c:extLst>
        </c:ser>
        <c:ser>
          <c:idx val="6"/>
          <c:order val="5"/>
          <c:tx>
            <c:strRef>
              <c:f>'TC MULTIPLE'!$J$12</c:f>
              <c:strCache>
                <c:ptCount val="1"/>
                <c:pt idx="0">
                  <c:v>Soja</c:v>
                </c:pt>
              </c:strCache>
            </c:strRef>
          </c:tx>
          <c:spPr>
            <a:ln w="28575" cap="rnd">
              <a:solidFill>
                <a:schemeClr val="accent6"/>
              </a:solidFill>
              <a:round/>
            </a:ln>
            <a:effectLst/>
          </c:spPr>
          <c:marker>
            <c:symbol val="none"/>
          </c:marker>
          <c:cat>
            <c:numRef>
              <c:f>'TC MULTIPLE'!$C$132:$C$999</c:f>
              <c:numCache>
                <c:formatCode>m/d/yyyy</c:formatCode>
                <c:ptCount val="868"/>
                <c:pt idx="0">
                  <c:v>43644</c:v>
                </c:pt>
                <c:pt idx="1">
                  <c:v>43647</c:v>
                </c:pt>
                <c:pt idx="2">
                  <c:v>43648</c:v>
                </c:pt>
                <c:pt idx="3">
                  <c:v>43649</c:v>
                </c:pt>
                <c:pt idx="4">
                  <c:v>43650</c:v>
                </c:pt>
                <c:pt idx="5">
                  <c:v>43651</c:v>
                </c:pt>
                <c:pt idx="6">
                  <c:v>43656</c:v>
                </c:pt>
                <c:pt idx="7">
                  <c:v>43657</c:v>
                </c:pt>
                <c:pt idx="8">
                  <c:v>43658</c:v>
                </c:pt>
                <c:pt idx="9">
                  <c:v>43661</c:v>
                </c:pt>
                <c:pt idx="10">
                  <c:v>43662</c:v>
                </c:pt>
                <c:pt idx="11">
                  <c:v>43663</c:v>
                </c:pt>
                <c:pt idx="12">
                  <c:v>43664</c:v>
                </c:pt>
                <c:pt idx="13">
                  <c:v>43665</c:v>
                </c:pt>
                <c:pt idx="14">
                  <c:v>43668</c:v>
                </c:pt>
                <c:pt idx="15">
                  <c:v>43669</c:v>
                </c:pt>
                <c:pt idx="16">
                  <c:v>43670</c:v>
                </c:pt>
                <c:pt idx="17">
                  <c:v>43671</c:v>
                </c:pt>
                <c:pt idx="18">
                  <c:v>43672</c:v>
                </c:pt>
                <c:pt idx="19">
                  <c:v>43675</c:v>
                </c:pt>
                <c:pt idx="20">
                  <c:v>43676</c:v>
                </c:pt>
                <c:pt idx="21">
                  <c:v>43677</c:v>
                </c:pt>
                <c:pt idx="22">
                  <c:v>43678</c:v>
                </c:pt>
                <c:pt idx="23">
                  <c:v>43679</c:v>
                </c:pt>
                <c:pt idx="24">
                  <c:v>43682</c:v>
                </c:pt>
                <c:pt idx="25">
                  <c:v>43683</c:v>
                </c:pt>
                <c:pt idx="26">
                  <c:v>43684</c:v>
                </c:pt>
                <c:pt idx="27">
                  <c:v>43685</c:v>
                </c:pt>
                <c:pt idx="28">
                  <c:v>43686</c:v>
                </c:pt>
                <c:pt idx="29">
                  <c:v>43689</c:v>
                </c:pt>
                <c:pt idx="30">
                  <c:v>43690</c:v>
                </c:pt>
                <c:pt idx="31">
                  <c:v>43691</c:v>
                </c:pt>
                <c:pt idx="32">
                  <c:v>43692</c:v>
                </c:pt>
                <c:pt idx="33">
                  <c:v>43693</c:v>
                </c:pt>
                <c:pt idx="34">
                  <c:v>43697</c:v>
                </c:pt>
                <c:pt idx="35">
                  <c:v>43698</c:v>
                </c:pt>
                <c:pt idx="36">
                  <c:v>43699</c:v>
                </c:pt>
                <c:pt idx="37">
                  <c:v>43700</c:v>
                </c:pt>
                <c:pt idx="38">
                  <c:v>43703</c:v>
                </c:pt>
                <c:pt idx="39">
                  <c:v>43704</c:v>
                </c:pt>
                <c:pt idx="40">
                  <c:v>43705</c:v>
                </c:pt>
                <c:pt idx="41">
                  <c:v>43706</c:v>
                </c:pt>
                <c:pt idx="42">
                  <c:v>43707</c:v>
                </c:pt>
                <c:pt idx="43">
                  <c:v>43710</c:v>
                </c:pt>
                <c:pt idx="44">
                  <c:v>43711</c:v>
                </c:pt>
                <c:pt idx="45">
                  <c:v>43712</c:v>
                </c:pt>
                <c:pt idx="46">
                  <c:v>43713</c:v>
                </c:pt>
                <c:pt idx="47">
                  <c:v>43714</c:v>
                </c:pt>
                <c:pt idx="48">
                  <c:v>43717</c:v>
                </c:pt>
                <c:pt idx="49">
                  <c:v>43718</c:v>
                </c:pt>
                <c:pt idx="50">
                  <c:v>43719</c:v>
                </c:pt>
                <c:pt idx="51">
                  <c:v>43720</c:v>
                </c:pt>
                <c:pt idx="52">
                  <c:v>43721</c:v>
                </c:pt>
                <c:pt idx="53">
                  <c:v>43724</c:v>
                </c:pt>
                <c:pt idx="54">
                  <c:v>43725</c:v>
                </c:pt>
                <c:pt idx="55">
                  <c:v>43726</c:v>
                </c:pt>
                <c:pt idx="56">
                  <c:v>43727</c:v>
                </c:pt>
                <c:pt idx="57">
                  <c:v>43728</c:v>
                </c:pt>
                <c:pt idx="58">
                  <c:v>43731</c:v>
                </c:pt>
                <c:pt idx="59">
                  <c:v>43732</c:v>
                </c:pt>
                <c:pt idx="60">
                  <c:v>43733</c:v>
                </c:pt>
                <c:pt idx="61">
                  <c:v>43734</c:v>
                </c:pt>
                <c:pt idx="62">
                  <c:v>43735</c:v>
                </c:pt>
                <c:pt idx="63">
                  <c:v>43738</c:v>
                </c:pt>
                <c:pt idx="64">
                  <c:v>43739</c:v>
                </c:pt>
                <c:pt idx="65">
                  <c:v>43740</c:v>
                </c:pt>
                <c:pt idx="66">
                  <c:v>43741</c:v>
                </c:pt>
                <c:pt idx="67">
                  <c:v>43742</c:v>
                </c:pt>
                <c:pt idx="68">
                  <c:v>43745</c:v>
                </c:pt>
                <c:pt idx="69">
                  <c:v>43746</c:v>
                </c:pt>
                <c:pt idx="70">
                  <c:v>43747</c:v>
                </c:pt>
                <c:pt idx="71">
                  <c:v>43748</c:v>
                </c:pt>
                <c:pt idx="72">
                  <c:v>43749</c:v>
                </c:pt>
                <c:pt idx="73">
                  <c:v>43753</c:v>
                </c:pt>
                <c:pt idx="74">
                  <c:v>43754</c:v>
                </c:pt>
                <c:pt idx="75">
                  <c:v>43755</c:v>
                </c:pt>
                <c:pt idx="76">
                  <c:v>43756</c:v>
                </c:pt>
                <c:pt idx="77">
                  <c:v>43759</c:v>
                </c:pt>
                <c:pt idx="78">
                  <c:v>43760</c:v>
                </c:pt>
                <c:pt idx="79">
                  <c:v>43761</c:v>
                </c:pt>
                <c:pt idx="80">
                  <c:v>43762</c:v>
                </c:pt>
                <c:pt idx="81">
                  <c:v>43763</c:v>
                </c:pt>
                <c:pt idx="82">
                  <c:v>43766</c:v>
                </c:pt>
                <c:pt idx="83">
                  <c:v>43767</c:v>
                </c:pt>
                <c:pt idx="84">
                  <c:v>43768</c:v>
                </c:pt>
                <c:pt idx="85">
                  <c:v>43769</c:v>
                </c:pt>
                <c:pt idx="86">
                  <c:v>43770</c:v>
                </c:pt>
                <c:pt idx="87">
                  <c:v>43773</c:v>
                </c:pt>
                <c:pt idx="88">
                  <c:v>43774</c:v>
                </c:pt>
                <c:pt idx="89">
                  <c:v>43776</c:v>
                </c:pt>
                <c:pt idx="90">
                  <c:v>43777</c:v>
                </c:pt>
                <c:pt idx="91">
                  <c:v>43780</c:v>
                </c:pt>
                <c:pt idx="92">
                  <c:v>43781</c:v>
                </c:pt>
                <c:pt idx="93">
                  <c:v>43782</c:v>
                </c:pt>
                <c:pt idx="94">
                  <c:v>43783</c:v>
                </c:pt>
                <c:pt idx="95">
                  <c:v>43784</c:v>
                </c:pt>
                <c:pt idx="96">
                  <c:v>43788</c:v>
                </c:pt>
                <c:pt idx="97">
                  <c:v>43789</c:v>
                </c:pt>
                <c:pt idx="98">
                  <c:v>43790</c:v>
                </c:pt>
                <c:pt idx="99">
                  <c:v>43791</c:v>
                </c:pt>
                <c:pt idx="100">
                  <c:v>43794</c:v>
                </c:pt>
                <c:pt idx="101">
                  <c:v>43795</c:v>
                </c:pt>
                <c:pt idx="102">
                  <c:v>43796</c:v>
                </c:pt>
                <c:pt idx="103">
                  <c:v>43797</c:v>
                </c:pt>
                <c:pt idx="104">
                  <c:v>43798</c:v>
                </c:pt>
                <c:pt idx="105">
                  <c:v>43801</c:v>
                </c:pt>
                <c:pt idx="106">
                  <c:v>43802</c:v>
                </c:pt>
                <c:pt idx="107">
                  <c:v>43803</c:v>
                </c:pt>
                <c:pt idx="108">
                  <c:v>43804</c:v>
                </c:pt>
                <c:pt idx="109">
                  <c:v>43805</c:v>
                </c:pt>
                <c:pt idx="110">
                  <c:v>43808</c:v>
                </c:pt>
                <c:pt idx="111">
                  <c:v>43809</c:v>
                </c:pt>
                <c:pt idx="112">
                  <c:v>43810</c:v>
                </c:pt>
                <c:pt idx="113">
                  <c:v>43811</c:v>
                </c:pt>
                <c:pt idx="114">
                  <c:v>43812</c:v>
                </c:pt>
                <c:pt idx="115">
                  <c:v>43815</c:v>
                </c:pt>
                <c:pt idx="116">
                  <c:v>43816</c:v>
                </c:pt>
                <c:pt idx="117">
                  <c:v>43817</c:v>
                </c:pt>
                <c:pt idx="118">
                  <c:v>43818</c:v>
                </c:pt>
                <c:pt idx="119">
                  <c:v>43819</c:v>
                </c:pt>
                <c:pt idx="120">
                  <c:v>43822</c:v>
                </c:pt>
                <c:pt idx="121">
                  <c:v>43825</c:v>
                </c:pt>
                <c:pt idx="122">
                  <c:v>43826</c:v>
                </c:pt>
                <c:pt idx="123">
                  <c:v>43829</c:v>
                </c:pt>
                <c:pt idx="124">
                  <c:v>43832</c:v>
                </c:pt>
                <c:pt idx="125">
                  <c:v>43833</c:v>
                </c:pt>
                <c:pt idx="126">
                  <c:v>43836</c:v>
                </c:pt>
                <c:pt idx="127">
                  <c:v>43837</c:v>
                </c:pt>
                <c:pt idx="128">
                  <c:v>43838</c:v>
                </c:pt>
                <c:pt idx="129">
                  <c:v>43839</c:v>
                </c:pt>
                <c:pt idx="130">
                  <c:v>43840</c:v>
                </c:pt>
                <c:pt idx="131">
                  <c:v>43843</c:v>
                </c:pt>
                <c:pt idx="132">
                  <c:v>43844</c:v>
                </c:pt>
                <c:pt idx="133">
                  <c:v>43845</c:v>
                </c:pt>
                <c:pt idx="134">
                  <c:v>43846</c:v>
                </c:pt>
                <c:pt idx="135">
                  <c:v>43847</c:v>
                </c:pt>
                <c:pt idx="136">
                  <c:v>43850</c:v>
                </c:pt>
                <c:pt idx="137">
                  <c:v>43851</c:v>
                </c:pt>
                <c:pt idx="138">
                  <c:v>43852</c:v>
                </c:pt>
                <c:pt idx="139">
                  <c:v>43853</c:v>
                </c:pt>
                <c:pt idx="140">
                  <c:v>43854</c:v>
                </c:pt>
                <c:pt idx="141">
                  <c:v>43857</c:v>
                </c:pt>
                <c:pt idx="142">
                  <c:v>43858</c:v>
                </c:pt>
                <c:pt idx="143">
                  <c:v>43859</c:v>
                </c:pt>
                <c:pt idx="144">
                  <c:v>43860</c:v>
                </c:pt>
                <c:pt idx="145">
                  <c:v>43861</c:v>
                </c:pt>
                <c:pt idx="146">
                  <c:v>43864</c:v>
                </c:pt>
                <c:pt idx="147">
                  <c:v>43865</c:v>
                </c:pt>
                <c:pt idx="148">
                  <c:v>43866</c:v>
                </c:pt>
                <c:pt idx="149">
                  <c:v>43867</c:v>
                </c:pt>
                <c:pt idx="150">
                  <c:v>43868</c:v>
                </c:pt>
                <c:pt idx="151">
                  <c:v>43871</c:v>
                </c:pt>
                <c:pt idx="152">
                  <c:v>43872</c:v>
                </c:pt>
                <c:pt idx="153">
                  <c:v>43873</c:v>
                </c:pt>
                <c:pt idx="154">
                  <c:v>43874</c:v>
                </c:pt>
                <c:pt idx="155">
                  <c:v>43875</c:v>
                </c:pt>
                <c:pt idx="156">
                  <c:v>43878</c:v>
                </c:pt>
                <c:pt idx="157">
                  <c:v>43879</c:v>
                </c:pt>
                <c:pt idx="158">
                  <c:v>43880</c:v>
                </c:pt>
                <c:pt idx="159">
                  <c:v>43881</c:v>
                </c:pt>
                <c:pt idx="160">
                  <c:v>43882</c:v>
                </c:pt>
                <c:pt idx="161">
                  <c:v>43887</c:v>
                </c:pt>
                <c:pt idx="162">
                  <c:v>43888</c:v>
                </c:pt>
                <c:pt idx="163">
                  <c:v>43889</c:v>
                </c:pt>
                <c:pt idx="164">
                  <c:v>43892</c:v>
                </c:pt>
                <c:pt idx="165">
                  <c:v>43893</c:v>
                </c:pt>
                <c:pt idx="166">
                  <c:v>43894</c:v>
                </c:pt>
                <c:pt idx="167">
                  <c:v>43895</c:v>
                </c:pt>
                <c:pt idx="168">
                  <c:v>43896</c:v>
                </c:pt>
                <c:pt idx="169">
                  <c:v>43899</c:v>
                </c:pt>
                <c:pt idx="170">
                  <c:v>43900</c:v>
                </c:pt>
                <c:pt idx="171">
                  <c:v>43901</c:v>
                </c:pt>
                <c:pt idx="172">
                  <c:v>43902</c:v>
                </c:pt>
                <c:pt idx="173">
                  <c:v>43903</c:v>
                </c:pt>
                <c:pt idx="174">
                  <c:v>43906</c:v>
                </c:pt>
                <c:pt idx="175">
                  <c:v>43907</c:v>
                </c:pt>
                <c:pt idx="176">
                  <c:v>43908</c:v>
                </c:pt>
                <c:pt idx="177">
                  <c:v>43909</c:v>
                </c:pt>
                <c:pt idx="178">
                  <c:v>43910</c:v>
                </c:pt>
                <c:pt idx="179">
                  <c:v>43915</c:v>
                </c:pt>
                <c:pt idx="180">
                  <c:v>43916</c:v>
                </c:pt>
                <c:pt idx="181">
                  <c:v>43917</c:v>
                </c:pt>
                <c:pt idx="182">
                  <c:v>43920</c:v>
                </c:pt>
                <c:pt idx="183">
                  <c:v>43922</c:v>
                </c:pt>
                <c:pt idx="184">
                  <c:v>43923</c:v>
                </c:pt>
                <c:pt idx="185">
                  <c:v>43924</c:v>
                </c:pt>
                <c:pt idx="186">
                  <c:v>43927</c:v>
                </c:pt>
                <c:pt idx="187">
                  <c:v>43928</c:v>
                </c:pt>
                <c:pt idx="188">
                  <c:v>43929</c:v>
                </c:pt>
                <c:pt idx="189">
                  <c:v>43934</c:v>
                </c:pt>
                <c:pt idx="190">
                  <c:v>43935</c:v>
                </c:pt>
                <c:pt idx="191">
                  <c:v>43936</c:v>
                </c:pt>
                <c:pt idx="192">
                  <c:v>43937</c:v>
                </c:pt>
                <c:pt idx="193">
                  <c:v>43938</c:v>
                </c:pt>
                <c:pt idx="194">
                  <c:v>43941</c:v>
                </c:pt>
                <c:pt idx="195">
                  <c:v>43942</c:v>
                </c:pt>
                <c:pt idx="196">
                  <c:v>43943</c:v>
                </c:pt>
                <c:pt idx="197">
                  <c:v>43944</c:v>
                </c:pt>
                <c:pt idx="198">
                  <c:v>43945</c:v>
                </c:pt>
                <c:pt idx="199">
                  <c:v>43948</c:v>
                </c:pt>
                <c:pt idx="200">
                  <c:v>43949</c:v>
                </c:pt>
                <c:pt idx="201">
                  <c:v>43950</c:v>
                </c:pt>
                <c:pt idx="202">
                  <c:v>43951</c:v>
                </c:pt>
                <c:pt idx="203">
                  <c:v>43955</c:v>
                </c:pt>
                <c:pt idx="204">
                  <c:v>43956</c:v>
                </c:pt>
                <c:pt idx="205">
                  <c:v>43957</c:v>
                </c:pt>
                <c:pt idx="206">
                  <c:v>43958</c:v>
                </c:pt>
                <c:pt idx="207">
                  <c:v>43959</c:v>
                </c:pt>
                <c:pt idx="208">
                  <c:v>43962</c:v>
                </c:pt>
                <c:pt idx="209">
                  <c:v>43963</c:v>
                </c:pt>
                <c:pt idx="210">
                  <c:v>43964</c:v>
                </c:pt>
                <c:pt idx="211">
                  <c:v>43965</c:v>
                </c:pt>
                <c:pt idx="212">
                  <c:v>43966</c:v>
                </c:pt>
                <c:pt idx="213">
                  <c:v>43969</c:v>
                </c:pt>
                <c:pt idx="214">
                  <c:v>43970</c:v>
                </c:pt>
                <c:pt idx="215">
                  <c:v>43971</c:v>
                </c:pt>
                <c:pt idx="216">
                  <c:v>43972</c:v>
                </c:pt>
                <c:pt idx="217">
                  <c:v>43973</c:v>
                </c:pt>
                <c:pt idx="218">
                  <c:v>43977</c:v>
                </c:pt>
                <c:pt idx="219">
                  <c:v>43978</c:v>
                </c:pt>
                <c:pt idx="220">
                  <c:v>43979</c:v>
                </c:pt>
                <c:pt idx="221">
                  <c:v>43980</c:v>
                </c:pt>
                <c:pt idx="222">
                  <c:v>43983</c:v>
                </c:pt>
                <c:pt idx="223">
                  <c:v>43984</c:v>
                </c:pt>
                <c:pt idx="224">
                  <c:v>43985</c:v>
                </c:pt>
                <c:pt idx="225">
                  <c:v>43986</c:v>
                </c:pt>
                <c:pt idx="226">
                  <c:v>43987</c:v>
                </c:pt>
                <c:pt idx="227">
                  <c:v>43990</c:v>
                </c:pt>
                <c:pt idx="228">
                  <c:v>43991</c:v>
                </c:pt>
                <c:pt idx="229">
                  <c:v>43992</c:v>
                </c:pt>
                <c:pt idx="230">
                  <c:v>43993</c:v>
                </c:pt>
                <c:pt idx="231">
                  <c:v>43994</c:v>
                </c:pt>
                <c:pt idx="232">
                  <c:v>43998</c:v>
                </c:pt>
                <c:pt idx="233">
                  <c:v>43999</c:v>
                </c:pt>
                <c:pt idx="234">
                  <c:v>44000</c:v>
                </c:pt>
                <c:pt idx="235">
                  <c:v>44001</c:v>
                </c:pt>
                <c:pt idx="236">
                  <c:v>44004</c:v>
                </c:pt>
                <c:pt idx="237">
                  <c:v>44005</c:v>
                </c:pt>
                <c:pt idx="238">
                  <c:v>44006</c:v>
                </c:pt>
                <c:pt idx="239">
                  <c:v>44007</c:v>
                </c:pt>
                <c:pt idx="240">
                  <c:v>44008</c:v>
                </c:pt>
                <c:pt idx="241">
                  <c:v>44011</c:v>
                </c:pt>
                <c:pt idx="242">
                  <c:v>44012</c:v>
                </c:pt>
                <c:pt idx="243">
                  <c:v>44013</c:v>
                </c:pt>
                <c:pt idx="244">
                  <c:v>44014</c:v>
                </c:pt>
                <c:pt idx="245">
                  <c:v>44015</c:v>
                </c:pt>
                <c:pt idx="246">
                  <c:v>44018</c:v>
                </c:pt>
                <c:pt idx="247">
                  <c:v>44019</c:v>
                </c:pt>
                <c:pt idx="248">
                  <c:v>44020</c:v>
                </c:pt>
                <c:pt idx="249">
                  <c:v>44025</c:v>
                </c:pt>
                <c:pt idx="250">
                  <c:v>44026</c:v>
                </c:pt>
                <c:pt idx="251">
                  <c:v>44027</c:v>
                </c:pt>
                <c:pt idx="252">
                  <c:v>44028</c:v>
                </c:pt>
                <c:pt idx="253">
                  <c:v>44029</c:v>
                </c:pt>
                <c:pt idx="254">
                  <c:v>44032</c:v>
                </c:pt>
                <c:pt idx="255">
                  <c:v>44033</c:v>
                </c:pt>
                <c:pt idx="256">
                  <c:v>44034</c:v>
                </c:pt>
                <c:pt idx="257">
                  <c:v>44035</c:v>
                </c:pt>
                <c:pt idx="258">
                  <c:v>44036</c:v>
                </c:pt>
                <c:pt idx="259">
                  <c:v>44039</c:v>
                </c:pt>
                <c:pt idx="260">
                  <c:v>44040</c:v>
                </c:pt>
                <c:pt idx="261">
                  <c:v>44041</c:v>
                </c:pt>
                <c:pt idx="262">
                  <c:v>44042</c:v>
                </c:pt>
                <c:pt idx="263">
                  <c:v>44043</c:v>
                </c:pt>
                <c:pt idx="264">
                  <c:v>44046</c:v>
                </c:pt>
                <c:pt idx="265">
                  <c:v>44047</c:v>
                </c:pt>
                <c:pt idx="266">
                  <c:v>44048</c:v>
                </c:pt>
                <c:pt idx="267">
                  <c:v>44049</c:v>
                </c:pt>
                <c:pt idx="268">
                  <c:v>44050</c:v>
                </c:pt>
                <c:pt idx="269">
                  <c:v>44053</c:v>
                </c:pt>
                <c:pt idx="270">
                  <c:v>44054</c:v>
                </c:pt>
                <c:pt idx="271">
                  <c:v>44055</c:v>
                </c:pt>
                <c:pt idx="272">
                  <c:v>44056</c:v>
                </c:pt>
                <c:pt idx="273">
                  <c:v>44057</c:v>
                </c:pt>
                <c:pt idx="274">
                  <c:v>44061</c:v>
                </c:pt>
                <c:pt idx="275">
                  <c:v>44062</c:v>
                </c:pt>
                <c:pt idx="276">
                  <c:v>44063</c:v>
                </c:pt>
                <c:pt idx="277">
                  <c:v>44064</c:v>
                </c:pt>
                <c:pt idx="278">
                  <c:v>44065</c:v>
                </c:pt>
                <c:pt idx="279">
                  <c:v>44068</c:v>
                </c:pt>
                <c:pt idx="280">
                  <c:v>44069</c:v>
                </c:pt>
                <c:pt idx="281">
                  <c:v>44070</c:v>
                </c:pt>
                <c:pt idx="282">
                  <c:v>44071</c:v>
                </c:pt>
                <c:pt idx="283">
                  <c:v>44074</c:v>
                </c:pt>
                <c:pt idx="284">
                  <c:v>44075</c:v>
                </c:pt>
                <c:pt idx="285">
                  <c:v>44076</c:v>
                </c:pt>
                <c:pt idx="286">
                  <c:v>44077</c:v>
                </c:pt>
                <c:pt idx="287">
                  <c:v>44078</c:v>
                </c:pt>
                <c:pt idx="288">
                  <c:v>44081</c:v>
                </c:pt>
                <c:pt idx="289">
                  <c:v>44082</c:v>
                </c:pt>
                <c:pt idx="290">
                  <c:v>44083</c:v>
                </c:pt>
                <c:pt idx="291">
                  <c:v>44084</c:v>
                </c:pt>
                <c:pt idx="292">
                  <c:v>44085</c:v>
                </c:pt>
                <c:pt idx="293">
                  <c:v>44088</c:v>
                </c:pt>
                <c:pt idx="294">
                  <c:v>44089</c:v>
                </c:pt>
                <c:pt idx="295">
                  <c:v>44090</c:v>
                </c:pt>
                <c:pt idx="296">
                  <c:v>44091</c:v>
                </c:pt>
                <c:pt idx="297">
                  <c:v>44092</c:v>
                </c:pt>
                <c:pt idx="298">
                  <c:v>44095</c:v>
                </c:pt>
                <c:pt idx="299">
                  <c:v>44096</c:v>
                </c:pt>
                <c:pt idx="300">
                  <c:v>44097</c:v>
                </c:pt>
                <c:pt idx="301">
                  <c:v>44098</c:v>
                </c:pt>
                <c:pt idx="302">
                  <c:v>44099</c:v>
                </c:pt>
                <c:pt idx="303">
                  <c:v>44102</c:v>
                </c:pt>
                <c:pt idx="304">
                  <c:v>44103</c:v>
                </c:pt>
                <c:pt idx="305">
                  <c:v>44104</c:v>
                </c:pt>
                <c:pt idx="306">
                  <c:v>44105</c:v>
                </c:pt>
                <c:pt idx="307">
                  <c:v>44106</c:v>
                </c:pt>
                <c:pt idx="308">
                  <c:v>44109</c:v>
                </c:pt>
                <c:pt idx="309">
                  <c:v>44110</c:v>
                </c:pt>
                <c:pt idx="310">
                  <c:v>44111</c:v>
                </c:pt>
                <c:pt idx="311">
                  <c:v>44112</c:v>
                </c:pt>
                <c:pt idx="312">
                  <c:v>44113</c:v>
                </c:pt>
                <c:pt idx="313">
                  <c:v>44117</c:v>
                </c:pt>
                <c:pt idx="314">
                  <c:v>44118</c:v>
                </c:pt>
                <c:pt idx="315">
                  <c:v>44119</c:v>
                </c:pt>
                <c:pt idx="316">
                  <c:v>44120</c:v>
                </c:pt>
                <c:pt idx="317">
                  <c:v>44123</c:v>
                </c:pt>
                <c:pt idx="318">
                  <c:v>44124</c:v>
                </c:pt>
                <c:pt idx="319">
                  <c:v>44125</c:v>
                </c:pt>
                <c:pt idx="320">
                  <c:v>44126</c:v>
                </c:pt>
                <c:pt idx="321">
                  <c:v>44127</c:v>
                </c:pt>
                <c:pt idx="322">
                  <c:v>44130</c:v>
                </c:pt>
                <c:pt idx="323">
                  <c:v>44131</c:v>
                </c:pt>
                <c:pt idx="324">
                  <c:v>44132</c:v>
                </c:pt>
                <c:pt idx="325">
                  <c:v>44133</c:v>
                </c:pt>
                <c:pt idx="326">
                  <c:v>44134</c:v>
                </c:pt>
                <c:pt idx="327">
                  <c:v>44137</c:v>
                </c:pt>
                <c:pt idx="328">
                  <c:v>44138</c:v>
                </c:pt>
                <c:pt idx="329">
                  <c:v>44139</c:v>
                </c:pt>
                <c:pt idx="330">
                  <c:v>44140</c:v>
                </c:pt>
                <c:pt idx="331">
                  <c:v>44144</c:v>
                </c:pt>
                <c:pt idx="332">
                  <c:v>44145</c:v>
                </c:pt>
                <c:pt idx="333">
                  <c:v>44146</c:v>
                </c:pt>
                <c:pt idx="334">
                  <c:v>44147</c:v>
                </c:pt>
                <c:pt idx="335">
                  <c:v>44148</c:v>
                </c:pt>
                <c:pt idx="336">
                  <c:v>44151</c:v>
                </c:pt>
                <c:pt idx="337">
                  <c:v>44152</c:v>
                </c:pt>
                <c:pt idx="338">
                  <c:v>44153</c:v>
                </c:pt>
                <c:pt idx="339">
                  <c:v>44154</c:v>
                </c:pt>
                <c:pt idx="340">
                  <c:v>44155</c:v>
                </c:pt>
                <c:pt idx="341">
                  <c:v>44159</c:v>
                </c:pt>
                <c:pt idx="342">
                  <c:v>44160</c:v>
                </c:pt>
                <c:pt idx="343">
                  <c:v>44161</c:v>
                </c:pt>
                <c:pt idx="344">
                  <c:v>44162</c:v>
                </c:pt>
                <c:pt idx="345">
                  <c:v>44165</c:v>
                </c:pt>
                <c:pt idx="346">
                  <c:v>44166</c:v>
                </c:pt>
                <c:pt idx="347">
                  <c:v>44167</c:v>
                </c:pt>
                <c:pt idx="348">
                  <c:v>44168</c:v>
                </c:pt>
                <c:pt idx="349">
                  <c:v>44169</c:v>
                </c:pt>
                <c:pt idx="350">
                  <c:v>44174</c:v>
                </c:pt>
                <c:pt idx="351">
                  <c:v>44175</c:v>
                </c:pt>
                <c:pt idx="352">
                  <c:v>44176</c:v>
                </c:pt>
                <c:pt idx="353">
                  <c:v>44179</c:v>
                </c:pt>
                <c:pt idx="354">
                  <c:v>44180</c:v>
                </c:pt>
                <c:pt idx="355">
                  <c:v>44181</c:v>
                </c:pt>
                <c:pt idx="356">
                  <c:v>44182</c:v>
                </c:pt>
                <c:pt idx="357">
                  <c:v>44183</c:v>
                </c:pt>
                <c:pt idx="358">
                  <c:v>44186</c:v>
                </c:pt>
                <c:pt idx="359">
                  <c:v>44187</c:v>
                </c:pt>
                <c:pt idx="360">
                  <c:v>44188</c:v>
                </c:pt>
                <c:pt idx="361">
                  <c:v>44193</c:v>
                </c:pt>
                <c:pt idx="362">
                  <c:v>44194</c:v>
                </c:pt>
                <c:pt idx="363">
                  <c:v>44195</c:v>
                </c:pt>
                <c:pt idx="364">
                  <c:v>44200</c:v>
                </c:pt>
                <c:pt idx="365">
                  <c:v>44201</c:v>
                </c:pt>
                <c:pt idx="366">
                  <c:v>44202</c:v>
                </c:pt>
                <c:pt idx="367">
                  <c:v>44203</c:v>
                </c:pt>
                <c:pt idx="368">
                  <c:v>44204</c:v>
                </c:pt>
                <c:pt idx="369">
                  <c:v>44207</c:v>
                </c:pt>
                <c:pt idx="370">
                  <c:v>44208</c:v>
                </c:pt>
                <c:pt idx="371">
                  <c:v>44209</c:v>
                </c:pt>
                <c:pt idx="372">
                  <c:v>44210</c:v>
                </c:pt>
                <c:pt idx="373">
                  <c:v>44211</c:v>
                </c:pt>
                <c:pt idx="374">
                  <c:v>44214</c:v>
                </c:pt>
                <c:pt idx="375">
                  <c:v>44215</c:v>
                </c:pt>
                <c:pt idx="376">
                  <c:v>44216</c:v>
                </c:pt>
                <c:pt idx="377">
                  <c:v>44217</c:v>
                </c:pt>
                <c:pt idx="378">
                  <c:v>44218</c:v>
                </c:pt>
                <c:pt idx="379">
                  <c:v>44221</c:v>
                </c:pt>
                <c:pt idx="380">
                  <c:v>44222</c:v>
                </c:pt>
                <c:pt idx="381">
                  <c:v>44223</c:v>
                </c:pt>
                <c:pt idx="382">
                  <c:v>44224</c:v>
                </c:pt>
                <c:pt idx="383">
                  <c:v>44225</c:v>
                </c:pt>
                <c:pt idx="384">
                  <c:v>44228</c:v>
                </c:pt>
                <c:pt idx="385">
                  <c:v>44229</c:v>
                </c:pt>
                <c:pt idx="386">
                  <c:v>44230</c:v>
                </c:pt>
                <c:pt idx="387">
                  <c:v>44231</c:v>
                </c:pt>
                <c:pt idx="388">
                  <c:v>44232</c:v>
                </c:pt>
                <c:pt idx="389">
                  <c:v>44235</c:v>
                </c:pt>
                <c:pt idx="390">
                  <c:v>44236</c:v>
                </c:pt>
                <c:pt idx="391">
                  <c:v>44237</c:v>
                </c:pt>
                <c:pt idx="392">
                  <c:v>44238</c:v>
                </c:pt>
                <c:pt idx="393">
                  <c:v>44239</c:v>
                </c:pt>
                <c:pt idx="394">
                  <c:v>44244</c:v>
                </c:pt>
                <c:pt idx="395">
                  <c:v>44245</c:v>
                </c:pt>
                <c:pt idx="396">
                  <c:v>44246</c:v>
                </c:pt>
                <c:pt idx="397">
                  <c:v>44249</c:v>
                </c:pt>
                <c:pt idx="398">
                  <c:v>44250</c:v>
                </c:pt>
                <c:pt idx="399">
                  <c:v>44251</c:v>
                </c:pt>
                <c:pt idx="400">
                  <c:v>44252</c:v>
                </c:pt>
                <c:pt idx="401">
                  <c:v>44253</c:v>
                </c:pt>
                <c:pt idx="402">
                  <c:v>44256</c:v>
                </c:pt>
                <c:pt idx="403">
                  <c:v>44257</c:v>
                </c:pt>
                <c:pt idx="404">
                  <c:v>44258</c:v>
                </c:pt>
                <c:pt idx="405">
                  <c:v>44259</c:v>
                </c:pt>
                <c:pt idx="406">
                  <c:v>44260</c:v>
                </c:pt>
                <c:pt idx="407">
                  <c:v>44263</c:v>
                </c:pt>
                <c:pt idx="408">
                  <c:v>44264</c:v>
                </c:pt>
                <c:pt idx="409">
                  <c:v>44265</c:v>
                </c:pt>
                <c:pt idx="410">
                  <c:v>44266</c:v>
                </c:pt>
                <c:pt idx="411">
                  <c:v>44267</c:v>
                </c:pt>
                <c:pt idx="412">
                  <c:v>44270</c:v>
                </c:pt>
                <c:pt idx="413">
                  <c:v>44271</c:v>
                </c:pt>
                <c:pt idx="414">
                  <c:v>44272</c:v>
                </c:pt>
                <c:pt idx="415">
                  <c:v>44273</c:v>
                </c:pt>
                <c:pt idx="416">
                  <c:v>44274</c:v>
                </c:pt>
                <c:pt idx="417">
                  <c:v>44277</c:v>
                </c:pt>
                <c:pt idx="418">
                  <c:v>44278</c:v>
                </c:pt>
                <c:pt idx="419">
                  <c:v>44280</c:v>
                </c:pt>
                <c:pt idx="420">
                  <c:v>44281</c:v>
                </c:pt>
                <c:pt idx="421">
                  <c:v>44284</c:v>
                </c:pt>
                <c:pt idx="422">
                  <c:v>44285</c:v>
                </c:pt>
                <c:pt idx="423">
                  <c:v>44286</c:v>
                </c:pt>
                <c:pt idx="424">
                  <c:v>44291</c:v>
                </c:pt>
                <c:pt idx="425">
                  <c:v>44292</c:v>
                </c:pt>
                <c:pt idx="426">
                  <c:v>44293</c:v>
                </c:pt>
                <c:pt idx="427">
                  <c:v>44294</c:v>
                </c:pt>
                <c:pt idx="428">
                  <c:v>44295</c:v>
                </c:pt>
                <c:pt idx="429">
                  <c:v>44298</c:v>
                </c:pt>
                <c:pt idx="430">
                  <c:v>44299</c:v>
                </c:pt>
                <c:pt idx="431">
                  <c:v>44300</c:v>
                </c:pt>
                <c:pt idx="432">
                  <c:v>44301</c:v>
                </c:pt>
                <c:pt idx="433">
                  <c:v>44302</c:v>
                </c:pt>
                <c:pt idx="434">
                  <c:v>44305</c:v>
                </c:pt>
                <c:pt idx="435">
                  <c:v>44306</c:v>
                </c:pt>
                <c:pt idx="436">
                  <c:v>44307</c:v>
                </c:pt>
                <c:pt idx="437">
                  <c:v>44308</c:v>
                </c:pt>
                <c:pt idx="438">
                  <c:v>44309</c:v>
                </c:pt>
                <c:pt idx="439">
                  <c:v>44312</c:v>
                </c:pt>
                <c:pt idx="440">
                  <c:v>44313</c:v>
                </c:pt>
                <c:pt idx="441">
                  <c:v>44314</c:v>
                </c:pt>
                <c:pt idx="442">
                  <c:v>44315</c:v>
                </c:pt>
                <c:pt idx="443">
                  <c:v>44316</c:v>
                </c:pt>
                <c:pt idx="444">
                  <c:v>44319</c:v>
                </c:pt>
                <c:pt idx="445">
                  <c:v>44320</c:v>
                </c:pt>
                <c:pt idx="446">
                  <c:v>44321</c:v>
                </c:pt>
                <c:pt idx="447">
                  <c:v>44322</c:v>
                </c:pt>
                <c:pt idx="448">
                  <c:v>44323</c:v>
                </c:pt>
                <c:pt idx="449">
                  <c:v>44326</c:v>
                </c:pt>
                <c:pt idx="450">
                  <c:v>44327</c:v>
                </c:pt>
                <c:pt idx="451">
                  <c:v>44328</c:v>
                </c:pt>
                <c:pt idx="452">
                  <c:v>44329</c:v>
                </c:pt>
                <c:pt idx="453">
                  <c:v>44330</c:v>
                </c:pt>
                <c:pt idx="454">
                  <c:v>44333</c:v>
                </c:pt>
                <c:pt idx="455">
                  <c:v>44334</c:v>
                </c:pt>
                <c:pt idx="456">
                  <c:v>44335</c:v>
                </c:pt>
                <c:pt idx="457">
                  <c:v>44336</c:v>
                </c:pt>
                <c:pt idx="458">
                  <c:v>44337</c:v>
                </c:pt>
                <c:pt idx="459">
                  <c:v>44342</c:v>
                </c:pt>
                <c:pt idx="460">
                  <c:v>44343</c:v>
                </c:pt>
                <c:pt idx="461">
                  <c:v>44344</c:v>
                </c:pt>
                <c:pt idx="462">
                  <c:v>44347</c:v>
                </c:pt>
                <c:pt idx="463">
                  <c:v>44348</c:v>
                </c:pt>
                <c:pt idx="464">
                  <c:v>44349</c:v>
                </c:pt>
                <c:pt idx="465">
                  <c:v>44350</c:v>
                </c:pt>
                <c:pt idx="466">
                  <c:v>44351</c:v>
                </c:pt>
                <c:pt idx="467">
                  <c:v>44354</c:v>
                </c:pt>
                <c:pt idx="468">
                  <c:v>44355</c:v>
                </c:pt>
                <c:pt idx="469">
                  <c:v>44356</c:v>
                </c:pt>
                <c:pt idx="470">
                  <c:v>44357</c:v>
                </c:pt>
                <c:pt idx="471">
                  <c:v>44358</c:v>
                </c:pt>
                <c:pt idx="472">
                  <c:v>44361</c:v>
                </c:pt>
                <c:pt idx="473">
                  <c:v>44362</c:v>
                </c:pt>
                <c:pt idx="474">
                  <c:v>44363</c:v>
                </c:pt>
                <c:pt idx="475">
                  <c:v>44364</c:v>
                </c:pt>
                <c:pt idx="476">
                  <c:v>44365</c:v>
                </c:pt>
                <c:pt idx="477">
                  <c:v>44369</c:v>
                </c:pt>
                <c:pt idx="478">
                  <c:v>44370</c:v>
                </c:pt>
                <c:pt idx="479">
                  <c:v>44371</c:v>
                </c:pt>
                <c:pt idx="480">
                  <c:v>44372</c:v>
                </c:pt>
                <c:pt idx="481">
                  <c:v>44375</c:v>
                </c:pt>
                <c:pt idx="482">
                  <c:v>44376</c:v>
                </c:pt>
                <c:pt idx="483">
                  <c:v>44377</c:v>
                </c:pt>
                <c:pt idx="484">
                  <c:v>44378</c:v>
                </c:pt>
                <c:pt idx="485">
                  <c:v>44379</c:v>
                </c:pt>
                <c:pt idx="486">
                  <c:v>44382</c:v>
                </c:pt>
                <c:pt idx="487">
                  <c:v>44383</c:v>
                </c:pt>
                <c:pt idx="488">
                  <c:v>44384</c:v>
                </c:pt>
                <c:pt idx="489">
                  <c:v>44385</c:v>
                </c:pt>
                <c:pt idx="490">
                  <c:v>44389</c:v>
                </c:pt>
                <c:pt idx="491">
                  <c:v>44390</c:v>
                </c:pt>
                <c:pt idx="492">
                  <c:v>44391</c:v>
                </c:pt>
                <c:pt idx="493">
                  <c:v>44392</c:v>
                </c:pt>
                <c:pt idx="494">
                  <c:v>44393</c:v>
                </c:pt>
                <c:pt idx="495">
                  <c:v>44396</c:v>
                </c:pt>
                <c:pt idx="496">
                  <c:v>44397</c:v>
                </c:pt>
                <c:pt idx="497">
                  <c:v>44398</c:v>
                </c:pt>
                <c:pt idx="498">
                  <c:v>44399</c:v>
                </c:pt>
                <c:pt idx="499">
                  <c:v>44400</c:v>
                </c:pt>
                <c:pt idx="500">
                  <c:v>44403</c:v>
                </c:pt>
                <c:pt idx="501">
                  <c:v>44404</c:v>
                </c:pt>
                <c:pt idx="502">
                  <c:v>44405</c:v>
                </c:pt>
                <c:pt idx="503">
                  <c:v>44406</c:v>
                </c:pt>
                <c:pt idx="504">
                  <c:v>44407</c:v>
                </c:pt>
                <c:pt idx="505">
                  <c:v>44410</c:v>
                </c:pt>
                <c:pt idx="506">
                  <c:v>44411</c:v>
                </c:pt>
                <c:pt idx="507">
                  <c:v>44412</c:v>
                </c:pt>
                <c:pt idx="508">
                  <c:v>44413</c:v>
                </c:pt>
                <c:pt idx="509">
                  <c:v>44414</c:v>
                </c:pt>
                <c:pt idx="510">
                  <c:v>44417</c:v>
                </c:pt>
                <c:pt idx="511">
                  <c:v>44418</c:v>
                </c:pt>
                <c:pt idx="512">
                  <c:v>44419</c:v>
                </c:pt>
                <c:pt idx="513">
                  <c:v>44420</c:v>
                </c:pt>
                <c:pt idx="514">
                  <c:v>44421</c:v>
                </c:pt>
                <c:pt idx="515">
                  <c:v>44425</c:v>
                </c:pt>
                <c:pt idx="516">
                  <c:v>44426</c:v>
                </c:pt>
                <c:pt idx="517">
                  <c:v>44427</c:v>
                </c:pt>
                <c:pt idx="518">
                  <c:v>44428</c:v>
                </c:pt>
                <c:pt idx="519">
                  <c:v>44431</c:v>
                </c:pt>
                <c:pt idx="520">
                  <c:v>44432</c:v>
                </c:pt>
                <c:pt idx="521">
                  <c:v>44433</c:v>
                </c:pt>
                <c:pt idx="522">
                  <c:v>44434</c:v>
                </c:pt>
                <c:pt idx="523">
                  <c:v>44435</c:v>
                </c:pt>
                <c:pt idx="524">
                  <c:v>44438</c:v>
                </c:pt>
                <c:pt idx="525">
                  <c:v>44439</c:v>
                </c:pt>
                <c:pt idx="526">
                  <c:v>44440</c:v>
                </c:pt>
                <c:pt idx="527">
                  <c:v>44441</c:v>
                </c:pt>
                <c:pt idx="528">
                  <c:v>44442</c:v>
                </c:pt>
                <c:pt idx="529">
                  <c:v>44445</c:v>
                </c:pt>
                <c:pt idx="530">
                  <c:v>44446</c:v>
                </c:pt>
                <c:pt idx="531">
                  <c:v>44447</c:v>
                </c:pt>
                <c:pt idx="532">
                  <c:v>44448</c:v>
                </c:pt>
                <c:pt idx="533">
                  <c:v>44449</c:v>
                </c:pt>
                <c:pt idx="534">
                  <c:v>44452</c:v>
                </c:pt>
                <c:pt idx="535">
                  <c:v>44453</c:v>
                </c:pt>
                <c:pt idx="536">
                  <c:v>44454</c:v>
                </c:pt>
                <c:pt idx="537">
                  <c:v>44455</c:v>
                </c:pt>
                <c:pt idx="538">
                  <c:v>44456</c:v>
                </c:pt>
                <c:pt idx="539">
                  <c:v>44459</c:v>
                </c:pt>
                <c:pt idx="540">
                  <c:v>44460</c:v>
                </c:pt>
                <c:pt idx="541">
                  <c:v>44461</c:v>
                </c:pt>
                <c:pt idx="542">
                  <c:v>44462</c:v>
                </c:pt>
                <c:pt idx="543">
                  <c:v>44463</c:v>
                </c:pt>
                <c:pt idx="544">
                  <c:v>44466</c:v>
                </c:pt>
                <c:pt idx="545">
                  <c:v>44467</c:v>
                </c:pt>
                <c:pt idx="546">
                  <c:v>44468</c:v>
                </c:pt>
                <c:pt idx="547">
                  <c:v>44469</c:v>
                </c:pt>
                <c:pt idx="548">
                  <c:v>44470</c:v>
                </c:pt>
                <c:pt idx="549">
                  <c:v>44473</c:v>
                </c:pt>
                <c:pt idx="550">
                  <c:v>44474</c:v>
                </c:pt>
                <c:pt idx="551">
                  <c:v>44475</c:v>
                </c:pt>
                <c:pt idx="552">
                  <c:v>44476</c:v>
                </c:pt>
                <c:pt idx="553">
                  <c:v>44481</c:v>
                </c:pt>
                <c:pt idx="554">
                  <c:v>44482</c:v>
                </c:pt>
                <c:pt idx="555">
                  <c:v>44483</c:v>
                </c:pt>
                <c:pt idx="556">
                  <c:v>44484</c:v>
                </c:pt>
                <c:pt idx="557">
                  <c:v>44487</c:v>
                </c:pt>
                <c:pt idx="558">
                  <c:v>44488</c:v>
                </c:pt>
                <c:pt idx="559">
                  <c:v>44489</c:v>
                </c:pt>
                <c:pt idx="560">
                  <c:v>44490</c:v>
                </c:pt>
                <c:pt idx="561">
                  <c:v>44491</c:v>
                </c:pt>
                <c:pt idx="562">
                  <c:v>44494</c:v>
                </c:pt>
                <c:pt idx="563">
                  <c:v>44495</c:v>
                </c:pt>
                <c:pt idx="564">
                  <c:v>44496</c:v>
                </c:pt>
                <c:pt idx="565">
                  <c:v>44497</c:v>
                </c:pt>
                <c:pt idx="566">
                  <c:v>44498</c:v>
                </c:pt>
                <c:pt idx="567">
                  <c:v>44501</c:v>
                </c:pt>
                <c:pt idx="568">
                  <c:v>44502</c:v>
                </c:pt>
                <c:pt idx="569">
                  <c:v>44503</c:v>
                </c:pt>
                <c:pt idx="570">
                  <c:v>44504</c:v>
                </c:pt>
                <c:pt idx="571">
                  <c:v>44505</c:v>
                </c:pt>
                <c:pt idx="572">
                  <c:v>44508</c:v>
                </c:pt>
                <c:pt idx="573">
                  <c:v>44509</c:v>
                </c:pt>
                <c:pt idx="574">
                  <c:v>44510</c:v>
                </c:pt>
                <c:pt idx="575">
                  <c:v>44511</c:v>
                </c:pt>
                <c:pt idx="576">
                  <c:v>44512</c:v>
                </c:pt>
                <c:pt idx="577">
                  <c:v>44515</c:v>
                </c:pt>
                <c:pt idx="578">
                  <c:v>44516</c:v>
                </c:pt>
                <c:pt idx="579">
                  <c:v>44517</c:v>
                </c:pt>
                <c:pt idx="580">
                  <c:v>44518</c:v>
                </c:pt>
                <c:pt idx="581">
                  <c:v>44519</c:v>
                </c:pt>
                <c:pt idx="582">
                  <c:v>44523</c:v>
                </c:pt>
                <c:pt idx="583">
                  <c:v>44524</c:v>
                </c:pt>
                <c:pt idx="584">
                  <c:v>44525</c:v>
                </c:pt>
                <c:pt idx="585">
                  <c:v>44526</c:v>
                </c:pt>
                <c:pt idx="586">
                  <c:v>44529</c:v>
                </c:pt>
                <c:pt idx="587">
                  <c:v>44530</c:v>
                </c:pt>
                <c:pt idx="588">
                  <c:v>44531</c:v>
                </c:pt>
                <c:pt idx="589">
                  <c:v>44532</c:v>
                </c:pt>
                <c:pt idx="590">
                  <c:v>44533</c:v>
                </c:pt>
                <c:pt idx="591">
                  <c:v>44536</c:v>
                </c:pt>
                <c:pt idx="592">
                  <c:v>44537</c:v>
                </c:pt>
                <c:pt idx="593">
                  <c:v>44539</c:v>
                </c:pt>
                <c:pt idx="594">
                  <c:v>44540</c:v>
                </c:pt>
                <c:pt idx="595">
                  <c:v>44543</c:v>
                </c:pt>
                <c:pt idx="596">
                  <c:v>44544</c:v>
                </c:pt>
                <c:pt idx="597">
                  <c:v>44545</c:v>
                </c:pt>
                <c:pt idx="598">
                  <c:v>44546</c:v>
                </c:pt>
                <c:pt idx="599">
                  <c:v>44547</c:v>
                </c:pt>
                <c:pt idx="600">
                  <c:v>44550</c:v>
                </c:pt>
                <c:pt idx="601">
                  <c:v>44551</c:v>
                </c:pt>
                <c:pt idx="602">
                  <c:v>44552</c:v>
                </c:pt>
                <c:pt idx="603">
                  <c:v>44553</c:v>
                </c:pt>
                <c:pt idx="604">
                  <c:v>44557</c:v>
                </c:pt>
                <c:pt idx="605">
                  <c:v>44558</c:v>
                </c:pt>
                <c:pt idx="606">
                  <c:v>44559</c:v>
                </c:pt>
                <c:pt idx="607">
                  <c:v>44560</c:v>
                </c:pt>
                <c:pt idx="608">
                  <c:v>44564</c:v>
                </c:pt>
                <c:pt idx="609">
                  <c:v>44565</c:v>
                </c:pt>
                <c:pt idx="610">
                  <c:v>44566</c:v>
                </c:pt>
                <c:pt idx="611">
                  <c:v>44567</c:v>
                </c:pt>
                <c:pt idx="612">
                  <c:v>44568</c:v>
                </c:pt>
                <c:pt idx="613">
                  <c:v>44571</c:v>
                </c:pt>
                <c:pt idx="614">
                  <c:v>44572</c:v>
                </c:pt>
                <c:pt idx="615">
                  <c:v>44573</c:v>
                </c:pt>
                <c:pt idx="616">
                  <c:v>44574</c:v>
                </c:pt>
                <c:pt idx="617">
                  <c:v>44575</c:v>
                </c:pt>
                <c:pt idx="618">
                  <c:v>44578</c:v>
                </c:pt>
                <c:pt idx="619">
                  <c:v>44579</c:v>
                </c:pt>
                <c:pt idx="620">
                  <c:v>44580</c:v>
                </c:pt>
                <c:pt idx="621">
                  <c:v>44581</c:v>
                </c:pt>
                <c:pt idx="622">
                  <c:v>44582</c:v>
                </c:pt>
                <c:pt idx="623">
                  <c:v>44585</c:v>
                </c:pt>
                <c:pt idx="624">
                  <c:v>44586</c:v>
                </c:pt>
                <c:pt idx="625">
                  <c:v>44587</c:v>
                </c:pt>
                <c:pt idx="626">
                  <c:v>44588</c:v>
                </c:pt>
                <c:pt idx="627">
                  <c:v>44589</c:v>
                </c:pt>
                <c:pt idx="628">
                  <c:v>44592</c:v>
                </c:pt>
                <c:pt idx="629">
                  <c:v>44593</c:v>
                </c:pt>
                <c:pt idx="630">
                  <c:v>44594</c:v>
                </c:pt>
                <c:pt idx="631">
                  <c:v>44595</c:v>
                </c:pt>
                <c:pt idx="632">
                  <c:v>44596</c:v>
                </c:pt>
                <c:pt idx="633">
                  <c:v>44599</c:v>
                </c:pt>
                <c:pt idx="634">
                  <c:v>44600</c:v>
                </c:pt>
                <c:pt idx="635">
                  <c:v>44601</c:v>
                </c:pt>
                <c:pt idx="636">
                  <c:v>44602</c:v>
                </c:pt>
                <c:pt idx="637">
                  <c:v>44603</c:v>
                </c:pt>
                <c:pt idx="638">
                  <c:v>44606</c:v>
                </c:pt>
                <c:pt idx="639">
                  <c:v>44607</c:v>
                </c:pt>
                <c:pt idx="640">
                  <c:v>44608</c:v>
                </c:pt>
                <c:pt idx="641">
                  <c:v>44609</c:v>
                </c:pt>
                <c:pt idx="642">
                  <c:v>44610</c:v>
                </c:pt>
                <c:pt idx="643">
                  <c:v>44613</c:v>
                </c:pt>
                <c:pt idx="644">
                  <c:v>44614</c:v>
                </c:pt>
                <c:pt idx="645">
                  <c:v>44615</c:v>
                </c:pt>
                <c:pt idx="646">
                  <c:v>44616</c:v>
                </c:pt>
                <c:pt idx="647">
                  <c:v>44617</c:v>
                </c:pt>
                <c:pt idx="648">
                  <c:v>44622</c:v>
                </c:pt>
                <c:pt idx="649">
                  <c:v>44623</c:v>
                </c:pt>
                <c:pt idx="650">
                  <c:v>44624</c:v>
                </c:pt>
                <c:pt idx="651">
                  <c:v>44627</c:v>
                </c:pt>
                <c:pt idx="652">
                  <c:v>44628</c:v>
                </c:pt>
                <c:pt idx="653">
                  <c:v>44629</c:v>
                </c:pt>
                <c:pt idx="654">
                  <c:v>44630</c:v>
                </c:pt>
                <c:pt idx="655">
                  <c:v>44631</c:v>
                </c:pt>
                <c:pt idx="656">
                  <c:v>44634</c:v>
                </c:pt>
                <c:pt idx="657">
                  <c:v>44635</c:v>
                </c:pt>
                <c:pt idx="658">
                  <c:v>44636</c:v>
                </c:pt>
                <c:pt idx="659">
                  <c:v>44637</c:v>
                </c:pt>
                <c:pt idx="660">
                  <c:v>44638</c:v>
                </c:pt>
                <c:pt idx="661">
                  <c:v>44641</c:v>
                </c:pt>
                <c:pt idx="662">
                  <c:v>44642</c:v>
                </c:pt>
                <c:pt idx="663">
                  <c:v>44643</c:v>
                </c:pt>
                <c:pt idx="664">
                  <c:v>44645</c:v>
                </c:pt>
                <c:pt idx="665">
                  <c:v>44648</c:v>
                </c:pt>
                <c:pt idx="666">
                  <c:v>44649</c:v>
                </c:pt>
                <c:pt idx="667">
                  <c:v>44650</c:v>
                </c:pt>
                <c:pt idx="668">
                  <c:v>44651</c:v>
                </c:pt>
                <c:pt idx="669">
                  <c:v>44652</c:v>
                </c:pt>
                <c:pt idx="670">
                  <c:v>44655</c:v>
                </c:pt>
                <c:pt idx="671">
                  <c:v>44656</c:v>
                </c:pt>
                <c:pt idx="672">
                  <c:v>44657</c:v>
                </c:pt>
                <c:pt idx="673">
                  <c:v>44658</c:v>
                </c:pt>
                <c:pt idx="674">
                  <c:v>44659</c:v>
                </c:pt>
                <c:pt idx="675">
                  <c:v>44662</c:v>
                </c:pt>
                <c:pt idx="676">
                  <c:v>44663</c:v>
                </c:pt>
                <c:pt idx="677">
                  <c:v>44664</c:v>
                </c:pt>
                <c:pt idx="678">
                  <c:v>44669</c:v>
                </c:pt>
                <c:pt idx="679">
                  <c:v>44670</c:v>
                </c:pt>
                <c:pt idx="680">
                  <c:v>44671</c:v>
                </c:pt>
                <c:pt idx="681">
                  <c:v>44672</c:v>
                </c:pt>
                <c:pt idx="682">
                  <c:v>44673</c:v>
                </c:pt>
                <c:pt idx="683">
                  <c:v>44676</c:v>
                </c:pt>
                <c:pt idx="684">
                  <c:v>44677</c:v>
                </c:pt>
                <c:pt idx="685">
                  <c:v>44678</c:v>
                </c:pt>
                <c:pt idx="686">
                  <c:v>44679</c:v>
                </c:pt>
                <c:pt idx="687">
                  <c:v>44680</c:v>
                </c:pt>
                <c:pt idx="688">
                  <c:v>44683</c:v>
                </c:pt>
                <c:pt idx="689">
                  <c:v>44684</c:v>
                </c:pt>
                <c:pt idx="690">
                  <c:v>44685</c:v>
                </c:pt>
                <c:pt idx="691">
                  <c:v>44686</c:v>
                </c:pt>
                <c:pt idx="692">
                  <c:v>44687</c:v>
                </c:pt>
                <c:pt idx="693">
                  <c:v>44690</c:v>
                </c:pt>
                <c:pt idx="694">
                  <c:v>44691</c:v>
                </c:pt>
                <c:pt idx="695">
                  <c:v>44692</c:v>
                </c:pt>
                <c:pt idx="696">
                  <c:v>44693</c:v>
                </c:pt>
                <c:pt idx="697">
                  <c:v>44694</c:v>
                </c:pt>
                <c:pt idx="698">
                  <c:v>44697</c:v>
                </c:pt>
                <c:pt idx="699">
                  <c:v>44698</c:v>
                </c:pt>
                <c:pt idx="700">
                  <c:v>44700</c:v>
                </c:pt>
                <c:pt idx="701">
                  <c:v>44701</c:v>
                </c:pt>
                <c:pt idx="702">
                  <c:v>44704</c:v>
                </c:pt>
                <c:pt idx="703">
                  <c:v>44705</c:v>
                </c:pt>
                <c:pt idx="704">
                  <c:v>44707</c:v>
                </c:pt>
                <c:pt idx="705">
                  <c:v>44708</c:v>
                </c:pt>
                <c:pt idx="706">
                  <c:v>44711</c:v>
                </c:pt>
                <c:pt idx="707">
                  <c:v>44712</c:v>
                </c:pt>
                <c:pt idx="708">
                  <c:v>44713</c:v>
                </c:pt>
                <c:pt idx="709">
                  <c:v>44714</c:v>
                </c:pt>
                <c:pt idx="710">
                  <c:v>44715</c:v>
                </c:pt>
                <c:pt idx="711">
                  <c:v>44718</c:v>
                </c:pt>
                <c:pt idx="712">
                  <c:v>44719</c:v>
                </c:pt>
                <c:pt idx="713">
                  <c:v>44720</c:v>
                </c:pt>
                <c:pt idx="714">
                  <c:v>44721</c:v>
                </c:pt>
                <c:pt idx="715">
                  <c:v>44722</c:v>
                </c:pt>
                <c:pt idx="716">
                  <c:v>44725</c:v>
                </c:pt>
                <c:pt idx="717">
                  <c:v>44726</c:v>
                </c:pt>
                <c:pt idx="718">
                  <c:v>44727</c:v>
                </c:pt>
                <c:pt idx="719">
                  <c:v>44728</c:v>
                </c:pt>
                <c:pt idx="720">
                  <c:v>44733</c:v>
                </c:pt>
                <c:pt idx="721">
                  <c:v>44734</c:v>
                </c:pt>
                <c:pt idx="722">
                  <c:v>44735</c:v>
                </c:pt>
                <c:pt idx="723">
                  <c:v>44736</c:v>
                </c:pt>
                <c:pt idx="724">
                  <c:v>44739</c:v>
                </c:pt>
                <c:pt idx="725">
                  <c:v>44740</c:v>
                </c:pt>
                <c:pt idx="726">
                  <c:v>44741</c:v>
                </c:pt>
                <c:pt idx="727">
                  <c:v>44742</c:v>
                </c:pt>
                <c:pt idx="728">
                  <c:v>44743</c:v>
                </c:pt>
                <c:pt idx="729">
                  <c:v>44746</c:v>
                </c:pt>
                <c:pt idx="730">
                  <c:v>44747</c:v>
                </c:pt>
                <c:pt idx="731">
                  <c:v>44748</c:v>
                </c:pt>
                <c:pt idx="732">
                  <c:v>44749</c:v>
                </c:pt>
                <c:pt idx="733">
                  <c:v>44750</c:v>
                </c:pt>
                <c:pt idx="734">
                  <c:v>44753</c:v>
                </c:pt>
                <c:pt idx="735">
                  <c:v>44754</c:v>
                </c:pt>
                <c:pt idx="736">
                  <c:v>44755</c:v>
                </c:pt>
                <c:pt idx="737">
                  <c:v>44756</c:v>
                </c:pt>
                <c:pt idx="738">
                  <c:v>44757</c:v>
                </c:pt>
                <c:pt idx="739">
                  <c:v>44760</c:v>
                </c:pt>
                <c:pt idx="740">
                  <c:v>44761</c:v>
                </c:pt>
                <c:pt idx="741">
                  <c:v>44762</c:v>
                </c:pt>
                <c:pt idx="742">
                  <c:v>44763</c:v>
                </c:pt>
                <c:pt idx="743">
                  <c:v>44764</c:v>
                </c:pt>
                <c:pt idx="744">
                  <c:v>44767</c:v>
                </c:pt>
                <c:pt idx="745">
                  <c:v>44768</c:v>
                </c:pt>
                <c:pt idx="746">
                  <c:v>44769</c:v>
                </c:pt>
                <c:pt idx="747">
                  <c:v>44770</c:v>
                </c:pt>
                <c:pt idx="748">
                  <c:v>44771</c:v>
                </c:pt>
                <c:pt idx="749">
                  <c:v>44774</c:v>
                </c:pt>
                <c:pt idx="750">
                  <c:v>44775</c:v>
                </c:pt>
                <c:pt idx="751">
                  <c:v>44776</c:v>
                </c:pt>
                <c:pt idx="752">
                  <c:v>44777</c:v>
                </c:pt>
                <c:pt idx="753">
                  <c:v>44778</c:v>
                </c:pt>
                <c:pt idx="754">
                  <c:v>44781</c:v>
                </c:pt>
                <c:pt idx="755">
                  <c:v>44782</c:v>
                </c:pt>
                <c:pt idx="756">
                  <c:v>44783</c:v>
                </c:pt>
                <c:pt idx="757">
                  <c:v>44784</c:v>
                </c:pt>
                <c:pt idx="758">
                  <c:v>44785</c:v>
                </c:pt>
                <c:pt idx="759">
                  <c:v>44788</c:v>
                </c:pt>
                <c:pt idx="760">
                  <c:v>44789</c:v>
                </c:pt>
                <c:pt idx="761">
                  <c:v>44790</c:v>
                </c:pt>
                <c:pt idx="762">
                  <c:v>44791</c:v>
                </c:pt>
                <c:pt idx="763">
                  <c:v>44792</c:v>
                </c:pt>
                <c:pt idx="764">
                  <c:v>44795</c:v>
                </c:pt>
                <c:pt idx="765">
                  <c:v>44796</c:v>
                </c:pt>
                <c:pt idx="766">
                  <c:v>44797</c:v>
                </c:pt>
                <c:pt idx="767">
                  <c:v>44798</c:v>
                </c:pt>
                <c:pt idx="768">
                  <c:v>44799</c:v>
                </c:pt>
                <c:pt idx="769">
                  <c:v>44802</c:v>
                </c:pt>
                <c:pt idx="770">
                  <c:v>44803</c:v>
                </c:pt>
                <c:pt idx="771">
                  <c:v>44804</c:v>
                </c:pt>
                <c:pt idx="772">
                  <c:v>44805</c:v>
                </c:pt>
                <c:pt idx="773">
                  <c:v>44806</c:v>
                </c:pt>
                <c:pt idx="774">
                  <c:v>44809</c:v>
                </c:pt>
                <c:pt idx="775">
                  <c:v>44810</c:v>
                </c:pt>
                <c:pt idx="776">
                  <c:v>44811</c:v>
                </c:pt>
                <c:pt idx="777">
                  <c:v>44812</c:v>
                </c:pt>
                <c:pt idx="778">
                  <c:v>44813</c:v>
                </c:pt>
                <c:pt idx="779">
                  <c:v>44816</c:v>
                </c:pt>
                <c:pt idx="780">
                  <c:v>44817</c:v>
                </c:pt>
                <c:pt idx="781">
                  <c:v>44818</c:v>
                </c:pt>
                <c:pt idx="782">
                  <c:v>44819</c:v>
                </c:pt>
                <c:pt idx="783">
                  <c:v>44820</c:v>
                </c:pt>
                <c:pt idx="784">
                  <c:v>44823</c:v>
                </c:pt>
                <c:pt idx="785">
                  <c:v>44824</c:v>
                </c:pt>
                <c:pt idx="786">
                  <c:v>44825</c:v>
                </c:pt>
                <c:pt idx="787">
                  <c:v>44826</c:v>
                </c:pt>
                <c:pt idx="788">
                  <c:v>44827</c:v>
                </c:pt>
                <c:pt idx="789">
                  <c:v>44830</c:v>
                </c:pt>
                <c:pt idx="790">
                  <c:v>44831</c:v>
                </c:pt>
                <c:pt idx="791">
                  <c:v>44832</c:v>
                </c:pt>
                <c:pt idx="792">
                  <c:v>44833</c:v>
                </c:pt>
                <c:pt idx="793">
                  <c:v>44834</c:v>
                </c:pt>
                <c:pt idx="794">
                  <c:v>44837</c:v>
                </c:pt>
                <c:pt idx="795">
                  <c:v>44838</c:v>
                </c:pt>
                <c:pt idx="796">
                  <c:v>44839</c:v>
                </c:pt>
                <c:pt idx="797">
                  <c:v>44840</c:v>
                </c:pt>
                <c:pt idx="798">
                  <c:v>44841</c:v>
                </c:pt>
                <c:pt idx="799">
                  <c:v>44844</c:v>
                </c:pt>
                <c:pt idx="800">
                  <c:v>44845</c:v>
                </c:pt>
                <c:pt idx="801">
                  <c:v>44846</c:v>
                </c:pt>
                <c:pt idx="802">
                  <c:v>44847</c:v>
                </c:pt>
                <c:pt idx="803">
                  <c:v>44848</c:v>
                </c:pt>
                <c:pt idx="804">
                  <c:v>44851</c:v>
                </c:pt>
                <c:pt idx="805">
                  <c:v>44852</c:v>
                </c:pt>
                <c:pt idx="806">
                  <c:v>44853</c:v>
                </c:pt>
                <c:pt idx="807">
                  <c:v>44854</c:v>
                </c:pt>
                <c:pt idx="808">
                  <c:v>44855</c:v>
                </c:pt>
                <c:pt idx="809">
                  <c:v>44858</c:v>
                </c:pt>
                <c:pt idx="810">
                  <c:v>44859</c:v>
                </c:pt>
                <c:pt idx="811">
                  <c:v>44860</c:v>
                </c:pt>
                <c:pt idx="812">
                  <c:v>44861</c:v>
                </c:pt>
                <c:pt idx="813">
                  <c:v>44862</c:v>
                </c:pt>
                <c:pt idx="814">
                  <c:v>44865</c:v>
                </c:pt>
                <c:pt idx="815">
                  <c:v>44866</c:v>
                </c:pt>
                <c:pt idx="816">
                  <c:v>44867</c:v>
                </c:pt>
                <c:pt idx="817">
                  <c:v>44868</c:v>
                </c:pt>
                <c:pt idx="818">
                  <c:v>44869</c:v>
                </c:pt>
                <c:pt idx="819">
                  <c:v>44872</c:v>
                </c:pt>
                <c:pt idx="820">
                  <c:v>44873</c:v>
                </c:pt>
                <c:pt idx="821">
                  <c:v>44874</c:v>
                </c:pt>
                <c:pt idx="822">
                  <c:v>44875</c:v>
                </c:pt>
                <c:pt idx="823">
                  <c:v>44876</c:v>
                </c:pt>
                <c:pt idx="824">
                  <c:v>44879</c:v>
                </c:pt>
                <c:pt idx="825">
                  <c:v>44880</c:v>
                </c:pt>
                <c:pt idx="826">
                  <c:v>44881</c:v>
                </c:pt>
                <c:pt idx="827">
                  <c:v>44882</c:v>
                </c:pt>
                <c:pt idx="828">
                  <c:v>44883</c:v>
                </c:pt>
                <c:pt idx="829">
                  <c:v>44886</c:v>
                </c:pt>
                <c:pt idx="830">
                  <c:v>44887</c:v>
                </c:pt>
                <c:pt idx="831">
                  <c:v>44888</c:v>
                </c:pt>
                <c:pt idx="832">
                  <c:v>44889</c:v>
                </c:pt>
                <c:pt idx="833">
                  <c:v>44890</c:v>
                </c:pt>
                <c:pt idx="834">
                  <c:v>44893</c:v>
                </c:pt>
                <c:pt idx="835">
                  <c:v>44894</c:v>
                </c:pt>
                <c:pt idx="836">
                  <c:v>44895</c:v>
                </c:pt>
                <c:pt idx="837">
                  <c:v>44896</c:v>
                </c:pt>
                <c:pt idx="838">
                  <c:v>44897</c:v>
                </c:pt>
                <c:pt idx="839">
                  <c:v>44900</c:v>
                </c:pt>
                <c:pt idx="840">
                  <c:v>44901</c:v>
                </c:pt>
                <c:pt idx="841">
                  <c:v>44902</c:v>
                </c:pt>
                <c:pt idx="842">
                  <c:v>44903</c:v>
                </c:pt>
                <c:pt idx="843">
                  <c:v>44904</c:v>
                </c:pt>
                <c:pt idx="844">
                  <c:v>44907</c:v>
                </c:pt>
                <c:pt idx="845">
                  <c:v>44908</c:v>
                </c:pt>
                <c:pt idx="846">
                  <c:v>44909</c:v>
                </c:pt>
                <c:pt idx="847">
                  <c:v>44910</c:v>
                </c:pt>
                <c:pt idx="848">
                  <c:v>44911</c:v>
                </c:pt>
                <c:pt idx="849">
                  <c:v>44914</c:v>
                </c:pt>
                <c:pt idx="850">
                  <c:v>44915</c:v>
                </c:pt>
                <c:pt idx="851">
                  <c:v>44916</c:v>
                </c:pt>
                <c:pt idx="852">
                  <c:v>44917</c:v>
                </c:pt>
                <c:pt idx="853">
                  <c:v>44918</c:v>
                </c:pt>
                <c:pt idx="854">
                  <c:v>44921</c:v>
                </c:pt>
                <c:pt idx="855">
                  <c:v>44922</c:v>
                </c:pt>
                <c:pt idx="856">
                  <c:v>44923</c:v>
                </c:pt>
                <c:pt idx="857">
                  <c:v>44924</c:v>
                </c:pt>
                <c:pt idx="858">
                  <c:v>44925</c:v>
                </c:pt>
                <c:pt idx="859">
                  <c:v>44928</c:v>
                </c:pt>
                <c:pt idx="860">
                  <c:v>44929</c:v>
                </c:pt>
                <c:pt idx="861">
                  <c:v>44930</c:v>
                </c:pt>
                <c:pt idx="862">
                  <c:v>44931</c:v>
                </c:pt>
                <c:pt idx="863">
                  <c:v>44932</c:v>
                </c:pt>
                <c:pt idx="864">
                  <c:v>44935</c:v>
                </c:pt>
                <c:pt idx="865">
                  <c:v>44936</c:v>
                </c:pt>
                <c:pt idx="866">
                  <c:v>44937</c:v>
                </c:pt>
                <c:pt idx="867">
                  <c:v>44938</c:v>
                </c:pt>
              </c:numCache>
            </c:numRef>
          </c:cat>
          <c:val>
            <c:numRef>
              <c:f>'TC MULTIPLE'!$J$132:$J$999</c:f>
              <c:numCache>
                <c:formatCode>_ * #,##0.00_ ;_ * \-#,##0.00_ ;_ * "-"??_ ;_ @_ </c:formatCode>
                <c:ptCount val="868"/>
                <c:pt idx="0">
                  <c:v>30.817200000000007</c:v>
                </c:pt>
                <c:pt idx="1">
                  <c:v>30.743400000000001</c:v>
                </c:pt>
                <c:pt idx="2">
                  <c:v>30.604000000000006</c:v>
                </c:pt>
                <c:pt idx="3">
                  <c:v>30.464600000000004</c:v>
                </c:pt>
                <c:pt idx="4">
                  <c:v>30.284200000000006</c:v>
                </c:pt>
                <c:pt idx="5">
                  <c:v>30.317000000000007</c:v>
                </c:pt>
                <c:pt idx="6">
                  <c:v>30.292400000000001</c:v>
                </c:pt>
                <c:pt idx="7">
                  <c:v>30.194000000000003</c:v>
                </c:pt>
                <c:pt idx="8">
                  <c:v>30.112000000000002</c:v>
                </c:pt>
                <c:pt idx="9">
                  <c:v>30.768000000000001</c:v>
                </c:pt>
                <c:pt idx="10">
                  <c:v>30.981200000000001</c:v>
                </c:pt>
                <c:pt idx="11">
                  <c:v>30.85</c:v>
                </c:pt>
                <c:pt idx="12">
                  <c:v>30.809000000000005</c:v>
                </c:pt>
                <c:pt idx="13">
                  <c:v>30.784400000000005</c:v>
                </c:pt>
                <c:pt idx="14">
                  <c:v>30.809000000000005</c:v>
                </c:pt>
                <c:pt idx="15">
                  <c:v>30.981200000000001</c:v>
                </c:pt>
                <c:pt idx="16">
                  <c:v>31.153399999999998</c:v>
                </c:pt>
                <c:pt idx="17">
                  <c:v>31.563400000000001</c:v>
                </c:pt>
                <c:pt idx="18">
                  <c:v>31.547000000000004</c:v>
                </c:pt>
                <c:pt idx="19">
                  <c:v>31.940600000000003</c:v>
                </c:pt>
                <c:pt idx="20">
                  <c:v>32.022600000000004</c:v>
                </c:pt>
                <c:pt idx="21">
                  <c:v>31.981600000000007</c:v>
                </c:pt>
                <c:pt idx="22">
                  <c:v>32.3752</c:v>
                </c:pt>
                <c:pt idx="23">
                  <c:v>32.613</c:v>
                </c:pt>
                <c:pt idx="24">
                  <c:v>33.301800000000007</c:v>
                </c:pt>
                <c:pt idx="25">
                  <c:v>33.146000000000001</c:v>
                </c:pt>
                <c:pt idx="26">
                  <c:v>33.383800000000008</c:v>
                </c:pt>
                <c:pt idx="27">
                  <c:v>33.080400000000004</c:v>
                </c:pt>
                <c:pt idx="28">
                  <c:v>33.105000000000004</c:v>
                </c:pt>
                <c:pt idx="29">
                  <c:v>39.46</c:v>
                </c:pt>
                <c:pt idx="30">
                  <c:v>41.756</c:v>
                </c:pt>
                <c:pt idx="31">
                  <c:v>45.528000000000006</c:v>
                </c:pt>
                <c:pt idx="32">
                  <c:v>42.945</c:v>
                </c:pt>
                <c:pt idx="33">
                  <c:v>41.1</c:v>
                </c:pt>
                <c:pt idx="34">
                  <c:v>40.895000000000003</c:v>
                </c:pt>
                <c:pt idx="35">
                  <c:v>41.116400000000006</c:v>
                </c:pt>
                <c:pt idx="36">
                  <c:v>41.173800000000007</c:v>
                </c:pt>
                <c:pt idx="37">
                  <c:v>41.222999999999999</c:v>
                </c:pt>
                <c:pt idx="38">
                  <c:v>41.337800000000001</c:v>
                </c:pt>
                <c:pt idx="39">
                  <c:v>42.166000000000004</c:v>
                </c:pt>
                <c:pt idx="40">
                  <c:v>43.642000000000003</c:v>
                </c:pt>
                <c:pt idx="41">
                  <c:v>43.478000000000002</c:v>
                </c:pt>
                <c:pt idx="42">
                  <c:v>44.798200000000001</c:v>
                </c:pt>
                <c:pt idx="43">
                  <c:v>41.92</c:v>
                </c:pt>
                <c:pt idx="44">
                  <c:v>41.903600000000004</c:v>
                </c:pt>
                <c:pt idx="45">
                  <c:v>41.92</c:v>
                </c:pt>
                <c:pt idx="46">
                  <c:v>41.928200000000004</c:v>
                </c:pt>
                <c:pt idx="47">
                  <c:v>41.772400000000005</c:v>
                </c:pt>
                <c:pt idx="48">
                  <c:v>41.936400000000006</c:v>
                </c:pt>
                <c:pt idx="49">
                  <c:v>41.928200000000004</c:v>
                </c:pt>
                <c:pt idx="50">
                  <c:v>42.067600000000006</c:v>
                </c:pt>
                <c:pt idx="51">
                  <c:v>42.002000000000002</c:v>
                </c:pt>
                <c:pt idx="52">
                  <c:v>42.010200000000005</c:v>
                </c:pt>
                <c:pt idx="53">
                  <c:v>42.149600000000007</c:v>
                </c:pt>
                <c:pt idx="54">
                  <c:v>42.330000000000005</c:v>
                </c:pt>
                <c:pt idx="55">
                  <c:v>42.346400000000003</c:v>
                </c:pt>
                <c:pt idx="56">
                  <c:v>42.387400000000007</c:v>
                </c:pt>
                <c:pt idx="57">
                  <c:v>42.469400000000007</c:v>
                </c:pt>
                <c:pt idx="58">
                  <c:v>42.674400000000006</c:v>
                </c:pt>
                <c:pt idx="59">
                  <c:v>42.633400000000002</c:v>
                </c:pt>
                <c:pt idx="60">
                  <c:v>42.780999999999999</c:v>
                </c:pt>
                <c:pt idx="61">
                  <c:v>42.912200000000006</c:v>
                </c:pt>
                <c:pt idx="62">
                  <c:v>43.002400000000002</c:v>
                </c:pt>
                <c:pt idx="63">
                  <c:v>43.223800000000004</c:v>
                </c:pt>
                <c:pt idx="64">
                  <c:v>43.264800000000001</c:v>
                </c:pt>
                <c:pt idx="65">
                  <c:v>43.412400000000005</c:v>
                </c:pt>
                <c:pt idx="66">
                  <c:v>43.3386</c:v>
                </c:pt>
                <c:pt idx="67">
                  <c:v>43.3386</c:v>
                </c:pt>
                <c:pt idx="68">
                  <c:v>43.42880000000001</c:v>
                </c:pt>
                <c:pt idx="69">
                  <c:v>43.437000000000005</c:v>
                </c:pt>
                <c:pt idx="70">
                  <c:v>43.551800000000007</c:v>
                </c:pt>
                <c:pt idx="71">
                  <c:v>43.543599999999998</c:v>
                </c:pt>
                <c:pt idx="72">
                  <c:v>43.600999999999999</c:v>
                </c:pt>
                <c:pt idx="73">
                  <c:v>43.781400000000005</c:v>
                </c:pt>
                <c:pt idx="74">
                  <c:v>43.847000000000001</c:v>
                </c:pt>
                <c:pt idx="75">
                  <c:v>43.822400000000002</c:v>
                </c:pt>
                <c:pt idx="76">
                  <c:v>43.847000000000001</c:v>
                </c:pt>
                <c:pt idx="77">
                  <c:v>43.978200000000001</c:v>
                </c:pt>
                <c:pt idx="78">
                  <c:v>44.093000000000004</c:v>
                </c:pt>
                <c:pt idx="79">
                  <c:v>44.38</c:v>
                </c:pt>
                <c:pt idx="80">
                  <c:v>44.749000000000009</c:v>
                </c:pt>
                <c:pt idx="81">
                  <c:v>45.528000000000006</c:v>
                </c:pt>
                <c:pt idx="82">
                  <c:v>44.790000000000006</c:v>
                </c:pt>
                <c:pt idx="83">
                  <c:v>44.7654</c:v>
                </c:pt>
                <c:pt idx="84">
                  <c:v>44.970400000000005</c:v>
                </c:pt>
                <c:pt idx="85">
                  <c:v>44.929400000000008</c:v>
                </c:pt>
                <c:pt idx="86">
                  <c:v>44.995000000000005</c:v>
                </c:pt>
                <c:pt idx="87">
                  <c:v>44.954000000000008</c:v>
                </c:pt>
                <c:pt idx="88">
                  <c:v>44.913000000000004</c:v>
                </c:pt>
                <c:pt idx="89">
                  <c:v>44.872000000000007</c:v>
                </c:pt>
                <c:pt idx="90">
                  <c:v>44.872000000000007</c:v>
                </c:pt>
                <c:pt idx="91">
                  <c:v>44.790000000000006</c:v>
                </c:pt>
                <c:pt idx="92">
                  <c:v>45.159000000000006</c:v>
                </c:pt>
                <c:pt idx="93">
                  <c:v>44.954000000000008</c:v>
                </c:pt>
                <c:pt idx="94">
                  <c:v>44.970400000000005</c:v>
                </c:pt>
                <c:pt idx="95">
                  <c:v>44.970400000000005</c:v>
                </c:pt>
                <c:pt idx="96">
                  <c:v>44.929400000000008</c:v>
                </c:pt>
                <c:pt idx="97">
                  <c:v>44.945799999999998</c:v>
                </c:pt>
                <c:pt idx="98">
                  <c:v>44.9786</c:v>
                </c:pt>
                <c:pt idx="99">
                  <c:v>45.036000000000001</c:v>
                </c:pt>
                <c:pt idx="100">
                  <c:v>44.962200000000003</c:v>
                </c:pt>
                <c:pt idx="101">
                  <c:v>45.150800000000004</c:v>
                </c:pt>
                <c:pt idx="102">
                  <c:v>45.011400000000009</c:v>
                </c:pt>
                <c:pt idx="103">
                  <c:v>45.077000000000005</c:v>
                </c:pt>
                <c:pt idx="104">
                  <c:v>45.150800000000004</c:v>
                </c:pt>
                <c:pt idx="105">
                  <c:v>45.183599999999998</c:v>
                </c:pt>
                <c:pt idx="106">
                  <c:v>45.142600000000002</c:v>
                </c:pt>
                <c:pt idx="107">
                  <c:v>45.101600000000005</c:v>
                </c:pt>
                <c:pt idx="108">
                  <c:v>45.191800000000008</c:v>
                </c:pt>
                <c:pt idx="109">
                  <c:v>45.150800000000004</c:v>
                </c:pt>
                <c:pt idx="110">
                  <c:v>45.159000000000006</c:v>
                </c:pt>
                <c:pt idx="111">
                  <c:v>45.077000000000005</c:v>
                </c:pt>
                <c:pt idx="112">
                  <c:v>45.052400000000006</c:v>
                </c:pt>
                <c:pt idx="113">
                  <c:v>45.052400000000006</c:v>
                </c:pt>
                <c:pt idx="114">
                  <c:v>45.052400000000006</c:v>
                </c:pt>
                <c:pt idx="115">
                  <c:v>45.052400000000006</c:v>
                </c:pt>
                <c:pt idx="116">
                  <c:v>40.079399999999993</c:v>
                </c:pt>
                <c:pt idx="117">
                  <c:v>40.079399999999993</c:v>
                </c:pt>
                <c:pt idx="118">
                  <c:v>40.079399999999993</c:v>
                </c:pt>
                <c:pt idx="119">
                  <c:v>40.079399999999993</c:v>
                </c:pt>
                <c:pt idx="120">
                  <c:v>40.193299999999994</c:v>
                </c:pt>
                <c:pt idx="121">
                  <c:v>40.126299999999993</c:v>
                </c:pt>
                <c:pt idx="122">
                  <c:v>40.086099999999995</c:v>
                </c:pt>
                <c:pt idx="123">
                  <c:v>40.126299999999993</c:v>
                </c:pt>
                <c:pt idx="124">
                  <c:v>40.079399999999993</c:v>
                </c:pt>
                <c:pt idx="125">
                  <c:v>40.079399999999993</c:v>
                </c:pt>
                <c:pt idx="126">
                  <c:v>40.079399999999993</c:v>
                </c:pt>
                <c:pt idx="127">
                  <c:v>40.079399999999993</c:v>
                </c:pt>
                <c:pt idx="128">
                  <c:v>40.079399999999993</c:v>
                </c:pt>
                <c:pt idx="129">
                  <c:v>40.079399999999993</c:v>
                </c:pt>
                <c:pt idx="130">
                  <c:v>40.079399999999993</c:v>
                </c:pt>
                <c:pt idx="131">
                  <c:v>40.166499999999999</c:v>
                </c:pt>
                <c:pt idx="132">
                  <c:v>40.240199999999994</c:v>
                </c:pt>
                <c:pt idx="133">
                  <c:v>40.166499999999999</c:v>
                </c:pt>
                <c:pt idx="134">
                  <c:v>40.186599999999991</c:v>
                </c:pt>
                <c:pt idx="135">
                  <c:v>40.199999999999996</c:v>
                </c:pt>
                <c:pt idx="136">
                  <c:v>40.240199999999994</c:v>
                </c:pt>
                <c:pt idx="137">
                  <c:v>40.266999999999996</c:v>
                </c:pt>
                <c:pt idx="138">
                  <c:v>40.266999999999996</c:v>
                </c:pt>
                <c:pt idx="139">
                  <c:v>40.253599999999992</c:v>
                </c:pt>
                <c:pt idx="140">
                  <c:v>40.260300000000001</c:v>
                </c:pt>
                <c:pt idx="141">
                  <c:v>40.313899999999997</c:v>
                </c:pt>
                <c:pt idx="142">
                  <c:v>40.320599999999999</c:v>
                </c:pt>
                <c:pt idx="143">
                  <c:v>40.354099999999995</c:v>
                </c:pt>
                <c:pt idx="144">
                  <c:v>40.367499999999993</c:v>
                </c:pt>
                <c:pt idx="145">
                  <c:v>40.4345</c:v>
                </c:pt>
                <c:pt idx="146">
                  <c:v>40.514899999999997</c:v>
                </c:pt>
                <c:pt idx="147">
                  <c:v>40.588599999999992</c:v>
                </c:pt>
                <c:pt idx="148">
                  <c:v>40.595299999999995</c:v>
                </c:pt>
                <c:pt idx="149">
                  <c:v>40.662299999999995</c:v>
                </c:pt>
                <c:pt idx="150">
                  <c:v>40.7226</c:v>
                </c:pt>
                <c:pt idx="151">
                  <c:v>40.856599999999993</c:v>
                </c:pt>
                <c:pt idx="152">
                  <c:v>40.950399999999995</c:v>
                </c:pt>
                <c:pt idx="153">
                  <c:v>41.02409999999999</c:v>
                </c:pt>
                <c:pt idx="154">
                  <c:v>41.131299999999996</c:v>
                </c:pt>
                <c:pt idx="155">
                  <c:v>41.184899999999992</c:v>
                </c:pt>
                <c:pt idx="156">
                  <c:v>41.318899999999999</c:v>
                </c:pt>
                <c:pt idx="157">
                  <c:v>41.31219999999999</c:v>
                </c:pt>
                <c:pt idx="158">
                  <c:v>41.359099999999991</c:v>
                </c:pt>
                <c:pt idx="159">
                  <c:v>41.399299999999997</c:v>
                </c:pt>
                <c:pt idx="160">
                  <c:v>41.4328</c:v>
                </c:pt>
                <c:pt idx="161">
                  <c:v>41.600299999999997</c:v>
                </c:pt>
                <c:pt idx="162">
                  <c:v>41.633799999999994</c:v>
                </c:pt>
                <c:pt idx="163">
                  <c:v>41.680699999999995</c:v>
                </c:pt>
                <c:pt idx="164">
                  <c:v>41.714199999999991</c:v>
                </c:pt>
                <c:pt idx="165">
                  <c:v>41.747699999999995</c:v>
                </c:pt>
                <c:pt idx="166">
                  <c:v>41.781199999999998</c:v>
                </c:pt>
                <c:pt idx="167">
                  <c:v>41.821399999999997</c:v>
                </c:pt>
                <c:pt idx="168">
                  <c:v>41.861599999999996</c:v>
                </c:pt>
                <c:pt idx="169">
                  <c:v>41.895099999999999</c:v>
                </c:pt>
                <c:pt idx="170">
                  <c:v>41.935299999999998</c:v>
                </c:pt>
                <c:pt idx="171">
                  <c:v>41.988899999999994</c:v>
                </c:pt>
                <c:pt idx="172">
                  <c:v>42.089399999999998</c:v>
                </c:pt>
                <c:pt idx="173">
                  <c:v>42.142999999999994</c:v>
                </c:pt>
                <c:pt idx="174">
                  <c:v>42.330599999999997</c:v>
                </c:pt>
                <c:pt idx="175">
                  <c:v>42.431099999999994</c:v>
                </c:pt>
                <c:pt idx="176">
                  <c:v>42.578499999999991</c:v>
                </c:pt>
                <c:pt idx="177">
                  <c:v>42.725899999999996</c:v>
                </c:pt>
                <c:pt idx="178">
                  <c:v>42.913499999999992</c:v>
                </c:pt>
                <c:pt idx="179">
                  <c:v>43.034099999999995</c:v>
                </c:pt>
                <c:pt idx="180">
                  <c:v>43.154699999999991</c:v>
                </c:pt>
                <c:pt idx="181">
                  <c:v>43.194899999999997</c:v>
                </c:pt>
                <c:pt idx="182">
                  <c:v>43.235099999999996</c:v>
                </c:pt>
                <c:pt idx="183">
                  <c:v>43.362399999999994</c:v>
                </c:pt>
                <c:pt idx="184">
                  <c:v>43.489699999999992</c:v>
                </c:pt>
                <c:pt idx="185">
                  <c:v>43.543299999999995</c:v>
                </c:pt>
                <c:pt idx="186">
                  <c:v>43.543299999999995</c:v>
                </c:pt>
                <c:pt idx="187">
                  <c:v>43.596899999999991</c:v>
                </c:pt>
                <c:pt idx="188">
                  <c:v>43.657199999999996</c:v>
                </c:pt>
                <c:pt idx="189">
                  <c:v>43.804599999999994</c:v>
                </c:pt>
                <c:pt idx="190">
                  <c:v>43.884999999999998</c:v>
                </c:pt>
                <c:pt idx="191">
                  <c:v>43.965399999999995</c:v>
                </c:pt>
                <c:pt idx="192">
                  <c:v>44.045799999999993</c:v>
                </c:pt>
                <c:pt idx="193">
                  <c:v>44.126199999999997</c:v>
                </c:pt>
                <c:pt idx="194">
                  <c:v>44.206599999999995</c:v>
                </c:pt>
                <c:pt idx="195">
                  <c:v>44.280299999999997</c:v>
                </c:pt>
                <c:pt idx="196">
                  <c:v>44.374099999999999</c:v>
                </c:pt>
                <c:pt idx="197">
                  <c:v>44.434399999999989</c:v>
                </c:pt>
                <c:pt idx="198">
                  <c:v>44.508099999999999</c:v>
                </c:pt>
                <c:pt idx="199">
                  <c:v>44.575099999999999</c:v>
                </c:pt>
                <c:pt idx="200">
                  <c:v>44.642099999999992</c:v>
                </c:pt>
                <c:pt idx="201">
                  <c:v>44.722499999999997</c:v>
                </c:pt>
                <c:pt idx="202">
                  <c:v>44.782799999999995</c:v>
                </c:pt>
                <c:pt idx="203">
                  <c:v>44.8431</c:v>
                </c:pt>
                <c:pt idx="204">
                  <c:v>44.889999999999993</c:v>
                </c:pt>
                <c:pt idx="205">
                  <c:v>44.956999999999994</c:v>
                </c:pt>
                <c:pt idx="206">
                  <c:v>45.017299999999992</c:v>
                </c:pt>
                <c:pt idx="207">
                  <c:v>45.070899999999995</c:v>
                </c:pt>
                <c:pt idx="208">
                  <c:v>45.137899999999995</c:v>
                </c:pt>
                <c:pt idx="209">
                  <c:v>45.198199999999993</c:v>
                </c:pt>
                <c:pt idx="210">
                  <c:v>45.251800000000003</c:v>
                </c:pt>
                <c:pt idx="211">
                  <c:v>45.318799999999996</c:v>
                </c:pt>
                <c:pt idx="212">
                  <c:v>45.379100000000001</c:v>
                </c:pt>
                <c:pt idx="213">
                  <c:v>45.439399999999992</c:v>
                </c:pt>
                <c:pt idx="214">
                  <c:v>45.493000000000002</c:v>
                </c:pt>
                <c:pt idx="215">
                  <c:v>45.559999999999995</c:v>
                </c:pt>
                <c:pt idx="216">
                  <c:v>45.6203</c:v>
                </c:pt>
                <c:pt idx="217">
                  <c:v>45.680599999999998</c:v>
                </c:pt>
                <c:pt idx="218">
                  <c:v>45.740899999999989</c:v>
                </c:pt>
                <c:pt idx="219">
                  <c:v>45.801199999999994</c:v>
                </c:pt>
                <c:pt idx="220">
                  <c:v>45.861499999999999</c:v>
                </c:pt>
                <c:pt idx="221">
                  <c:v>45.921799999999998</c:v>
                </c:pt>
                <c:pt idx="222">
                  <c:v>45.982099999999996</c:v>
                </c:pt>
                <c:pt idx="223">
                  <c:v>46.035699999999991</c:v>
                </c:pt>
                <c:pt idx="224">
                  <c:v>46.102699999999999</c:v>
                </c:pt>
                <c:pt idx="225">
                  <c:v>46.162999999999997</c:v>
                </c:pt>
                <c:pt idx="226">
                  <c:v>46.223299999999995</c:v>
                </c:pt>
                <c:pt idx="227">
                  <c:v>46.283599999999993</c:v>
                </c:pt>
                <c:pt idx="228">
                  <c:v>46.343899999999998</c:v>
                </c:pt>
                <c:pt idx="229">
                  <c:v>46.404199999999996</c:v>
                </c:pt>
                <c:pt idx="230">
                  <c:v>46.4377</c:v>
                </c:pt>
                <c:pt idx="231">
                  <c:v>46.477899999999998</c:v>
                </c:pt>
                <c:pt idx="232">
                  <c:v>46.638699999999993</c:v>
                </c:pt>
                <c:pt idx="233">
                  <c:v>46.678899999999999</c:v>
                </c:pt>
                <c:pt idx="234">
                  <c:v>46.725799999999992</c:v>
                </c:pt>
                <c:pt idx="235">
                  <c:v>46.765999999999991</c:v>
                </c:pt>
                <c:pt idx="236">
                  <c:v>46.879899999999992</c:v>
                </c:pt>
                <c:pt idx="237">
                  <c:v>46.920099999999998</c:v>
                </c:pt>
                <c:pt idx="238">
                  <c:v>46.966999999999992</c:v>
                </c:pt>
                <c:pt idx="239">
                  <c:v>47.00719999999999</c:v>
                </c:pt>
                <c:pt idx="240">
                  <c:v>47.047399999999996</c:v>
                </c:pt>
                <c:pt idx="241">
                  <c:v>47.167999999999999</c:v>
                </c:pt>
                <c:pt idx="242">
                  <c:v>47.208199999999991</c:v>
                </c:pt>
                <c:pt idx="243">
                  <c:v>47.24839999999999</c:v>
                </c:pt>
                <c:pt idx="244">
                  <c:v>47.288599999999995</c:v>
                </c:pt>
                <c:pt idx="245">
                  <c:v>47.328799999999994</c:v>
                </c:pt>
                <c:pt idx="246">
                  <c:v>47.44939999999999</c:v>
                </c:pt>
                <c:pt idx="247">
                  <c:v>47.482900000000001</c:v>
                </c:pt>
                <c:pt idx="248">
                  <c:v>47.529799999999994</c:v>
                </c:pt>
                <c:pt idx="249">
                  <c:v>47.730799999999995</c:v>
                </c:pt>
                <c:pt idx="250">
                  <c:v>47.770999999999994</c:v>
                </c:pt>
                <c:pt idx="251">
                  <c:v>47.811199999999992</c:v>
                </c:pt>
                <c:pt idx="252">
                  <c:v>47.851399999999998</c:v>
                </c:pt>
                <c:pt idx="253">
                  <c:v>47.891599999999997</c:v>
                </c:pt>
                <c:pt idx="254">
                  <c:v>48.012199999999993</c:v>
                </c:pt>
                <c:pt idx="255">
                  <c:v>48.052399999999992</c:v>
                </c:pt>
                <c:pt idx="256">
                  <c:v>48.132799999999996</c:v>
                </c:pt>
                <c:pt idx="257">
                  <c:v>48.132799999999996</c:v>
                </c:pt>
                <c:pt idx="258">
                  <c:v>48.173000000000002</c:v>
                </c:pt>
                <c:pt idx="259">
                  <c:v>48.293599999999991</c:v>
                </c:pt>
                <c:pt idx="260">
                  <c:v>48.333799999999997</c:v>
                </c:pt>
                <c:pt idx="261">
                  <c:v>48.373999999999995</c:v>
                </c:pt>
                <c:pt idx="262">
                  <c:v>48.414200000000001</c:v>
                </c:pt>
                <c:pt idx="263">
                  <c:v>48.454399999999993</c:v>
                </c:pt>
                <c:pt idx="264">
                  <c:v>48.588399999999993</c:v>
                </c:pt>
                <c:pt idx="265">
                  <c:v>48.621899999999989</c:v>
                </c:pt>
                <c:pt idx="266">
                  <c:v>48.6554</c:v>
                </c:pt>
                <c:pt idx="267">
                  <c:v>48.708999999999996</c:v>
                </c:pt>
                <c:pt idx="268">
                  <c:v>48.75589999999999</c:v>
                </c:pt>
                <c:pt idx="269">
                  <c:v>48.8765</c:v>
                </c:pt>
                <c:pt idx="270">
                  <c:v>48.91</c:v>
                </c:pt>
                <c:pt idx="271">
                  <c:v>48.943499999999993</c:v>
                </c:pt>
                <c:pt idx="272">
                  <c:v>48.983699999999992</c:v>
                </c:pt>
                <c:pt idx="273">
                  <c:v>49.017199999999995</c:v>
                </c:pt>
                <c:pt idx="274">
                  <c:v>49.124399999999987</c:v>
                </c:pt>
                <c:pt idx="275">
                  <c:v>49.177999999999997</c:v>
                </c:pt>
                <c:pt idx="276">
                  <c:v>49.2316</c:v>
                </c:pt>
                <c:pt idx="277">
                  <c:v>49.265099999999997</c:v>
                </c:pt>
                <c:pt idx="278">
                  <c:v>49.298599999999993</c:v>
                </c:pt>
                <c:pt idx="279">
                  <c:v>49.399099999999997</c:v>
                </c:pt>
                <c:pt idx="280">
                  <c:v>49.452699999999993</c:v>
                </c:pt>
                <c:pt idx="281">
                  <c:v>49.486199999999997</c:v>
                </c:pt>
                <c:pt idx="282">
                  <c:v>49.539799999999993</c:v>
                </c:pt>
                <c:pt idx="283">
                  <c:v>49.58</c:v>
                </c:pt>
                <c:pt idx="284">
                  <c:v>49.747499999999995</c:v>
                </c:pt>
                <c:pt idx="285">
                  <c:v>49.794399999999989</c:v>
                </c:pt>
                <c:pt idx="286">
                  <c:v>49.834599999999995</c:v>
                </c:pt>
                <c:pt idx="287">
                  <c:v>49.874799999999993</c:v>
                </c:pt>
                <c:pt idx="288">
                  <c:v>50.015499999999996</c:v>
                </c:pt>
                <c:pt idx="289">
                  <c:v>50.055699999999987</c:v>
                </c:pt>
                <c:pt idx="290">
                  <c:v>50.095899999999993</c:v>
                </c:pt>
                <c:pt idx="291">
                  <c:v>50.142799999999994</c:v>
                </c:pt>
                <c:pt idx="292">
                  <c:v>50.189699999999995</c:v>
                </c:pt>
                <c:pt idx="293">
                  <c:v>50.330399999999997</c:v>
                </c:pt>
                <c:pt idx="294">
                  <c:v>50.377299999999991</c:v>
                </c:pt>
                <c:pt idx="295">
                  <c:v>50.417499999999997</c:v>
                </c:pt>
                <c:pt idx="296">
                  <c:v>50.464399999999991</c:v>
                </c:pt>
                <c:pt idx="297">
                  <c:v>50.504599999999989</c:v>
                </c:pt>
                <c:pt idx="298">
                  <c:v>50.645299999999999</c:v>
                </c:pt>
                <c:pt idx="299">
                  <c:v>50.685499999999998</c:v>
                </c:pt>
                <c:pt idx="300">
                  <c:v>50.732399999999991</c:v>
                </c:pt>
                <c:pt idx="301">
                  <c:v>50.772599999999997</c:v>
                </c:pt>
                <c:pt idx="302">
                  <c:v>50.819499999999991</c:v>
                </c:pt>
                <c:pt idx="303">
                  <c:v>50.960199999999993</c:v>
                </c:pt>
                <c:pt idx="304">
                  <c:v>51.000399999999999</c:v>
                </c:pt>
                <c:pt idx="305">
                  <c:v>51.040599999999998</c:v>
                </c:pt>
                <c:pt idx="306">
                  <c:v>53.375</c:v>
                </c:pt>
                <c:pt idx="307">
                  <c:v>53.865000000000002</c:v>
                </c:pt>
                <c:pt idx="308">
                  <c:v>53.907000000000004</c:v>
                </c:pt>
                <c:pt idx="309">
                  <c:v>53.955999999999996</c:v>
                </c:pt>
                <c:pt idx="310">
                  <c:v>53.976999999999997</c:v>
                </c:pt>
                <c:pt idx="311">
                  <c:v>53.976999999999997</c:v>
                </c:pt>
                <c:pt idx="312">
                  <c:v>54.005000000000003</c:v>
                </c:pt>
                <c:pt idx="313">
                  <c:v>54.201000000000001</c:v>
                </c:pt>
                <c:pt idx="314">
                  <c:v>54.235999999999997</c:v>
                </c:pt>
                <c:pt idx="315">
                  <c:v>54.228999999999999</c:v>
                </c:pt>
                <c:pt idx="316">
                  <c:v>54.263999999999996</c:v>
                </c:pt>
                <c:pt idx="317">
                  <c:v>54.305999999999997</c:v>
                </c:pt>
                <c:pt idx="318">
                  <c:v>54.376000000000005</c:v>
                </c:pt>
                <c:pt idx="319">
                  <c:v>54.424999999999997</c:v>
                </c:pt>
                <c:pt idx="320">
                  <c:v>54.655999999999999</c:v>
                </c:pt>
                <c:pt idx="321">
                  <c:v>54.690999999999995</c:v>
                </c:pt>
                <c:pt idx="322">
                  <c:v>54.782000000000004</c:v>
                </c:pt>
                <c:pt idx="323">
                  <c:v>54.809999999999995</c:v>
                </c:pt>
                <c:pt idx="324">
                  <c:v>54.817</c:v>
                </c:pt>
                <c:pt idx="325">
                  <c:v>54.809999999999995</c:v>
                </c:pt>
                <c:pt idx="326">
                  <c:v>54.823999999999991</c:v>
                </c:pt>
                <c:pt idx="327">
                  <c:v>53.902650000000001</c:v>
                </c:pt>
                <c:pt idx="328">
                  <c:v>54.067050000000009</c:v>
                </c:pt>
                <c:pt idx="329">
                  <c:v>54.135550000000002</c:v>
                </c:pt>
                <c:pt idx="330">
                  <c:v>54.183500000000002</c:v>
                </c:pt>
                <c:pt idx="331">
                  <c:v>54.354750000000003</c:v>
                </c:pt>
                <c:pt idx="332">
                  <c:v>54.40955000000001</c:v>
                </c:pt>
                <c:pt idx="333">
                  <c:v>54.450650000000003</c:v>
                </c:pt>
                <c:pt idx="334">
                  <c:v>54.498600000000003</c:v>
                </c:pt>
                <c:pt idx="335">
                  <c:v>54.628750000000004</c:v>
                </c:pt>
                <c:pt idx="336">
                  <c:v>54.779450000000004</c:v>
                </c:pt>
                <c:pt idx="337">
                  <c:v>54.827400000000011</c:v>
                </c:pt>
                <c:pt idx="338">
                  <c:v>54.902750000000012</c:v>
                </c:pt>
                <c:pt idx="339">
                  <c:v>54.991800000000005</c:v>
                </c:pt>
                <c:pt idx="340">
                  <c:v>55.039749999999998</c:v>
                </c:pt>
                <c:pt idx="341">
                  <c:v>55.279500000000006</c:v>
                </c:pt>
                <c:pt idx="342">
                  <c:v>55.341150000000006</c:v>
                </c:pt>
                <c:pt idx="343">
                  <c:v>55.409650000000006</c:v>
                </c:pt>
                <c:pt idx="344">
                  <c:v>55.53295</c:v>
                </c:pt>
                <c:pt idx="345">
                  <c:v>55.697350000000007</c:v>
                </c:pt>
                <c:pt idx="346">
                  <c:v>54.558099999999996</c:v>
                </c:pt>
                <c:pt idx="347">
                  <c:v>54.598299999999988</c:v>
                </c:pt>
                <c:pt idx="348">
                  <c:v>54.645199999999996</c:v>
                </c:pt>
                <c:pt idx="349">
                  <c:v>54.705500000000001</c:v>
                </c:pt>
                <c:pt idx="350">
                  <c:v>54.966799999999999</c:v>
                </c:pt>
                <c:pt idx="351">
                  <c:v>55.02709999999999</c:v>
                </c:pt>
                <c:pt idx="352">
                  <c:v>55.080699999999993</c:v>
                </c:pt>
                <c:pt idx="353">
                  <c:v>55.241499999999995</c:v>
                </c:pt>
                <c:pt idx="354">
                  <c:v>55.295099999999998</c:v>
                </c:pt>
                <c:pt idx="355">
                  <c:v>55.355399999999996</c:v>
                </c:pt>
                <c:pt idx="356">
                  <c:v>55.415699999999987</c:v>
                </c:pt>
                <c:pt idx="357">
                  <c:v>55.502799999999993</c:v>
                </c:pt>
                <c:pt idx="358">
                  <c:v>55.710499999999996</c:v>
                </c:pt>
                <c:pt idx="359">
                  <c:v>55.777499999999996</c:v>
                </c:pt>
                <c:pt idx="360">
                  <c:v>55.851199999999992</c:v>
                </c:pt>
                <c:pt idx="361">
                  <c:v>56.213000000000001</c:v>
                </c:pt>
                <c:pt idx="362">
                  <c:v>56.300099999999993</c:v>
                </c:pt>
                <c:pt idx="363">
                  <c:v>56.380499999999998</c:v>
                </c:pt>
                <c:pt idx="364">
                  <c:v>56.748999999999995</c:v>
                </c:pt>
                <c:pt idx="365">
                  <c:v>56.815999999999995</c:v>
                </c:pt>
                <c:pt idx="366">
                  <c:v>56.889699999999991</c:v>
                </c:pt>
                <c:pt idx="367">
                  <c:v>56.949999999999996</c:v>
                </c:pt>
                <c:pt idx="368">
                  <c:v>57.0304</c:v>
                </c:pt>
                <c:pt idx="369">
                  <c:v>57.197899999999997</c:v>
                </c:pt>
                <c:pt idx="370">
                  <c:v>57.244799999999991</c:v>
                </c:pt>
                <c:pt idx="371">
                  <c:v>57.318499999999993</c:v>
                </c:pt>
                <c:pt idx="372">
                  <c:v>57.378799999999991</c:v>
                </c:pt>
                <c:pt idx="373">
                  <c:v>57.472599999999993</c:v>
                </c:pt>
                <c:pt idx="374">
                  <c:v>57.673599999999993</c:v>
                </c:pt>
                <c:pt idx="375">
                  <c:v>57.760699999999993</c:v>
                </c:pt>
                <c:pt idx="376">
                  <c:v>57.854499999999987</c:v>
                </c:pt>
                <c:pt idx="377">
                  <c:v>57.908099999999997</c:v>
                </c:pt>
                <c:pt idx="378">
                  <c:v>58.001899999999992</c:v>
                </c:pt>
                <c:pt idx="379">
                  <c:v>58.222999999999999</c:v>
                </c:pt>
                <c:pt idx="380">
                  <c:v>58.296699999999994</c:v>
                </c:pt>
                <c:pt idx="381">
                  <c:v>58.363699999999994</c:v>
                </c:pt>
                <c:pt idx="382">
                  <c:v>58.423999999999992</c:v>
                </c:pt>
                <c:pt idx="383">
                  <c:v>58.511099999999992</c:v>
                </c:pt>
                <c:pt idx="384">
                  <c:v>58.698699999999995</c:v>
                </c:pt>
                <c:pt idx="385">
                  <c:v>58.758999999999993</c:v>
                </c:pt>
                <c:pt idx="386">
                  <c:v>58.825999999999993</c:v>
                </c:pt>
                <c:pt idx="387">
                  <c:v>58.899699999999989</c:v>
                </c:pt>
                <c:pt idx="388">
                  <c:v>58.959999999999994</c:v>
                </c:pt>
                <c:pt idx="389">
                  <c:v>59.073899999999995</c:v>
                </c:pt>
                <c:pt idx="390">
                  <c:v>59.1342</c:v>
                </c:pt>
                <c:pt idx="391">
                  <c:v>59.201199999999993</c:v>
                </c:pt>
                <c:pt idx="392">
                  <c:v>59.261499999999998</c:v>
                </c:pt>
                <c:pt idx="393">
                  <c:v>59.321799999999996</c:v>
                </c:pt>
                <c:pt idx="394">
                  <c:v>59.58979999999999</c:v>
                </c:pt>
                <c:pt idx="395">
                  <c:v>59.670199999999994</c:v>
                </c:pt>
                <c:pt idx="396">
                  <c:v>59.723799999999997</c:v>
                </c:pt>
                <c:pt idx="397">
                  <c:v>59.918099999999995</c:v>
                </c:pt>
                <c:pt idx="398">
                  <c:v>59.985099999999996</c:v>
                </c:pt>
                <c:pt idx="399">
                  <c:v>60.085599999999999</c:v>
                </c:pt>
                <c:pt idx="400">
                  <c:v>60.132499999999993</c:v>
                </c:pt>
                <c:pt idx="401">
                  <c:v>60.186099999999989</c:v>
                </c:pt>
                <c:pt idx="402">
                  <c:v>60.360299999999995</c:v>
                </c:pt>
                <c:pt idx="403">
                  <c:v>60.400499999999994</c:v>
                </c:pt>
                <c:pt idx="404">
                  <c:v>60.454099999999997</c:v>
                </c:pt>
                <c:pt idx="405">
                  <c:v>60.494299999999996</c:v>
                </c:pt>
                <c:pt idx="406">
                  <c:v>60.547899999999998</c:v>
                </c:pt>
                <c:pt idx="407">
                  <c:v>60.681899999999992</c:v>
                </c:pt>
                <c:pt idx="408">
                  <c:v>60.74219999999999</c:v>
                </c:pt>
                <c:pt idx="409">
                  <c:v>60.782399999999996</c:v>
                </c:pt>
                <c:pt idx="410">
                  <c:v>60.822599999999994</c:v>
                </c:pt>
                <c:pt idx="411">
                  <c:v>60.869499999999988</c:v>
                </c:pt>
                <c:pt idx="412">
                  <c:v>61.010199999999998</c:v>
                </c:pt>
                <c:pt idx="413">
                  <c:v>61.057099999999991</c:v>
                </c:pt>
                <c:pt idx="414">
                  <c:v>61.103999999999992</c:v>
                </c:pt>
                <c:pt idx="415">
                  <c:v>61.170999999999992</c:v>
                </c:pt>
                <c:pt idx="416">
                  <c:v>61.211199999999991</c:v>
                </c:pt>
                <c:pt idx="417">
                  <c:v>61.351899999999986</c:v>
                </c:pt>
                <c:pt idx="418">
                  <c:v>61.398799999999994</c:v>
                </c:pt>
                <c:pt idx="419">
                  <c:v>61.485899999999994</c:v>
                </c:pt>
                <c:pt idx="420">
                  <c:v>61.532799999999995</c:v>
                </c:pt>
                <c:pt idx="421">
                  <c:v>61.579699999999988</c:v>
                </c:pt>
                <c:pt idx="422">
                  <c:v>61.613199999999992</c:v>
                </c:pt>
                <c:pt idx="423">
                  <c:v>61.639999999999993</c:v>
                </c:pt>
                <c:pt idx="424">
                  <c:v>61.800799999999988</c:v>
                </c:pt>
                <c:pt idx="425">
                  <c:v>61.827599999999997</c:v>
                </c:pt>
                <c:pt idx="426">
                  <c:v>61.89459999999999</c:v>
                </c:pt>
                <c:pt idx="427">
                  <c:v>61.89459999999999</c:v>
                </c:pt>
                <c:pt idx="428">
                  <c:v>61.934799999999989</c:v>
                </c:pt>
                <c:pt idx="429">
                  <c:v>62.02859999999999</c:v>
                </c:pt>
                <c:pt idx="430">
                  <c:v>62.055399999999999</c:v>
                </c:pt>
                <c:pt idx="431">
                  <c:v>62.088899999999995</c:v>
                </c:pt>
                <c:pt idx="432">
                  <c:v>62.122399999999992</c:v>
                </c:pt>
                <c:pt idx="433">
                  <c:v>62.182699999999997</c:v>
                </c:pt>
                <c:pt idx="434">
                  <c:v>62.256399999999992</c:v>
                </c:pt>
                <c:pt idx="435">
                  <c:v>62.289899999999996</c:v>
                </c:pt>
                <c:pt idx="436">
                  <c:v>62.330099999999995</c:v>
                </c:pt>
                <c:pt idx="437">
                  <c:v>62.356899999999989</c:v>
                </c:pt>
                <c:pt idx="438">
                  <c:v>62.3904</c:v>
                </c:pt>
                <c:pt idx="439">
                  <c:v>62.490899999999989</c:v>
                </c:pt>
                <c:pt idx="440">
                  <c:v>62.531099999999995</c:v>
                </c:pt>
                <c:pt idx="441">
                  <c:v>62.60479999999999</c:v>
                </c:pt>
                <c:pt idx="442">
                  <c:v>62.644999999999996</c:v>
                </c:pt>
                <c:pt idx="443">
                  <c:v>62.685199999999995</c:v>
                </c:pt>
                <c:pt idx="444">
                  <c:v>62.758899999999997</c:v>
                </c:pt>
                <c:pt idx="445">
                  <c:v>62.785699999999991</c:v>
                </c:pt>
                <c:pt idx="446">
                  <c:v>62.812499999999993</c:v>
                </c:pt>
                <c:pt idx="447">
                  <c:v>62.845999999999989</c:v>
                </c:pt>
                <c:pt idx="448">
                  <c:v>62.872799999999998</c:v>
                </c:pt>
                <c:pt idx="449">
                  <c:v>62.933099999999996</c:v>
                </c:pt>
                <c:pt idx="450">
                  <c:v>62.946499999999993</c:v>
                </c:pt>
                <c:pt idx="451">
                  <c:v>62.966599999999993</c:v>
                </c:pt>
                <c:pt idx="452">
                  <c:v>62.986699999999999</c:v>
                </c:pt>
                <c:pt idx="453">
                  <c:v>63.006799999999998</c:v>
                </c:pt>
                <c:pt idx="454">
                  <c:v>63.067099999999989</c:v>
                </c:pt>
                <c:pt idx="455">
                  <c:v>63.087199999999989</c:v>
                </c:pt>
                <c:pt idx="456">
                  <c:v>63.140799999999992</c:v>
                </c:pt>
                <c:pt idx="457">
                  <c:v>63.140799999999992</c:v>
                </c:pt>
                <c:pt idx="458">
                  <c:v>63.160899999999991</c:v>
                </c:pt>
                <c:pt idx="459">
                  <c:v>63.301599999999993</c:v>
                </c:pt>
                <c:pt idx="460">
                  <c:v>63.335099999999997</c:v>
                </c:pt>
                <c:pt idx="461">
                  <c:v>63.355199999999996</c:v>
                </c:pt>
                <c:pt idx="462">
                  <c:v>63.442299999999989</c:v>
                </c:pt>
                <c:pt idx="463">
                  <c:v>63.469099999999997</c:v>
                </c:pt>
                <c:pt idx="464">
                  <c:v>63.469099999999997</c:v>
                </c:pt>
                <c:pt idx="465">
                  <c:v>63.495899999999992</c:v>
                </c:pt>
                <c:pt idx="466">
                  <c:v>63.522699999999993</c:v>
                </c:pt>
                <c:pt idx="467">
                  <c:v>63.55619999999999</c:v>
                </c:pt>
                <c:pt idx="468">
                  <c:v>63.636599999999994</c:v>
                </c:pt>
                <c:pt idx="469">
                  <c:v>63.683499999999988</c:v>
                </c:pt>
                <c:pt idx="470">
                  <c:v>63.723699999999994</c:v>
                </c:pt>
                <c:pt idx="471">
                  <c:v>63.737099999999991</c:v>
                </c:pt>
                <c:pt idx="472">
                  <c:v>63.817499999999995</c:v>
                </c:pt>
                <c:pt idx="473">
                  <c:v>63.850999999999992</c:v>
                </c:pt>
                <c:pt idx="474">
                  <c:v>63.857699999999994</c:v>
                </c:pt>
                <c:pt idx="475">
                  <c:v>63.897899999999993</c:v>
                </c:pt>
                <c:pt idx="476">
                  <c:v>63.897899999999993</c:v>
                </c:pt>
                <c:pt idx="477">
                  <c:v>63.97829999999999</c:v>
                </c:pt>
                <c:pt idx="478">
                  <c:v>64.005099999999999</c:v>
                </c:pt>
                <c:pt idx="479">
                  <c:v>64.018499999999989</c:v>
                </c:pt>
                <c:pt idx="480">
                  <c:v>64.051999999999992</c:v>
                </c:pt>
                <c:pt idx="481">
                  <c:v>64.112299999999991</c:v>
                </c:pt>
                <c:pt idx="482">
                  <c:v>64.125699999999995</c:v>
                </c:pt>
                <c:pt idx="483">
                  <c:v>64.13239999999999</c:v>
                </c:pt>
                <c:pt idx="484">
                  <c:v>64.159199999999998</c:v>
                </c:pt>
                <c:pt idx="485">
                  <c:v>64.179299999999998</c:v>
                </c:pt>
                <c:pt idx="486">
                  <c:v>64.239599999999996</c:v>
                </c:pt>
                <c:pt idx="487">
                  <c:v>64.259699999999995</c:v>
                </c:pt>
                <c:pt idx="488">
                  <c:v>64.293199999999985</c:v>
                </c:pt>
                <c:pt idx="489">
                  <c:v>64.313299999999984</c:v>
                </c:pt>
                <c:pt idx="490">
                  <c:v>64.380299999999991</c:v>
                </c:pt>
                <c:pt idx="491">
                  <c:v>64.400399999999991</c:v>
                </c:pt>
                <c:pt idx="492">
                  <c:v>64.427199999999985</c:v>
                </c:pt>
                <c:pt idx="493">
                  <c:v>64.440600000000003</c:v>
                </c:pt>
                <c:pt idx="494">
                  <c:v>64.467399999999998</c:v>
                </c:pt>
                <c:pt idx="495">
                  <c:v>64.527699999999996</c:v>
                </c:pt>
                <c:pt idx="496">
                  <c:v>64.547799999999995</c:v>
                </c:pt>
                <c:pt idx="497">
                  <c:v>64.561199999999999</c:v>
                </c:pt>
                <c:pt idx="498">
                  <c:v>64.594699999999989</c:v>
                </c:pt>
                <c:pt idx="499">
                  <c:v>64.601399999999998</c:v>
                </c:pt>
                <c:pt idx="500">
                  <c:v>64.681799999999996</c:v>
                </c:pt>
                <c:pt idx="501">
                  <c:v>64.701899999999995</c:v>
                </c:pt>
                <c:pt idx="502">
                  <c:v>64.728699999999989</c:v>
                </c:pt>
                <c:pt idx="503">
                  <c:v>64.748799999999989</c:v>
                </c:pt>
                <c:pt idx="504">
                  <c:v>64.782299999999992</c:v>
                </c:pt>
                <c:pt idx="505">
                  <c:v>64.849299999999999</c:v>
                </c:pt>
                <c:pt idx="506">
                  <c:v>64.855999999999995</c:v>
                </c:pt>
                <c:pt idx="507">
                  <c:v>64.855999999999995</c:v>
                </c:pt>
                <c:pt idx="508">
                  <c:v>64.876099999999994</c:v>
                </c:pt>
                <c:pt idx="509">
                  <c:v>64.902900000000002</c:v>
                </c:pt>
                <c:pt idx="510">
                  <c:v>64.923000000000002</c:v>
                </c:pt>
                <c:pt idx="511">
                  <c:v>65.010099999999994</c:v>
                </c:pt>
                <c:pt idx="512">
                  <c:v>65.016800000000003</c:v>
                </c:pt>
                <c:pt idx="513">
                  <c:v>65.036899999999989</c:v>
                </c:pt>
                <c:pt idx="514">
                  <c:v>65.063699999999997</c:v>
                </c:pt>
                <c:pt idx="515">
                  <c:v>65.157499999999999</c:v>
                </c:pt>
                <c:pt idx="516">
                  <c:v>65.157499999999999</c:v>
                </c:pt>
                <c:pt idx="517">
                  <c:v>65.177599999999998</c:v>
                </c:pt>
                <c:pt idx="518">
                  <c:v>65.197699999999998</c:v>
                </c:pt>
                <c:pt idx="519">
                  <c:v>65.257999999999996</c:v>
                </c:pt>
                <c:pt idx="520">
                  <c:v>65.291499999999999</c:v>
                </c:pt>
                <c:pt idx="521">
                  <c:v>65.311599999999999</c:v>
                </c:pt>
                <c:pt idx="522">
                  <c:v>65.345099999999988</c:v>
                </c:pt>
                <c:pt idx="523">
                  <c:v>65.365200000000002</c:v>
                </c:pt>
                <c:pt idx="524">
                  <c:v>65.472399999999993</c:v>
                </c:pt>
                <c:pt idx="525">
                  <c:v>65.485799999999983</c:v>
                </c:pt>
                <c:pt idx="526">
                  <c:v>65.512599999999992</c:v>
                </c:pt>
                <c:pt idx="527">
                  <c:v>65.546099999999996</c:v>
                </c:pt>
                <c:pt idx="528">
                  <c:v>65.566199999999995</c:v>
                </c:pt>
                <c:pt idx="529">
                  <c:v>65.626499999999993</c:v>
                </c:pt>
                <c:pt idx="530">
                  <c:v>65.653299999999987</c:v>
                </c:pt>
                <c:pt idx="531">
                  <c:v>65.666699999999992</c:v>
                </c:pt>
                <c:pt idx="532">
                  <c:v>65.700199999999995</c:v>
                </c:pt>
                <c:pt idx="533">
                  <c:v>65.720299999999995</c:v>
                </c:pt>
                <c:pt idx="534">
                  <c:v>65.787299999999988</c:v>
                </c:pt>
                <c:pt idx="535">
                  <c:v>65.800699999999992</c:v>
                </c:pt>
                <c:pt idx="536">
                  <c:v>65.827499999999986</c:v>
                </c:pt>
                <c:pt idx="537">
                  <c:v>65.86099999999999</c:v>
                </c:pt>
                <c:pt idx="538">
                  <c:v>65.901199999999989</c:v>
                </c:pt>
                <c:pt idx="539">
                  <c:v>65.968199999999982</c:v>
                </c:pt>
                <c:pt idx="540">
                  <c:v>65.974899999999991</c:v>
                </c:pt>
                <c:pt idx="541">
                  <c:v>65.988299999999995</c:v>
                </c:pt>
                <c:pt idx="542">
                  <c:v>66.021799999999999</c:v>
                </c:pt>
                <c:pt idx="543">
                  <c:v>66.035199999999989</c:v>
                </c:pt>
                <c:pt idx="544">
                  <c:v>66.035199999999989</c:v>
                </c:pt>
                <c:pt idx="545">
                  <c:v>66.082099999999997</c:v>
                </c:pt>
                <c:pt idx="546">
                  <c:v>66.142399999999995</c:v>
                </c:pt>
                <c:pt idx="547">
                  <c:v>66.155799999999985</c:v>
                </c:pt>
                <c:pt idx="548">
                  <c:v>66.189300000000003</c:v>
                </c:pt>
                <c:pt idx="549">
                  <c:v>66.236199999999997</c:v>
                </c:pt>
                <c:pt idx="550">
                  <c:v>66.256299999999996</c:v>
                </c:pt>
                <c:pt idx="551">
                  <c:v>66.276399999999995</c:v>
                </c:pt>
                <c:pt idx="552">
                  <c:v>66.289799999999985</c:v>
                </c:pt>
                <c:pt idx="553">
                  <c:v>66.390299999999996</c:v>
                </c:pt>
                <c:pt idx="554">
                  <c:v>66.410399999999996</c:v>
                </c:pt>
                <c:pt idx="555">
                  <c:v>66.43719999999999</c:v>
                </c:pt>
                <c:pt idx="556">
                  <c:v>66.450599999999994</c:v>
                </c:pt>
                <c:pt idx="557">
                  <c:v>66.463999999999999</c:v>
                </c:pt>
                <c:pt idx="558">
                  <c:v>66.530999999999992</c:v>
                </c:pt>
                <c:pt idx="559">
                  <c:v>66.564499999999995</c:v>
                </c:pt>
                <c:pt idx="560">
                  <c:v>66.5779</c:v>
                </c:pt>
                <c:pt idx="561">
                  <c:v>66.59129999999999</c:v>
                </c:pt>
                <c:pt idx="562">
                  <c:v>66.651600000000002</c:v>
                </c:pt>
                <c:pt idx="563">
                  <c:v>66.705199999999991</c:v>
                </c:pt>
                <c:pt idx="564">
                  <c:v>66.765500000000003</c:v>
                </c:pt>
                <c:pt idx="565">
                  <c:v>66.792299999999997</c:v>
                </c:pt>
                <c:pt idx="566">
                  <c:v>66.819099999999992</c:v>
                </c:pt>
                <c:pt idx="567">
                  <c:v>66.872699999999995</c:v>
                </c:pt>
                <c:pt idx="568">
                  <c:v>66.906199999999998</c:v>
                </c:pt>
                <c:pt idx="569">
                  <c:v>66.939699999999988</c:v>
                </c:pt>
                <c:pt idx="570">
                  <c:v>66.973199999999991</c:v>
                </c:pt>
                <c:pt idx="571">
                  <c:v>66.959799999999987</c:v>
                </c:pt>
                <c:pt idx="572">
                  <c:v>67.053599999999989</c:v>
                </c:pt>
                <c:pt idx="573">
                  <c:v>67.066999999999993</c:v>
                </c:pt>
                <c:pt idx="574">
                  <c:v>67.100499999999997</c:v>
                </c:pt>
                <c:pt idx="575">
                  <c:v>67.113900000000001</c:v>
                </c:pt>
                <c:pt idx="576">
                  <c:v>67.14739999999999</c:v>
                </c:pt>
                <c:pt idx="577">
                  <c:v>67.180899999999994</c:v>
                </c:pt>
                <c:pt idx="578">
                  <c:v>67.200999999999993</c:v>
                </c:pt>
                <c:pt idx="579">
                  <c:v>67.234499999999983</c:v>
                </c:pt>
                <c:pt idx="580">
                  <c:v>67.268000000000001</c:v>
                </c:pt>
                <c:pt idx="581">
                  <c:v>67.308199999999985</c:v>
                </c:pt>
                <c:pt idx="582">
                  <c:v>67.381899999999987</c:v>
                </c:pt>
                <c:pt idx="583">
                  <c:v>67.415399999999991</c:v>
                </c:pt>
                <c:pt idx="584">
                  <c:v>67.455600000000004</c:v>
                </c:pt>
                <c:pt idx="585">
                  <c:v>67.535999999999987</c:v>
                </c:pt>
                <c:pt idx="586">
                  <c:v>67.623099999999994</c:v>
                </c:pt>
                <c:pt idx="587">
                  <c:v>67.643199999999993</c:v>
                </c:pt>
                <c:pt idx="588">
                  <c:v>67.669999999999987</c:v>
                </c:pt>
                <c:pt idx="589">
                  <c:v>67.736999999999995</c:v>
                </c:pt>
                <c:pt idx="590">
                  <c:v>67.777199999999993</c:v>
                </c:pt>
                <c:pt idx="591">
                  <c:v>67.857599999999991</c:v>
                </c:pt>
                <c:pt idx="592">
                  <c:v>67.951399999999992</c:v>
                </c:pt>
                <c:pt idx="593">
                  <c:v>68.031800000000004</c:v>
                </c:pt>
                <c:pt idx="594">
                  <c:v>68.038499999999985</c:v>
                </c:pt>
                <c:pt idx="595">
                  <c:v>68.138999999999996</c:v>
                </c:pt>
                <c:pt idx="596">
                  <c:v>68.192599999999999</c:v>
                </c:pt>
                <c:pt idx="597">
                  <c:v>68.219399999999993</c:v>
                </c:pt>
                <c:pt idx="598">
                  <c:v>68.272999999999996</c:v>
                </c:pt>
                <c:pt idx="599">
                  <c:v>68.326599999999999</c:v>
                </c:pt>
                <c:pt idx="600">
                  <c:v>68.427099999999996</c:v>
                </c:pt>
                <c:pt idx="601">
                  <c:v>68.480699999999985</c:v>
                </c:pt>
                <c:pt idx="602">
                  <c:v>68.514200000000002</c:v>
                </c:pt>
                <c:pt idx="603">
                  <c:v>68.540999999999997</c:v>
                </c:pt>
                <c:pt idx="604">
                  <c:v>68.701799999999992</c:v>
                </c:pt>
                <c:pt idx="605">
                  <c:v>68.755399999999995</c:v>
                </c:pt>
                <c:pt idx="606">
                  <c:v>68.795599999999993</c:v>
                </c:pt>
                <c:pt idx="607">
                  <c:v>68.822399999999988</c:v>
                </c:pt>
                <c:pt idx="608">
                  <c:v>69.009999999999991</c:v>
                </c:pt>
                <c:pt idx="609">
                  <c:v>69.070299999999989</c:v>
                </c:pt>
                <c:pt idx="610">
                  <c:v>69.103799999999993</c:v>
                </c:pt>
                <c:pt idx="611">
                  <c:v>69.170799999999986</c:v>
                </c:pt>
                <c:pt idx="612">
                  <c:v>69.197599999999994</c:v>
                </c:pt>
                <c:pt idx="613">
                  <c:v>69.351699999999994</c:v>
                </c:pt>
                <c:pt idx="614">
                  <c:v>69.385199999999998</c:v>
                </c:pt>
                <c:pt idx="615">
                  <c:v>69.465599999999995</c:v>
                </c:pt>
                <c:pt idx="616">
                  <c:v>69.525899999999993</c:v>
                </c:pt>
                <c:pt idx="617">
                  <c:v>69.572800000000001</c:v>
                </c:pt>
                <c:pt idx="618">
                  <c:v>69.746999999999986</c:v>
                </c:pt>
                <c:pt idx="619">
                  <c:v>69.813999999999993</c:v>
                </c:pt>
                <c:pt idx="620">
                  <c:v>69.840799999999987</c:v>
                </c:pt>
                <c:pt idx="621">
                  <c:v>69.887699999999995</c:v>
                </c:pt>
                <c:pt idx="622">
                  <c:v>69.907799999999995</c:v>
                </c:pt>
                <c:pt idx="623">
                  <c:v>70.0351</c:v>
                </c:pt>
                <c:pt idx="624">
                  <c:v>70.095399999999998</c:v>
                </c:pt>
                <c:pt idx="625">
                  <c:v>70.149000000000001</c:v>
                </c:pt>
                <c:pt idx="626">
                  <c:v>70.195899999999995</c:v>
                </c:pt>
                <c:pt idx="627">
                  <c:v>70.242799999999988</c:v>
                </c:pt>
                <c:pt idx="628">
                  <c:v>70.363399999999984</c:v>
                </c:pt>
                <c:pt idx="629">
                  <c:v>70.430399999999992</c:v>
                </c:pt>
                <c:pt idx="630">
                  <c:v>70.49069999999999</c:v>
                </c:pt>
                <c:pt idx="631">
                  <c:v>70.557699999999997</c:v>
                </c:pt>
                <c:pt idx="632">
                  <c:v>70.62469999999999</c:v>
                </c:pt>
                <c:pt idx="633">
                  <c:v>70.805599999999998</c:v>
                </c:pt>
                <c:pt idx="634">
                  <c:v>70.899399999999986</c:v>
                </c:pt>
                <c:pt idx="635">
                  <c:v>70.946299999999994</c:v>
                </c:pt>
                <c:pt idx="636">
                  <c:v>71.026699999999991</c:v>
                </c:pt>
                <c:pt idx="637">
                  <c:v>71.120499999999993</c:v>
                </c:pt>
                <c:pt idx="638">
                  <c:v>71.261199999999988</c:v>
                </c:pt>
                <c:pt idx="639">
                  <c:v>71.33489999999999</c:v>
                </c:pt>
                <c:pt idx="640">
                  <c:v>71.408599999999993</c:v>
                </c:pt>
                <c:pt idx="641">
                  <c:v>71.468899999999991</c:v>
                </c:pt>
                <c:pt idx="642">
                  <c:v>71.542599999999993</c:v>
                </c:pt>
                <c:pt idx="643">
                  <c:v>71.716799999999992</c:v>
                </c:pt>
                <c:pt idx="644">
                  <c:v>71.817299999999989</c:v>
                </c:pt>
                <c:pt idx="645">
                  <c:v>71.877599999999987</c:v>
                </c:pt>
                <c:pt idx="646">
                  <c:v>71.944599999999994</c:v>
                </c:pt>
                <c:pt idx="647">
                  <c:v>71.991499999999988</c:v>
                </c:pt>
                <c:pt idx="648">
                  <c:v>72.313099999999991</c:v>
                </c:pt>
                <c:pt idx="649">
                  <c:v>72.380099999999999</c:v>
                </c:pt>
                <c:pt idx="650">
                  <c:v>72.447099999999992</c:v>
                </c:pt>
                <c:pt idx="651">
                  <c:v>72.654799999999994</c:v>
                </c:pt>
                <c:pt idx="652">
                  <c:v>72.748599999999996</c:v>
                </c:pt>
                <c:pt idx="653">
                  <c:v>72.815600000000003</c:v>
                </c:pt>
                <c:pt idx="654">
                  <c:v>72.875899999999987</c:v>
                </c:pt>
                <c:pt idx="655">
                  <c:v>72.94959999999999</c:v>
                </c:pt>
                <c:pt idx="656">
                  <c:v>73.163999999999987</c:v>
                </c:pt>
                <c:pt idx="657">
                  <c:v>73.244399999999985</c:v>
                </c:pt>
                <c:pt idx="658">
                  <c:v>73.304699999999997</c:v>
                </c:pt>
                <c:pt idx="659">
                  <c:v>73.37169999999999</c:v>
                </c:pt>
                <c:pt idx="660">
                  <c:v>73.498999999999995</c:v>
                </c:pt>
                <c:pt idx="661">
                  <c:v>73.679899999999989</c:v>
                </c:pt>
                <c:pt idx="662">
                  <c:v>73.766999999999982</c:v>
                </c:pt>
                <c:pt idx="663">
                  <c:v>73.820599999999999</c:v>
                </c:pt>
                <c:pt idx="664">
                  <c:v>73.934499999999986</c:v>
                </c:pt>
                <c:pt idx="665">
                  <c:v>74.155599999999993</c:v>
                </c:pt>
                <c:pt idx="666">
                  <c:v>74.269499999999994</c:v>
                </c:pt>
                <c:pt idx="667">
                  <c:v>74.316399999999987</c:v>
                </c:pt>
                <c:pt idx="668">
                  <c:v>74.3767</c:v>
                </c:pt>
                <c:pt idx="669">
                  <c:v>74.450400000000002</c:v>
                </c:pt>
                <c:pt idx="670">
                  <c:v>74.751899999999992</c:v>
                </c:pt>
                <c:pt idx="671">
                  <c:v>74.838999999999999</c:v>
                </c:pt>
                <c:pt idx="672">
                  <c:v>74.926099999999991</c:v>
                </c:pt>
                <c:pt idx="673">
                  <c:v>75.019899999999993</c:v>
                </c:pt>
                <c:pt idx="674">
                  <c:v>75.147199999999984</c:v>
                </c:pt>
                <c:pt idx="675">
                  <c:v>75.428599999999989</c:v>
                </c:pt>
                <c:pt idx="676">
                  <c:v>75.549199999999999</c:v>
                </c:pt>
                <c:pt idx="677">
                  <c:v>75.689899999999994</c:v>
                </c:pt>
                <c:pt idx="678">
                  <c:v>76.132099999999994</c:v>
                </c:pt>
                <c:pt idx="679">
                  <c:v>76.232599999999991</c:v>
                </c:pt>
                <c:pt idx="680">
                  <c:v>76.353199999999987</c:v>
                </c:pt>
                <c:pt idx="681">
                  <c:v>76.440299999999993</c:v>
                </c:pt>
                <c:pt idx="682">
                  <c:v>76.534099999999995</c:v>
                </c:pt>
                <c:pt idx="683">
                  <c:v>76.835599999999999</c:v>
                </c:pt>
                <c:pt idx="684">
                  <c:v>76.949499999999986</c:v>
                </c:pt>
                <c:pt idx="685">
                  <c:v>77.076799999999992</c:v>
                </c:pt>
                <c:pt idx="686">
                  <c:v>77.170599999999993</c:v>
                </c:pt>
                <c:pt idx="687">
                  <c:v>77.284499999999994</c:v>
                </c:pt>
                <c:pt idx="688">
                  <c:v>77.539099999999991</c:v>
                </c:pt>
                <c:pt idx="689">
                  <c:v>77.632899999999992</c:v>
                </c:pt>
                <c:pt idx="690">
                  <c:v>77.733399999999989</c:v>
                </c:pt>
                <c:pt idx="691">
                  <c:v>77.827199999999991</c:v>
                </c:pt>
                <c:pt idx="692">
                  <c:v>77.920999999999992</c:v>
                </c:pt>
                <c:pt idx="693">
                  <c:v>78.222499999999997</c:v>
                </c:pt>
                <c:pt idx="694">
                  <c:v>78.343099999999993</c:v>
                </c:pt>
                <c:pt idx="695">
                  <c:v>78.443599999999989</c:v>
                </c:pt>
                <c:pt idx="696">
                  <c:v>78.55749999999999</c:v>
                </c:pt>
                <c:pt idx="697">
                  <c:v>78.678100000000001</c:v>
                </c:pt>
                <c:pt idx="698">
                  <c:v>78.966199999999986</c:v>
                </c:pt>
                <c:pt idx="699">
                  <c:v>79.106899999999982</c:v>
                </c:pt>
                <c:pt idx="700">
                  <c:v>79.28779999999999</c:v>
                </c:pt>
                <c:pt idx="701">
                  <c:v>79.461999999999989</c:v>
                </c:pt>
                <c:pt idx="702">
                  <c:v>79.689799999999991</c:v>
                </c:pt>
                <c:pt idx="703">
                  <c:v>79.803699999999992</c:v>
                </c:pt>
                <c:pt idx="704">
                  <c:v>80.004699999999985</c:v>
                </c:pt>
                <c:pt idx="705">
                  <c:v>80.198999999999998</c:v>
                </c:pt>
                <c:pt idx="706">
                  <c:v>80.420099999999991</c:v>
                </c:pt>
                <c:pt idx="707">
                  <c:v>80.533999999999992</c:v>
                </c:pt>
                <c:pt idx="708">
                  <c:v>80.614399999999989</c:v>
                </c:pt>
                <c:pt idx="709">
                  <c:v>80.708199999999991</c:v>
                </c:pt>
                <c:pt idx="710">
                  <c:v>80.855599999999995</c:v>
                </c:pt>
                <c:pt idx="711">
                  <c:v>81.143699999999995</c:v>
                </c:pt>
                <c:pt idx="712">
                  <c:v>81.257599999999996</c:v>
                </c:pt>
                <c:pt idx="713">
                  <c:v>81.371499999999997</c:v>
                </c:pt>
                <c:pt idx="714">
                  <c:v>81.485399999999998</c:v>
                </c:pt>
                <c:pt idx="715">
                  <c:v>81.538999999999987</c:v>
                </c:pt>
                <c:pt idx="716">
                  <c:v>81.940999999999988</c:v>
                </c:pt>
                <c:pt idx="717">
                  <c:v>82.074999999999989</c:v>
                </c:pt>
                <c:pt idx="718">
                  <c:v>82.208999999999989</c:v>
                </c:pt>
                <c:pt idx="719">
                  <c:v>82.356399999999994</c:v>
                </c:pt>
                <c:pt idx="720">
                  <c:v>82.858899999999991</c:v>
                </c:pt>
                <c:pt idx="721">
                  <c:v>82.979499999999987</c:v>
                </c:pt>
                <c:pt idx="722">
                  <c:v>83.146999999999991</c:v>
                </c:pt>
                <c:pt idx="723">
                  <c:v>83.240799999999993</c:v>
                </c:pt>
                <c:pt idx="724">
                  <c:v>83.555699999999987</c:v>
                </c:pt>
                <c:pt idx="725">
                  <c:v>83.662899999999993</c:v>
                </c:pt>
                <c:pt idx="726">
                  <c:v>83.776799999999994</c:v>
                </c:pt>
                <c:pt idx="727">
                  <c:v>83.91749999999999</c:v>
                </c:pt>
                <c:pt idx="728">
                  <c:v>84.05149999999999</c:v>
                </c:pt>
                <c:pt idx="729">
                  <c:v>84.386499999999998</c:v>
                </c:pt>
              </c:numCache>
            </c:numRef>
          </c:val>
          <c:smooth val="0"/>
          <c:extLst>
            <c:ext xmlns:c16="http://schemas.microsoft.com/office/drawing/2014/chart" uri="{C3380CC4-5D6E-409C-BE32-E72D297353CC}">
              <c16:uniqueId val="{00000008-9E4C-4187-AC4A-2B2F1837AF22}"/>
            </c:ext>
          </c:extLst>
        </c:ser>
        <c:ser>
          <c:idx val="7"/>
          <c:order val="6"/>
          <c:tx>
            <c:strRef>
              <c:f>'TC MULTIPLE'!$K$12</c:f>
              <c:strCache>
                <c:ptCount val="1"/>
                <c:pt idx="0">
                  <c:v>Trigo, maíz y girasol</c:v>
                </c:pt>
              </c:strCache>
            </c:strRef>
          </c:tx>
          <c:spPr>
            <a:ln w="28575" cap="rnd">
              <a:solidFill>
                <a:schemeClr val="accent4"/>
              </a:solidFill>
              <a:round/>
            </a:ln>
            <a:effectLst/>
          </c:spPr>
          <c:marker>
            <c:symbol val="none"/>
          </c:marker>
          <c:cat>
            <c:numRef>
              <c:f>'TC MULTIPLE'!$C$132:$C$999</c:f>
              <c:numCache>
                <c:formatCode>m/d/yyyy</c:formatCode>
                <c:ptCount val="868"/>
                <c:pt idx="0">
                  <c:v>43644</c:v>
                </c:pt>
                <c:pt idx="1">
                  <c:v>43647</c:v>
                </c:pt>
                <c:pt idx="2">
                  <c:v>43648</c:v>
                </c:pt>
                <c:pt idx="3">
                  <c:v>43649</c:v>
                </c:pt>
                <c:pt idx="4">
                  <c:v>43650</c:v>
                </c:pt>
                <c:pt idx="5">
                  <c:v>43651</c:v>
                </c:pt>
                <c:pt idx="6">
                  <c:v>43656</c:v>
                </c:pt>
                <c:pt idx="7">
                  <c:v>43657</c:v>
                </c:pt>
                <c:pt idx="8">
                  <c:v>43658</c:v>
                </c:pt>
                <c:pt idx="9">
                  <c:v>43661</c:v>
                </c:pt>
                <c:pt idx="10">
                  <c:v>43662</c:v>
                </c:pt>
                <c:pt idx="11">
                  <c:v>43663</c:v>
                </c:pt>
                <c:pt idx="12">
                  <c:v>43664</c:v>
                </c:pt>
                <c:pt idx="13">
                  <c:v>43665</c:v>
                </c:pt>
                <c:pt idx="14">
                  <c:v>43668</c:v>
                </c:pt>
                <c:pt idx="15">
                  <c:v>43669</c:v>
                </c:pt>
                <c:pt idx="16">
                  <c:v>43670</c:v>
                </c:pt>
                <c:pt idx="17">
                  <c:v>43671</c:v>
                </c:pt>
                <c:pt idx="18">
                  <c:v>43672</c:v>
                </c:pt>
                <c:pt idx="19">
                  <c:v>43675</c:v>
                </c:pt>
                <c:pt idx="20">
                  <c:v>43676</c:v>
                </c:pt>
                <c:pt idx="21">
                  <c:v>43677</c:v>
                </c:pt>
                <c:pt idx="22">
                  <c:v>43678</c:v>
                </c:pt>
                <c:pt idx="23">
                  <c:v>43679</c:v>
                </c:pt>
                <c:pt idx="24">
                  <c:v>43682</c:v>
                </c:pt>
                <c:pt idx="25">
                  <c:v>43683</c:v>
                </c:pt>
                <c:pt idx="26">
                  <c:v>43684</c:v>
                </c:pt>
                <c:pt idx="27">
                  <c:v>43685</c:v>
                </c:pt>
                <c:pt idx="28">
                  <c:v>43686</c:v>
                </c:pt>
                <c:pt idx="29">
                  <c:v>43689</c:v>
                </c:pt>
                <c:pt idx="30">
                  <c:v>43690</c:v>
                </c:pt>
                <c:pt idx="31">
                  <c:v>43691</c:v>
                </c:pt>
                <c:pt idx="32">
                  <c:v>43692</c:v>
                </c:pt>
                <c:pt idx="33">
                  <c:v>43693</c:v>
                </c:pt>
                <c:pt idx="34">
                  <c:v>43697</c:v>
                </c:pt>
                <c:pt idx="35">
                  <c:v>43698</c:v>
                </c:pt>
                <c:pt idx="36">
                  <c:v>43699</c:v>
                </c:pt>
                <c:pt idx="37">
                  <c:v>43700</c:v>
                </c:pt>
                <c:pt idx="38">
                  <c:v>43703</c:v>
                </c:pt>
                <c:pt idx="39">
                  <c:v>43704</c:v>
                </c:pt>
                <c:pt idx="40">
                  <c:v>43705</c:v>
                </c:pt>
                <c:pt idx="41">
                  <c:v>43706</c:v>
                </c:pt>
                <c:pt idx="42">
                  <c:v>43707</c:v>
                </c:pt>
                <c:pt idx="43">
                  <c:v>43710</c:v>
                </c:pt>
                <c:pt idx="44">
                  <c:v>43711</c:v>
                </c:pt>
                <c:pt idx="45">
                  <c:v>43712</c:v>
                </c:pt>
                <c:pt idx="46">
                  <c:v>43713</c:v>
                </c:pt>
                <c:pt idx="47">
                  <c:v>43714</c:v>
                </c:pt>
                <c:pt idx="48">
                  <c:v>43717</c:v>
                </c:pt>
                <c:pt idx="49">
                  <c:v>43718</c:v>
                </c:pt>
                <c:pt idx="50">
                  <c:v>43719</c:v>
                </c:pt>
                <c:pt idx="51">
                  <c:v>43720</c:v>
                </c:pt>
                <c:pt idx="52">
                  <c:v>43721</c:v>
                </c:pt>
                <c:pt idx="53">
                  <c:v>43724</c:v>
                </c:pt>
                <c:pt idx="54">
                  <c:v>43725</c:v>
                </c:pt>
                <c:pt idx="55">
                  <c:v>43726</c:v>
                </c:pt>
                <c:pt idx="56">
                  <c:v>43727</c:v>
                </c:pt>
                <c:pt idx="57">
                  <c:v>43728</c:v>
                </c:pt>
                <c:pt idx="58">
                  <c:v>43731</c:v>
                </c:pt>
                <c:pt idx="59">
                  <c:v>43732</c:v>
                </c:pt>
                <c:pt idx="60">
                  <c:v>43733</c:v>
                </c:pt>
                <c:pt idx="61">
                  <c:v>43734</c:v>
                </c:pt>
                <c:pt idx="62">
                  <c:v>43735</c:v>
                </c:pt>
                <c:pt idx="63">
                  <c:v>43738</c:v>
                </c:pt>
                <c:pt idx="64">
                  <c:v>43739</c:v>
                </c:pt>
                <c:pt idx="65">
                  <c:v>43740</c:v>
                </c:pt>
                <c:pt idx="66">
                  <c:v>43741</c:v>
                </c:pt>
                <c:pt idx="67">
                  <c:v>43742</c:v>
                </c:pt>
                <c:pt idx="68">
                  <c:v>43745</c:v>
                </c:pt>
                <c:pt idx="69">
                  <c:v>43746</c:v>
                </c:pt>
                <c:pt idx="70">
                  <c:v>43747</c:v>
                </c:pt>
                <c:pt idx="71">
                  <c:v>43748</c:v>
                </c:pt>
                <c:pt idx="72">
                  <c:v>43749</c:v>
                </c:pt>
                <c:pt idx="73">
                  <c:v>43753</c:v>
                </c:pt>
                <c:pt idx="74">
                  <c:v>43754</c:v>
                </c:pt>
                <c:pt idx="75">
                  <c:v>43755</c:v>
                </c:pt>
                <c:pt idx="76">
                  <c:v>43756</c:v>
                </c:pt>
                <c:pt idx="77">
                  <c:v>43759</c:v>
                </c:pt>
                <c:pt idx="78">
                  <c:v>43760</c:v>
                </c:pt>
                <c:pt idx="79">
                  <c:v>43761</c:v>
                </c:pt>
                <c:pt idx="80">
                  <c:v>43762</c:v>
                </c:pt>
                <c:pt idx="81">
                  <c:v>43763</c:v>
                </c:pt>
                <c:pt idx="82">
                  <c:v>43766</c:v>
                </c:pt>
                <c:pt idx="83">
                  <c:v>43767</c:v>
                </c:pt>
                <c:pt idx="84">
                  <c:v>43768</c:v>
                </c:pt>
                <c:pt idx="85">
                  <c:v>43769</c:v>
                </c:pt>
                <c:pt idx="86">
                  <c:v>43770</c:v>
                </c:pt>
                <c:pt idx="87">
                  <c:v>43773</c:v>
                </c:pt>
                <c:pt idx="88">
                  <c:v>43774</c:v>
                </c:pt>
                <c:pt idx="89">
                  <c:v>43776</c:v>
                </c:pt>
                <c:pt idx="90">
                  <c:v>43777</c:v>
                </c:pt>
                <c:pt idx="91">
                  <c:v>43780</c:v>
                </c:pt>
                <c:pt idx="92">
                  <c:v>43781</c:v>
                </c:pt>
                <c:pt idx="93">
                  <c:v>43782</c:v>
                </c:pt>
                <c:pt idx="94">
                  <c:v>43783</c:v>
                </c:pt>
                <c:pt idx="95">
                  <c:v>43784</c:v>
                </c:pt>
                <c:pt idx="96">
                  <c:v>43788</c:v>
                </c:pt>
                <c:pt idx="97">
                  <c:v>43789</c:v>
                </c:pt>
                <c:pt idx="98">
                  <c:v>43790</c:v>
                </c:pt>
                <c:pt idx="99">
                  <c:v>43791</c:v>
                </c:pt>
                <c:pt idx="100">
                  <c:v>43794</c:v>
                </c:pt>
                <c:pt idx="101">
                  <c:v>43795</c:v>
                </c:pt>
                <c:pt idx="102">
                  <c:v>43796</c:v>
                </c:pt>
                <c:pt idx="103">
                  <c:v>43797</c:v>
                </c:pt>
                <c:pt idx="104">
                  <c:v>43798</c:v>
                </c:pt>
                <c:pt idx="105">
                  <c:v>43801</c:v>
                </c:pt>
                <c:pt idx="106">
                  <c:v>43802</c:v>
                </c:pt>
                <c:pt idx="107">
                  <c:v>43803</c:v>
                </c:pt>
                <c:pt idx="108">
                  <c:v>43804</c:v>
                </c:pt>
                <c:pt idx="109">
                  <c:v>43805</c:v>
                </c:pt>
                <c:pt idx="110">
                  <c:v>43808</c:v>
                </c:pt>
                <c:pt idx="111">
                  <c:v>43809</c:v>
                </c:pt>
                <c:pt idx="112">
                  <c:v>43810</c:v>
                </c:pt>
                <c:pt idx="113">
                  <c:v>43811</c:v>
                </c:pt>
                <c:pt idx="114">
                  <c:v>43812</c:v>
                </c:pt>
                <c:pt idx="115">
                  <c:v>43815</c:v>
                </c:pt>
                <c:pt idx="116">
                  <c:v>43816</c:v>
                </c:pt>
                <c:pt idx="117">
                  <c:v>43817</c:v>
                </c:pt>
                <c:pt idx="118">
                  <c:v>43818</c:v>
                </c:pt>
                <c:pt idx="119">
                  <c:v>43819</c:v>
                </c:pt>
                <c:pt idx="120">
                  <c:v>43822</c:v>
                </c:pt>
                <c:pt idx="121">
                  <c:v>43825</c:v>
                </c:pt>
                <c:pt idx="122">
                  <c:v>43826</c:v>
                </c:pt>
                <c:pt idx="123">
                  <c:v>43829</c:v>
                </c:pt>
                <c:pt idx="124">
                  <c:v>43832</c:v>
                </c:pt>
                <c:pt idx="125">
                  <c:v>43833</c:v>
                </c:pt>
                <c:pt idx="126">
                  <c:v>43836</c:v>
                </c:pt>
                <c:pt idx="127">
                  <c:v>43837</c:v>
                </c:pt>
                <c:pt idx="128">
                  <c:v>43838</c:v>
                </c:pt>
                <c:pt idx="129">
                  <c:v>43839</c:v>
                </c:pt>
                <c:pt idx="130">
                  <c:v>43840</c:v>
                </c:pt>
                <c:pt idx="131">
                  <c:v>43843</c:v>
                </c:pt>
                <c:pt idx="132">
                  <c:v>43844</c:v>
                </c:pt>
                <c:pt idx="133">
                  <c:v>43845</c:v>
                </c:pt>
                <c:pt idx="134">
                  <c:v>43846</c:v>
                </c:pt>
                <c:pt idx="135">
                  <c:v>43847</c:v>
                </c:pt>
                <c:pt idx="136">
                  <c:v>43850</c:v>
                </c:pt>
                <c:pt idx="137">
                  <c:v>43851</c:v>
                </c:pt>
                <c:pt idx="138">
                  <c:v>43852</c:v>
                </c:pt>
                <c:pt idx="139">
                  <c:v>43853</c:v>
                </c:pt>
                <c:pt idx="140">
                  <c:v>43854</c:v>
                </c:pt>
                <c:pt idx="141">
                  <c:v>43857</c:v>
                </c:pt>
                <c:pt idx="142">
                  <c:v>43858</c:v>
                </c:pt>
                <c:pt idx="143">
                  <c:v>43859</c:v>
                </c:pt>
                <c:pt idx="144">
                  <c:v>43860</c:v>
                </c:pt>
                <c:pt idx="145">
                  <c:v>43861</c:v>
                </c:pt>
                <c:pt idx="146">
                  <c:v>43864</c:v>
                </c:pt>
                <c:pt idx="147">
                  <c:v>43865</c:v>
                </c:pt>
                <c:pt idx="148">
                  <c:v>43866</c:v>
                </c:pt>
                <c:pt idx="149">
                  <c:v>43867</c:v>
                </c:pt>
                <c:pt idx="150">
                  <c:v>43868</c:v>
                </c:pt>
                <c:pt idx="151">
                  <c:v>43871</c:v>
                </c:pt>
                <c:pt idx="152">
                  <c:v>43872</c:v>
                </c:pt>
                <c:pt idx="153">
                  <c:v>43873</c:v>
                </c:pt>
                <c:pt idx="154">
                  <c:v>43874</c:v>
                </c:pt>
                <c:pt idx="155">
                  <c:v>43875</c:v>
                </c:pt>
                <c:pt idx="156">
                  <c:v>43878</c:v>
                </c:pt>
                <c:pt idx="157">
                  <c:v>43879</c:v>
                </c:pt>
                <c:pt idx="158">
                  <c:v>43880</c:v>
                </c:pt>
                <c:pt idx="159">
                  <c:v>43881</c:v>
                </c:pt>
                <c:pt idx="160">
                  <c:v>43882</c:v>
                </c:pt>
                <c:pt idx="161">
                  <c:v>43887</c:v>
                </c:pt>
                <c:pt idx="162">
                  <c:v>43888</c:v>
                </c:pt>
                <c:pt idx="163">
                  <c:v>43889</c:v>
                </c:pt>
                <c:pt idx="164">
                  <c:v>43892</c:v>
                </c:pt>
                <c:pt idx="165">
                  <c:v>43893</c:v>
                </c:pt>
                <c:pt idx="166">
                  <c:v>43894</c:v>
                </c:pt>
                <c:pt idx="167">
                  <c:v>43895</c:v>
                </c:pt>
                <c:pt idx="168">
                  <c:v>43896</c:v>
                </c:pt>
                <c:pt idx="169">
                  <c:v>43899</c:v>
                </c:pt>
                <c:pt idx="170">
                  <c:v>43900</c:v>
                </c:pt>
                <c:pt idx="171">
                  <c:v>43901</c:v>
                </c:pt>
                <c:pt idx="172">
                  <c:v>43902</c:v>
                </c:pt>
                <c:pt idx="173">
                  <c:v>43903</c:v>
                </c:pt>
                <c:pt idx="174">
                  <c:v>43906</c:v>
                </c:pt>
                <c:pt idx="175">
                  <c:v>43907</c:v>
                </c:pt>
                <c:pt idx="176">
                  <c:v>43908</c:v>
                </c:pt>
                <c:pt idx="177">
                  <c:v>43909</c:v>
                </c:pt>
                <c:pt idx="178">
                  <c:v>43910</c:v>
                </c:pt>
                <c:pt idx="179">
                  <c:v>43915</c:v>
                </c:pt>
                <c:pt idx="180">
                  <c:v>43916</c:v>
                </c:pt>
                <c:pt idx="181">
                  <c:v>43917</c:v>
                </c:pt>
                <c:pt idx="182">
                  <c:v>43920</c:v>
                </c:pt>
                <c:pt idx="183">
                  <c:v>43922</c:v>
                </c:pt>
                <c:pt idx="184">
                  <c:v>43923</c:v>
                </c:pt>
                <c:pt idx="185">
                  <c:v>43924</c:v>
                </c:pt>
                <c:pt idx="186">
                  <c:v>43927</c:v>
                </c:pt>
                <c:pt idx="187">
                  <c:v>43928</c:v>
                </c:pt>
                <c:pt idx="188">
                  <c:v>43929</c:v>
                </c:pt>
                <c:pt idx="189">
                  <c:v>43934</c:v>
                </c:pt>
                <c:pt idx="190">
                  <c:v>43935</c:v>
                </c:pt>
                <c:pt idx="191">
                  <c:v>43936</c:v>
                </c:pt>
                <c:pt idx="192">
                  <c:v>43937</c:v>
                </c:pt>
                <c:pt idx="193">
                  <c:v>43938</c:v>
                </c:pt>
                <c:pt idx="194">
                  <c:v>43941</c:v>
                </c:pt>
                <c:pt idx="195">
                  <c:v>43942</c:v>
                </c:pt>
                <c:pt idx="196">
                  <c:v>43943</c:v>
                </c:pt>
                <c:pt idx="197">
                  <c:v>43944</c:v>
                </c:pt>
                <c:pt idx="198">
                  <c:v>43945</c:v>
                </c:pt>
                <c:pt idx="199">
                  <c:v>43948</c:v>
                </c:pt>
                <c:pt idx="200">
                  <c:v>43949</c:v>
                </c:pt>
                <c:pt idx="201">
                  <c:v>43950</c:v>
                </c:pt>
                <c:pt idx="202">
                  <c:v>43951</c:v>
                </c:pt>
                <c:pt idx="203">
                  <c:v>43955</c:v>
                </c:pt>
                <c:pt idx="204">
                  <c:v>43956</c:v>
                </c:pt>
                <c:pt idx="205">
                  <c:v>43957</c:v>
                </c:pt>
                <c:pt idx="206">
                  <c:v>43958</c:v>
                </c:pt>
                <c:pt idx="207">
                  <c:v>43959</c:v>
                </c:pt>
                <c:pt idx="208">
                  <c:v>43962</c:v>
                </c:pt>
                <c:pt idx="209">
                  <c:v>43963</c:v>
                </c:pt>
                <c:pt idx="210">
                  <c:v>43964</c:v>
                </c:pt>
                <c:pt idx="211">
                  <c:v>43965</c:v>
                </c:pt>
                <c:pt idx="212">
                  <c:v>43966</c:v>
                </c:pt>
                <c:pt idx="213">
                  <c:v>43969</c:v>
                </c:pt>
                <c:pt idx="214">
                  <c:v>43970</c:v>
                </c:pt>
                <c:pt idx="215">
                  <c:v>43971</c:v>
                </c:pt>
                <c:pt idx="216">
                  <c:v>43972</c:v>
                </c:pt>
                <c:pt idx="217">
                  <c:v>43973</c:v>
                </c:pt>
                <c:pt idx="218">
                  <c:v>43977</c:v>
                </c:pt>
                <c:pt idx="219">
                  <c:v>43978</c:v>
                </c:pt>
                <c:pt idx="220">
                  <c:v>43979</c:v>
                </c:pt>
                <c:pt idx="221">
                  <c:v>43980</c:v>
                </c:pt>
                <c:pt idx="222">
                  <c:v>43983</c:v>
                </c:pt>
                <c:pt idx="223">
                  <c:v>43984</c:v>
                </c:pt>
                <c:pt idx="224">
                  <c:v>43985</c:v>
                </c:pt>
                <c:pt idx="225">
                  <c:v>43986</c:v>
                </c:pt>
                <c:pt idx="226">
                  <c:v>43987</c:v>
                </c:pt>
                <c:pt idx="227">
                  <c:v>43990</c:v>
                </c:pt>
                <c:pt idx="228">
                  <c:v>43991</c:v>
                </c:pt>
                <c:pt idx="229">
                  <c:v>43992</c:v>
                </c:pt>
                <c:pt idx="230">
                  <c:v>43993</c:v>
                </c:pt>
                <c:pt idx="231">
                  <c:v>43994</c:v>
                </c:pt>
                <c:pt idx="232">
                  <c:v>43998</c:v>
                </c:pt>
                <c:pt idx="233">
                  <c:v>43999</c:v>
                </c:pt>
                <c:pt idx="234">
                  <c:v>44000</c:v>
                </c:pt>
                <c:pt idx="235">
                  <c:v>44001</c:v>
                </c:pt>
                <c:pt idx="236">
                  <c:v>44004</c:v>
                </c:pt>
                <c:pt idx="237">
                  <c:v>44005</c:v>
                </c:pt>
                <c:pt idx="238">
                  <c:v>44006</c:v>
                </c:pt>
                <c:pt idx="239">
                  <c:v>44007</c:v>
                </c:pt>
                <c:pt idx="240">
                  <c:v>44008</c:v>
                </c:pt>
                <c:pt idx="241">
                  <c:v>44011</c:v>
                </c:pt>
                <c:pt idx="242">
                  <c:v>44012</c:v>
                </c:pt>
                <c:pt idx="243">
                  <c:v>44013</c:v>
                </c:pt>
                <c:pt idx="244">
                  <c:v>44014</c:v>
                </c:pt>
                <c:pt idx="245">
                  <c:v>44015</c:v>
                </c:pt>
                <c:pt idx="246">
                  <c:v>44018</c:v>
                </c:pt>
                <c:pt idx="247">
                  <c:v>44019</c:v>
                </c:pt>
                <c:pt idx="248">
                  <c:v>44020</c:v>
                </c:pt>
                <c:pt idx="249">
                  <c:v>44025</c:v>
                </c:pt>
                <c:pt idx="250">
                  <c:v>44026</c:v>
                </c:pt>
                <c:pt idx="251">
                  <c:v>44027</c:v>
                </c:pt>
                <c:pt idx="252">
                  <c:v>44028</c:v>
                </c:pt>
                <c:pt idx="253">
                  <c:v>44029</c:v>
                </c:pt>
                <c:pt idx="254">
                  <c:v>44032</c:v>
                </c:pt>
                <c:pt idx="255">
                  <c:v>44033</c:v>
                </c:pt>
                <c:pt idx="256">
                  <c:v>44034</c:v>
                </c:pt>
                <c:pt idx="257">
                  <c:v>44035</c:v>
                </c:pt>
                <c:pt idx="258">
                  <c:v>44036</c:v>
                </c:pt>
                <c:pt idx="259">
                  <c:v>44039</c:v>
                </c:pt>
                <c:pt idx="260">
                  <c:v>44040</c:v>
                </c:pt>
                <c:pt idx="261">
                  <c:v>44041</c:v>
                </c:pt>
                <c:pt idx="262">
                  <c:v>44042</c:v>
                </c:pt>
                <c:pt idx="263">
                  <c:v>44043</c:v>
                </c:pt>
                <c:pt idx="264">
                  <c:v>44046</c:v>
                </c:pt>
                <c:pt idx="265">
                  <c:v>44047</c:v>
                </c:pt>
                <c:pt idx="266">
                  <c:v>44048</c:v>
                </c:pt>
                <c:pt idx="267">
                  <c:v>44049</c:v>
                </c:pt>
                <c:pt idx="268">
                  <c:v>44050</c:v>
                </c:pt>
                <c:pt idx="269">
                  <c:v>44053</c:v>
                </c:pt>
                <c:pt idx="270">
                  <c:v>44054</c:v>
                </c:pt>
                <c:pt idx="271">
                  <c:v>44055</c:v>
                </c:pt>
                <c:pt idx="272">
                  <c:v>44056</c:v>
                </c:pt>
                <c:pt idx="273">
                  <c:v>44057</c:v>
                </c:pt>
                <c:pt idx="274">
                  <c:v>44061</c:v>
                </c:pt>
                <c:pt idx="275">
                  <c:v>44062</c:v>
                </c:pt>
                <c:pt idx="276">
                  <c:v>44063</c:v>
                </c:pt>
                <c:pt idx="277">
                  <c:v>44064</c:v>
                </c:pt>
                <c:pt idx="278">
                  <c:v>44065</c:v>
                </c:pt>
                <c:pt idx="279">
                  <c:v>44068</c:v>
                </c:pt>
                <c:pt idx="280">
                  <c:v>44069</c:v>
                </c:pt>
                <c:pt idx="281">
                  <c:v>44070</c:v>
                </c:pt>
                <c:pt idx="282">
                  <c:v>44071</c:v>
                </c:pt>
                <c:pt idx="283">
                  <c:v>44074</c:v>
                </c:pt>
                <c:pt idx="284">
                  <c:v>44075</c:v>
                </c:pt>
                <c:pt idx="285">
                  <c:v>44076</c:v>
                </c:pt>
                <c:pt idx="286">
                  <c:v>44077</c:v>
                </c:pt>
                <c:pt idx="287">
                  <c:v>44078</c:v>
                </c:pt>
                <c:pt idx="288">
                  <c:v>44081</c:v>
                </c:pt>
                <c:pt idx="289">
                  <c:v>44082</c:v>
                </c:pt>
                <c:pt idx="290">
                  <c:v>44083</c:v>
                </c:pt>
                <c:pt idx="291">
                  <c:v>44084</c:v>
                </c:pt>
                <c:pt idx="292">
                  <c:v>44085</c:v>
                </c:pt>
                <c:pt idx="293">
                  <c:v>44088</c:v>
                </c:pt>
                <c:pt idx="294">
                  <c:v>44089</c:v>
                </c:pt>
                <c:pt idx="295">
                  <c:v>44090</c:v>
                </c:pt>
                <c:pt idx="296">
                  <c:v>44091</c:v>
                </c:pt>
                <c:pt idx="297">
                  <c:v>44092</c:v>
                </c:pt>
                <c:pt idx="298">
                  <c:v>44095</c:v>
                </c:pt>
                <c:pt idx="299">
                  <c:v>44096</c:v>
                </c:pt>
                <c:pt idx="300">
                  <c:v>44097</c:v>
                </c:pt>
                <c:pt idx="301">
                  <c:v>44098</c:v>
                </c:pt>
                <c:pt idx="302">
                  <c:v>44099</c:v>
                </c:pt>
                <c:pt idx="303">
                  <c:v>44102</c:v>
                </c:pt>
                <c:pt idx="304">
                  <c:v>44103</c:v>
                </c:pt>
                <c:pt idx="305">
                  <c:v>44104</c:v>
                </c:pt>
                <c:pt idx="306">
                  <c:v>44105</c:v>
                </c:pt>
                <c:pt idx="307">
                  <c:v>44106</c:v>
                </c:pt>
                <c:pt idx="308">
                  <c:v>44109</c:v>
                </c:pt>
                <c:pt idx="309">
                  <c:v>44110</c:v>
                </c:pt>
                <c:pt idx="310">
                  <c:v>44111</c:v>
                </c:pt>
                <c:pt idx="311">
                  <c:v>44112</c:v>
                </c:pt>
                <c:pt idx="312">
                  <c:v>44113</c:v>
                </c:pt>
                <c:pt idx="313">
                  <c:v>44117</c:v>
                </c:pt>
                <c:pt idx="314">
                  <c:v>44118</c:v>
                </c:pt>
                <c:pt idx="315">
                  <c:v>44119</c:v>
                </c:pt>
                <c:pt idx="316">
                  <c:v>44120</c:v>
                </c:pt>
                <c:pt idx="317">
                  <c:v>44123</c:v>
                </c:pt>
                <c:pt idx="318">
                  <c:v>44124</c:v>
                </c:pt>
                <c:pt idx="319">
                  <c:v>44125</c:v>
                </c:pt>
                <c:pt idx="320">
                  <c:v>44126</c:v>
                </c:pt>
                <c:pt idx="321">
                  <c:v>44127</c:v>
                </c:pt>
                <c:pt idx="322">
                  <c:v>44130</c:v>
                </c:pt>
                <c:pt idx="323">
                  <c:v>44131</c:v>
                </c:pt>
                <c:pt idx="324">
                  <c:v>44132</c:v>
                </c:pt>
                <c:pt idx="325">
                  <c:v>44133</c:v>
                </c:pt>
                <c:pt idx="326">
                  <c:v>44134</c:v>
                </c:pt>
                <c:pt idx="327">
                  <c:v>44137</c:v>
                </c:pt>
                <c:pt idx="328">
                  <c:v>44138</c:v>
                </c:pt>
                <c:pt idx="329">
                  <c:v>44139</c:v>
                </c:pt>
                <c:pt idx="330">
                  <c:v>44140</c:v>
                </c:pt>
                <c:pt idx="331">
                  <c:v>44144</c:v>
                </c:pt>
                <c:pt idx="332">
                  <c:v>44145</c:v>
                </c:pt>
                <c:pt idx="333">
                  <c:v>44146</c:v>
                </c:pt>
                <c:pt idx="334">
                  <c:v>44147</c:v>
                </c:pt>
                <c:pt idx="335">
                  <c:v>44148</c:v>
                </c:pt>
                <c:pt idx="336">
                  <c:v>44151</c:v>
                </c:pt>
                <c:pt idx="337">
                  <c:v>44152</c:v>
                </c:pt>
                <c:pt idx="338">
                  <c:v>44153</c:v>
                </c:pt>
                <c:pt idx="339">
                  <c:v>44154</c:v>
                </c:pt>
                <c:pt idx="340">
                  <c:v>44155</c:v>
                </c:pt>
                <c:pt idx="341">
                  <c:v>44159</c:v>
                </c:pt>
                <c:pt idx="342">
                  <c:v>44160</c:v>
                </c:pt>
                <c:pt idx="343">
                  <c:v>44161</c:v>
                </c:pt>
                <c:pt idx="344">
                  <c:v>44162</c:v>
                </c:pt>
                <c:pt idx="345">
                  <c:v>44165</c:v>
                </c:pt>
                <c:pt idx="346">
                  <c:v>44166</c:v>
                </c:pt>
                <c:pt idx="347">
                  <c:v>44167</c:v>
                </c:pt>
                <c:pt idx="348">
                  <c:v>44168</c:v>
                </c:pt>
                <c:pt idx="349">
                  <c:v>44169</c:v>
                </c:pt>
                <c:pt idx="350">
                  <c:v>44174</c:v>
                </c:pt>
                <c:pt idx="351">
                  <c:v>44175</c:v>
                </c:pt>
                <c:pt idx="352">
                  <c:v>44176</c:v>
                </c:pt>
                <c:pt idx="353">
                  <c:v>44179</c:v>
                </c:pt>
                <c:pt idx="354">
                  <c:v>44180</c:v>
                </c:pt>
                <c:pt idx="355">
                  <c:v>44181</c:v>
                </c:pt>
                <c:pt idx="356">
                  <c:v>44182</c:v>
                </c:pt>
                <c:pt idx="357">
                  <c:v>44183</c:v>
                </c:pt>
                <c:pt idx="358">
                  <c:v>44186</c:v>
                </c:pt>
                <c:pt idx="359">
                  <c:v>44187</c:v>
                </c:pt>
                <c:pt idx="360">
                  <c:v>44188</c:v>
                </c:pt>
                <c:pt idx="361">
                  <c:v>44193</c:v>
                </c:pt>
                <c:pt idx="362">
                  <c:v>44194</c:v>
                </c:pt>
                <c:pt idx="363">
                  <c:v>44195</c:v>
                </c:pt>
                <c:pt idx="364">
                  <c:v>44200</c:v>
                </c:pt>
                <c:pt idx="365">
                  <c:v>44201</c:v>
                </c:pt>
                <c:pt idx="366">
                  <c:v>44202</c:v>
                </c:pt>
                <c:pt idx="367">
                  <c:v>44203</c:v>
                </c:pt>
                <c:pt idx="368">
                  <c:v>44204</c:v>
                </c:pt>
                <c:pt idx="369">
                  <c:v>44207</c:v>
                </c:pt>
                <c:pt idx="370">
                  <c:v>44208</c:v>
                </c:pt>
                <c:pt idx="371">
                  <c:v>44209</c:v>
                </c:pt>
                <c:pt idx="372">
                  <c:v>44210</c:v>
                </c:pt>
                <c:pt idx="373">
                  <c:v>44211</c:v>
                </c:pt>
                <c:pt idx="374">
                  <c:v>44214</c:v>
                </c:pt>
                <c:pt idx="375">
                  <c:v>44215</c:v>
                </c:pt>
                <c:pt idx="376">
                  <c:v>44216</c:v>
                </c:pt>
                <c:pt idx="377">
                  <c:v>44217</c:v>
                </c:pt>
                <c:pt idx="378">
                  <c:v>44218</c:v>
                </c:pt>
                <c:pt idx="379">
                  <c:v>44221</c:v>
                </c:pt>
                <c:pt idx="380">
                  <c:v>44222</c:v>
                </c:pt>
                <c:pt idx="381">
                  <c:v>44223</c:v>
                </c:pt>
                <c:pt idx="382">
                  <c:v>44224</c:v>
                </c:pt>
                <c:pt idx="383">
                  <c:v>44225</c:v>
                </c:pt>
                <c:pt idx="384">
                  <c:v>44228</c:v>
                </c:pt>
                <c:pt idx="385">
                  <c:v>44229</c:v>
                </c:pt>
                <c:pt idx="386">
                  <c:v>44230</c:v>
                </c:pt>
                <c:pt idx="387">
                  <c:v>44231</c:v>
                </c:pt>
                <c:pt idx="388">
                  <c:v>44232</c:v>
                </c:pt>
                <c:pt idx="389">
                  <c:v>44235</c:v>
                </c:pt>
                <c:pt idx="390">
                  <c:v>44236</c:v>
                </c:pt>
                <c:pt idx="391">
                  <c:v>44237</c:v>
                </c:pt>
                <c:pt idx="392">
                  <c:v>44238</c:v>
                </c:pt>
                <c:pt idx="393">
                  <c:v>44239</c:v>
                </c:pt>
                <c:pt idx="394">
                  <c:v>44244</c:v>
                </c:pt>
                <c:pt idx="395">
                  <c:v>44245</c:v>
                </c:pt>
                <c:pt idx="396">
                  <c:v>44246</c:v>
                </c:pt>
                <c:pt idx="397">
                  <c:v>44249</c:v>
                </c:pt>
                <c:pt idx="398">
                  <c:v>44250</c:v>
                </c:pt>
                <c:pt idx="399">
                  <c:v>44251</c:v>
                </c:pt>
                <c:pt idx="400">
                  <c:v>44252</c:v>
                </c:pt>
                <c:pt idx="401">
                  <c:v>44253</c:v>
                </c:pt>
                <c:pt idx="402">
                  <c:v>44256</c:v>
                </c:pt>
                <c:pt idx="403">
                  <c:v>44257</c:v>
                </c:pt>
                <c:pt idx="404">
                  <c:v>44258</c:v>
                </c:pt>
                <c:pt idx="405">
                  <c:v>44259</c:v>
                </c:pt>
                <c:pt idx="406">
                  <c:v>44260</c:v>
                </c:pt>
                <c:pt idx="407">
                  <c:v>44263</c:v>
                </c:pt>
                <c:pt idx="408">
                  <c:v>44264</c:v>
                </c:pt>
                <c:pt idx="409">
                  <c:v>44265</c:v>
                </c:pt>
                <c:pt idx="410">
                  <c:v>44266</c:v>
                </c:pt>
                <c:pt idx="411">
                  <c:v>44267</c:v>
                </c:pt>
                <c:pt idx="412">
                  <c:v>44270</c:v>
                </c:pt>
                <c:pt idx="413">
                  <c:v>44271</c:v>
                </c:pt>
                <c:pt idx="414">
                  <c:v>44272</c:v>
                </c:pt>
                <c:pt idx="415">
                  <c:v>44273</c:v>
                </c:pt>
                <c:pt idx="416">
                  <c:v>44274</c:v>
                </c:pt>
                <c:pt idx="417">
                  <c:v>44277</c:v>
                </c:pt>
                <c:pt idx="418">
                  <c:v>44278</c:v>
                </c:pt>
                <c:pt idx="419">
                  <c:v>44280</c:v>
                </c:pt>
                <c:pt idx="420">
                  <c:v>44281</c:v>
                </c:pt>
                <c:pt idx="421">
                  <c:v>44284</c:v>
                </c:pt>
                <c:pt idx="422">
                  <c:v>44285</c:v>
                </c:pt>
                <c:pt idx="423">
                  <c:v>44286</c:v>
                </c:pt>
                <c:pt idx="424">
                  <c:v>44291</c:v>
                </c:pt>
                <c:pt idx="425">
                  <c:v>44292</c:v>
                </c:pt>
                <c:pt idx="426">
                  <c:v>44293</c:v>
                </c:pt>
                <c:pt idx="427">
                  <c:v>44294</c:v>
                </c:pt>
                <c:pt idx="428">
                  <c:v>44295</c:v>
                </c:pt>
                <c:pt idx="429">
                  <c:v>44298</c:v>
                </c:pt>
                <c:pt idx="430">
                  <c:v>44299</c:v>
                </c:pt>
                <c:pt idx="431">
                  <c:v>44300</c:v>
                </c:pt>
                <c:pt idx="432">
                  <c:v>44301</c:v>
                </c:pt>
                <c:pt idx="433">
                  <c:v>44302</c:v>
                </c:pt>
                <c:pt idx="434">
                  <c:v>44305</c:v>
                </c:pt>
                <c:pt idx="435">
                  <c:v>44306</c:v>
                </c:pt>
                <c:pt idx="436">
                  <c:v>44307</c:v>
                </c:pt>
                <c:pt idx="437">
                  <c:v>44308</c:v>
                </c:pt>
                <c:pt idx="438">
                  <c:v>44309</c:v>
                </c:pt>
                <c:pt idx="439">
                  <c:v>44312</c:v>
                </c:pt>
                <c:pt idx="440">
                  <c:v>44313</c:v>
                </c:pt>
                <c:pt idx="441">
                  <c:v>44314</c:v>
                </c:pt>
                <c:pt idx="442">
                  <c:v>44315</c:v>
                </c:pt>
                <c:pt idx="443">
                  <c:v>44316</c:v>
                </c:pt>
                <c:pt idx="444">
                  <c:v>44319</c:v>
                </c:pt>
                <c:pt idx="445">
                  <c:v>44320</c:v>
                </c:pt>
                <c:pt idx="446">
                  <c:v>44321</c:v>
                </c:pt>
                <c:pt idx="447">
                  <c:v>44322</c:v>
                </c:pt>
                <c:pt idx="448">
                  <c:v>44323</c:v>
                </c:pt>
                <c:pt idx="449">
                  <c:v>44326</c:v>
                </c:pt>
                <c:pt idx="450">
                  <c:v>44327</c:v>
                </c:pt>
                <c:pt idx="451">
                  <c:v>44328</c:v>
                </c:pt>
                <c:pt idx="452">
                  <c:v>44329</c:v>
                </c:pt>
                <c:pt idx="453">
                  <c:v>44330</c:v>
                </c:pt>
                <c:pt idx="454">
                  <c:v>44333</c:v>
                </c:pt>
                <c:pt idx="455">
                  <c:v>44334</c:v>
                </c:pt>
                <c:pt idx="456">
                  <c:v>44335</c:v>
                </c:pt>
                <c:pt idx="457">
                  <c:v>44336</c:v>
                </c:pt>
                <c:pt idx="458">
                  <c:v>44337</c:v>
                </c:pt>
                <c:pt idx="459">
                  <c:v>44342</c:v>
                </c:pt>
                <c:pt idx="460">
                  <c:v>44343</c:v>
                </c:pt>
                <c:pt idx="461">
                  <c:v>44344</c:v>
                </c:pt>
                <c:pt idx="462">
                  <c:v>44347</c:v>
                </c:pt>
                <c:pt idx="463">
                  <c:v>44348</c:v>
                </c:pt>
                <c:pt idx="464">
                  <c:v>44349</c:v>
                </c:pt>
                <c:pt idx="465">
                  <c:v>44350</c:v>
                </c:pt>
                <c:pt idx="466">
                  <c:v>44351</c:v>
                </c:pt>
                <c:pt idx="467">
                  <c:v>44354</c:v>
                </c:pt>
                <c:pt idx="468">
                  <c:v>44355</c:v>
                </c:pt>
                <c:pt idx="469">
                  <c:v>44356</c:v>
                </c:pt>
                <c:pt idx="470">
                  <c:v>44357</c:v>
                </c:pt>
                <c:pt idx="471">
                  <c:v>44358</c:v>
                </c:pt>
                <c:pt idx="472">
                  <c:v>44361</c:v>
                </c:pt>
                <c:pt idx="473">
                  <c:v>44362</c:v>
                </c:pt>
                <c:pt idx="474">
                  <c:v>44363</c:v>
                </c:pt>
                <c:pt idx="475">
                  <c:v>44364</c:v>
                </c:pt>
                <c:pt idx="476">
                  <c:v>44365</c:v>
                </c:pt>
                <c:pt idx="477">
                  <c:v>44369</c:v>
                </c:pt>
                <c:pt idx="478">
                  <c:v>44370</c:v>
                </c:pt>
                <c:pt idx="479">
                  <c:v>44371</c:v>
                </c:pt>
                <c:pt idx="480">
                  <c:v>44372</c:v>
                </c:pt>
                <c:pt idx="481">
                  <c:v>44375</c:v>
                </c:pt>
                <c:pt idx="482">
                  <c:v>44376</c:v>
                </c:pt>
                <c:pt idx="483">
                  <c:v>44377</c:v>
                </c:pt>
                <c:pt idx="484">
                  <c:v>44378</c:v>
                </c:pt>
                <c:pt idx="485">
                  <c:v>44379</c:v>
                </c:pt>
                <c:pt idx="486">
                  <c:v>44382</c:v>
                </c:pt>
                <c:pt idx="487">
                  <c:v>44383</c:v>
                </c:pt>
                <c:pt idx="488">
                  <c:v>44384</c:v>
                </c:pt>
                <c:pt idx="489">
                  <c:v>44385</c:v>
                </c:pt>
                <c:pt idx="490">
                  <c:v>44389</c:v>
                </c:pt>
                <c:pt idx="491">
                  <c:v>44390</c:v>
                </c:pt>
                <c:pt idx="492">
                  <c:v>44391</c:v>
                </c:pt>
                <c:pt idx="493">
                  <c:v>44392</c:v>
                </c:pt>
                <c:pt idx="494">
                  <c:v>44393</c:v>
                </c:pt>
                <c:pt idx="495">
                  <c:v>44396</c:v>
                </c:pt>
                <c:pt idx="496">
                  <c:v>44397</c:v>
                </c:pt>
                <c:pt idx="497">
                  <c:v>44398</c:v>
                </c:pt>
                <c:pt idx="498">
                  <c:v>44399</c:v>
                </c:pt>
                <c:pt idx="499">
                  <c:v>44400</c:v>
                </c:pt>
                <c:pt idx="500">
                  <c:v>44403</c:v>
                </c:pt>
                <c:pt idx="501">
                  <c:v>44404</c:v>
                </c:pt>
                <c:pt idx="502">
                  <c:v>44405</c:v>
                </c:pt>
                <c:pt idx="503">
                  <c:v>44406</c:v>
                </c:pt>
                <c:pt idx="504">
                  <c:v>44407</c:v>
                </c:pt>
                <c:pt idx="505">
                  <c:v>44410</c:v>
                </c:pt>
                <c:pt idx="506">
                  <c:v>44411</c:v>
                </c:pt>
                <c:pt idx="507">
                  <c:v>44412</c:v>
                </c:pt>
                <c:pt idx="508">
                  <c:v>44413</c:v>
                </c:pt>
                <c:pt idx="509">
                  <c:v>44414</c:v>
                </c:pt>
                <c:pt idx="510">
                  <c:v>44417</c:v>
                </c:pt>
                <c:pt idx="511">
                  <c:v>44418</c:v>
                </c:pt>
                <c:pt idx="512">
                  <c:v>44419</c:v>
                </c:pt>
                <c:pt idx="513">
                  <c:v>44420</c:v>
                </c:pt>
                <c:pt idx="514">
                  <c:v>44421</c:v>
                </c:pt>
                <c:pt idx="515">
                  <c:v>44425</c:v>
                </c:pt>
                <c:pt idx="516">
                  <c:v>44426</c:v>
                </c:pt>
                <c:pt idx="517">
                  <c:v>44427</c:v>
                </c:pt>
                <c:pt idx="518">
                  <c:v>44428</c:v>
                </c:pt>
                <c:pt idx="519">
                  <c:v>44431</c:v>
                </c:pt>
                <c:pt idx="520">
                  <c:v>44432</c:v>
                </c:pt>
                <c:pt idx="521">
                  <c:v>44433</c:v>
                </c:pt>
                <c:pt idx="522">
                  <c:v>44434</c:v>
                </c:pt>
                <c:pt idx="523">
                  <c:v>44435</c:v>
                </c:pt>
                <c:pt idx="524">
                  <c:v>44438</c:v>
                </c:pt>
                <c:pt idx="525">
                  <c:v>44439</c:v>
                </c:pt>
                <c:pt idx="526">
                  <c:v>44440</c:v>
                </c:pt>
                <c:pt idx="527">
                  <c:v>44441</c:v>
                </c:pt>
                <c:pt idx="528">
                  <c:v>44442</c:v>
                </c:pt>
                <c:pt idx="529">
                  <c:v>44445</c:v>
                </c:pt>
                <c:pt idx="530">
                  <c:v>44446</c:v>
                </c:pt>
                <c:pt idx="531">
                  <c:v>44447</c:v>
                </c:pt>
                <c:pt idx="532">
                  <c:v>44448</c:v>
                </c:pt>
                <c:pt idx="533">
                  <c:v>44449</c:v>
                </c:pt>
                <c:pt idx="534">
                  <c:v>44452</c:v>
                </c:pt>
                <c:pt idx="535">
                  <c:v>44453</c:v>
                </c:pt>
                <c:pt idx="536">
                  <c:v>44454</c:v>
                </c:pt>
                <c:pt idx="537">
                  <c:v>44455</c:v>
                </c:pt>
                <c:pt idx="538">
                  <c:v>44456</c:v>
                </c:pt>
                <c:pt idx="539">
                  <c:v>44459</c:v>
                </c:pt>
                <c:pt idx="540">
                  <c:v>44460</c:v>
                </c:pt>
                <c:pt idx="541">
                  <c:v>44461</c:v>
                </c:pt>
                <c:pt idx="542">
                  <c:v>44462</c:v>
                </c:pt>
                <c:pt idx="543">
                  <c:v>44463</c:v>
                </c:pt>
                <c:pt idx="544">
                  <c:v>44466</c:v>
                </c:pt>
                <c:pt idx="545">
                  <c:v>44467</c:v>
                </c:pt>
                <c:pt idx="546">
                  <c:v>44468</c:v>
                </c:pt>
                <c:pt idx="547">
                  <c:v>44469</c:v>
                </c:pt>
                <c:pt idx="548">
                  <c:v>44470</c:v>
                </c:pt>
                <c:pt idx="549">
                  <c:v>44473</c:v>
                </c:pt>
                <c:pt idx="550">
                  <c:v>44474</c:v>
                </c:pt>
                <c:pt idx="551">
                  <c:v>44475</c:v>
                </c:pt>
                <c:pt idx="552">
                  <c:v>44476</c:v>
                </c:pt>
                <c:pt idx="553">
                  <c:v>44481</c:v>
                </c:pt>
                <c:pt idx="554">
                  <c:v>44482</c:v>
                </c:pt>
                <c:pt idx="555">
                  <c:v>44483</c:v>
                </c:pt>
                <c:pt idx="556">
                  <c:v>44484</c:v>
                </c:pt>
                <c:pt idx="557">
                  <c:v>44487</c:v>
                </c:pt>
                <c:pt idx="558">
                  <c:v>44488</c:v>
                </c:pt>
                <c:pt idx="559">
                  <c:v>44489</c:v>
                </c:pt>
                <c:pt idx="560">
                  <c:v>44490</c:v>
                </c:pt>
                <c:pt idx="561">
                  <c:v>44491</c:v>
                </c:pt>
                <c:pt idx="562">
                  <c:v>44494</c:v>
                </c:pt>
                <c:pt idx="563">
                  <c:v>44495</c:v>
                </c:pt>
                <c:pt idx="564">
                  <c:v>44496</c:v>
                </c:pt>
                <c:pt idx="565">
                  <c:v>44497</c:v>
                </c:pt>
                <c:pt idx="566">
                  <c:v>44498</c:v>
                </c:pt>
                <c:pt idx="567">
                  <c:v>44501</c:v>
                </c:pt>
                <c:pt idx="568">
                  <c:v>44502</c:v>
                </c:pt>
                <c:pt idx="569">
                  <c:v>44503</c:v>
                </c:pt>
                <c:pt idx="570">
                  <c:v>44504</c:v>
                </c:pt>
                <c:pt idx="571">
                  <c:v>44505</c:v>
                </c:pt>
                <c:pt idx="572">
                  <c:v>44508</c:v>
                </c:pt>
                <c:pt idx="573">
                  <c:v>44509</c:v>
                </c:pt>
                <c:pt idx="574">
                  <c:v>44510</c:v>
                </c:pt>
                <c:pt idx="575">
                  <c:v>44511</c:v>
                </c:pt>
                <c:pt idx="576">
                  <c:v>44512</c:v>
                </c:pt>
                <c:pt idx="577">
                  <c:v>44515</c:v>
                </c:pt>
                <c:pt idx="578">
                  <c:v>44516</c:v>
                </c:pt>
                <c:pt idx="579">
                  <c:v>44517</c:v>
                </c:pt>
                <c:pt idx="580">
                  <c:v>44518</c:v>
                </c:pt>
                <c:pt idx="581">
                  <c:v>44519</c:v>
                </c:pt>
                <c:pt idx="582">
                  <c:v>44523</c:v>
                </c:pt>
                <c:pt idx="583">
                  <c:v>44524</c:v>
                </c:pt>
                <c:pt idx="584">
                  <c:v>44525</c:v>
                </c:pt>
                <c:pt idx="585">
                  <c:v>44526</c:v>
                </c:pt>
                <c:pt idx="586">
                  <c:v>44529</c:v>
                </c:pt>
                <c:pt idx="587">
                  <c:v>44530</c:v>
                </c:pt>
                <c:pt idx="588">
                  <c:v>44531</c:v>
                </c:pt>
                <c:pt idx="589">
                  <c:v>44532</c:v>
                </c:pt>
                <c:pt idx="590">
                  <c:v>44533</c:v>
                </c:pt>
                <c:pt idx="591">
                  <c:v>44536</c:v>
                </c:pt>
                <c:pt idx="592">
                  <c:v>44537</c:v>
                </c:pt>
                <c:pt idx="593">
                  <c:v>44539</c:v>
                </c:pt>
                <c:pt idx="594">
                  <c:v>44540</c:v>
                </c:pt>
                <c:pt idx="595">
                  <c:v>44543</c:v>
                </c:pt>
                <c:pt idx="596">
                  <c:v>44544</c:v>
                </c:pt>
                <c:pt idx="597">
                  <c:v>44545</c:v>
                </c:pt>
                <c:pt idx="598">
                  <c:v>44546</c:v>
                </c:pt>
                <c:pt idx="599">
                  <c:v>44547</c:v>
                </c:pt>
                <c:pt idx="600">
                  <c:v>44550</c:v>
                </c:pt>
                <c:pt idx="601">
                  <c:v>44551</c:v>
                </c:pt>
                <c:pt idx="602">
                  <c:v>44552</c:v>
                </c:pt>
                <c:pt idx="603">
                  <c:v>44553</c:v>
                </c:pt>
                <c:pt idx="604">
                  <c:v>44557</c:v>
                </c:pt>
                <c:pt idx="605">
                  <c:v>44558</c:v>
                </c:pt>
                <c:pt idx="606">
                  <c:v>44559</c:v>
                </c:pt>
                <c:pt idx="607">
                  <c:v>44560</c:v>
                </c:pt>
                <c:pt idx="608">
                  <c:v>44564</c:v>
                </c:pt>
                <c:pt idx="609">
                  <c:v>44565</c:v>
                </c:pt>
                <c:pt idx="610">
                  <c:v>44566</c:v>
                </c:pt>
                <c:pt idx="611">
                  <c:v>44567</c:v>
                </c:pt>
                <c:pt idx="612">
                  <c:v>44568</c:v>
                </c:pt>
                <c:pt idx="613">
                  <c:v>44571</c:v>
                </c:pt>
                <c:pt idx="614">
                  <c:v>44572</c:v>
                </c:pt>
                <c:pt idx="615">
                  <c:v>44573</c:v>
                </c:pt>
                <c:pt idx="616">
                  <c:v>44574</c:v>
                </c:pt>
                <c:pt idx="617">
                  <c:v>44575</c:v>
                </c:pt>
                <c:pt idx="618">
                  <c:v>44578</c:v>
                </c:pt>
                <c:pt idx="619">
                  <c:v>44579</c:v>
                </c:pt>
                <c:pt idx="620">
                  <c:v>44580</c:v>
                </c:pt>
                <c:pt idx="621">
                  <c:v>44581</c:v>
                </c:pt>
                <c:pt idx="622">
                  <c:v>44582</c:v>
                </c:pt>
                <c:pt idx="623">
                  <c:v>44585</c:v>
                </c:pt>
                <c:pt idx="624">
                  <c:v>44586</c:v>
                </c:pt>
                <c:pt idx="625">
                  <c:v>44587</c:v>
                </c:pt>
                <c:pt idx="626">
                  <c:v>44588</c:v>
                </c:pt>
                <c:pt idx="627">
                  <c:v>44589</c:v>
                </c:pt>
                <c:pt idx="628">
                  <c:v>44592</c:v>
                </c:pt>
                <c:pt idx="629">
                  <c:v>44593</c:v>
                </c:pt>
                <c:pt idx="630">
                  <c:v>44594</c:v>
                </c:pt>
                <c:pt idx="631">
                  <c:v>44595</c:v>
                </c:pt>
                <c:pt idx="632">
                  <c:v>44596</c:v>
                </c:pt>
                <c:pt idx="633">
                  <c:v>44599</c:v>
                </c:pt>
                <c:pt idx="634">
                  <c:v>44600</c:v>
                </c:pt>
                <c:pt idx="635">
                  <c:v>44601</c:v>
                </c:pt>
                <c:pt idx="636">
                  <c:v>44602</c:v>
                </c:pt>
                <c:pt idx="637">
                  <c:v>44603</c:v>
                </c:pt>
                <c:pt idx="638">
                  <c:v>44606</c:v>
                </c:pt>
                <c:pt idx="639">
                  <c:v>44607</c:v>
                </c:pt>
                <c:pt idx="640">
                  <c:v>44608</c:v>
                </c:pt>
                <c:pt idx="641">
                  <c:v>44609</c:v>
                </c:pt>
                <c:pt idx="642">
                  <c:v>44610</c:v>
                </c:pt>
                <c:pt idx="643">
                  <c:v>44613</c:v>
                </c:pt>
                <c:pt idx="644">
                  <c:v>44614</c:v>
                </c:pt>
                <c:pt idx="645">
                  <c:v>44615</c:v>
                </c:pt>
                <c:pt idx="646">
                  <c:v>44616</c:v>
                </c:pt>
                <c:pt idx="647">
                  <c:v>44617</c:v>
                </c:pt>
                <c:pt idx="648">
                  <c:v>44622</c:v>
                </c:pt>
                <c:pt idx="649">
                  <c:v>44623</c:v>
                </c:pt>
                <c:pt idx="650">
                  <c:v>44624</c:v>
                </c:pt>
                <c:pt idx="651">
                  <c:v>44627</c:v>
                </c:pt>
                <c:pt idx="652">
                  <c:v>44628</c:v>
                </c:pt>
                <c:pt idx="653">
                  <c:v>44629</c:v>
                </c:pt>
                <c:pt idx="654">
                  <c:v>44630</c:v>
                </c:pt>
                <c:pt idx="655">
                  <c:v>44631</c:v>
                </c:pt>
                <c:pt idx="656">
                  <c:v>44634</c:v>
                </c:pt>
                <c:pt idx="657">
                  <c:v>44635</c:v>
                </c:pt>
                <c:pt idx="658">
                  <c:v>44636</c:v>
                </c:pt>
                <c:pt idx="659">
                  <c:v>44637</c:v>
                </c:pt>
                <c:pt idx="660">
                  <c:v>44638</c:v>
                </c:pt>
                <c:pt idx="661">
                  <c:v>44641</c:v>
                </c:pt>
                <c:pt idx="662">
                  <c:v>44642</c:v>
                </c:pt>
                <c:pt idx="663">
                  <c:v>44643</c:v>
                </c:pt>
                <c:pt idx="664">
                  <c:v>44645</c:v>
                </c:pt>
                <c:pt idx="665">
                  <c:v>44648</c:v>
                </c:pt>
                <c:pt idx="666">
                  <c:v>44649</c:v>
                </c:pt>
                <c:pt idx="667">
                  <c:v>44650</c:v>
                </c:pt>
                <c:pt idx="668">
                  <c:v>44651</c:v>
                </c:pt>
                <c:pt idx="669">
                  <c:v>44652</c:v>
                </c:pt>
                <c:pt idx="670">
                  <c:v>44655</c:v>
                </c:pt>
                <c:pt idx="671">
                  <c:v>44656</c:v>
                </c:pt>
                <c:pt idx="672">
                  <c:v>44657</c:v>
                </c:pt>
                <c:pt idx="673">
                  <c:v>44658</c:v>
                </c:pt>
                <c:pt idx="674">
                  <c:v>44659</c:v>
                </c:pt>
                <c:pt idx="675">
                  <c:v>44662</c:v>
                </c:pt>
                <c:pt idx="676">
                  <c:v>44663</c:v>
                </c:pt>
                <c:pt idx="677">
                  <c:v>44664</c:v>
                </c:pt>
                <c:pt idx="678">
                  <c:v>44669</c:v>
                </c:pt>
                <c:pt idx="679">
                  <c:v>44670</c:v>
                </c:pt>
                <c:pt idx="680">
                  <c:v>44671</c:v>
                </c:pt>
                <c:pt idx="681">
                  <c:v>44672</c:v>
                </c:pt>
                <c:pt idx="682">
                  <c:v>44673</c:v>
                </c:pt>
                <c:pt idx="683">
                  <c:v>44676</c:v>
                </c:pt>
                <c:pt idx="684">
                  <c:v>44677</c:v>
                </c:pt>
                <c:pt idx="685">
                  <c:v>44678</c:v>
                </c:pt>
                <c:pt idx="686">
                  <c:v>44679</c:v>
                </c:pt>
                <c:pt idx="687">
                  <c:v>44680</c:v>
                </c:pt>
                <c:pt idx="688">
                  <c:v>44683</c:v>
                </c:pt>
                <c:pt idx="689">
                  <c:v>44684</c:v>
                </c:pt>
                <c:pt idx="690">
                  <c:v>44685</c:v>
                </c:pt>
                <c:pt idx="691">
                  <c:v>44686</c:v>
                </c:pt>
                <c:pt idx="692">
                  <c:v>44687</c:v>
                </c:pt>
                <c:pt idx="693">
                  <c:v>44690</c:v>
                </c:pt>
                <c:pt idx="694">
                  <c:v>44691</c:v>
                </c:pt>
                <c:pt idx="695">
                  <c:v>44692</c:v>
                </c:pt>
                <c:pt idx="696">
                  <c:v>44693</c:v>
                </c:pt>
                <c:pt idx="697">
                  <c:v>44694</c:v>
                </c:pt>
                <c:pt idx="698">
                  <c:v>44697</c:v>
                </c:pt>
                <c:pt idx="699">
                  <c:v>44698</c:v>
                </c:pt>
                <c:pt idx="700">
                  <c:v>44700</c:v>
                </c:pt>
                <c:pt idx="701">
                  <c:v>44701</c:v>
                </c:pt>
                <c:pt idx="702">
                  <c:v>44704</c:v>
                </c:pt>
                <c:pt idx="703">
                  <c:v>44705</c:v>
                </c:pt>
                <c:pt idx="704">
                  <c:v>44707</c:v>
                </c:pt>
                <c:pt idx="705">
                  <c:v>44708</c:v>
                </c:pt>
                <c:pt idx="706">
                  <c:v>44711</c:v>
                </c:pt>
                <c:pt idx="707">
                  <c:v>44712</c:v>
                </c:pt>
                <c:pt idx="708">
                  <c:v>44713</c:v>
                </c:pt>
                <c:pt idx="709">
                  <c:v>44714</c:v>
                </c:pt>
                <c:pt idx="710">
                  <c:v>44715</c:v>
                </c:pt>
                <c:pt idx="711">
                  <c:v>44718</c:v>
                </c:pt>
                <c:pt idx="712">
                  <c:v>44719</c:v>
                </c:pt>
                <c:pt idx="713">
                  <c:v>44720</c:v>
                </c:pt>
                <c:pt idx="714">
                  <c:v>44721</c:v>
                </c:pt>
                <c:pt idx="715">
                  <c:v>44722</c:v>
                </c:pt>
                <c:pt idx="716">
                  <c:v>44725</c:v>
                </c:pt>
                <c:pt idx="717">
                  <c:v>44726</c:v>
                </c:pt>
                <c:pt idx="718">
                  <c:v>44727</c:v>
                </c:pt>
                <c:pt idx="719">
                  <c:v>44728</c:v>
                </c:pt>
                <c:pt idx="720">
                  <c:v>44733</c:v>
                </c:pt>
                <c:pt idx="721">
                  <c:v>44734</c:v>
                </c:pt>
                <c:pt idx="722">
                  <c:v>44735</c:v>
                </c:pt>
                <c:pt idx="723">
                  <c:v>44736</c:v>
                </c:pt>
                <c:pt idx="724">
                  <c:v>44739</c:v>
                </c:pt>
                <c:pt idx="725">
                  <c:v>44740</c:v>
                </c:pt>
                <c:pt idx="726">
                  <c:v>44741</c:v>
                </c:pt>
                <c:pt idx="727">
                  <c:v>44742</c:v>
                </c:pt>
                <c:pt idx="728">
                  <c:v>44743</c:v>
                </c:pt>
                <c:pt idx="729">
                  <c:v>44746</c:v>
                </c:pt>
                <c:pt idx="730">
                  <c:v>44747</c:v>
                </c:pt>
                <c:pt idx="731">
                  <c:v>44748</c:v>
                </c:pt>
                <c:pt idx="732">
                  <c:v>44749</c:v>
                </c:pt>
                <c:pt idx="733">
                  <c:v>44750</c:v>
                </c:pt>
                <c:pt idx="734">
                  <c:v>44753</c:v>
                </c:pt>
                <c:pt idx="735">
                  <c:v>44754</c:v>
                </c:pt>
                <c:pt idx="736">
                  <c:v>44755</c:v>
                </c:pt>
                <c:pt idx="737">
                  <c:v>44756</c:v>
                </c:pt>
                <c:pt idx="738">
                  <c:v>44757</c:v>
                </c:pt>
                <c:pt idx="739">
                  <c:v>44760</c:v>
                </c:pt>
                <c:pt idx="740">
                  <c:v>44761</c:v>
                </c:pt>
                <c:pt idx="741">
                  <c:v>44762</c:v>
                </c:pt>
                <c:pt idx="742">
                  <c:v>44763</c:v>
                </c:pt>
                <c:pt idx="743">
                  <c:v>44764</c:v>
                </c:pt>
                <c:pt idx="744">
                  <c:v>44767</c:v>
                </c:pt>
                <c:pt idx="745">
                  <c:v>44768</c:v>
                </c:pt>
                <c:pt idx="746">
                  <c:v>44769</c:v>
                </c:pt>
                <c:pt idx="747">
                  <c:v>44770</c:v>
                </c:pt>
                <c:pt idx="748">
                  <c:v>44771</c:v>
                </c:pt>
                <c:pt idx="749">
                  <c:v>44774</c:v>
                </c:pt>
                <c:pt idx="750">
                  <c:v>44775</c:v>
                </c:pt>
                <c:pt idx="751">
                  <c:v>44776</c:v>
                </c:pt>
                <c:pt idx="752">
                  <c:v>44777</c:v>
                </c:pt>
                <c:pt idx="753">
                  <c:v>44778</c:v>
                </c:pt>
                <c:pt idx="754">
                  <c:v>44781</c:v>
                </c:pt>
                <c:pt idx="755">
                  <c:v>44782</c:v>
                </c:pt>
                <c:pt idx="756">
                  <c:v>44783</c:v>
                </c:pt>
                <c:pt idx="757">
                  <c:v>44784</c:v>
                </c:pt>
                <c:pt idx="758">
                  <c:v>44785</c:v>
                </c:pt>
                <c:pt idx="759">
                  <c:v>44788</c:v>
                </c:pt>
                <c:pt idx="760">
                  <c:v>44789</c:v>
                </c:pt>
                <c:pt idx="761">
                  <c:v>44790</c:v>
                </c:pt>
                <c:pt idx="762">
                  <c:v>44791</c:v>
                </c:pt>
                <c:pt idx="763">
                  <c:v>44792</c:v>
                </c:pt>
                <c:pt idx="764">
                  <c:v>44795</c:v>
                </c:pt>
                <c:pt idx="765">
                  <c:v>44796</c:v>
                </c:pt>
                <c:pt idx="766">
                  <c:v>44797</c:v>
                </c:pt>
                <c:pt idx="767">
                  <c:v>44798</c:v>
                </c:pt>
                <c:pt idx="768">
                  <c:v>44799</c:v>
                </c:pt>
                <c:pt idx="769">
                  <c:v>44802</c:v>
                </c:pt>
                <c:pt idx="770">
                  <c:v>44803</c:v>
                </c:pt>
                <c:pt idx="771">
                  <c:v>44804</c:v>
                </c:pt>
                <c:pt idx="772">
                  <c:v>44805</c:v>
                </c:pt>
                <c:pt idx="773">
                  <c:v>44806</c:v>
                </c:pt>
                <c:pt idx="774">
                  <c:v>44809</c:v>
                </c:pt>
                <c:pt idx="775">
                  <c:v>44810</c:v>
                </c:pt>
                <c:pt idx="776">
                  <c:v>44811</c:v>
                </c:pt>
                <c:pt idx="777">
                  <c:v>44812</c:v>
                </c:pt>
                <c:pt idx="778">
                  <c:v>44813</c:v>
                </c:pt>
                <c:pt idx="779">
                  <c:v>44816</c:v>
                </c:pt>
                <c:pt idx="780">
                  <c:v>44817</c:v>
                </c:pt>
                <c:pt idx="781">
                  <c:v>44818</c:v>
                </c:pt>
                <c:pt idx="782">
                  <c:v>44819</c:v>
                </c:pt>
                <c:pt idx="783">
                  <c:v>44820</c:v>
                </c:pt>
                <c:pt idx="784">
                  <c:v>44823</c:v>
                </c:pt>
                <c:pt idx="785">
                  <c:v>44824</c:v>
                </c:pt>
                <c:pt idx="786">
                  <c:v>44825</c:v>
                </c:pt>
                <c:pt idx="787">
                  <c:v>44826</c:v>
                </c:pt>
                <c:pt idx="788">
                  <c:v>44827</c:v>
                </c:pt>
                <c:pt idx="789">
                  <c:v>44830</c:v>
                </c:pt>
                <c:pt idx="790">
                  <c:v>44831</c:v>
                </c:pt>
                <c:pt idx="791">
                  <c:v>44832</c:v>
                </c:pt>
                <c:pt idx="792">
                  <c:v>44833</c:v>
                </c:pt>
                <c:pt idx="793">
                  <c:v>44834</c:v>
                </c:pt>
                <c:pt idx="794">
                  <c:v>44837</c:v>
                </c:pt>
                <c:pt idx="795">
                  <c:v>44838</c:v>
                </c:pt>
                <c:pt idx="796">
                  <c:v>44839</c:v>
                </c:pt>
                <c:pt idx="797">
                  <c:v>44840</c:v>
                </c:pt>
                <c:pt idx="798">
                  <c:v>44841</c:v>
                </c:pt>
                <c:pt idx="799">
                  <c:v>44844</c:v>
                </c:pt>
                <c:pt idx="800">
                  <c:v>44845</c:v>
                </c:pt>
                <c:pt idx="801">
                  <c:v>44846</c:v>
                </c:pt>
                <c:pt idx="802">
                  <c:v>44847</c:v>
                </c:pt>
                <c:pt idx="803">
                  <c:v>44848</c:v>
                </c:pt>
                <c:pt idx="804">
                  <c:v>44851</c:v>
                </c:pt>
                <c:pt idx="805">
                  <c:v>44852</c:v>
                </c:pt>
                <c:pt idx="806">
                  <c:v>44853</c:v>
                </c:pt>
                <c:pt idx="807">
                  <c:v>44854</c:v>
                </c:pt>
                <c:pt idx="808">
                  <c:v>44855</c:v>
                </c:pt>
                <c:pt idx="809">
                  <c:v>44858</c:v>
                </c:pt>
                <c:pt idx="810">
                  <c:v>44859</c:v>
                </c:pt>
                <c:pt idx="811">
                  <c:v>44860</c:v>
                </c:pt>
                <c:pt idx="812">
                  <c:v>44861</c:v>
                </c:pt>
                <c:pt idx="813">
                  <c:v>44862</c:v>
                </c:pt>
                <c:pt idx="814">
                  <c:v>44865</c:v>
                </c:pt>
                <c:pt idx="815">
                  <c:v>44866</c:v>
                </c:pt>
                <c:pt idx="816">
                  <c:v>44867</c:v>
                </c:pt>
                <c:pt idx="817">
                  <c:v>44868</c:v>
                </c:pt>
                <c:pt idx="818">
                  <c:v>44869</c:v>
                </c:pt>
                <c:pt idx="819">
                  <c:v>44872</c:v>
                </c:pt>
                <c:pt idx="820">
                  <c:v>44873</c:v>
                </c:pt>
                <c:pt idx="821">
                  <c:v>44874</c:v>
                </c:pt>
                <c:pt idx="822">
                  <c:v>44875</c:v>
                </c:pt>
                <c:pt idx="823">
                  <c:v>44876</c:v>
                </c:pt>
                <c:pt idx="824">
                  <c:v>44879</c:v>
                </c:pt>
                <c:pt idx="825">
                  <c:v>44880</c:v>
                </c:pt>
                <c:pt idx="826">
                  <c:v>44881</c:v>
                </c:pt>
                <c:pt idx="827">
                  <c:v>44882</c:v>
                </c:pt>
                <c:pt idx="828">
                  <c:v>44883</c:v>
                </c:pt>
                <c:pt idx="829">
                  <c:v>44886</c:v>
                </c:pt>
                <c:pt idx="830">
                  <c:v>44887</c:v>
                </c:pt>
                <c:pt idx="831">
                  <c:v>44888</c:v>
                </c:pt>
                <c:pt idx="832">
                  <c:v>44889</c:v>
                </c:pt>
                <c:pt idx="833">
                  <c:v>44890</c:v>
                </c:pt>
                <c:pt idx="834">
                  <c:v>44893</c:v>
                </c:pt>
                <c:pt idx="835">
                  <c:v>44894</c:v>
                </c:pt>
                <c:pt idx="836">
                  <c:v>44895</c:v>
                </c:pt>
                <c:pt idx="837">
                  <c:v>44896</c:v>
                </c:pt>
                <c:pt idx="838">
                  <c:v>44897</c:v>
                </c:pt>
                <c:pt idx="839">
                  <c:v>44900</c:v>
                </c:pt>
                <c:pt idx="840">
                  <c:v>44901</c:v>
                </c:pt>
                <c:pt idx="841">
                  <c:v>44902</c:v>
                </c:pt>
                <c:pt idx="842">
                  <c:v>44903</c:v>
                </c:pt>
                <c:pt idx="843">
                  <c:v>44904</c:v>
                </c:pt>
                <c:pt idx="844">
                  <c:v>44907</c:v>
                </c:pt>
                <c:pt idx="845">
                  <c:v>44908</c:v>
                </c:pt>
                <c:pt idx="846">
                  <c:v>44909</c:v>
                </c:pt>
                <c:pt idx="847">
                  <c:v>44910</c:v>
                </c:pt>
                <c:pt idx="848">
                  <c:v>44911</c:v>
                </c:pt>
                <c:pt idx="849">
                  <c:v>44914</c:v>
                </c:pt>
                <c:pt idx="850">
                  <c:v>44915</c:v>
                </c:pt>
                <c:pt idx="851">
                  <c:v>44916</c:v>
                </c:pt>
                <c:pt idx="852">
                  <c:v>44917</c:v>
                </c:pt>
                <c:pt idx="853">
                  <c:v>44918</c:v>
                </c:pt>
                <c:pt idx="854">
                  <c:v>44921</c:v>
                </c:pt>
                <c:pt idx="855">
                  <c:v>44922</c:v>
                </c:pt>
                <c:pt idx="856">
                  <c:v>44923</c:v>
                </c:pt>
                <c:pt idx="857">
                  <c:v>44924</c:v>
                </c:pt>
                <c:pt idx="858">
                  <c:v>44925</c:v>
                </c:pt>
                <c:pt idx="859">
                  <c:v>44928</c:v>
                </c:pt>
                <c:pt idx="860">
                  <c:v>44929</c:v>
                </c:pt>
                <c:pt idx="861">
                  <c:v>44930</c:v>
                </c:pt>
                <c:pt idx="862">
                  <c:v>44931</c:v>
                </c:pt>
                <c:pt idx="863">
                  <c:v>44932</c:v>
                </c:pt>
                <c:pt idx="864">
                  <c:v>44935</c:v>
                </c:pt>
                <c:pt idx="865">
                  <c:v>44936</c:v>
                </c:pt>
                <c:pt idx="866">
                  <c:v>44937</c:v>
                </c:pt>
                <c:pt idx="867">
                  <c:v>44938</c:v>
                </c:pt>
              </c:numCache>
            </c:numRef>
          </c:cat>
          <c:val>
            <c:numRef>
              <c:f>'TC MULTIPLE'!$K$132:$K$999</c:f>
              <c:numCache>
                <c:formatCode>_ * #,##0.00_ ;_ * \-#,##0.00_ ;_ * "-"??_ ;_ @_ </c:formatCode>
                <c:ptCount val="868"/>
                <c:pt idx="0">
                  <c:v>38.46</c:v>
                </c:pt>
                <c:pt idx="1">
                  <c:v>38.369999999999997</c:v>
                </c:pt>
                <c:pt idx="2">
                  <c:v>38.200000000000003</c:v>
                </c:pt>
                <c:pt idx="3">
                  <c:v>38.03</c:v>
                </c:pt>
                <c:pt idx="4">
                  <c:v>37.81</c:v>
                </c:pt>
                <c:pt idx="5">
                  <c:v>37.85</c:v>
                </c:pt>
                <c:pt idx="6">
                  <c:v>37.82</c:v>
                </c:pt>
                <c:pt idx="7">
                  <c:v>37.700000000000003</c:v>
                </c:pt>
                <c:pt idx="8">
                  <c:v>37.6</c:v>
                </c:pt>
                <c:pt idx="9">
                  <c:v>38.4</c:v>
                </c:pt>
                <c:pt idx="10">
                  <c:v>38.659999999999997</c:v>
                </c:pt>
                <c:pt idx="11">
                  <c:v>38.5</c:v>
                </c:pt>
                <c:pt idx="12">
                  <c:v>38.450000000000003</c:v>
                </c:pt>
                <c:pt idx="13">
                  <c:v>38.42</c:v>
                </c:pt>
                <c:pt idx="14">
                  <c:v>38.450000000000003</c:v>
                </c:pt>
                <c:pt idx="15">
                  <c:v>38.659999999999997</c:v>
                </c:pt>
                <c:pt idx="16">
                  <c:v>38.869999999999997</c:v>
                </c:pt>
                <c:pt idx="17">
                  <c:v>39.369999999999997</c:v>
                </c:pt>
                <c:pt idx="18">
                  <c:v>39.35</c:v>
                </c:pt>
                <c:pt idx="19">
                  <c:v>39.83</c:v>
                </c:pt>
                <c:pt idx="20">
                  <c:v>39.93</c:v>
                </c:pt>
                <c:pt idx="21">
                  <c:v>39.880000000000003</c:v>
                </c:pt>
                <c:pt idx="22">
                  <c:v>40.36</c:v>
                </c:pt>
                <c:pt idx="23">
                  <c:v>40.65</c:v>
                </c:pt>
                <c:pt idx="24">
                  <c:v>41.49</c:v>
                </c:pt>
                <c:pt idx="25">
                  <c:v>41.3</c:v>
                </c:pt>
                <c:pt idx="26">
                  <c:v>41.59</c:v>
                </c:pt>
                <c:pt idx="27">
                  <c:v>41.22</c:v>
                </c:pt>
                <c:pt idx="28">
                  <c:v>41.25</c:v>
                </c:pt>
                <c:pt idx="29">
                  <c:v>49</c:v>
                </c:pt>
                <c:pt idx="30">
                  <c:v>51.8</c:v>
                </c:pt>
                <c:pt idx="31">
                  <c:v>56.4</c:v>
                </c:pt>
                <c:pt idx="32">
                  <c:v>53.25</c:v>
                </c:pt>
                <c:pt idx="33">
                  <c:v>51</c:v>
                </c:pt>
                <c:pt idx="34">
                  <c:v>50.75</c:v>
                </c:pt>
                <c:pt idx="35">
                  <c:v>51.02</c:v>
                </c:pt>
                <c:pt idx="36">
                  <c:v>51.09</c:v>
                </c:pt>
                <c:pt idx="37">
                  <c:v>51.15</c:v>
                </c:pt>
                <c:pt idx="38">
                  <c:v>51.29</c:v>
                </c:pt>
                <c:pt idx="39">
                  <c:v>52.3</c:v>
                </c:pt>
                <c:pt idx="40">
                  <c:v>54.1</c:v>
                </c:pt>
                <c:pt idx="41">
                  <c:v>53.9</c:v>
                </c:pt>
                <c:pt idx="42">
                  <c:v>55.51</c:v>
                </c:pt>
                <c:pt idx="43">
                  <c:v>52</c:v>
                </c:pt>
                <c:pt idx="44">
                  <c:v>51.98</c:v>
                </c:pt>
                <c:pt idx="45">
                  <c:v>52</c:v>
                </c:pt>
                <c:pt idx="46">
                  <c:v>52.01</c:v>
                </c:pt>
                <c:pt idx="47">
                  <c:v>51.82</c:v>
                </c:pt>
                <c:pt idx="48">
                  <c:v>52.02</c:v>
                </c:pt>
                <c:pt idx="49">
                  <c:v>52.01</c:v>
                </c:pt>
                <c:pt idx="50">
                  <c:v>52.18</c:v>
                </c:pt>
                <c:pt idx="51">
                  <c:v>52.1</c:v>
                </c:pt>
                <c:pt idx="52">
                  <c:v>52.11</c:v>
                </c:pt>
                <c:pt idx="53">
                  <c:v>52.28</c:v>
                </c:pt>
                <c:pt idx="54">
                  <c:v>52.5</c:v>
                </c:pt>
                <c:pt idx="55">
                  <c:v>52.52</c:v>
                </c:pt>
                <c:pt idx="56">
                  <c:v>52.57</c:v>
                </c:pt>
                <c:pt idx="57">
                  <c:v>52.67</c:v>
                </c:pt>
                <c:pt idx="58">
                  <c:v>52.92</c:v>
                </c:pt>
                <c:pt idx="59">
                  <c:v>52.87</c:v>
                </c:pt>
                <c:pt idx="60">
                  <c:v>53.05</c:v>
                </c:pt>
                <c:pt idx="61">
                  <c:v>53.21</c:v>
                </c:pt>
                <c:pt idx="62">
                  <c:v>53.32</c:v>
                </c:pt>
                <c:pt idx="63">
                  <c:v>53.59</c:v>
                </c:pt>
                <c:pt idx="64">
                  <c:v>53.64</c:v>
                </c:pt>
                <c:pt idx="65">
                  <c:v>53.82</c:v>
                </c:pt>
                <c:pt idx="66">
                  <c:v>53.73</c:v>
                </c:pt>
                <c:pt idx="67">
                  <c:v>53.73</c:v>
                </c:pt>
                <c:pt idx="68">
                  <c:v>53.84</c:v>
                </c:pt>
                <c:pt idx="69">
                  <c:v>53.85</c:v>
                </c:pt>
                <c:pt idx="70">
                  <c:v>53.99</c:v>
                </c:pt>
                <c:pt idx="71">
                  <c:v>53.98</c:v>
                </c:pt>
                <c:pt idx="72">
                  <c:v>54.05</c:v>
                </c:pt>
                <c:pt idx="73">
                  <c:v>54.27</c:v>
                </c:pt>
                <c:pt idx="74">
                  <c:v>54.35</c:v>
                </c:pt>
                <c:pt idx="75">
                  <c:v>54.32</c:v>
                </c:pt>
                <c:pt idx="76">
                  <c:v>54.35</c:v>
                </c:pt>
                <c:pt idx="77">
                  <c:v>54.51</c:v>
                </c:pt>
                <c:pt idx="78">
                  <c:v>54.65</c:v>
                </c:pt>
                <c:pt idx="79">
                  <c:v>55</c:v>
                </c:pt>
                <c:pt idx="80">
                  <c:v>55.45</c:v>
                </c:pt>
                <c:pt idx="81">
                  <c:v>56.4</c:v>
                </c:pt>
                <c:pt idx="82">
                  <c:v>55.5</c:v>
                </c:pt>
                <c:pt idx="83">
                  <c:v>55.47</c:v>
                </c:pt>
                <c:pt idx="84">
                  <c:v>55.72</c:v>
                </c:pt>
                <c:pt idx="85">
                  <c:v>55.67</c:v>
                </c:pt>
                <c:pt idx="86">
                  <c:v>55.75</c:v>
                </c:pt>
                <c:pt idx="87">
                  <c:v>55.7</c:v>
                </c:pt>
                <c:pt idx="88">
                  <c:v>55.65</c:v>
                </c:pt>
                <c:pt idx="89">
                  <c:v>55.6</c:v>
                </c:pt>
                <c:pt idx="90">
                  <c:v>55.6</c:v>
                </c:pt>
                <c:pt idx="91">
                  <c:v>55.5</c:v>
                </c:pt>
                <c:pt idx="92">
                  <c:v>55.95</c:v>
                </c:pt>
                <c:pt idx="93">
                  <c:v>55.7</c:v>
                </c:pt>
                <c:pt idx="94">
                  <c:v>55.72</c:v>
                </c:pt>
                <c:pt idx="95">
                  <c:v>55.72</c:v>
                </c:pt>
                <c:pt idx="96">
                  <c:v>55.67</c:v>
                </c:pt>
                <c:pt idx="97">
                  <c:v>55.69</c:v>
                </c:pt>
                <c:pt idx="98">
                  <c:v>55.73</c:v>
                </c:pt>
                <c:pt idx="99">
                  <c:v>55.8</c:v>
                </c:pt>
                <c:pt idx="100">
                  <c:v>55.71</c:v>
                </c:pt>
                <c:pt idx="101">
                  <c:v>55.94</c:v>
                </c:pt>
                <c:pt idx="102">
                  <c:v>55.77</c:v>
                </c:pt>
                <c:pt idx="103">
                  <c:v>55.85</c:v>
                </c:pt>
                <c:pt idx="104">
                  <c:v>55.94</c:v>
                </c:pt>
                <c:pt idx="105">
                  <c:v>55.98</c:v>
                </c:pt>
                <c:pt idx="106">
                  <c:v>55.93</c:v>
                </c:pt>
                <c:pt idx="107">
                  <c:v>55.88</c:v>
                </c:pt>
                <c:pt idx="108">
                  <c:v>55.99</c:v>
                </c:pt>
                <c:pt idx="109">
                  <c:v>55.94</c:v>
                </c:pt>
                <c:pt idx="110">
                  <c:v>55.95</c:v>
                </c:pt>
                <c:pt idx="111">
                  <c:v>55.85</c:v>
                </c:pt>
                <c:pt idx="112">
                  <c:v>55.82</c:v>
                </c:pt>
                <c:pt idx="113">
                  <c:v>55.82</c:v>
                </c:pt>
                <c:pt idx="114">
                  <c:v>55.82</c:v>
                </c:pt>
                <c:pt idx="115">
                  <c:v>55.82</c:v>
                </c:pt>
                <c:pt idx="116">
                  <c:v>52.641600000000004</c:v>
                </c:pt>
                <c:pt idx="117">
                  <c:v>52.641600000000004</c:v>
                </c:pt>
                <c:pt idx="118">
                  <c:v>52.641600000000004</c:v>
                </c:pt>
                <c:pt idx="119">
                  <c:v>52.641600000000004</c:v>
                </c:pt>
                <c:pt idx="120">
                  <c:v>52.791200000000003</c:v>
                </c:pt>
                <c:pt idx="121">
                  <c:v>52.703200000000002</c:v>
                </c:pt>
                <c:pt idx="122">
                  <c:v>52.650399999999998</c:v>
                </c:pt>
                <c:pt idx="123">
                  <c:v>52.703200000000002</c:v>
                </c:pt>
                <c:pt idx="124">
                  <c:v>52.641600000000004</c:v>
                </c:pt>
                <c:pt idx="125">
                  <c:v>52.641600000000004</c:v>
                </c:pt>
                <c:pt idx="126">
                  <c:v>52.641600000000004</c:v>
                </c:pt>
                <c:pt idx="127">
                  <c:v>52.641600000000004</c:v>
                </c:pt>
                <c:pt idx="128">
                  <c:v>52.641600000000004</c:v>
                </c:pt>
                <c:pt idx="129">
                  <c:v>52.641600000000004</c:v>
                </c:pt>
                <c:pt idx="130">
                  <c:v>52.641600000000004</c:v>
                </c:pt>
                <c:pt idx="131">
                  <c:v>52.756</c:v>
                </c:pt>
                <c:pt idx="132">
                  <c:v>52.852800000000002</c:v>
                </c:pt>
                <c:pt idx="133">
                  <c:v>52.756</c:v>
                </c:pt>
                <c:pt idx="134">
                  <c:v>52.782399999999996</c:v>
                </c:pt>
                <c:pt idx="135">
                  <c:v>52.8</c:v>
                </c:pt>
                <c:pt idx="136">
                  <c:v>52.852800000000002</c:v>
                </c:pt>
                <c:pt idx="137">
                  <c:v>52.887999999999998</c:v>
                </c:pt>
                <c:pt idx="138">
                  <c:v>52.887999999999998</c:v>
                </c:pt>
                <c:pt idx="139">
                  <c:v>52.870399999999997</c:v>
                </c:pt>
                <c:pt idx="140">
                  <c:v>52.879200000000004</c:v>
                </c:pt>
                <c:pt idx="141">
                  <c:v>52.949600000000004</c:v>
                </c:pt>
                <c:pt idx="142">
                  <c:v>52.958399999999997</c:v>
                </c:pt>
                <c:pt idx="143">
                  <c:v>53.002399999999994</c:v>
                </c:pt>
                <c:pt idx="144">
                  <c:v>53.02</c:v>
                </c:pt>
                <c:pt idx="145">
                  <c:v>53.108000000000004</c:v>
                </c:pt>
                <c:pt idx="146">
                  <c:v>53.2136</c:v>
                </c:pt>
                <c:pt idx="147">
                  <c:v>53.310400000000001</c:v>
                </c:pt>
                <c:pt idx="148">
                  <c:v>53.319200000000002</c:v>
                </c:pt>
                <c:pt idx="149">
                  <c:v>53.407199999999996</c:v>
                </c:pt>
                <c:pt idx="150">
                  <c:v>53.486400000000003</c:v>
                </c:pt>
                <c:pt idx="151">
                  <c:v>53.662399999999998</c:v>
                </c:pt>
                <c:pt idx="152">
                  <c:v>53.785599999999995</c:v>
                </c:pt>
                <c:pt idx="153">
                  <c:v>53.882399999999997</c:v>
                </c:pt>
                <c:pt idx="154">
                  <c:v>54.023200000000003</c:v>
                </c:pt>
                <c:pt idx="155">
                  <c:v>54.093600000000002</c:v>
                </c:pt>
                <c:pt idx="156">
                  <c:v>54.269600000000004</c:v>
                </c:pt>
                <c:pt idx="157">
                  <c:v>54.260799999999996</c:v>
                </c:pt>
                <c:pt idx="158">
                  <c:v>54.322399999999995</c:v>
                </c:pt>
                <c:pt idx="159">
                  <c:v>54.3752</c:v>
                </c:pt>
                <c:pt idx="160">
                  <c:v>54.419200000000004</c:v>
                </c:pt>
                <c:pt idx="161">
                  <c:v>54.639200000000002</c:v>
                </c:pt>
                <c:pt idx="162">
                  <c:v>54.683199999999999</c:v>
                </c:pt>
                <c:pt idx="163">
                  <c:v>54.744799999999998</c:v>
                </c:pt>
                <c:pt idx="164">
                  <c:v>54.788800000000002</c:v>
                </c:pt>
                <c:pt idx="165">
                  <c:v>54.832799999999999</c:v>
                </c:pt>
                <c:pt idx="166">
                  <c:v>54.876800000000003</c:v>
                </c:pt>
                <c:pt idx="167">
                  <c:v>54.929600000000001</c:v>
                </c:pt>
                <c:pt idx="168">
                  <c:v>54.982399999999998</c:v>
                </c:pt>
                <c:pt idx="169">
                  <c:v>55.026400000000002</c:v>
                </c:pt>
                <c:pt idx="170">
                  <c:v>55.0792</c:v>
                </c:pt>
                <c:pt idx="171">
                  <c:v>55.1496</c:v>
                </c:pt>
                <c:pt idx="172">
                  <c:v>55.281599999999997</c:v>
                </c:pt>
                <c:pt idx="173">
                  <c:v>55.351999999999997</c:v>
                </c:pt>
                <c:pt idx="174">
                  <c:v>55.598399999999998</c:v>
                </c:pt>
                <c:pt idx="175">
                  <c:v>55.730399999999996</c:v>
                </c:pt>
                <c:pt idx="176">
                  <c:v>55.923999999999999</c:v>
                </c:pt>
                <c:pt idx="177">
                  <c:v>56.117600000000003</c:v>
                </c:pt>
                <c:pt idx="178">
                  <c:v>56.363999999999997</c:v>
                </c:pt>
                <c:pt idx="179">
                  <c:v>56.522400000000005</c:v>
                </c:pt>
                <c:pt idx="180">
                  <c:v>56.680799999999998</c:v>
                </c:pt>
                <c:pt idx="181">
                  <c:v>56.733600000000003</c:v>
                </c:pt>
                <c:pt idx="182">
                  <c:v>56.7864</c:v>
                </c:pt>
                <c:pt idx="183">
                  <c:v>56.953600000000002</c:v>
                </c:pt>
                <c:pt idx="184">
                  <c:v>57.120799999999996</c:v>
                </c:pt>
                <c:pt idx="185">
                  <c:v>57.191199999999995</c:v>
                </c:pt>
                <c:pt idx="186">
                  <c:v>57.191199999999995</c:v>
                </c:pt>
                <c:pt idx="187">
                  <c:v>57.261599999999994</c:v>
                </c:pt>
                <c:pt idx="188">
                  <c:v>57.340799999999994</c:v>
                </c:pt>
                <c:pt idx="189">
                  <c:v>57.534399999999998</c:v>
                </c:pt>
                <c:pt idx="190">
                  <c:v>57.64</c:v>
                </c:pt>
                <c:pt idx="191">
                  <c:v>57.745600000000003</c:v>
                </c:pt>
                <c:pt idx="192">
                  <c:v>57.851199999999999</c:v>
                </c:pt>
                <c:pt idx="193">
                  <c:v>57.956800000000001</c:v>
                </c:pt>
                <c:pt idx="194">
                  <c:v>58.062400000000004</c:v>
                </c:pt>
                <c:pt idx="195">
                  <c:v>58.159200000000006</c:v>
                </c:pt>
                <c:pt idx="196">
                  <c:v>58.282400000000003</c:v>
                </c:pt>
                <c:pt idx="197">
                  <c:v>58.361599999999996</c:v>
                </c:pt>
                <c:pt idx="198">
                  <c:v>58.458400000000005</c:v>
                </c:pt>
                <c:pt idx="199">
                  <c:v>58.546399999999998</c:v>
                </c:pt>
                <c:pt idx="200">
                  <c:v>58.634399999999999</c:v>
                </c:pt>
                <c:pt idx="201">
                  <c:v>58.74</c:v>
                </c:pt>
                <c:pt idx="202">
                  <c:v>58.819200000000002</c:v>
                </c:pt>
                <c:pt idx="203">
                  <c:v>58.898400000000009</c:v>
                </c:pt>
                <c:pt idx="204">
                  <c:v>58.96</c:v>
                </c:pt>
                <c:pt idx="205">
                  <c:v>59.047999999999995</c:v>
                </c:pt>
                <c:pt idx="206">
                  <c:v>59.127199999999995</c:v>
                </c:pt>
                <c:pt idx="207">
                  <c:v>59.197599999999994</c:v>
                </c:pt>
                <c:pt idx="208">
                  <c:v>59.285600000000002</c:v>
                </c:pt>
                <c:pt idx="209">
                  <c:v>59.364799999999995</c:v>
                </c:pt>
                <c:pt idx="210">
                  <c:v>59.435200000000009</c:v>
                </c:pt>
                <c:pt idx="211">
                  <c:v>59.523200000000003</c:v>
                </c:pt>
                <c:pt idx="212">
                  <c:v>59.602400000000003</c:v>
                </c:pt>
                <c:pt idx="213">
                  <c:v>59.681599999999996</c:v>
                </c:pt>
                <c:pt idx="214">
                  <c:v>59.752000000000002</c:v>
                </c:pt>
                <c:pt idx="215">
                  <c:v>59.84</c:v>
                </c:pt>
                <c:pt idx="216">
                  <c:v>59.919200000000004</c:v>
                </c:pt>
                <c:pt idx="217">
                  <c:v>59.998400000000004</c:v>
                </c:pt>
                <c:pt idx="218">
                  <c:v>60.077599999999997</c:v>
                </c:pt>
                <c:pt idx="219">
                  <c:v>60.156799999999997</c:v>
                </c:pt>
                <c:pt idx="220">
                  <c:v>60.236000000000004</c:v>
                </c:pt>
                <c:pt idx="221">
                  <c:v>60.315200000000004</c:v>
                </c:pt>
                <c:pt idx="222">
                  <c:v>60.394399999999997</c:v>
                </c:pt>
                <c:pt idx="223">
                  <c:v>60.464799999999997</c:v>
                </c:pt>
                <c:pt idx="224">
                  <c:v>60.552800000000005</c:v>
                </c:pt>
                <c:pt idx="225">
                  <c:v>60.632000000000005</c:v>
                </c:pt>
                <c:pt idx="226">
                  <c:v>60.711199999999998</c:v>
                </c:pt>
                <c:pt idx="227">
                  <c:v>60.790399999999998</c:v>
                </c:pt>
                <c:pt idx="228">
                  <c:v>60.869599999999998</c:v>
                </c:pt>
                <c:pt idx="229">
                  <c:v>60.948800000000006</c:v>
                </c:pt>
                <c:pt idx="230">
                  <c:v>60.992800000000003</c:v>
                </c:pt>
                <c:pt idx="231">
                  <c:v>61.045600000000007</c:v>
                </c:pt>
                <c:pt idx="232">
                  <c:v>61.256799999999998</c:v>
                </c:pt>
                <c:pt idx="233">
                  <c:v>61.309600000000003</c:v>
                </c:pt>
                <c:pt idx="234">
                  <c:v>61.371199999999995</c:v>
                </c:pt>
                <c:pt idx="235">
                  <c:v>61.423999999999999</c:v>
                </c:pt>
                <c:pt idx="236">
                  <c:v>61.573599999999999</c:v>
                </c:pt>
                <c:pt idx="237">
                  <c:v>61.626400000000004</c:v>
                </c:pt>
                <c:pt idx="238">
                  <c:v>61.687999999999995</c:v>
                </c:pt>
                <c:pt idx="239">
                  <c:v>61.7408</c:v>
                </c:pt>
                <c:pt idx="240">
                  <c:v>61.793599999999998</c:v>
                </c:pt>
                <c:pt idx="241">
                  <c:v>61.952000000000005</c:v>
                </c:pt>
                <c:pt idx="242">
                  <c:v>62.004799999999996</c:v>
                </c:pt>
                <c:pt idx="243">
                  <c:v>62.057599999999994</c:v>
                </c:pt>
                <c:pt idx="244">
                  <c:v>62.110399999999998</c:v>
                </c:pt>
                <c:pt idx="245">
                  <c:v>62.163200000000003</c:v>
                </c:pt>
                <c:pt idx="246">
                  <c:v>62.321599999999997</c:v>
                </c:pt>
                <c:pt idx="247">
                  <c:v>62.365600000000008</c:v>
                </c:pt>
                <c:pt idx="248">
                  <c:v>62.427199999999999</c:v>
                </c:pt>
                <c:pt idx="249">
                  <c:v>62.691199999999995</c:v>
                </c:pt>
                <c:pt idx="250">
                  <c:v>62.744</c:v>
                </c:pt>
                <c:pt idx="251">
                  <c:v>62.796799999999998</c:v>
                </c:pt>
                <c:pt idx="252">
                  <c:v>62.849600000000002</c:v>
                </c:pt>
                <c:pt idx="253">
                  <c:v>62.902400000000007</c:v>
                </c:pt>
                <c:pt idx="254">
                  <c:v>63.0608</c:v>
                </c:pt>
                <c:pt idx="255">
                  <c:v>63.113599999999998</c:v>
                </c:pt>
                <c:pt idx="256">
                  <c:v>63.219200000000001</c:v>
                </c:pt>
                <c:pt idx="257">
                  <c:v>63.219200000000001</c:v>
                </c:pt>
                <c:pt idx="258">
                  <c:v>63.272000000000006</c:v>
                </c:pt>
                <c:pt idx="259">
                  <c:v>63.430399999999999</c:v>
                </c:pt>
                <c:pt idx="260">
                  <c:v>63.483200000000004</c:v>
                </c:pt>
                <c:pt idx="261">
                  <c:v>63.536000000000001</c:v>
                </c:pt>
                <c:pt idx="262">
                  <c:v>63.588800000000006</c:v>
                </c:pt>
                <c:pt idx="263">
                  <c:v>63.641599999999997</c:v>
                </c:pt>
                <c:pt idx="264">
                  <c:v>63.817599999999999</c:v>
                </c:pt>
                <c:pt idx="265">
                  <c:v>63.861599999999996</c:v>
                </c:pt>
                <c:pt idx="266">
                  <c:v>63.905600000000007</c:v>
                </c:pt>
                <c:pt idx="267">
                  <c:v>63.976000000000006</c:v>
                </c:pt>
                <c:pt idx="268">
                  <c:v>64.037599999999998</c:v>
                </c:pt>
                <c:pt idx="269">
                  <c:v>64.195999999999998</c:v>
                </c:pt>
                <c:pt idx="270">
                  <c:v>64.239999999999995</c:v>
                </c:pt>
                <c:pt idx="271">
                  <c:v>64.283999999999992</c:v>
                </c:pt>
                <c:pt idx="272">
                  <c:v>64.336799999999997</c:v>
                </c:pt>
                <c:pt idx="273">
                  <c:v>64.380799999999994</c:v>
                </c:pt>
                <c:pt idx="274">
                  <c:v>64.521599999999992</c:v>
                </c:pt>
                <c:pt idx="275">
                  <c:v>64.591999999999999</c:v>
                </c:pt>
                <c:pt idx="276">
                  <c:v>64.662400000000005</c:v>
                </c:pt>
                <c:pt idx="277">
                  <c:v>64.706400000000002</c:v>
                </c:pt>
                <c:pt idx="278">
                  <c:v>64.750399999999999</c:v>
                </c:pt>
                <c:pt idx="279">
                  <c:v>64.882400000000004</c:v>
                </c:pt>
                <c:pt idx="280">
                  <c:v>64.952799999999996</c:v>
                </c:pt>
                <c:pt idx="281">
                  <c:v>64.996799999999993</c:v>
                </c:pt>
                <c:pt idx="282">
                  <c:v>65.0672</c:v>
                </c:pt>
                <c:pt idx="283">
                  <c:v>65.12</c:v>
                </c:pt>
                <c:pt idx="284">
                  <c:v>65.34</c:v>
                </c:pt>
                <c:pt idx="285">
                  <c:v>65.401599999999988</c:v>
                </c:pt>
                <c:pt idx="286">
                  <c:v>65.454399999999993</c:v>
                </c:pt>
                <c:pt idx="287">
                  <c:v>65.507199999999997</c:v>
                </c:pt>
                <c:pt idx="288">
                  <c:v>65.692000000000007</c:v>
                </c:pt>
                <c:pt idx="289">
                  <c:v>65.744799999999998</c:v>
                </c:pt>
                <c:pt idx="290">
                  <c:v>65.797600000000003</c:v>
                </c:pt>
                <c:pt idx="291">
                  <c:v>65.859200000000001</c:v>
                </c:pt>
                <c:pt idx="292">
                  <c:v>65.9208</c:v>
                </c:pt>
                <c:pt idx="293">
                  <c:v>66.10560000000001</c:v>
                </c:pt>
                <c:pt idx="294">
                  <c:v>66.167199999999994</c:v>
                </c:pt>
                <c:pt idx="295">
                  <c:v>66.22</c:v>
                </c:pt>
                <c:pt idx="296">
                  <c:v>66.281599999999997</c:v>
                </c:pt>
                <c:pt idx="297">
                  <c:v>66.334400000000002</c:v>
                </c:pt>
                <c:pt idx="298">
                  <c:v>66.519199999999998</c:v>
                </c:pt>
                <c:pt idx="299">
                  <c:v>66.572000000000003</c:v>
                </c:pt>
                <c:pt idx="300">
                  <c:v>66.633600000000001</c:v>
                </c:pt>
                <c:pt idx="301">
                  <c:v>66.686400000000006</c:v>
                </c:pt>
                <c:pt idx="302">
                  <c:v>66.74799999999999</c:v>
                </c:pt>
                <c:pt idx="303">
                  <c:v>66.9328</c:v>
                </c:pt>
                <c:pt idx="304">
                  <c:v>66.985600000000005</c:v>
                </c:pt>
                <c:pt idx="305">
                  <c:v>67.03840000000001</c:v>
                </c:pt>
                <c:pt idx="306">
                  <c:v>67.099999999999994</c:v>
                </c:pt>
                <c:pt idx="307">
                  <c:v>67.716000000000008</c:v>
                </c:pt>
                <c:pt idx="308">
                  <c:v>67.768799999999999</c:v>
                </c:pt>
                <c:pt idx="309">
                  <c:v>67.830399999999997</c:v>
                </c:pt>
                <c:pt idx="310">
                  <c:v>67.856800000000007</c:v>
                </c:pt>
                <c:pt idx="311">
                  <c:v>67.856800000000007</c:v>
                </c:pt>
                <c:pt idx="312">
                  <c:v>67.89200000000001</c:v>
                </c:pt>
                <c:pt idx="313">
                  <c:v>68.138400000000004</c:v>
                </c:pt>
                <c:pt idx="314">
                  <c:v>68.182400000000001</c:v>
                </c:pt>
                <c:pt idx="315">
                  <c:v>68.173599999999993</c:v>
                </c:pt>
                <c:pt idx="316">
                  <c:v>68.21759999999999</c:v>
                </c:pt>
                <c:pt idx="317">
                  <c:v>68.270399999999995</c:v>
                </c:pt>
                <c:pt idx="318">
                  <c:v>68.358400000000003</c:v>
                </c:pt>
                <c:pt idx="319">
                  <c:v>68.42</c:v>
                </c:pt>
                <c:pt idx="320">
                  <c:v>68.710399999999993</c:v>
                </c:pt>
                <c:pt idx="321">
                  <c:v>68.75439999999999</c:v>
                </c:pt>
                <c:pt idx="322">
                  <c:v>68.868800000000007</c:v>
                </c:pt>
                <c:pt idx="323">
                  <c:v>68.903999999999996</c:v>
                </c:pt>
                <c:pt idx="324">
                  <c:v>68.912800000000004</c:v>
                </c:pt>
                <c:pt idx="325">
                  <c:v>68.903999999999996</c:v>
                </c:pt>
                <c:pt idx="326">
                  <c:v>68.921599999999998</c:v>
                </c:pt>
                <c:pt idx="327">
                  <c:v>69.247199999999992</c:v>
                </c:pt>
                <c:pt idx="328">
                  <c:v>69.458400000000012</c:v>
                </c:pt>
                <c:pt idx="329">
                  <c:v>69.546400000000006</c:v>
                </c:pt>
                <c:pt idx="330">
                  <c:v>69.60799999999999</c:v>
                </c:pt>
                <c:pt idx="331">
                  <c:v>69.827999999999989</c:v>
                </c:pt>
                <c:pt idx="332">
                  <c:v>69.898400000000009</c:v>
                </c:pt>
                <c:pt idx="333">
                  <c:v>69.9512</c:v>
                </c:pt>
                <c:pt idx="334">
                  <c:v>70.012799999999999</c:v>
                </c:pt>
                <c:pt idx="335">
                  <c:v>70.180000000000007</c:v>
                </c:pt>
                <c:pt idx="336">
                  <c:v>70.373599999999996</c:v>
                </c:pt>
                <c:pt idx="337">
                  <c:v>70.435200000000009</c:v>
                </c:pt>
                <c:pt idx="338">
                  <c:v>70.532000000000011</c:v>
                </c:pt>
                <c:pt idx="339">
                  <c:v>70.6464</c:v>
                </c:pt>
                <c:pt idx="340">
                  <c:v>70.707999999999998</c:v>
                </c:pt>
                <c:pt idx="341">
                  <c:v>71.016000000000005</c:v>
                </c:pt>
                <c:pt idx="342">
                  <c:v>71.095200000000006</c:v>
                </c:pt>
                <c:pt idx="343">
                  <c:v>71.183199999999999</c:v>
                </c:pt>
                <c:pt idx="344">
                  <c:v>71.3416</c:v>
                </c:pt>
                <c:pt idx="345">
                  <c:v>71.552800000000005</c:v>
                </c:pt>
                <c:pt idx="346">
                  <c:v>71.6584</c:v>
                </c:pt>
                <c:pt idx="347">
                  <c:v>71.711199999999991</c:v>
                </c:pt>
                <c:pt idx="348">
                  <c:v>71.772800000000004</c:v>
                </c:pt>
                <c:pt idx="349">
                  <c:v>71.852000000000004</c:v>
                </c:pt>
                <c:pt idx="350">
                  <c:v>72.1952</c:v>
                </c:pt>
                <c:pt idx="351">
                  <c:v>72.2744</c:v>
                </c:pt>
                <c:pt idx="352">
                  <c:v>72.344799999999992</c:v>
                </c:pt>
                <c:pt idx="353">
                  <c:v>72.555999999999997</c:v>
                </c:pt>
                <c:pt idx="354">
                  <c:v>72.626400000000004</c:v>
                </c:pt>
                <c:pt idx="355">
                  <c:v>72.705600000000004</c:v>
                </c:pt>
                <c:pt idx="356">
                  <c:v>72.78479999999999</c:v>
                </c:pt>
                <c:pt idx="357">
                  <c:v>72.899200000000008</c:v>
                </c:pt>
                <c:pt idx="358">
                  <c:v>73.172000000000011</c:v>
                </c:pt>
                <c:pt idx="359">
                  <c:v>73.260000000000005</c:v>
                </c:pt>
                <c:pt idx="360">
                  <c:v>73.356800000000007</c:v>
                </c:pt>
                <c:pt idx="361">
                  <c:v>73.832000000000008</c:v>
                </c:pt>
                <c:pt idx="362">
                  <c:v>73.946399999999997</c:v>
                </c:pt>
                <c:pt idx="363">
                  <c:v>74.052000000000007</c:v>
                </c:pt>
                <c:pt idx="364">
                  <c:v>74.536000000000001</c:v>
                </c:pt>
                <c:pt idx="365">
                  <c:v>74.623999999999995</c:v>
                </c:pt>
                <c:pt idx="366">
                  <c:v>74.720799999999997</c:v>
                </c:pt>
                <c:pt idx="367">
                  <c:v>74.8</c:v>
                </c:pt>
                <c:pt idx="368">
                  <c:v>74.905600000000007</c:v>
                </c:pt>
                <c:pt idx="369">
                  <c:v>75.125600000000006</c:v>
                </c:pt>
                <c:pt idx="370">
                  <c:v>75.187200000000004</c:v>
                </c:pt>
                <c:pt idx="371">
                  <c:v>75.283999999999992</c:v>
                </c:pt>
                <c:pt idx="372">
                  <c:v>75.363200000000006</c:v>
                </c:pt>
                <c:pt idx="373">
                  <c:v>75.486400000000003</c:v>
                </c:pt>
                <c:pt idx="374">
                  <c:v>75.750399999999999</c:v>
                </c:pt>
                <c:pt idx="375">
                  <c:v>75.864799999999988</c:v>
                </c:pt>
                <c:pt idx="376">
                  <c:v>75.988</c:v>
                </c:pt>
                <c:pt idx="377">
                  <c:v>76.058400000000006</c:v>
                </c:pt>
                <c:pt idx="378">
                  <c:v>76.181599999999989</c:v>
                </c:pt>
                <c:pt idx="379">
                  <c:v>76.472000000000008</c:v>
                </c:pt>
                <c:pt idx="380">
                  <c:v>76.56880000000001</c:v>
                </c:pt>
                <c:pt idx="381">
                  <c:v>76.656800000000004</c:v>
                </c:pt>
                <c:pt idx="382">
                  <c:v>76.736000000000004</c:v>
                </c:pt>
                <c:pt idx="383">
                  <c:v>76.850399999999993</c:v>
                </c:pt>
                <c:pt idx="384">
                  <c:v>77.096800000000002</c:v>
                </c:pt>
                <c:pt idx="385">
                  <c:v>77.176000000000002</c:v>
                </c:pt>
                <c:pt idx="386">
                  <c:v>77.263999999999996</c:v>
                </c:pt>
                <c:pt idx="387">
                  <c:v>77.360799999999998</c:v>
                </c:pt>
                <c:pt idx="388">
                  <c:v>77.44</c:v>
                </c:pt>
                <c:pt idx="389">
                  <c:v>77.589600000000004</c:v>
                </c:pt>
                <c:pt idx="390">
                  <c:v>77.668800000000005</c:v>
                </c:pt>
                <c:pt idx="391">
                  <c:v>77.756799999999998</c:v>
                </c:pt>
                <c:pt idx="392">
                  <c:v>77.835999999999999</c:v>
                </c:pt>
                <c:pt idx="393">
                  <c:v>77.915200000000013</c:v>
                </c:pt>
                <c:pt idx="394">
                  <c:v>78.267200000000003</c:v>
                </c:pt>
                <c:pt idx="395">
                  <c:v>78.372799999999998</c:v>
                </c:pt>
                <c:pt idx="396">
                  <c:v>78.443200000000004</c:v>
                </c:pt>
                <c:pt idx="397">
                  <c:v>78.698400000000007</c:v>
                </c:pt>
                <c:pt idx="398">
                  <c:v>78.7864</c:v>
                </c:pt>
                <c:pt idx="399">
                  <c:v>78.918400000000005</c:v>
                </c:pt>
                <c:pt idx="400">
                  <c:v>78.98</c:v>
                </c:pt>
                <c:pt idx="401">
                  <c:v>79.050399999999996</c:v>
                </c:pt>
                <c:pt idx="402">
                  <c:v>79.279200000000003</c:v>
                </c:pt>
                <c:pt idx="403">
                  <c:v>79.332000000000008</c:v>
                </c:pt>
                <c:pt idx="404">
                  <c:v>79.4024</c:v>
                </c:pt>
                <c:pt idx="405">
                  <c:v>79.455200000000005</c:v>
                </c:pt>
                <c:pt idx="406">
                  <c:v>79.525600000000011</c:v>
                </c:pt>
                <c:pt idx="407">
                  <c:v>79.701599999999999</c:v>
                </c:pt>
                <c:pt idx="408">
                  <c:v>79.780799999999999</c:v>
                </c:pt>
                <c:pt idx="409">
                  <c:v>79.833600000000004</c:v>
                </c:pt>
                <c:pt idx="410">
                  <c:v>79.886399999999995</c:v>
                </c:pt>
                <c:pt idx="411">
                  <c:v>79.947999999999993</c:v>
                </c:pt>
                <c:pt idx="412">
                  <c:v>80.132800000000003</c:v>
                </c:pt>
                <c:pt idx="413">
                  <c:v>80.194400000000002</c:v>
                </c:pt>
                <c:pt idx="414">
                  <c:v>80.256</c:v>
                </c:pt>
                <c:pt idx="415">
                  <c:v>80.343999999999994</c:v>
                </c:pt>
                <c:pt idx="416">
                  <c:v>80.396799999999999</c:v>
                </c:pt>
                <c:pt idx="417">
                  <c:v>80.581599999999995</c:v>
                </c:pt>
                <c:pt idx="418">
                  <c:v>80.643200000000007</c:v>
                </c:pt>
                <c:pt idx="419">
                  <c:v>80.757599999999996</c:v>
                </c:pt>
                <c:pt idx="420">
                  <c:v>80.819200000000009</c:v>
                </c:pt>
                <c:pt idx="421">
                  <c:v>80.880799999999994</c:v>
                </c:pt>
                <c:pt idx="422">
                  <c:v>80.924799999999991</c:v>
                </c:pt>
                <c:pt idx="423">
                  <c:v>80.959999999999994</c:v>
                </c:pt>
                <c:pt idx="424">
                  <c:v>81.171199999999999</c:v>
                </c:pt>
                <c:pt idx="425">
                  <c:v>81.206400000000002</c:v>
                </c:pt>
                <c:pt idx="426">
                  <c:v>81.294399999999996</c:v>
                </c:pt>
                <c:pt idx="427">
                  <c:v>81.294399999999996</c:v>
                </c:pt>
                <c:pt idx="428">
                  <c:v>81.347200000000001</c:v>
                </c:pt>
                <c:pt idx="429">
                  <c:v>81.470399999999998</c:v>
                </c:pt>
                <c:pt idx="430">
                  <c:v>81.505600000000001</c:v>
                </c:pt>
                <c:pt idx="431">
                  <c:v>81.549599999999998</c:v>
                </c:pt>
                <c:pt idx="432">
                  <c:v>81.593599999999995</c:v>
                </c:pt>
                <c:pt idx="433">
                  <c:v>81.672800000000009</c:v>
                </c:pt>
                <c:pt idx="434">
                  <c:v>81.769599999999997</c:v>
                </c:pt>
                <c:pt idx="435">
                  <c:v>81.813599999999994</c:v>
                </c:pt>
                <c:pt idx="436">
                  <c:v>81.866399999999999</c:v>
                </c:pt>
                <c:pt idx="437">
                  <c:v>81.901599999999988</c:v>
                </c:pt>
                <c:pt idx="438">
                  <c:v>81.945599999999999</c:v>
                </c:pt>
                <c:pt idx="439">
                  <c:v>82.077600000000004</c:v>
                </c:pt>
                <c:pt idx="440">
                  <c:v>82.130399999999995</c:v>
                </c:pt>
                <c:pt idx="441">
                  <c:v>82.227199999999996</c:v>
                </c:pt>
                <c:pt idx="442">
                  <c:v>82.28</c:v>
                </c:pt>
                <c:pt idx="443">
                  <c:v>82.332800000000006</c:v>
                </c:pt>
                <c:pt idx="444">
                  <c:v>82.429600000000008</c:v>
                </c:pt>
                <c:pt idx="445">
                  <c:v>82.464799999999997</c:v>
                </c:pt>
                <c:pt idx="446">
                  <c:v>82.5</c:v>
                </c:pt>
                <c:pt idx="447">
                  <c:v>82.543999999999997</c:v>
                </c:pt>
                <c:pt idx="448">
                  <c:v>82.5792</c:v>
                </c:pt>
                <c:pt idx="449">
                  <c:v>82.6584</c:v>
                </c:pt>
                <c:pt idx="450">
                  <c:v>82.676000000000002</c:v>
                </c:pt>
                <c:pt idx="451">
                  <c:v>82.702399999999997</c:v>
                </c:pt>
                <c:pt idx="452">
                  <c:v>82.728800000000007</c:v>
                </c:pt>
                <c:pt idx="453">
                  <c:v>82.755200000000002</c:v>
                </c:pt>
                <c:pt idx="454">
                  <c:v>82.834400000000002</c:v>
                </c:pt>
                <c:pt idx="455">
                  <c:v>82.860799999999998</c:v>
                </c:pt>
                <c:pt idx="456">
                  <c:v>82.93119999999999</c:v>
                </c:pt>
                <c:pt idx="457">
                  <c:v>82.93119999999999</c:v>
                </c:pt>
                <c:pt idx="458">
                  <c:v>82.957599999999999</c:v>
                </c:pt>
                <c:pt idx="459">
                  <c:v>83.142400000000009</c:v>
                </c:pt>
                <c:pt idx="460">
                  <c:v>83.186400000000006</c:v>
                </c:pt>
                <c:pt idx="461">
                  <c:v>83.212800000000001</c:v>
                </c:pt>
                <c:pt idx="462">
                  <c:v>83.327200000000005</c:v>
                </c:pt>
                <c:pt idx="463">
                  <c:v>83.362400000000008</c:v>
                </c:pt>
                <c:pt idx="464">
                  <c:v>83.362400000000008</c:v>
                </c:pt>
                <c:pt idx="465">
                  <c:v>83.397599999999997</c:v>
                </c:pt>
                <c:pt idx="466">
                  <c:v>83.4328</c:v>
                </c:pt>
                <c:pt idx="467">
                  <c:v>83.476799999999997</c:v>
                </c:pt>
                <c:pt idx="468">
                  <c:v>83.582400000000007</c:v>
                </c:pt>
                <c:pt idx="469">
                  <c:v>83.643999999999991</c:v>
                </c:pt>
                <c:pt idx="470">
                  <c:v>83.696799999999996</c:v>
                </c:pt>
                <c:pt idx="471">
                  <c:v>83.714399999999998</c:v>
                </c:pt>
                <c:pt idx="472">
                  <c:v>83.820000000000007</c:v>
                </c:pt>
                <c:pt idx="473">
                  <c:v>83.864000000000004</c:v>
                </c:pt>
                <c:pt idx="474">
                  <c:v>83.872799999999998</c:v>
                </c:pt>
                <c:pt idx="475">
                  <c:v>83.925600000000003</c:v>
                </c:pt>
                <c:pt idx="476">
                  <c:v>83.925600000000003</c:v>
                </c:pt>
                <c:pt idx="477">
                  <c:v>84.031199999999998</c:v>
                </c:pt>
                <c:pt idx="478">
                  <c:v>84.066400000000002</c:v>
                </c:pt>
                <c:pt idx="479">
                  <c:v>84.084000000000003</c:v>
                </c:pt>
                <c:pt idx="480">
                  <c:v>84.128</c:v>
                </c:pt>
                <c:pt idx="481">
                  <c:v>84.2072</c:v>
                </c:pt>
                <c:pt idx="482">
                  <c:v>84.224800000000002</c:v>
                </c:pt>
                <c:pt idx="483">
                  <c:v>84.233599999999996</c:v>
                </c:pt>
                <c:pt idx="484">
                  <c:v>84.268799999999999</c:v>
                </c:pt>
                <c:pt idx="485">
                  <c:v>84.295200000000008</c:v>
                </c:pt>
                <c:pt idx="486">
                  <c:v>84.374399999999994</c:v>
                </c:pt>
                <c:pt idx="487">
                  <c:v>84.400800000000004</c:v>
                </c:pt>
                <c:pt idx="488">
                  <c:v>84.444800000000001</c:v>
                </c:pt>
                <c:pt idx="489">
                  <c:v>84.471199999999996</c:v>
                </c:pt>
                <c:pt idx="490">
                  <c:v>84.559200000000004</c:v>
                </c:pt>
                <c:pt idx="491">
                  <c:v>84.585599999999999</c:v>
                </c:pt>
                <c:pt idx="492">
                  <c:v>84.620800000000003</c:v>
                </c:pt>
                <c:pt idx="493">
                  <c:v>84.638400000000004</c:v>
                </c:pt>
                <c:pt idx="494">
                  <c:v>84.673599999999993</c:v>
                </c:pt>
                <c:pt idx="495">
                  <c:v>84.752800000000008</c:v>
                </c:pt>
                <c:pt idx="496">
                  <c:v>84.779200000000003</c:v>
                </c:pt>
                <c:pt idx="497">
                  <c:v>84.796800000000005</c:v>
                </c:pt>
                <c:pt idx="498">
                  <c:v>84.840800000000002</c:v>
                </c:pt>
                <c:pt idx="499">
                  <c:v>84.849599999999995</c:v>
                </c:pt>
                <c:pt idx="500">
                  <c:v>84.955200000000005</c:v>
                </c:pt>
                <c:pt idx="501">
                  <c:v>84.9816</c:v>
                </c:pt>
                <c:pt idx="502">
                  <c:v>85.016800000000003</c:v>
                </c:pt>
                <c:pt idx="503">
                  <c:v>85.043199999999999</c:v>
                </c:pt>
                <c:pt idx="504">
                  <c:v>85.087199999999996</c:v>
                </c:pt>
                <c:pt idx="505">
                  <c:v>85.175200000000004</c:v>
                </c:pt>
                <c:pt idx="506">
                  <c:v>85.183999999999997</c:v>
                </c:pt>
                <c:pt idx="507">
                  <c:v>85.183999999999997</c:v>
                </c:pt>
                <c:pt idx="508">
                  <c:v>85.210399999999993</c:v>
                </c:pt>
                <c:pt idx="509">
                  <c:v>85.24560000000001</c:v>
                </c:pt>
                <c:pt idx="510">
                  <c:v>85.272000000000006</c:v>
                </c:pt>
                <c:pt idx="511">
                  <c:v>85.386399999999995</c:v>
                </c:pt>
                <c:pt idx="512">
                  <c:v>85.395200000000003</c:v>
                </c:pt>
                <c:pt idx="513">
                  <c:v>85.421599999999998</c:v>
                </c:pt>
                <c:pt idx="514">
                  <c:v>85.456800000000001</c:v>
                </c:pt>
                <c:pt idx="515">
                  <c:v>85.58</c:v>
                </c:pt>
                <c:pt idx="516">
                  <c:v>85.58</c:v>
                </c:pt>
                <c:pt idx="517">
                  <c:v>85.606400000000008</c:v>
                </c:pt>
                <c:pt idx="518">
                  <c:v>85.632800000000003</c:v>
                </c:pt>
                <c:pt idx="519">
                  <c:v>85.712000000000003</c:v>
                </c:pt>
                <c:pt idx="520">
                  <c:v>85.756</c:v>
                </c:pt>
                <c:pt idx="521">
                  <c:v>85.78240000000001</c:v>
                </c:pt>
                <c:pt idx="522">
                  <c:v>85.826400000000007</c:v>
                </c:pt>
                <c:pt idx="523">
                  <c:v>85.852800000000002</c:v>
                </c:pt>
                <c:pt idx="524">
                  <c:v>85.993600000000001</c:v>
                </c:pt>
                <c:pt idx="525">
                  <c:v>86.011200000000002</c:v>
                </c:pt>
                <c:pt idx="526">
                  <c:v>86.046400000000006</c:v>
                </c:pt>
                <c:pt idx="527">
                  <c:v>86.090400000000002</c:v>
                </c:pt>
                <c:pt idx="528">
                  <c:v>86.116799999999998</c:v>
                </c:pt>
                <c:pt idx="529">
                  <c:v>86.195999999999998</c:v>
                </c:pt>
                <c:pt idx="530">
                  <c:v>86.231200000000001</c:v>
                </c:pt>
                <c:pt idx="531">
                  <c:v>86.248800000000003</c:v>
                </c:pt>
                <c:pt idx="532">
                  <c:v>86.2928</c:v>
                </c:pt>
                <c:pt idx="533">
                  <c:v>86.319200000000009</c:v>
                </c:pt>
                <c:pt idx="534">
                  <c:v>86.407200000000003</c:v>
                </c:pt>
                <c:pt idx="535">
                  <c:v>86.424799999999991</c:v>
                </c:pt>
                <c:pt idx="536">
                  <c:v>86.46</c:v>
                </c:pt>
                <c:pt idx="537">
                  <c:v>86.504000000000005</c:v>
                </c:pt>
                <c:pt idx="538">
                  <c:v>86.556799999999996</c:v>
                </c:pt>
                <c:pt idx="539">
                  <c:v>86.644799999999989</c:v>
                </c:pt>
                <c:pt idx="540">
                  <c:v>86.653599999999997</c:v>
                </c:pt>
                <c:pt idx="541">
                  <c:v>86.671199999999999</c:v>
                </c:pt>
                <c:pt idx="542">
                  <c:v>86.71520000000001</c:v>
                </c:pt>
                <c:pt idx="543">
                  <c:v>86.732799999999997</c:v>
                </c:pt>
                <c:pt idx="544">
                  <c:v>86.732799999999997</c:v>
                </c:pt>
                <c:pt idx="545">
                  <c:v>86.794399999999996</c:v>
                </c:pt>
                <c:pt idx="546">
                  <c:v>86.873599999999996</c:v>
                </c:pt>
                <c:pt idx="547">
                  <c:v>86.891199999999998</c:v>
                </c:pt>
                <c:pt idx="548">
                  <c:v>86.935200000000009</c:v>
                </c:pt>
                <c:pt idx="549">
                  <c:v>86.996799999999993</c:v>
                </c:pt>
                <c:pt idx="550">
                  <c:v>87.023200000000003</c:v>
                </c:pt>
                <c:pt idx="551">
                  <c:v>87.049599999999998</c:v>
                </c:pt>
                <c:pt idx="552">
                  <c:v>87.0672</c:v>
                </c:pt>
                <c:pt idx="553">
                  <c:v>87.199200000000005</c:v>
                </c:pt>
                <c:pt idx="554">
                  <c:v>87.2256</c:v>
                </c:pt>
                <c:pt idx="555">
                  <c:v>87.260800000000003</c:v>
                </c:pt>
                <c:pt idx="556">
                  <c:v>87.278400000000005</c:v>
                </c:pt>
                <c:pt idx="557">
                  <c:v>87.296000000000006</c:v>
                </c:pt>
                <c:pt idx="558">
                  <c:v>87.384</c:v>
                </c:pt>
                <c:pt idx="559">
                  <c:v>87.427999999999997</c:v>
                </c:pt>
                <c:pt idx="560">
                  <c:v>87.445599999999999</c:v>
                </c:pt>
                <c:pt idx="561">
                  <c:v>87.463200000000001</c:v>
                </c:pt>
                <c:pt idx="562">
                  <c:v>87.542400000000001</c:v>
                </c:pt>
                <c:pt idx="563">
                  <c:v>87.612800000000007</c:v>
                </c:pt>
                <c:pt idx="564">
                  <c:v>87.692000000000007</c:v>
                </c:pt>
                <c:pt idx="565">
                  <c:v>87.727199999999996</c:v>
                </c:pt>
                <c:pt idx="566">
                  <c:v>87.7624</c:v>
                </c:pt>
                <c:pt idx="567">
                  <c:v>87.832800000000006</c:v>
                </c:pt>
                <c:pt idx="568">
                  <c:v>87.876800000000003</c:v>
                </c:pt>
                <c:pt idx="569">
                  <c:v>87.9208</c:v>
                </c:pt>
                <c:pt idx="570">
                  <c:v>87.964799999999997</c:v>
                </c:pt>
                <c:pt idx="571">
                  <c:v>87.947199999999995</c:v>
                </c:pt>
                <c:pt idx="572">
                  <c:v>88.070399999999992</c:v>
                </c:pt>
                <c:pt idx="573">
                  <c:v>88.087999999999994</c:v>
                </c:pt>
                <c:pt idx="574">
                  <c:v>88.132000000000005</c:v>
                </c:pt>
                <c:pt idx="575">
                  <c:v>88.149600000000007</c:v>
                </c:pt>
                <c:pt idx="576">
                  <c:v>88.193600000000004</c:v>
                </c:pt>
                <c:pt idx="577">
                  <c:v>88.2376</c:v>
                </c:pt>
                <c:pt idx="578">
                  <c:v>88.263999999999996</c:v>
                </c:pt>
                <c:pt idx="579">
                  <c:v>88.307999999999993</c:v>
                </c:pt>
                <c:pt idx="580">
                  <c:v>88.352000000000004</c:v>
                </c:pt>
                <c:pt idx="581">
                  <c:v>88.404799999999994</c:v>
                </c:pt>
                <c:pt idx="582">
                  <c:v>88.501599999999996</c:v>
                </c:pt>
                <c:pt idx="583">
                  <c:v>88.545600000000007</c:v>
                </c:pt>
                <c:pt idx="584">
                  <c:v>88.598400000000012</c:v>
                </c:pt>
                <c:pt idx="585">
                  <c:v>88.703999999999994</c:v>
                </c:pt>
                <c:pt idx="586">
                  <c:v>88.818400000000011</c:v>
                </c:pt>
                <c:pt idx="587">
                  <c:v>88.844799999999992</c:v>
                </c:pt>
                <c:pt idx="588">
                  <c:v>88.88</c:v>
                </c:pt>
                <c:pt idx="589">
                  <c:v>88.967999999999989</c:v>
                </c:pt>
                <c:pt idx="590">
                  <c:v>89.020799999999994</c:v>
                </c:pt>
                <c:pt idx="591">
                  <c:v>89.126400000000004</c:v>
                </c:pt>
                <c:pt idx="592">
                  <c:v>89.249600000000001</c:v>
                </c:pt>
                <c:pt idx="593">
                  <c:v>89.355200000000011</c:v>
                </c:pt>
                <c:pt idx="594">
                  <c:v>89.364000000000004</c:v>
                </c:pt>
                <c:pt idx="595">
                  <c:v>89.496000000000009</c:v>
                </c:pt>
                <c:pt idx="596">
                  <c:v>89.566400000000002</c:v>
                </c:pt>
                <c:pt idx="597">
                  <c:v>89.601599999999991</c:v>
                </c:pt>
                <c:pt idx="598">
                  <c:v>89.672000000000011</c:v>
                </c:pt>
                <c:pt idx="599">
                  <c:v>89.742400000000004</c:v>
                </c:pt>
                <c:pt idx="600">
                  <c:v>89.874399999999994</c:v>
                </c:pt>
                <c:pt idx="601">
                  <c:v>89.944800000000001</c:v>
                </c:pt>
                <c:pt idx="602">
                  <c:v>89.988800000000012</c:v>
                </c:pt>
                <c:pt idx="603">
                  <c:v>90.024000000000001</c:v>
                </c:pt>
                <c:pt idx="604">
                  <c:v>90.235200000000006</c:v>
                </c:pt>
                <c:pt idx="605">
                  <c:v>90.305599999999998</c:v>
                </c:pt>
                <c:pt idx="606">
                  <c:v>90.358400000000003</c:v>
                </c:pt>
                <c:pt idx="607">
                  <c:v>90.393600000000006</c:v>
                </c:pt>
                <c:pt idx="608">
                  <c:v>90.64</c:v>
                </c:pt>
                <c:pt idx="609">
                  <c:v>90.719200000000001</c:v>
                </c:pt>
                <c:pt idx="610">
                  <c:v>90.763199999999998</c:v>
                </c:pt>
                <c:pt idx="611">
                  <c:v>90.851199999999992</c:v>
                </c:pt>
                <c:pt idx="612">
                  <c:v>90.886399999999995</c:v>
                </c:pt>
                <c:pt idx="613">
                  <c:v>91.088800000000006</c:v>
                </c:pt>
                <c:pt idx="614">
                  <c:v>91.132800000000003</c:v>
                </c:pt>
                <c:pt idx="615">
                  <c:v>91.238400000000013</c:v>
                </c:pt>
                <c:pt idx="616">
                  <c:v>91.317599999999999</c:v>
                </c:pt>
                <c:pt idx="617">
                  <c:v>91.379199999999997</c:v>
                </c:pt>
                <c:pt idx="618">
                  <c:v>91.60799999999999</c:v>
                </c:pt>
                <c:pt idx="619">
                  <c:v>91.695999999999998</c:v>
                </c:pt>
                <c:pt idx="620">
                  <c:v>91.731200000000001</c:v>
                </c:pt>
                <c:pt idx="621">
                  <c:v>91.7928</c:v>
                </c:pt>
                <c:pt idx="622">
                  <c:v>91.819200000000009</c:v>
                </c:pt>
                <c:pt idx="623">
                  <c:v>91.986400000000003</c:v>
                </c:pt>
                <c:pt idx="624">
                  <c:v>92.065600000000003</c:v>
                </c:pt>
                <c:pt idx="625">
                  <c:v>92.13600000000001</c:v>
                </c:pt>
                <c:pt idx="626">
                  <c:v>92.197599999999994</c:v>
                </c:pt>
                <c:pt idx="627">
                  <c:v>92.259200000000007</c:v>
                </c:pt>
                <c:pt idx="628">
                  <c:v>92.417599999999993</c:v>
                </c:pt>
                <c:pt idx="629">
                  <c:v>92.505600000000001</c:v>
                </c:pt>
                <c:pt idx="630">
                  <c:v>92.584800000000001</c:v>
                </c:pt>
                <c:pt idx="631">
                  <c:v>92.672800000000009</c:v>
                </c:pt>
                <c:pt idx="632">
                  <c:v>92.760800000000003</c:v>
                </c:pt>
                <c:pt idx="633">
                  <c:v>92.998400000000004</c:v>
                </c:pt>
                <c:pt idx="634">
                  <c:v>93.121600000000001</c:v>
                </c:pt>
                <c:pt idx="635">
                  <c:v>93.183199999999999</c:v>
                </c:pt>
                <c:pt idx="636">
                  <c:v>93.288800000000009</c:v>
                </c:pt>
                <c:pt idx="637">
                  <c:v>93.412000000000006</c:v>
                </c:pt>
                <c:pt idx="638">
                  <c:v>93.596800000000002</c:v>
                </c:pt>
                <c:pt idx="639">
                  <c:v>93.693600000000004</c:v>
                </c:pt>
                <c:pt idx="640">
                  <c:v>93.790400000000005</c:v>
                </c:pt>
                <c:pt idx="641">
                  <c:v>93.869600000000005</c:v>
                </c:pt>
                <c:pt idx="642">
                  <c:v>93.966400000000007</c:v>
                </c:pt>
                <c:pt idx="643">
                  <c:v>94.1952</c:v>
                </c:pt>
                <c:pt idx="644">
                  <c:v>94.327200000000005</c:v>
                </c:pt>
                <c:pt idx="645">
                  <c:v>94.406400000000005</c:v>
                </c:pt>
                <c:pt idx="646">
                  <c:v>94.494399999999999</c:v>
                </c:pt>
                <c:pt idx="647">
                  <c:v>94.555999999999997</c:v>
                </c:pt>
                <c:pt idx="648">
                  <c:v>94.978400000000008</c:v>
                </c:pt>
                <c:pt idx="649">
                  <c:v>95.066400000000002</c:v>
                </c:pt>
                <c:pt idx="650">
                  <c:v>95.154399999999995</c:v>
                </c:pt>
                <c:pt idx="651">
                  <c:v>95.427199999999999</c:v>
                </c:pt>
                <c:pt idx="652">
                  <c:v>95.550399999999996</c:v>
                </c:pt>
                <c:pt idx="653">
                  <c:v>95.638400000000004</c:v>
                </c:pt>
                <c:pt idx="654">
                  <c:v>95.71759999999999</c:v>
                </c:pt>
                <c:pt idx="655">
                  <c:v>95.814399999999992</c:v>
                </c:pt>
                <c:pt idx="656">
                  <c:v>96.096000000000004</c:v>
                </c:pt>
                <c:pt idx="657">
                  <c:v>96.201599999999999</c:v>
                </c:pt>
                <c:pt idx="658">
                  <c:v>96.280799999999999</c:v>
                </c:pt>
                <c:pt idx="659">
                  <c:v>96.368800000000007</c:v>
                </c:pt>
                <c:pt idx="660">
                  <c:v>96.536000000000001</c:v>
                </c:pt>
                <c:pt idx="661">
                  <c:v>96.773600000000002</c:v>
                </c:pt>
                <c:pt idx="662">
                  <c:v>96.887999999999991</c:v>
                </c:pt>
                <c:pt idx="663">
                  <c:v>96.958400000000012</c:v>
                </c:pt>
                <c:pt idx="664">
                  <c:v>97.10799999999999</c:v>
                </c:pt>
                <c:pt idx="665">
                  <c:v>97.398400000000009</c:v>
                </c:pt>
                <c:pt idx="666">
                  <c:v>97.548000000000002</c:v>
                </c:pt>
                <c:pt idx="667">
                  <c:v>97.6096</c:v>
                </c:pt>
                <c:pt idx="668">
                  <c:v>97.688800000000001</c:v>
                </c:pt>
                <c:pt idx="669">
                  <c:v>97.785600000000002</c:v>
                </c:pt>
                <c:pt idx="670">
                  <c:v>98.181599999999989</c:v>
                </c:pt>
                <c:pt idx="671">
                  <c:v>98.296000000000006</c:v>
                </c:pt>
                <c:pt idx="672">
                  <c:v>98.410399999999996</c:v>
                </c:pt>
                <c:pt idx="673">
                  <c:v>98.533599999999993</c:v>
                </c:pt>
                <c:pt idx="674">
                  <c:v>98.700800000000001</c:v>
                </c:pt>
                <c:pt idx="675">
                  <c:v>99.070399999999992</c:v>
                </c:pt>
                <c:pt idx="676">
                  <c:v>99.228800000000007</c:v>
                </c:pt>
                <c:pt idx="677">
                  <c:v>99.413600000000002</c:v>
                </c:pt>
                <c:pt idx="678">
                  <c:v>99.994399999999999</c:v>
                </c:pt>
                <c:pt idx="679">
                  <c:v>100.1264</c:v>
                </c:pt>
                <c:pt idx="680">
                  <c:v>100.28479999999999</c:v>
                </c:pt>
                <c:pt idx="681">
                  <c:v>100.39920000000001</c:v>
                </c:pt>
                <c:pt idx="682">
                  <c:v>100.5224</c:v>
                </c:pt>
                <c:pt idx="683">
                  <c:v>100.91840000000001</c:v>
                </c:pt>
                <c:pt idx="684">
                  <c:v>101.068</c:v>
                </c:pt>
                <c:pt idx="685">
                  <c:v>101.23520000000001</c:v>
                </c:pt>
                <c:pt idx="686">
                  <c:v>101.3584</c:v>
                </c:pt>
                <c:pt idx="687">
                  <c:v>101.508</c:v>
                </c:pt>
                <c:pt idx="688">
                  <c:v>101.8424</c:v>
                </c:pt>
                <c:pt idx="689">
                  <c:v>101.96560000000001</c:v>
                </c:pt>
                <c:pt idx="690">
                  <c:v>102.0976</c:v>
                </c:pt>
                <c:pt idx="691">
                  <c:v>102.2208</c:v>
                </c:pt>
                <c:pt idx="692">
                  <c:v>102.34399999999999</c:v>
                </c:pt>
                <c:pt idx="693">
                  <c:v>102.74</c:v>
                </c:pt>
                <c:pt idx="694">
                  <c:v>102.89840000000001</c:v>
                </c:pt>
                <c:pt idx="695">
                  <c:v>103.0304</c:v>
                </c:pt>
                <c:pt idx="696">
                  <c:v>103.18</c:v>
                </c:pt>
                <c:pt idx="697">
                  <c:v>103.33840000000001</c:v>
                </c:pt>
                <c:pt idx="698">
                  <c:v>103.71680000000001</c:v>
                </c:pt>
                <c:pt idx="699">
                  <c:v>103.90159999999999</c:v>
                </c:pt>
                <c:pt idx="700">
                  <c:v>104.1392</c:v>
                </c:pt>
                <c:pt idx="701">
                  <c:v>104.36799999999999</c:v>
                </c:pt>
                <c:pt idx="702">
                  <c:v>104.66719999999999</c:v>
                </c:pt>
                <c:pt idx="703">
                  <c:v>104.8168</c:v>
                </c:pt>
                <c:pt idx="704">
                  <c:v>105.0808</c:v>
                </c:pt>
                <c:pt idx="705">
                  <c:v>105.336</c:v>
                </c:pt>
                <c:pt idx="706">
                  <c:v>105.6264</c:v>
                </c:pt>
                <c:pt idx="707">
                  <c:v>105.776</c:v>
                </c:pt>
                <c:pt idx="708">
                  <c:v>105.88159999999999</c:v>
                </c:pt>
                <c:pt idx="709">
                  <c:v>106.00479999999999</c:v>
                </c:pt>
                <c:pt idx="710">
                  <c:v>106.19840000000001</c:v>
                </c:pt>
                <c:pt idx="711">
                  <c:v>106.57680000000001</c:v>
                </c:pt>
                <c:pt idx="712">
                  <c:v>106.7264</c:v>
                </c:pt>
                <c:pt idx="713">
                  <c:v>106.876</c:v>
                </c:pt>
                <c:pt idx="714">
                  <c:v>107.02560000000001</c:v>
                </c:pt>
                <c:pt idx="715">
                  <c:v>107.096</c:v>
                </c:pt>
                <c:pt idx="716">
                  <c:v>107.624</c:v>
                </c:pt>
                <c:pt idx="717">
                  <c:v>107.8</c:v>
                </c:pt>
                <c:pt idx="718">
                  <c:v>107.976</c:v>
                </c:pt>
                <c:pt idx="719">
                  <c:v>108.1696</c:v>
                </c:pt>
                <c:pt idx="720">
                  <c:v>108.8296</c:v>
                </c:pt>
                <c:pt idx="721">
                  <c:v>108.988</c:v>
                </c:pt>
                <c:pt idx="722">
                  <c:v>109.208</c:v>
                </c:pt>
                <c:pt idx="723">
                  <c:v>109.3312</c:v>
                </c:pt>
                <c:pt idx="724">
                  <c:v>109.7448</c:v>
                </c:pt>
                <c:pt idx="725">
                  <c:v>109.88560000000001</c:v>
                </c:pt>
                <c:pt idx="726">
                  <c:v>110.0352</c:v>
                </c:pt>
                <c:pt idx="727">
                  <c:v>110.22</c:v>
                </c:pt>
                <c:pt idx="728">
                  <c:v>110.396</c:v>
                </c:pt>
                <c:pt idx="729">
                  <c:v>110.836</c:v>
                </c:pt>
              </c:numCache>
            </c:numRef>
          </c:val>
          <c:smooth val="0"/>
          <c:extLst>
            <c:ext xmlns:c16="http://schemas.microsoft.com/office/drawing/2014/chart" uri="{C3380CC4-5D6E-409C-BE32-E72D297353CC}">
              <c16:uniqueId val="{00000009-9E4C-4187-AC4A-2B2F1837AF22}"/>
            </c:ext>
          </c:extLst>
        </c:ser>
        <c:ser>
          <c:idx val="8"/>
          <c:order val="7"/>
          <c:tx>
            <c:strRef>
              <c:f>'TC MULTIPLE'!$L$12</c:f>
              <c:strCache>
                <c:ptCount val="1"/>
                <c:pt idx="0">
                  <c:v>Carnes y lacteos</c:v>
                </c:pt>
              </c:strCache>
            </c:strRef>
          </c:tx>
          <c:spPr>
            <a:ln w="28575" cap="rnd">
              <a:solidFill>
                <a:schemeClr val="accent3">
                  <a:lumMod val="60000"/>
                </a:schemeClr>
              </a:solidFill>
              <a:round/>
            </a:ln>
            <a:effectLst/>
          </c:spPr>
          <c:marker>
            <c:symbol val="none"/>
          </c:marker>
          <c:cat>
            <c:numRef>
              <c:f>'TC MULTIPLE'!$C$132:$C$999</c:f>
              <c:numCache>
                <c:formatCode>m/d/yyyy</c:formatCode>
                <c:ptCount val="868"/>
                <c:pt idx="0">
                  <c:v>43644</c:v>
                </c:pt>
                <c:pt idx="1">
                  <c:v>43647</c:v>
                </c:pt>
                <c:pt idx="2">
                  <c:v>43648</c:v>
                </c:pt>
                <c:pt idx="3">
                  <c:v>43649</c:v>
                </c:pt>
                <c:pt idx="4">
                  <c:v>43650</c:v>
                </c:pt>
                <c:pt idx="5">
                  <c:v>43651</c:v>
                </c:pt>
                <c:pt idx="6">
                  <c:v>43656</c:v>
                </c:pt>
                <c:pt idx="7">
                  <c:v>43657</c:v>
                </c:pt>
                <c:pt idx="8">
                  <c:v>43658</c:v>
                </c:pt>
                <c:pt idx="9">
                  <c:v>43661</c:v>
                </c:pt>
                <c:pt idx="10">
                  <c:v>43662</c:v>
                </c:pt>
                <c:pt idx="11">
                  <c:v>43663</c:v>
                </c:pt>
                <c:pt idx="12">
                  <c:v>43664</c:v>
                </c:pt>
                <c:pt idx="13">
                  <c:v>43665</c:v>
                </c:pt>
                <c:pt idx="14">
                  <c:v>43668</c:v>
                </c:pt>
                <c:pt idx="15">
                  <c:v>43669</c:v>
                </c:pt>
                <c:pt idx="16">
                  <c:v>43670</c:v>
                </c:pt>
                <c:pt idx="17">
                  <c:v>43671</c:v>
                </c:pt>
                <c:pt idx="18">
                  <c:v>43672</c:v>
                </c:pt>
                <c:pt idx="19">
                  <c:v>43675</c:v>
                </c:pt>
                <c:pt idx="20">
                  <c:v>43676</c:v>
                </c:pt>
                <c:pt idx="21">
                  <c:v>43677</c:v>
                </c:pt>
                <c:pt idx="22">
                  <c:v>43678</c:v>
                </c:pt>
                <c:pt idx="23">
                  <c:v>43679</c:v>
                </c:pt>
                <c:pt idx="24">
                  <c:v>43682</c:v>
                </c:pt>
                <c:pt idx="25">
                  <c:v>43683</c:v>
                </c:pt>
                <c:pt idx="26">
                  <c:v>43684</c:v>
                </c:pt>
                <c:pt idx="27">
                  <c:v>43685</c:v>
                </c:pt>
                <c:pt idx="28">
                  <c:v>43686</c:v>
                </c:pt>
                <c:pt idx="29">
                  <c:v>43689</c:v>
                </c:pt>
                <c:pt idx="30">
                  <c:v>43690</c:v>
                </c:pt>
                <c:pt idx="31">
                  <c:v>43691</c:v>
                </c:pt>
                <c:pt idx="32">
                  <c:v>43692</c:v>
                </c:pt>
                <c:pt idx="33">
                  <c:v>43693</c:v>
                </c:pt>
                <c:pt idx="34">
                  <c:v>43697</c:v>
                </c:pt>
                <c:pt idx="35">
                  <c:v>43698</c:v>
                </c:pt>
                <c:pt idx="36">
                  <c:v>43699</c:v>
                </c:pt>
                <c:pt idx="37">
                  <c:v>43700</c:v>
                </c:pt>
                <c:pt idx="38">
                  <c:v>43703</c:v>
                </c:pt>
                <c:pt idx="39">
                  <c:v>43704</c:v>
                </c:pt>
                <c:pt idx="40">
                  <c:v>43705</c:v>
                </c:pt>
                <c:pt idx="41">
                  <c:v>43706</c:v>
                </c:pt>
                <c:pt idx="42">
                  <c:v>43707</c:v>
                </c:pt>
                <c:pt idx="43">
                  <c:v>43710</c:v>
                </c:pt>
                <c:pt idx="44">
                  <c:v>43711</c:v>
                </c:pt>
                <c:pt idx="45">
                  <c:v>43712</c:v>
                </c:pt>
                <c:pt idx="46">
                  <c:v>43713</c:v>
                </c:pt>
                <c:pt idx="47">
                  <c:v>43714</c:v>
                </c:pt>
                <c:pt idx="48">
                  <c:v>43717</c:v>
                </c:pt>
                <c:pt idx="49">
                  <c:v>43718</c:v>
                </c:pt>
                <c:pt idx="50">
                  <c:v>43719</c:v>
                </c:pt>
                <c:pt idx="51">
                  <c:v>43720</c:v>
                </c:pt>
                <c:pt idx="52">
                  <c:v>43721</c:v>
                </c:pt>
                <c:pt idx="53">
                  <c:v>43724</c:v>
                </c:pt>
                <c:pt idx="54">
                  <c:v>43725</c:v>
                </c:pt>
                <c:pt idx="55">
                  <c:v>43726</c:v>
                </c:pt>
                <c:pt idx="56">
                  <c:v>43727</c:v>
                </c:pt>
                <c:pt idx="57">
                  <c:v>43728</c:v>
                </c:pt>
                <c:pt idx="58">
                  <c:v>43731</c:v>
                </c:pt>
                <c:pt idx="59">
                  <c:v>43732</c:v>
                </c:pt>
                <c:pt idx="60">
                  <c:v>43733</c:v>
                </c:pt>
                <c:pt idx="61">
                  <c:v>43734</c:v>
                </c:pt>
                <c:pt idx="62">
                  <c:v>43735</c:v>
                </c:pt>
                <c:pt idx="63">
                  <c:v>43738</c:v>
                </c:pt>
                <c:pt idx="64">
                  <c:v>43739</c:v>
                </c:pt>
                <c:pt idx="65">
                  <c:v>43740</c:v>
                </c:pt>
                <c:pt idx="66">
                  <c:v>43741</c:v>
                </c:pt>
                <c:pt idx="67">
                  <c:v>43742</c:v>
                </c:pt>
                <c:pt idx="68">
                  <c:v>43745</c:v>
                </c:pt>
                <c:pt idx="69">
                  <c:v>43746</c:v>
                </c:pt>
                <c:pt idx="70">
                  <c:v>43747</c:v>
                </c:pt>
                <c:pt idx="71">
                  <c:v>43748</c:v>
                </c:pt>
                <c:pt idx="72">
                  <c:v>43749</c:v>
                </c:pt>
                <c:pt idx="73">
                  <c:v>43753</c:v>
                </c:pt>
                <c:pt idx="74">
                  <c:v>43754</c:v>
                </c:pt>
                <c:pt idx="75">
                  <c:v>43755</c:v>
                </c:pt>
                <c:pt idx="76">
                  <c:v>43756</c:v>
                </c:pt>
                <c:pt idx="77">
                  <c:v>43759</c:v>
                </c:pt>
                <c:pt idx="78">
                  <c:v>43760</c:v>
                </c:pt>
                <c:pt idx="79">
                  <c:v>43761</c:v>
                </c:pt>
                <c:pt idx="80">
                  <c:v>43762</c:v>
                </c:pt>
                <c:pt idx="81">
                  <c:v>43763</c:v>
                </c:pt>
                <c:pt idx="82">
                  <c:v>43766</c:v>
                </c:pt>
                <c:pt idx="83">
                  <c:v>43767</c:v>
                </c:pt>
                <c:pt idx="84">
                  <c:v>43768</c:v>
                </c:pt>
                <c:pt idx="85">
                  <c:v>43769</c:v>
                </c:pt>
                <c:pt idx="86">
                  <c:v>43770</c:v>
                </c:pt>
                <c:pt idx="87">
                  <c:v>43773</c:v>
                </c:pt>
                <c:pt idx="88">
                  <c:v>43774</c:v>
                </c:pt>
                <c:pt idx="89">
                  <c:v>43776</c:v>
                </c:pt>
                <c:pt idx="90">
                  <c:v>43777</c:v>
                </c:pt>
                <c:pt idx="91">
                  <c:v>43780</c:v>
                </c:pt>
                <c:pt idx="92">
                  <c:v>43781</c:v>
                </c:pt>
                <c:pt idx="93">
                  <c:v>43782</c:v>
                </c:pt>
                <c:pt idx="94">
                  <c:v>43783</c:v>
                </c:pt>
                <c:pt idx="95">
                  <c:v>43784</c:v>
                </c:pt>
                <c:pt idx="96">
                  <c:v>43788</c:v>
                </c:pt>
                <c:pt idx="97">
                  <c:v>43789</c:v>
                </c:pt>
                <c:pt idx="98">
                  <c:v>43790</c:v>
                </c:pt>
                <c:pt idx="99">
                  <c:v>43791</c:v>
                </c:pt>
                <c:pt idx="100">
                  <c:v>43794</c:v>
                </c:pt>
                <c:pt idx="101">
                  <c:v>43795</c:v>
                </c:pt>
                <c:pt idx="102">
                  <c:v>43796</c:v>
                </c:pt>
                <c:pt idx="103">
                  <c:v>43797</c:v>
                </c:pt>
                <c:pt idx="104">
                  <c:v>43798</c:v>
                </c:pt>
                <c:pt idx="105">
                  <c:v>43801</c:v>
                </c:pt>
                <c:pt idx="106">
                  <c:v>43802</c:v>
                </c:pt>
                <c:pt idx="107">
                  <c:v>43803</c:v>
                </c:pt>
                <c:pt idx="108">
                  <c:v>43804</c:v>
                </c:pt>
                <c:pt idx="109">
                  <c:v>43805</c:v>
                </c:pt>
                <c:pt idx="110">
                  <c:v>43808</c:v>
                </c:pt>
                <c:pt idx="111">
                  <c:v>43809</c:v>
                </c:pt>
                <c:pt idx="112">
                  <c:v>43810</c:v>
                </c:pt>
                <c:pt idx="113">
                  <c:v>43811</c:v>
                </c:pt>
                <c:pt idx="114">
                  <c:v>43812</c:v>
                </c:pt>
                <c:pt idx="115">
                  <c:v>43815</c:v>
                </c:pt>
                <c:pt idx="116">
                  <c:v>43816</c:v>
                </c:pt>
                <c:pt idx="117">
                  <c:v>43817</c:v>
                </c:pt>
                <c:pt idx="118">
                  <c:v>43818</c:v>
                </c:pt>
                <c:pt idx="119">
                  <c:v>43819</c:v>
                </c:pt>
                <c:pt idx="120">
                  <c:v>43822</c:v>
                </c:pt>
                <c:pt idx="121">
                  <c:v>43825</c:v>
                </c:pt>
                <c:pt idx="122">
                  <c:v>43826</c:v>
                </c:pt>
                <c:pt idx="123">
                  <c:v>43829</c:v>
                </c:pt>
                <c:pt idx="124">
                  <c:v>43832</c:v>
                </c:pt>
                <c:pt idx="125">
                  <c:v>43833</c:v>
                </c:pt>
                <c:pt idx="126">
                  <c:v>43836</c:v>
                </c:pt>
                <c:pt idx="127">
                  <c:v>43837</c:v>
                </c:pt>
                <c:pt idx="128">
                  <c:v>43838</c:v>
                </c:pt>
                <c:pt idx="129">
                  <c:v>43839</c:v>
                </c:pt>
                <c:pt idx="130">
                  <c:v>43840</c:v>
                </c:pt>
                <c:pt idx="131">
                  <c:v>43843</c:v>
                </c:pt>
                <c:pt idx="132">
                  <c:v>43844</c:v>
                </c:pt>
                <c:pt idx="133">
                  <c:v>43845</c:v>
                </c:pt>
                <c:pt idx="134">
                  <c:v>43846</c:v>
                </c:pt>
                <c:pt idx="135">
                  <c:v>43847</c:v>
                </c:pt>
                <c:pt idx="136">
                  <c:v>43850</c:v>
                </c:pt>
                <c:pt idx="137">
                  <c:v>43851</c:v>
                </c:pt>
                <c:pt idx="138">
                  <c:v>43852</c:v>
                </c:pt>
                <c:pt idx="139">
                  <c:v>43853</c:v>
                </c:pt>
                <c:pt idx="140">
                  <c:v>43854</c:v>
                </c:pt>
                <c:pt idx="141">
                  <c:v>43857</c:v>
                </c:pt>
                <c:pt idx="142">
                  <c:v>43858</c:v>
                </c:pt>
                <c:pt idx="143">
                  <c:v>43859</c:v>
                </c:pt>
                <c:pt idx="144">
                  <c:v>43860</c:v>
                </c:pt>
                <c:pt idx="145">
                  <c:v>43861</c:v>
                </c:pt>
                <c:pt idx="146">
                  <c:v>43864</c:v>
                </c:pt>
                <c:pt idx="147">
                  <c:v>43865</c:v>
                </c:pt>
                <c:pt idx="148">
                  <c:v>43866</c:v>
                </c:pt>
                <c:pt idx="149">
                  <c:v>43867</c:v>
                </c:pt>
                <c:pt idx="150">
                  <c:v>43868</c:v>
                </c:pt>
                <c:pt idx="151">
                  <c:v>43871</c:v>
                </c:pt>
                <c:pt idx="152">
                  <c:v>43872</c:v>
                </c:pt>
                <c:pt idx="153">
                  <c:v>43873</c:v>
                </c:pt>
                <c:pt idx="154">
                  <c:v>43874</c:v>
                </c:pt>
                <c:pt idx="155">
                  <c:v>43875</c:v>
                </c:pt>
                <c:pt idx="156">
                  <c:v>43878</c:v>
                </c:pt>
                <c:pt idx="157">
                  <c:v>43879</c:v>
                </c:pt>
                <c:pt idx="158">
                  <c:v>43880</c:v>
                </c:pt>
                <c:pt idx="159">
                  <c:v>43881</c:v>
                </c:pt>
                <c:pt idx="160">
                  <c:v>43882</c:v>
                </c:pt>
                <c:pt idx="161">
                  <c:v>43887</c:v>
                </c:pt>
                <c:pt idx="162">
                  <c:v>43888</c:v>
                </c:pt>
                <c:pt idx="163">
                  <c:v>43889</c:v>
                </c:pt>
                <c:pt idx="164">
                  <c:v>43892</c:v>
                </c:pt>
                <c:pt idx="165">
                  <c:v>43893</c:v>
                </c:pt>
                <c:pt idx="166">
                  <c:v>43894</c:v>
                </c:pt>
                <c:pt idx="167">
                  <c:v>43895</c:v>
                </c:pt>
                <c:pt idx="168">
                  <c:v>43896</c:v>
                </c:pt>
                <c:pt idx="169">
                  <c:v>43899</c:v>
                </c:pt>
                <c:pt idx="170">
                  <c:v>43900</c:v>
                </c:pt>
                <c:pt idx="171">
                  <c:v>43901</c:v>
                </c:pt>
                <c:pt idx="172">
                  <c:v>43902</c:v>
                </c:pt>
                <c:pt idx="173">
                  <c:v>43903</c:v>
                </c:pt>
                <c:pt idx="174">
                  <c:v>43906</c:v>
                </c:pt>
                <c:pt idx="175">
                  <c:v>43907</c:v>
                </c:pt>
                <c:pt idx="176">
                  <c:v>43908</c:v>
                </c:pt>
                <c:pt idx="177">
                  <c:v>43909</c:v>
                </c:pt>
                <c:pt idx="178">
                  <c:v>43910</c:v>
                </c:pt>
                <c:pt idx="179">
                  <c:v>43915</c:v>
                </c:pt>
                <c:pt idx="180">
                  <c:v>43916</c:v>
                </c:pt>
                <c:pt idx="181">
                  <c:v>43917</c:v>
                </c:pt>
                <c:pt idx="182">
                  <c:v>43920</c:v>
                </c:pt>
                <c:pt idx="183">
                  <c:v>43922</c:v>
                </c:pt>
                <c:pt idx="184">
                  <c:v>43923</c:v>
                </c:pt>
                <c:pt idx="185">
                  <c:v>43924</c:v>
                </c:pt>
                <c:pt idx="186">
                  <c:v>43927</c:v>
                </c:pt>
                <c:pt idx="187">
                  <c:v>43928</c:v>
                </c:pt>
                <c:pt idx="188">
                  <c:v>43929</c:v>
                </c:pt>
                <c:pt idx="189">
                  <c:v>43934</c:v>
                </c:pt>
                <c:pt idx="190">
                  <c:v>43935</c:v>
                </c:pt>
                <c:pt idx="191">
                  <c:v>43936</c:v>
                </c:pt>
                <c:pt idx="192">
                  <c:v>43937</c:v>
                </c:pt>
                <c:pt idx="193">
                  <c:v>43938</c:v>
                </c:pt>
                <c:pt idx="194">
                  <c:v>43941</c:v>
                </c:pt>
                <c:pt idx="195">
                  <c:v>43942</c:v>
                </c:pt>
                <c:pt idx="196">
                  <c:v>43943</c:v>
                </c:pt>
                <c:pt idx="197">
                  <c:v>43944</c:v>
                </c:pt>
                <c:pt idx="198">
                  <c:v>43945</c:v>
                </c:pt>
                <c:pt idx="199">
                  <c:v>43948</c:v>
                </c:pt>
                <c:pt idx="200">
                  <c:v>43949</c:v>
                </c:pt>
                <c:pt idx="201">
                  <c:v>43950</c:v>
                </c:pt>
                <c:pt idx="202">
                  <c:v>43951</c:v>
                </c:pt>
                <c:pt idx="203">
                  <c:v>43955</c:v>
                </c:pt>
                <c:pt idx="204">
                  <c:v>43956</c:v>
                </c:pt>
                <c:pt idx="205">
                  <c:v>43957</c:v>
                </c:pt>
                <c:pt idx="206">
                  <c:v>43958</c:v>
                </c:pt>
                <c:pt idx="207">
                  <c:v>43959</c:v>
                </c:pt>
                <c:pt idx="208">
                  <c:v>43962</c:v>
                </c:pt>
                <c:pt idx="209">
                  <c:v>43963</c:v>
                </c:pt>
                <c:pt idx="210">
                  <c:v>43964</c:v>
                </c:pt>
                <c:pt idx="211">
                  <c:v>43965</c:v>
                </c:pt>
                <c:pt idx="212">
                  <c:v>43966</c:v>
                </c:pt>
                <c:pt idx="213">
                  <c:v>43969</c:v>
                </c:pt>
                <c:pt idx="214">
                  <c:v>43970</c:v>
                </c:pt>
                <c:pt idx="215">
                  <c:v>43971</c:v>
                </c:pt>
                <c:pt idx="216">
                  <c:v>43972</c:v>
                </c:pt>
                <c:pt idx="217">
                  <c:v>43973</c:v>
                </c:pt>
                <c:pt idx="218">
                  <c:v>43977</c:v>
                </c:pt>
                <c:pt idx="219">
                  <c:v>43978</c:v>
                </c:pt>
                <c:pt idx="220">
                  <c:v>43979</c:v>
                </c:pt>
                <c:pt idx="221">
                  <c:v>43980</c:v>
                </c:pt>
                <c:pt idx="222">
                  <c:v>43983</c:v>
                </c:pt>
                <c:pt idx="223">
                  <c:v>43984</c:v>
                </c:pt>
                <c:pt idx="224">
                  <c:v>43985</c:v>
                </c:pt>
                <c:pt idx="225">
                  <c:v>43986</c:v>
                </c:pt>
                <c:pt idx="226">
                  <c:v>43987</c:v>
                </c:pt>
                <c:pt idx="227">
                  <c:v>43990</c:v>
                </c:pt>
                <c:pt idx="228">
                  <c:v>43991</c:v>
                </c:pt>
                <c:pt idx="229">
                  <c:v>43992</c:v>
                </c:pt>
                <c:pt idx="230">
                  <c:v>43993</c:v>
                </c:pt>
                <c:pt idx="231">
                  <c:v>43994</c:v>
                </c:pt>
                <c:pt idx="232">
                  <c:v>43998</c:v>
                </c:pt>
                <c:pt idx="233">
                  <c:v>43999</c:v>
                </c:pt>
                <c:pt idx="234">
                  <c:v>44000</c:v>
                </c:pt>
                <c:pt idx="235">
                  <c:v>44001</c:v>
                </c:pt>
                <c:pt idx="236">
                  <c:v>44004</c:v>
                </c:pt>
                <c:pt idx="237">
                  <c:v>44005</c:v>
                </c:pt>
                <c:pt idx="238">
                  <c:v>44006</c:v>
                </c:pt>
                <c:pt idx="239">
                  <c:v>44007</c:v>
                </c:pt>
                <c:pt idx="240">
                  <c:v>44008</c:v>
                </c:pt>
                <c:pt idx="241">
                  <c:v>44011</c:v>
                </c:pt>
                <c:pt idx="242">
                  <c:v>44012</c:v>
                </c:pt>
                <c:pt idx="243">
                  <c:v>44013</c:v>
                </c:pt>
                <c:pt idx="244">
                  <c:v>44014</c:v>
                </c:pt>
                <c:pt idx="245">
                  <c:v>44015</c:v>
                </c:pt>
                <c:pt idx="246">
                  <c:v>44018</c:v>
                </c:pt>
                <c:pt idx="247">
                  <c:v>44019</c:v>
                </c:pt>
                <c:pt idx="248">
                  <c:v>44020</c:v>
                </c:pt>
                <c:pt idx="249">
                  <c:v>44025</c:v>
                </c:pt>
                <c:pt idx="250">
                  <c:v>44026</c:v>
                </c:pt>
                <c:pt idx="251">
                  <c:v>44027</c:v>
                </c:pt>
                <c:pt idx="252">
                  <c:v>44028</c:v>
                </c:pt>
                <c:pt idx="253">
                  <c:v>44029</c:v>
                </c:pt>
                <c:pt idx="254">
                  <c:v>44032</c:v>
                </c:pt>
                <c:pt idx="255">
                  <c:v>44033</c:v>
                </c:pt>
                <c:pt idx="256">
                  <c:v>44034</c:v>
                </c:pt>
                <c:pt idx="257">
                  <c:v>44035</c:v>
                </c:pt>
                <c:pt idx="258">
                  <c:v>44036</c:v>
                </c:pt>
                <c:pt idx="259">
                  <c:v>44039</c:v>
                </c:pt>
                <c:pt idx="260">
                  <c:v>44040</c:v>
                </c:pt>
                <c:pt idx="261">
                  <c:v>44041</c:v>
                </c:pt>
                <c:pt idx="262">
                  <c:v>44042</c:v>
                </c:pt>
                <c:pt idx="263">
                  <c:v>44043</c:v>
                </c:pt>
                <c:pt idx="264">
                  <c:v>44046</c:v>
                </c:pt>
                <c:pt idx="265">
                  <c:v>44047</c:v>
                </c:pt>
                <c:pt idx="266">
                  <c:v>44048</c:v>
                </c:pt>
                <c:pt idx="267">
                  <c:v>44049</c:v>
                </c:pt>
                <c:pt idx="268">
                  <c:v>44050</c:v>
                </c:pt>
                <c:pt idx="269">
                  <c:v>44053</c:v>
                </c:pt>
                <c:pt idx="270">
                  <c:v>44054</c:v>
                </c:pt>
                <c:pt idx="271">
                  <c:v>44055</c:v>
                </c:pt>
                <c:pt idx="272">
                  <c:v>44056</c:v>
                </c:pt>
                <c:pt idx="273">
                  <c:v>44057</c:v>
                </c:pt>
                <c:pt idx="274">
                  <c:v>44061</c:v>
                </c:pt>
                <c:pt idx="275">
                  <c:v>44062</c:v>
                </c:pt>
                <c:pt idx="276">
                  <c:v>44063</c:v>
                </c:pt>
                <c:pt idx="277">
                  <c:v>44064</c:v>
                </c:pt>
                <c:pt idx="278">
                  <c:v>44065</c:v>
                </c:pt>
                <c:pt idx="279">
                  <c:v>44068</c:v>
                </c:pt>
                <c:pt idx="280">
                  <c:v>44069</c:v>
                </c:pt>
                <c:pt idx="281">
                  <c:v>44070</c:v>
                </c:pt>
                <c:pt idx="282">
                  <c:v>44071</c:v>
                </c:pt>
                <c:pt idx="283">
                  <c:v>44074</c:v>
                </c:pt>
                <c:pt idx="284">
                  <c:v>44075</c:v>
                </c:pt>
                <c:pt idx="285">
                  <c:v>44076</c:v>
                </c:pt>
                <c:pt idx="286">
                  <c:v>44077</c:v>
                </c:pt>
                <c:pt idx="287">
                  <c:v>44078</c:v>
                </c:pt>
                <c:pt idx="288">
                  <c:v>44081</c:v>
                </c:pt>
                <c:pt idx="289">
                  <c:v>44082</c:v>
                </c:pt>
                <c:pt idx="290">
                  <c:v>44083</c:v>
                </c:pt>
                <c:pt idx="291">
                  <c:v>44084</c:v>
                </c:pt>
                <c:pt idx="292">
                  <c:v>44085</c:v>
                </c:pt>
                <c:pt idx="293">
                  <c:v>44088</c:v>
                </c:pt>
                <c:pt idx="294">
                  <c:v>44089</c:v>
                </c:pt>
                <c:pt idx="295">
                  <c:v>44090</c:v>
                </c:pt>
                <c:pt idx="296">
                  <c:v>44091</c:v>
                </c:pt>
                <c:pt idx="297">
                  <c:v>44092</c:v>
                </c:pt>
                <c:pt idx="298">
                  <c:v>44095</c:v>
                </c:pt>
                <c:pt idx="299">
                  <c:v>44096</c:v>
                </c:pt>
                <c:pt idx="300">
                  <c:v>44097</c:v>
                </c:pt>
                <c:pt idx="301">
                  <c:v>44098</c:v>
                </c:pt>
                <c:pt idx="302">
                  <c:v>44099</c:v>
                </c:pt>
                <c:pt idx="303">
                  <c:v>44102</c:v>
                </c:pt>
                <c:pt idx="304">
                  <c:v>44103</c:v>
                </c:pt>
                <c:pt idx="305">
                  <c:v>44104</c:v>
                </c:pt>
                <c:pt idx="306">
                  <c:v>44105</c:v>
                </c:pt>
                <c:pt idx="307">
                  <c:v>44106</c:v>
                </c:pt>
                <c:pt idx="308">
                  <c:v>44109</c:v>
                </c:pt>
                <c:pt idx="309">
                  <c:v>44110</c:v>
                </c:pt>
                <c:pt idx="310">
                  <c:v>44111</c:v>
                </c:pt>
                <c:pt idx="311">
                  <c:v>44112</c:v>
                </c:pt>
                <c:pt idx="312">
                  <c:v>44113</c:v>
                </c:pt>
                <c:pt idx="313">
                  <c:v>44117</c:v>
                </c:pt>
                <c:pt idx="314">
                  <c:v>44118</c:v>
                </c:pt>
                <c:pt idx="315">
                  <c:v>44119</c:v>
                </c:pt>
                <c:pt idx="316">
                  <c:v>44120</c:v>
                </c:pt>
                <c:pt idx="317">
                  <c:v>44123</c:v>
                </c:pt>
                <c:pt idx="318">
                  <c:v>44124</c:v>
                </c:pt>
                <c:pt idx="319">
                  <c:v>44125</c:v>
                </c:pt>
                <c:pt idx="320">
                  <c:v>44126</c:v>
                </c:pt>
                <c:pt idx="321">
                  <c:v>44127</c:v>
                </c:pt>
                <c:pt idx="322">
                  <c:v>44130</c:v>
                </c:pt>
                <c:pt idx="323">
                  <c:v>44131</c:v>
                </c:pt>
                <c:pt idx="324">
                  <c:v>44132</c:v>
                </c:pt>
                <c:pt idx="325">
                  <c:v>44133</c:v>
                </c:pt>
                <c:pt idx="326">
                  <c:v>44134</c:v>
                </c:pt>
                <c:pt idx="327">
                  <c:v>44137</c:v>
                </c:pt>
                <c:pt idx="328">
                  <c:v>44138</c:v>
                </c:pt>
                <c:pt idx="329">
                  <c:v>44139</c:v>
                </c:pt>
                <c:pt idx="330">
                  <c:v>44140</c:v>
                </c:pt>
                <c:pt idx="331">
                  <c:v>44144</c:v>
                </c:pt>
                <c:pt idx="332">
                  <c:v>44145</c:v>
                </c:pt>
                <c:pt idx="333">
                  <c:v>44146</c:v>
                </c:pt>
                <c:pt idx="334">
                  <c:v>44147</c:v>
                </c:pt>
                <c:pt idx="335">
                  <c:v>44148</c:v>
                </c:pt>
                <c:pt idx="336">
                  <c:v>44151</c:v>
                </c:pt>
                <c:pt idx="337">
                  <c:v>44152</c:v>
                </c:pt>
                <c:pt idx="338">
                  <c:v>44153</c:v>
                </c:pt>
                <c:pt idx="339">
                  <c:v>44154</c:v>
                </c:pt>
                <c:pt idx="340">
                  <c:v>44155</c:v>
                </c:pt>
                <c:pt idx="341">
                  <c:v>44159</c:v>
                </c:pt>
                <c:pt idx="342">
                  <c:v>44160</c:v>
                </c:pt>
                <c:pt idx="343">
                  <c:v>44161</c:v>
                </c:pt>
                <c:pt idx="344">
                  <c:v>44162</c:v>
                </c:pt>
                <c:pt idx="345">
                  <c:v>44165</c:v>
                </c:pt>
                <c:pt idx="346">
                  <c:v>44166</c:v>
                </c:pt>
                <c:pt idx="347">
                  <c:v>44167</c:v>
                </c:pt>
                <c:pt idx="348">
                  <c:v>44168</c:v>
                </c:pt>
                <c:pt idx="349">
                  <c:v>44169</c:v>
                </c:pt>
                <c:pt idx="350">
                  <c:v>44174</c:v>
                </c:pt>
                <c:pt idx="351">
                  <c:v>44175</c:v>
                </c:pt>
                <c:pt idx="352">
                  <c:v>44176</c:v>
                </c:pt>
                <c:pt idx="353">
                  <c:v>44179</c:v>
                </c:pt>
                <c:pt idx="354">
                  <c:v>44180</c:v>
                </c:pt>
                <c:pt idx="355">
                  <c:v>44181</c:v>
                </c:pt>
                <c:pt idx="356">
                  <c:v>44182</c:v>
                </c:pt>
                <c:pt idx="357">
                  <c:v>44183</c:v>
                </c:pt>
                <c:pt idx="358">
                  <c:v>44186</c:v>
                </c:pt>
                <c:pt idx="359">
                  <c:v>44187</c:v>
                </c:pt>
                <c:pt idx="360">
                  <c:v>44188</c:v>
                </c:pt>
                <c:pt idx="361">
                  <c:v>44193</c:v>
                </c:pt>
                <c:pt idx="362">
                  <c:v>44194</c:v>
                </c:pt>
                <c:pt idx="363">
                  <c:v>44195</c:v>
                </c:pt>
                <c:pt idx="364">
                  <c:v>44200</c:v>
                </c:pt>
                <c:pt idx="365">
                  <c:v>44201</c:v>
                </c:pt>
                <c:pt idx="366">
                  <c:v>44202</c:v>
                </c:pt>
                <c:pt idx="367">
                  <c:v>44203</c:v>
                </c:pt>
                <c:pt idx="368">
                  <c:v>44204</c:v>
                </c:pt>
                <c:pt idx="369">
                  <c:v>44207</c:v>
                </c:pt>
                <c:pt idx="370">
                  <c:v>44208</c:v>
                </c:pt>
                <c:pt idx="371">
                  <c:v>44209</c:v>
                </c:pt>
                <c:pt idx="372">
                  <c:v>44210</c:v>
                </c:pt>
                <c:pt idx="373">
                  <c:v>44211</c:v>
                </c:pt>
                <c:pt idx="374">
                  <c:v>44214</c:v>
                </c:pt>
                <c:pt idx="375">
                  <c:v>44215</c:v>
                </c:pt>
                <c:pt idx="376">
                  <c:v>44216</c:v>
                </c:pt>
                <c:pt idx="377">
                  <c:v>44217</c:v>
                </c:pt>
                <c:pt idx="378">
                  <c:v>44218</c:v>
                </c:pt>
                <c:pt idx="379">
                  <c:v>44221</c:v>
                </c:pt>
                <c:pt idx="380">
                  <c:v>44222</c:v>
                </c:pt>
                <c:pt idx="381">
                  <c:v>44223</c:v>
                </c:pt>
                <c:pt idx="382">
                  <c:v>44224</c:v>
                </c:pt>
                <c:pt idx="383">
                  <c:v>44225</c:v>
                </c:pt>
                <c:pt idx="384">
                  <c:v>44228</c:v>
                </c:pt>
                <c:pt idx="385">
                  <c:v>44229</c:v>
                </c:pt>
                <c:pt idx="386">
                  <c:v>44230</c:v>
                </c:pt>
                <c:pt idx="387">
                  <c:v>44231</c:v>
                </c:pt>
                <c:pt idx="388">
                  <c:v>44232</c:v>
                </c:pt>
                <c:pt idx="389">
                  <c:v>44235</c:v>
                </c:pt>
                <c:pt idx="390">
                  <c:v>44236</c:v>
                </c:pt>
                <c:pt idx="391">
                  <c:v>44237</c:v>
                </c:pt>
                <c:pt idx="392">
                  <c:v>44238</c:v>
                </c:pt>
                <c:pt idx="393">
                  <c:v>44239</c:v>
                </c:pt>
                <c:pt idx="394">
                  <c:v>44244</c:v>
                </c:pt>
                <c:pt idx="395">
                  <c:v>44245</c:v>
                </c:pt>
                <c:pt idx="396">
                  <c:v>44246</c:v>
                </c:pt>
                <c:pt idx="397">
                  <c:v>44249</c:v>
                </c:pt>
                <c:pt idx="398">
                  <c:v>44250</c:v>
                </c:pt>
                <c:pt idx="399">
                  <c:v>44251</c:v>
                </c:pt>
                <c:pt idx="400">
                  <c:v>44252</c:v>
                </c:pt>
                <c:pt idx="401">
                  <c:v>44253</c:v>
                </c:pt>
                <c:pt idx="402">
                  <c:v>44256</c:v>
                </c:pt>
                <c:pt idx="403">
                  <c:v>44257</c:v>
                </c:pt>
                <c:pt idx="404">
                  <c:v>44258</c:v>
                </c:pt>
                <c:pt idx="405">
                  <c:v>44259</c:v>
                </c:pt>
                <c:pt idx="406">
                  <c:v>44260</c:v>
                </c:pt>
                <c:pt idx="407">
                  <c:v>44263</c:v>
                </c:pt>
                <c:pt idx="408">
                  <c:v>44264</c:v>
                </c:pt>
                <c:pt idx="409">
                  <c:v>44265</c:v>
                </c:pt>
                <c:pt idx="410">
                  <c:v>44266</c:v>
                </c:pt>
                <c:pt idx="411">
                  <c:v>44267</c:v>
                </c:pt>
                <c:pt idx="412">
                  <c:v>44270</c:v>
                </c:pt>
                <c:pt idx="413">
                  <c:v>44271</c:v>
                </c:pt>
                <c:pt idx="414">
                  <c:v>44272</c:v>
                </c:pt>
                <c:pt idx="415">
                  <c:v>44273</c:v>
                </c:pt>
                <c:pt idx="416">
                  <c:v>44274</c:v>
                </c:pt>
                <c:pt idx="417">
                  <c:v>44277</c:v>
                </c:pt>
                <c:pt idx="418">
                  <c:v>44278</c:v>
                </c:pt>
                <c:pt idx="419">
                  <c:v>44280</c:v>
                </c:pt>
                <c:pt idx="420">
                  <c:v>44281</c:v>
                </c:pt>
                <c:pt idx="421">
                  <c:v>44284</c:v>
                </c:pt>
                <c:pt idx="422">
                  <c:v>44285</c:v>
                </c:pt>
                <c:pt idx="423">
                  <c:v>44286</c:v>
                </c:pt>
                <c:pt idx="424">
                  <c:v>44291</c:v>
                </c:pt>
                <c:pt idx="425">
                  <c:v>44292</c:v>
                </c:pt>
                <c:pt idx="426">
                  <c:v>44293</c:v>
                </c:pt>
                <c:pt idx="427">
                  <c:v>44294</c:v>
                </c:pt>
                <c:pt idx="428">
                  <c:v>44295</c:v>
                </c:pt>
                <c:pt idx="429">
                  <c:v>44298</c:v>
                </c:pt>
                <c:pt idx="430">
                  <c:v>44299</c:v>
                </c:pt>
                <c:pt idx="431">
                  <c:v>44300</c:v>
                </c:pt>
                <c:pt idx="432">
                  <c:v>44301</c:v>
                </c:pt>
                <c:pt idx="433">
                  <c:v>44302</c:v>
                </c:pt>
                <c:pt idx="434">
                  <c:v>44305</c:v>
                </c:pt>
                <c:pt idx="435">
                  <c:v>44306</c:v>
                </c:pt>
                <c:pt idx="436">
                  <c:v>44307</c:v>
                </c:pt>
                <c:pt idx="437">
                  <c:v>44308</c:v>
                </c:pt>
                <c:pt idx="438">
                  <c:v>44309</c:v>
                </c:pt>
                <c:pt idx="439">
                  <c:v>44312</c:v>
                </c:pt>
                <c:pt idx="440">
                  <c:v>44313</c:v>
                </c:pt>
                <c:pt idx="441">
                  <c:v>44314</c:v>
                </c:pt>
                <c:pt idx="442">
                  <c:v>44315</c:v>
                </c:pt>
                <c:pt idx="443">
                  <c:v>44316</c:v>
                </c:pt>
                <c:pt idx="444">
                  <c:v>44319</c:v>
                </c:pt>
                <c:pt idx="445">
                  <c:v>44320</c:v>
                </c:pt>
                <c:pt idx="446">
                  <c:v>44321</c:v>
                </c:pt>
                <c:pt idx="447">
                  <c:v>44322</c:v>
                </c:pt>
                <c:pt idx="448">
                  <c:v>44323</c:v>
                </c:pt>
                <c:pt idx="449">
                  <c:v>44326</c:v>
                </c:pt>
                <c:pt idx="450">
                  <c:v>44327</c:v>
                </c:pt>
                <c:pt idx="451">
                  <c:v>44328</c:v>
                </c:pt>
                <c:pt idx="452">
                  <c:v>44329</c:v>
                </c:pt>
                <c:pt idx="453">
                  <c:v>44330</c:v>
                </c:pt>
                <c:pt idx="454">
                  <c:v>44333</c:v>
                </c:pt>
                <c:pt idx="455">
                  <c:v>44334</c:v>
                </c:pt>
                <c:pt idx="456">
                  <c:v>44335</c:v>
                </c:pt>
                <c:pt idx="457">
                  <c:v>44336</c:v>
                </c:pt>
                <c:pt idx="458">
                  <c:v>44337</c:v>
                </c:pt>
                <c:pt idx="459">
                  <c:v>44342</c:v>
                </c:pt>
                <c:pt idx="460">
                  <c:v>44343</c:v>
                </c:pt>
                <c:pt idx="461">
                  <c:v>44344</c:v>
                </c:pt>
                <c:pt idx="462">
                  <c:v>44347</c:v>
                </c:pt>
                <c:pt idx="463">
                  <c:v>44348</c:v>
                </c:pt>
                <c:pt idx="464">
                  <c:v>44349</c:v>
                </c:pt>
                <c:pt idx="465">
                  <c:v>44350</c:v>
                </c:pt>
                <c:pt idx="466">
                  <c:v>44351</c:v>
                </c:pt>
                <c:pt idx="467">
                  <c:v>44354</c:v>
                </c:pt>
                <c:pt idx="468">
                  <c:v>44355</c:v>
                </c:pt>
                <c:pt idx="469">
                  <c:v>44356</c:v>
                </c:pt>
                <c:pt idx="470">
                  <c:v>44357</c:v>
                </c:pt>
                <c:pt idx="471">
                  <c:v>44358</c:v>
                </c:pt>
                <c:pt idx="472">
                  <c:v>44361</c:v>
                </c:pt>
                <c:pt idx="473">
                  <c:v>44362</c:v>
                </c:pt>
                <c:pt idx="474">
                  <c:v>44363</c:v>
                </c:pt>
                <c:pt idx="475">
                  <c:v>44364</c:v>
                </c:pt>
                <c:pt idx="476">
                  <c:v>44365</c:v>
                </c:pt>
                <c:pt idx="477">
                  <c:v>44369</c:v>
                </c:pt>
                <c:pt idx="478">
                  <c:v>44370</c:v>
                </c:pt>
                <c:pt idx="479">
                  <c:v>44371</c:v>
                </c:pt>
                <c:pt idx="480">
                  <c:v>44372</c:v>
                </c:pt>
                <c:pt idx="481">
                  <c:v>44375</c:v>
                </c:pt>
                <c:pt idx="482">
                  <c:v>44376</c:v>
                </c:pt>
                <c:pt idx="483">
                  <c:v>44377</c:v>
                </c:pt>
                <c:pt idx="484">
                  <c:v>44378</c:v>
                </c:pt>
                <c:pt idx="485">
                  <c:v>44379</c:v>
                </c:pt>
                <c:pt idx="486">
                  <c:v>44382</c:v>
                </c:pt>
                <c:pt idx="487">
                  <c:v>44383</c:v>
                </c:pt>
                <c:pt idx="488">
                  <c:v>44384</c:v>
                </c:pt>
                <c:pt idx="489">
                  <c:v>44385</c:v>
                </c:pt>
                <c:pt idx="490">
                  <c:v>44389</c:v>
                </c:pt>
                <c:pt idx="491">
                  <c:v>44390</c:v>
                </c:pt>
                <c:pt idx="492">
                  <c:v>44391</c:v>
                </c:pt>
                <c:pt idx="493">
                  <c:v>44392</c:v>
                </c:pt>
                <c:pt idx="494">
                  <c:v>44393</c:v>
                </c:pt>
                <c:pt idx="495">
                  <c:v>44396</c:v>
                </c:pt>
                <c:pt idx="496">
                  <c:v>44397</c:v>
                </c:pt>
                <c:pt idx="497">
                  <c:v>44398</c:v>
                </c:pt>
                <c:pt idx="498">
                  <c:v>44399</c:v>
                </c:pt>
                <c:pt idx="499">
                  <c:v>44400</c:v>
                </c:pt>
                <c:pt idx="500">
                  <c:v>44403</c:v>
                </c:pt>
                <c:pt idx="501">
                  <c:v>44404</c:v>
                </c:pt>
                <c:pt idx="502">
                  <c:v>44405</c:v>
                </c:pt>
                <c:pt idx="503">
                  <c:v>44406</c:v>
                </c:pt>
                <c:pt idx="504">
                  <c:v>44407</c:v>
                </c:pt>
                <c:pt idx="505">
                  <c:v>44410</c:v>
                </c:pt>
                <c:pt idx="506">
                  <c:v>44411</c:v>
                </c:pt>
                <c:pt idx="507">
                  <c:v>44412</c:v>
                </c:pt>
                <c:pt idx="508">
                  <c:v>44413</c:v>
                </c:pt>
                <c:pt idx="509">
                  <c:v>44414</c:v>
                </c:pt>
                <c:pt idx="510">
                  <c:v>44417</c:v>
                </c:pt>
                <c:pt idx="511">
                  <c:v>44418</c:v>
                </c:pt>
                <c:pt idx="512">
                  <c:v>44419</c:v>
                </c:pt>
                <c:pt idx="513">
                  <c:v>44420</c:v>
                </c:pt>
                <c:pt idx="514">
                  <c:v>44421</c:v>
                </c:pt>
                <c:pt idx="515">
                  <c:v>44425</c:v>
                </c:pt>
                <c:pt idx="516">
                  <c:v>44426</c:v>
                </c:pt>
                <c:pt idx="517">
                  <c:v>44427</c:v>
                </c:pt>
                <c:pt idx="518">
                  <c:v>44428</c:v>
                </c:pt>
                <c:pt idx="519">
                  <c:v>44431</c:v>
                </c:pt>
                <c:pt idx="520">
                  <c:v>44432</c:v>
                </c:pt>
                <c:pt idx="521">
                  <c:v>44433</c:v>
                </c:pt>
                <c:pt idx="522">
                  <c:v>44434</c:v>
                </c:pt>
                <c:pt idx="523">
                  <c:v>44435</c:v>
                </c:pt>
                <c:pt idx="524">
                  <c:v>44438</c:v>
                </c:pt>
                <c:pt idx="525">
                  <c:v>44439</c:v>
                </c:pt>
                <c:pt idx="526">
                  <c:v>44440</c:v>
                </c:pt>
                <c:pt idx="527">
                  <c:v>44441</c:v>
                </c:pt>
                <c:pt idx="528">
                  <c:v>44442</c:v>
                </c:pt>
                <c:pt idx="529">
                  <c:v>44445</c:v>
                </c:pt>
                <c:pt idx="530">
                  <c:v>44446</c:v>
                </c:pt>
                <c:pt idx="531">
                  <c:v>44447</c:v>
                </c:pt>
                <c:pt idx="532">
                  <c:v>44448</c:v>
                </c:pt>
                <c:pt idx="533">
                  <c:v>44449</c:v>
                </c:pt>
                <c:pt idx="534">
                  <c:v>44452</c:v>
                </c:pt>
                <c:pt idx="535">
                  <c:v>44453</c:v>
                </c:pt>
                <c:pt idx="536">
                  <c:v>44454</c:v>
                </c:pt>
                <c:pt idx="537">
                  <c:v>44455</c:v>
                </c:pt>
                <c:pt idx="538">
                  <c:v>44456</c:v>
                </c:pt>
                <c:pt idx="539">
                  <c:v>44459</c:v>
                </c:pt>
                <c:pt idx="540">
                  <c:v>44460</c:v>
                </c:pt>
                <c:pt idx="541">
                  <c:v>44461</c:v>
                </c:pt>
                <c:pt idx="542">
                  <c:v>44462</c:v>
                </c:pt>
                <c:pt idx="543">
                  <c:v>44463</c:v>
                </c:pt>
                <c:pt idx="544">
                  <c:v>44466</c:v>
                </c:pt>
                <c:pt idx="545">
                  <c:v>44467</c:v>
                </c:pt>
                <c:pt idx="546">
                  <c:v>44468</c:v>
                </c:pt>
                <c:pt idx="547">
                  <c:v>44469</c:v>
                </c:pt>
                <c:pt idx="548">
                  <c:v>44470</c:v>
                </c:pt>
                <c:pt idx="549">
                  <c:v>44473</c:v>
                </c:pt>
                <c:pt idx="550">
                  <c:v>44474</c:v>
                </c:pt>
                <c:pt idx="551">
                  <c:v>44475</c:v>
                </c:pt>
                <c:pt idx="552">
                  <c:v>44476</c:v>
                </c:pt>
                <c:pt idx="553">
                  <c:v>44481</c:v>
                </c:pt>
                <c:pt idx="554">
                  <c:v>44482</c:v>
                </c:pt>
                <c:pt idx="555">
                  <c:v>44483</c:v>
                </c:pt>
                <c:pt idx="556">
                  <c:v>44484</c:v>
                </c:pt>
                <c:pt idx="557">
                  <c:v>44487</c:v>
                </c:pt>
                <c:pt idx="558">
                  <c:v>44488</c:v>
                </c:pt>
                <c:pt idx="559">
                  <c:v>44489</c:v>
                </c:pt>
                <c:pt idx="560">
                  <c:v>44490</c:v>
                </c:pt>
                <c:pt idx="561">
                  <c:v>44491</c:v>
                </c:pt>
                <c:pt idx="562">
                  <c:v>44494</c:v>
                </c:pt>
                <c:pt idx="563">
                  <c:v>44495</c:v>
                </c:pt>
                <c:pt idx="564">
                  <c:v>44496</c:v>
                </c:pt>
                <c:pt idx="565">
                  <c:v>44497</c:v>
                </c:pt>
                <c:pt idx="566">
                  <c:v>44498</c:v>
                </c:pt>
                <c:pt idx="567">
                  <c:v>44501</c:v>
                </c:pt>
                <c:pt idx="568">
                  <c:v>44502</c:v>
                </c:pt>
                <c:pt idx="569">
                  <c:v>44503</c:v>
                </c:pt>
                <c:pt idx="570">
                  <c:v>44504</c:v>
                </c:pt>
                <c:pt idx="571">
                  <c:v>44505</c:v>
                </c:pt>
                <c:pt idx="572">
                  <c:v>44508</c:v>
                </c:pt>
                <c:pt idx="573">
                  <c:v>44509</c:v>
                </c:pt>
                <c:pt idx="574">
                  <c:v>44510</c:v>
                </c:pt>
                <c:pt idx="575">
                  <c:v>44511</c:v>
                </c:pt>
                <c:pt idx="576">
                  <c:v>44512</c:v>
                </c:pt>
                <c:pt idx="577">
                  <c:v>44515</c:v>
                </c:pt>
                <c:pt idx="578">
                  <c:v>44516</c:v>
                </c:pt>
                <c:pt idx="579">
                  <c:v>44517</c:v>
                </c:pt>
                <c:pt idx="580">
                  <c:v>44518</c:v>
                </c:pt>
                <c:pt idx="581">
                  <c:v>44519</c:v>
                </c:pt>
                <c:pt idx="582">
                  <c:v>44523</c:v>
                </c:pt>
                <c:pt idx="583">
                  <c:v>44524</c:v>
                </c:pt>
                <c:pt idx="584">
                  <c:v>44525</c:v>
                </c:pt>
                <c:pt idx="585">
                  <c:v>44526</c:v>
                </c:pt>
                <c:pt idx="586">
                  <c:v>44529</c:v>
                </c:pt>
                <c:pt idx="587">
                  <c:v>44530</c:v>
                </c:pt>
                <c:pt idx="588">
                  <c:v>44531</c:v>
                </c:pt>
                <c:pt idx="589">
                  <c:v>44532</c:v>
                </c:pt>
                <c:pt idx="590">
                  <c:v>44533</c:v>
                </c:pt>
                <c:pt idx="591">
                  <c:v>44536</c:v>
                </c:pt>
                <c:pt idx="592">
                  <c:v>44537</c:v>
                </c:pt>
                <c:pt idx="593">
                  <c:v>44539</c:v>
                </c:pt>
                <c:pt idx="594">
                  <c:v>44540</c:v>
                </c:pt>
                <c:pt idx="595">
                  <c:v>44543</c:v>
                </c:pt>
                <c:pt idx="596">
                  <c:v>44544</c:v>
                </c:pt>
                <c:pt idx="597">
                  <c:v>44545</c:v>
                </c:pt>
                <c:pt idx="598">
                  <c:v>44546</c:v>
                </c:pt>
                <c:pt idx="599">
                  <c:v>44547</c:v>
                </c:pt>
                <c:pt idx="600">
                  <c:v>44550</c:v>
                </c:pt>
                <c:pt idx="601">
                  <c:v>44551</c:v>
                </c:pt>
                <c:pt idx="602">
                  <c:v>44552</c:v>
                </c:pt>
                <c:pt idx="603">
                  <c:v>44553</c:v>
                </c:pt>
                <c:pt idx="604">
                  <c:v>44557</c:v>
                </c:pt>
                <c:pt idx="605">
                  <c:v>44558</c:v>
                </c:pt>
                <c:pt idx="606">
                  <c:v>44559</c:v>
                </c:pt>
                <c:pt idx="607">
                  <c:v>44560</c:v>
                </c:pt>
                <c:pt idx="608">
                  <c:v>44564</c:v>
                </c:pt>
                <c:pt idx="609">
                  <c:v>44565</c:v>
                </c:pt>
                <c:pt idx="610">
                  <c:v>44566</c:v>
                </c:pt>
                <c:pt idx="611">
                  <c:v>44567</c:v>
                </c:pt>
                <c:pt idx="612">
                  <c:v>44568</c:v>
                </c:pt>
                <c:pt idx="613">
                  <c:v>44571</c:v>
                </c:pt>
                <c:pt idx="614">
                  <c:v>44572</c:v>
                </c:pt>
                <c:pt idx="615">
                  <c:v>44573</c:v>
                </c:pt>
                <c:pt idx="616">
                  <c:v>44574</c:v>
                </c:pt>
                <c:pt idx="617">
                  <c:v>44575</c:v>
                </c:pt>
                <c:pt idx="618">
                  <c:v>44578</c:v>
                </c:pt>
                <c:pt idx="619">
                  <c:v>44579</c:v>
                </c:pt>
                <c:pt idx="620">
                  <c:v>44580</c:v>
                </c:pt>
                <c:pt idx="621">
                  <c:v>44581</c:v>
                </c:pt>
                <c:pt idx="622">
                  <c:v>44582</c:v>
                </c:pt>
                <c:pt idx="623">
                  <c:v>44585</c:v>
                </c:pt>
                <c:pt idx="624">
                  <c:v>44586</c:v>
                </c:pt>
                <c:pt idx="625">
                  <c:v>44587</c:v>
                </c:pt>
                <c:pt idx="626">
                  <c:v>44588</c:v>
                </c:pt>
                <c:pt idx="627">
                  <c:v>44589</c:v>
                </c:pt>
                <c:pt idx="628">
                  <c:v>44592</c:v>
                </c:pt>
                <c:pt idx="629">
                  <c:v>44593</c:v>
                </c:pt>
                <c:pt idx="630">
                  <c:v>44594</c:v>
                </c:pt>
                <c:pt idx="631">
                  <c:v>44595</c:v>
                </c:pt>
                <c:pt idx="632">
                  <c:v>44596</c:v>
                </c:pt>
                <c:pt idx="633">
                  <c:v>44599</c:v>
                </c:pt>
                <c:pt idx="634">
                  <c:v>44600</c:v>
                </c:pt>
                <c:pt idx="635">
                  <c:v>44601</c:v>
                </c:pt>
                <c:pt idx="636">
                  <c:v>44602</c:v>
                </c:pt>
                <c:pt idx="637">
                  <c:v>44603</c:v>
                </c:pt>
                <c:pt idx="638">
                  <c:v>44606</c:v>
                </c:pt>
                <c:pt idx="639">
                  <c:v>44607</c:v>
                </c:pt>
                <c:pt idx="640">
                  <c:v>44608</c:v>
                </c:pt>
                <c:pt idx="641">
                  <c:v>44609</c:v>
                </c:pt>
                <c:pt idx="642">
                  <c:v>44610</c:v>
                </c:pt>
                <c:pt idx="643">
                  <c:v>44613</c:v>
                </c:pt>
                <c:pt idx="644">
                  <c:v>44614</c:v>
                </c:pt>
                <c:pt idx="645">
                  <c:v>44615</c:v>
                </c:pt>
                <c:pt idx="646">
                  <c:v>44616</c:v>
                </c:pt>
                <c:pt idx="647">
                  <c:v>44617</c:v>
                </c:pt>
                <c:pt idx="648">
                  <c:v>44622</c:v>
                </c:pt>
                <c:pt idx="649">
                  <c:v>44623</c:v>
                </c:pt>
                <c:pt idx="650">
                  <c:v>44624</c:v>
                </c:pt>
                <c:pt idx="651">
                  <c:v>44627</c:v>
                </c:pt>
                <c:pt idx="652">
                  <c:v>44628</c:v>
                </c:pt>
                <c:pt idx="653">
                  <c:v>44629</c:v>
                </c:pt>
                <c:pt idx="654">
                  <c:v>44630</c:v>
                </c:pt>
                <c:pt idx="655">
                  <c:v>44631</c:v>
                </c:pt>
                <c:pt idx="656">
                  <c:v>44634</c:v>
                </c:pt>
                <c:pt idx="657">
                  <c:v>44635</c:v>
                </c:pt>
                <c:pt idx="658">
                  <c:v>44636</c:v>
                </c:pt>
                <c:pt idx="659">
                  <c:v>44637</c:v>
                </c:pt>
                <c:pt idx="660">
                  <c:v>44638</c:v>
                </c:pt>
                <c:pt idx="661">
                  <c:v>44641</c:v>
                </c:pt>
                <c:pt idx="662">
                  <c:v>44642</c:v>
                </c:pt>
                <c:pt idx="663">
                  <c:v>44643</c:v>
                </c:pt>
                <c:pt idx="664">
                  <c:v>44645</c:v>
                </c:pt>
                <c:pt idx="665">
                  <c:v>44648</c:v>
                </c:pt>
                <c:pt idx="666">
                  <c:v>44649</c:v>
                </c:pt>
                <c:pt idx="667">
                  <c:v>44650</c:v>
                </c:pt>
                <c:pt idx="668">
                  <c:v>44651</c:v>
                </c:pt>
                <c:pt idx="669">
                  <c:v>44652</c:v>
                </c:pt>
                <c:pt idx="670">
                  <c:v>44655</c:v>
                </c:pt>
                <c:pt idx="671">
                  <c:v>44656</c:v>
                </c:pt>
                <c:pt idx="672">
                  <c:v>44657</c:v>
                </c:pt>
                <c:pt idx="673">
                  <c:v>44658</c:v>
                </c:pt>
                <c:pt idx="674">
                  <c:v>44659</c:v>
                </c:pt>
                <c:pt idx="675">
                  <c:v>44662</c:v>
                </c:pt>
                <c:pt idx="676">
                  <c:v>44663</c:v>
                </c:pt>
                <c:pt idx="677">
                  <c:v>44664</c:v>
                </c:pt>
                <c:pt idx="678">
                  <c:v>44669</c:v>
                </c:pt>
                <c:pt idx="679">
                  <c:v>44670</c:v>
                </c:pt>
                <c:pt idx="680">
                  <c:v>44671</c:v>
                </c:pt>
                <c:pt idx="681">
                  <c:v>44672</c:v>
                </c:pt>
                <c:pt idx="682">
                  <c:v>44673</c:v>
                </c:pt>
                <c:pt idx="683">
                  <c:v>44676</c:v>
                </c:pt>
                <c:pt idx="684">
                  <c:v>44677</c:v>
                </c:pt>
                <c:pt idx="685">
                  <c:v>44678</c:v>
                </c:pt>
                <c:pt idx="686">
                  <c:v>44679</c:v>
                </c:pt>
                <c:pt idx="687">
                  <c:v>44680</c:v>
                </c:pt>
                <c:pt idx="688">
                  <c:v>44683</c:v>
                </c:pt>
                <c:pt idx="689">
                  <c:v>44684</c:v>
                </c:pt>
                <c:pt idx="690">
                  <c:v>44685</c:v>
                </c:pt>
                <c:pt idx="691">
                  <c:v>44686</c:v>
                </c:pt>
                <c:pt idx="692">
                  <c:v>44687</c:v>
                </c:pt>
                <c:pt idx="693">
                  <c:v>44690</c:v>
                </c:pt>
                <c:pt idx="694">
                  <c:v>44691</c:v>
                </c:pt>
                <c:pt idx="695">
                  <c:v>44692</c:v>
                </c:pt>
                <c:pt idx="696">
                  <c:v>44693</c:v>
                </c:pt>
                <c:pt idx="697">
                  <c:v>44694</c:v>
                </c:pt>
                <c:pt idx="698">
                  <c:v>44697</c:v>
                </c:pt>
                <c:pt idx="699">
                  <c:v>44698</c:v>
                </c:pt>
                <c:pt idx="700">
                  <c:v>44700</c:v>
                </c:pt>
                <c:pt idx="701">
                  <c:v>44701</c:v>
                </c:pt>
                <c:pt idx="702">
                  <c:v>44704</c:v>
                </c:pt>
                <c:pt idx="703">
                  <c:v>44705</c:v>
                </c:pt>
                <c:pt idx="704">
                  <c:v>44707</c:v>
                </c:pt>
                <c:pt idx="705">
                  <c:v>44708</c:v>
                </c:pt>
                <c:pt idx="706">
                  <c:v>44711</c:v>
                </c:pt>
                <c:pt idx="707">
                  <c:v>44712</c:v>
                </c:pt>
                <c:pt idx="708">
                  <c:v>44713</c:v>
                </c:pt>
                <c:pt idx="709">
                  <c:v>44714</c:v>
                </c:pt>
                <c:pt idx="710">
                  <c:v>44715</c:v>
                </c:pt>
                <c:pt idx="711">
                  <c:v>44718</c:v>
                </c:pt>
                <c:pt idx="712">
                  <c:v>44719</c:v>
                </c:pt>
                <c:pt idx="713">
                  <c:v>44720</c:v>
                </c:pt>
                <c:pt idx="714">
                  <c:v>44721</c:v>
                </c:pt>
                <c:pt idx="715">
                  <c:v>44722</c:v>
                </c:pt>
                <c:pt idx="716">
                  <c:v>44725</c:v>
                </c:pt>
                <c:pt idx="717">
                  <c:v>44726</c:v>
                </c:pt>
                <c:pt idx="718">
                  <c:v>44727</c:v>
                </c:pt>
                <c:pt idx="719">
                  <c:v>44728</c:v>
                </c:pt>
                <c:pt idx="720">
                  <c:v>44733</c:v>
                </c:pt>
                <c:pt idx="721">
                  <c:v>44734</c:v>
                </c:pt>
                <c:pt idx="722">
                  <c:v>44735</c:v>
                </c:pt>
                <c:pt idx="723">
                  <c:v>44736</c:v>
                </c:pt>
                <c:pt idx="724">
                  <c:v>44739</c:v>
                </c:pt>
                <c:pt idx="725">
                  <c:v>44740</c:v>
                </c:pt>
                <c:pt idx="726">
                  <c:v>44741</c:v>
                </c:pt>
                <c:pt idx="727">
                  <c:v>44742</c:v>
                </c:pt>
                <c:pt idx="728">
                  <c:v>44743</c:v>
                </c:pt>
                <c:pt idx="729">
                  <c:v>44746</c:v>
                </c:pt>
                <c:pt idx="730">
                  <c:v>44747</c:v>
                </c:pt>
                <c:pt idx="731">
                  <c:v>44748</c:v>
                </c:pt>
                <c:pt idx="732">
                  <c:v>44749</c:v>
                </c:pt>
                <c:pt idx="733">
                  <c:v>44750</c:v>
                </c:pt>
                <c:pt idx="734">
                  <c:v>44753</c:v>
                </c:pt>
                <c:pt idx="735">
                  <c:v>44754</c:v>
                </c:pt>
                <c:pt idx="736">
                  <c:v>44755</c:v>
                </c:pt>
                <c:pt idx="737">
                  <c:v>44756</c:v>
                </c:pt>
                <c:pt idx="738">
                  <c:v>44757</c:v>
                </c:pt>
                <c:pt idx="739">
                  <c:v>44760</c:v>
                </c:pt>
                <c:pt idx="740">
                  <c:v>44761</c:v>
                </c:pt>
                <c:pt idx="741">
                  <c:v>44762</c:v>
                </c:pt>
                <c:pt idx="742">
                  <c:v>44763</c:v>
                </c:pt>
                <c:pt idx="743">
                  <c:v>44764</c:v>
                </c:pt>
                <c:pt idx="744">
                  <c:v>44767</c:v>
                </c:pt>
                <c:pt idx="745">
                  <c:v>44768</c:v>
                </c:pt>
                <c:pt idx="746">
                  <c:v>44769</c:v>
                </c:pt>
                <c:pt idx="747">
                  <c:v>44770</c:v>
                </c:pt>
                <c:pt idx="748">
                  <c:v>44771</c:v>
                </c:pt>
                <c:pt idx="749">
                  <c:v>44774</c:v>
                </c:pt>
                <c:pt idx="750">
                  <c:v>44775</c:v>
                </c:pt>
                <c:pt idx="751">
                  <c:v>44776</c:v>
                </c:pt>
                <c:pt idx="752">
                  <c:v>44777</c:v>
                </c:pt>
                <c:pt idx="753">
                  <c:v>44778</c:v>
                </c:pt>
                <c:pt idx="754">
                  <c:v>44781</c:v>
                </c:pt>
                <c:pt idx="755">
                  <c:v>44782</c:v>
                </c:pt>
                <c:pt idx="756">
                  <c:v>44783</c:v>
                </c:pt>
                <c:pt idx="757">
                  <c:v>44784</c:v>
                </c:pt>
                <c:pt idx="758">
                  <c:v>44785</c:v>
                </c:pt>
                <c:pt idx="759">
                  <c:v>44788</c:v>
                </c:pt>
                <c:pt idx="760">
                  <c:v>44789</c:v>
                </c:pt>
                <c:pt idx="761">
                  <c:v>44790</c:v>
                </c:pt>
                <c:pt idx="762">
                  <c:v>44791</c:v>
                </c:pt>
                <c:pt idx="763">
                  <c:v>44792</c:v>
                </c:pt>
                <c:pt idx="764">
                  <c:v>44795</c:v>
                </c:pt>
                <c:pt idx="765">
                  <c:v>44796</c:v>
                </c:pt>
                <c:pt idx="766">
                  <c:v>44797</c:v>
                </c:pt>
                <c:pt idx="767">
                  <c:v>44798</c:v>
                </c:pt>
                <c:pt idx="768">
                  <c:v>44799</c:v>
                </c:pt>
                <c:pt idx="769">
                  <c:v>44802</c:v>
                </c:pt>
                <c:pt idx="770">
                  <c:v>44803</c:v>
                </c:pt>
                <c:pt idx="771">
                  <c:v>44804</c:v>
                </c:pt>
                <c:pt idx="772">
                  <c:v>44805</c:v>
                </c:pt>
                <c:pt idx="773">
                  <c:v>44806</c:v>
                </c:pt>
                <c:pt idx="774">
                  <c:v>44809</c:v>
                </c:pt>
                <c:pt idx="775">
                  <c:v>44810</c:v>
                </c:pt>
                <c:pt idx="776">
                  <c:v>44811</c:v>
                </c:pt>
                <c:pt idx="777">
                  <c:v>44812</c:v>
                </c:pt>
                <c:pt idx="778">
                  <c:v>44813</c:v>
                </c:pt>
                <c:pt idx="779">
                  <c:v>44816</c:v>
                </c:pt>
                <c:pt idx="780">
                  <c:v>44817</c:v>
                </c:pt>
                <c:pt idx="781">
                  <c:v>44818</c:v>
                </c:pt>
                <c:pt idx="782">
                  <c:v>44819</c:v>
                </c:pt>
                <c:pt idx="783">
                  <c:v>44820</c:v>
                </c:pt>
                <c:pt idx="784">
                  <c:v>44823</c:v>
                </c:pt>
                <c:pt idx="785">
                  <c:v>44824</c:v>
                </c:pt>
                <c:pt idx="786">
                  <c:v>44825</c:v>
                </c:pt>
                <c:pt idx="787">
                  <c:v>44826</c:v>
                </c:pt>
                <c:pt idx="788">
                  <c:v>44827</c:v>
                </c:pt>
                <c:pt idx="789">
                  <c:v>44830</c:v>
                </c:pt>
                <c:pt idx="790">
                  <c:v>44831</c:v>
                </c:pt>
                <c:pt idx="791">
                  <c:v>44832</c:v>
                </c:pt>
                <c:pt idx="792">
                  <c:v>44833</c:v>
                </c:pt>
                <c:pt idx="793">
                  <c:v>44834</c:v>
                </c:pt>
                <c:pt idx="794">
                  <c:v>44837</c:v>
                </c:pt>
                <c:pt idx="795">
                  <c:v>44838</c:v>
                </c:pt>
                <c:pt idx="796">
                  <c:v>44839</c:v>
                </c:pt>
                <c:pt idx="797">
                  <c:v>44840</c:v>
                </c:pt>
                <c:pt idx="798">
                  <c:v>44841</c:v>
                </c:pt>
                <c:pt idx="799">
                  <c:v>44844</c:v>
                </c:pt>
                <c:pt idx="800">
                  <c:v>44845</c:v>
                </c:pt>
                <c:pt idx="801">
                  <c:v>44846</c:v>
                </c:pt>
                <c:pt idx="802">
                  <c:v>44847</c:v>
                </c:pt>
                <c:pt idx="803">
                  <c:v>44848</c:v>
                </c:pt>
                <c:pt idx="804">
                  <c:v>44851</c:v>
                </c:pt>
                <c:pt idx="805">
                  <c:v>44852</c:v>
                </c:pt>
                <c:pt idx="806">
                  <c:v>44853</c:v>
                </c:pt>
                <c:pt idx="807">
                  <c:v>44854</c:v>
                </c:pt>
                <c:pt idx="808">
                  <c:v>44855</c:v>
                </c:pt>
                <c:pt idx="809">
                  <c:v>44858</c:v>
                </c:pt>
                <c:pt idx="810">
                  <c:v>44859</c:v>
                </c:pt>
                <c:pt idx="811">
                  <c:v>44860</c:v>
                </c:pt>
                <c:pt idx="812">
                  <c:v>44861</c:v>
                </c:pt>
                <c:pt idx="813">
                  <c:v>44862</c:v>
                </c:pt>
                <c:pt idx="814">
                  <c:v>44865</c:v>
                </c:pt>
                <c:pt idx="815">
                  <c:v>44866</c:v>
                </c:pt>
                <c:pt idx="816">
                  <c:v>44867</c:v>
                </c:pt>
                <c:pt idx="817">
                  <c:v>44868</c:v>
                </c:pt>
                <c:pt idx="818">
                  <c:v>44869</c:v>
                </c:pt>
                <c:pt idx="819">
                  <c:v>44872</c:v>
                </c:pt>
                <c:pt idx="820">
                  <c:v>44873</c:v>
                </c:pt>
                <c:pt idx="821">
                  <c:v>44874</c:v>
                </c:pt>
                <c:pt idx="822">
                  <c:v>44875</c:v>
                </c:pt>
                <c:pt idx="823">
                  <c:v>44876</c:v>
                </c:pt>
                <c:pt idx="824">
                  <c:v>44879</c:v>
                </c:pt>
                <c:pt idx="825">
                  <c:v>44880</c:v>
                </c:pt>
                <c:pt idx="826">
                  <c:v>44881</c:v>
                </c:pt>
                <c:pt idx="827">
                  <c:v>44882</c:v>
                </c:pt>
                <c:pt idx="828">
                  <c:v>44883</c:v>
                </c:pt>
                <c:pt idx="829">
                  <c:v>44886</c:v>
                </c:pt>
                <c:pt idx="830">
                  <c:v>44887</c:v>
                </c:pt>
                <c:pt idx="831">
                  <c:v>44888</c:v>
                </c:pt>
                <c:pt idx="832">
                  <c:v>44889</c:v>
                </c:pt>
                <c:pt idx="833">
                  <c:v>44890</c:v>
                </c:pt>
                <c:pt idx="834">
                  <c:v>44893</c:v>
                </c:pt>
                <c:pt idx="835">
                  <c:v>44894</c:v>
                </c:pt>
                <c:pt idx="836">
                  <c:v>44895</c:v>
                </c:pt>
                <c:pt idx="837">
                  <c:v>44896</c:v>
                </c:pt>
                <c:pt idx="838">
                  <c:v>44897</c:v>
                </c:pt>
                <c:pt idx="839">
                  <c:v>44900</c:v>
                </c:pt>
                <c:pt idx="840">
                  <c:v>44901</c:v>
                </c:pt>
                <c:pt idx="841">
                  <c:v>44902</c:v>
                </c:pt>
                <c:pt idx="842">
                  <c:v>44903</c:v>
                </c:pt>
                <c:pt idx="843">
                  <c:v>44904</c:v>
                </c:pt>
                <c:pt idx="844">
                  <c:v>44907</c:v>
                </c:pt>
                <c:pt idx="845">
                  <c:v>44908</c:v>
                </c:pt>
                <c:pt idx="846">
                  <c:v>44909</c:v>
                </c:pt>
                <c:pt idx="847">
                  <c:v>44910</c:v>
                </c:pt>
                <c:pt idx="848">
                  <c:v>44911</c:v>
                </c:pt>
                <c:pt idx="849">
                  <c:v>44914</c:v>
                </c:pt>
                <c:pt idx="850">
                  <c:v>44915</c:v>
                </c:pt>
                <c:pt idx="851">
                  <c:v>44916</c:v>
                </c:pt>
                <c:pt idx="852">
                  <c:v>44917</c:v>
                </c:pt>
                <c:pt idx="853">
                  <c:v>44918</c:v>
                </c:pt>
                <c:pt idx="854">
                  <c:v>44921</c:v>
                </c:pt>
                <c:pt idx="855">
                  <c:v>44922</c:v>
                </c:pt>
                <c:pt idx="856">
                  <c:v>44923</c:v>
                </c:pt>
                <c:pt idx="857">
                  <c:v>44924</c:v>
                </c:pt>
                <c:pt idx="858">
                  <c:v>44925</c:v>
                </c:pt>
                <c:pt idx="859">
                  <c:v>44928</c:v>
                </c:pt>
                <c:pt idx="860">
                  <c:v>44929</c:v>
                </c:pt>
                <c:pt idx="861">
                  <c:v>44930</c:v>
                </c:pt>
                <c:pt idx="862">
                  <c:v>44931</c:v>
                </c:pt>
                <c:pt idx="863">
                  <c:v>44932</c:v>
                </c:pt>
                <c:pt idx="864">
                  <c:v>44935</c:v>
                </c:pt>
                <c:pt idx="865">
                  <c:v>44936</c:v>
                </c:pt>
                <c:pt idx="866">
                  <c:v>44937</c:v>
                </c:pt>
                <c:pt idx="867">
                  <c:v>44938</c:v>
                </c:pt>
              </c:numCache>
            </c:numRef>
          </c:cat>
          <c:val>
            <c:numRef>
              <c:f>'TC MULTIPLE'!$L$132:$L$999</c:f>
              <c:numCache>
                <c:formatCode>_ * #,##0.00_ ;_ * \-#,##0.00_ ;_ * "-"??_ ;_ @_ </c:formatCode>
                <c:ptCount val="868"/>
                <c:pt idx="0">
                  <c:v>38.46</c:v>
                </c:pt>
                <c:pt idx="1">
                  <c:v>38.369999999999997</c:v>
                </c:pt>
                <c:pt idx="2">
                  <c:v>38.200000000000003</c:v>
                </c:pt>
                <c:pt idx="3">
                  <c:v>38.03</c:v>
                </c:pt>
                <c:pt idx="4">
                  <c:v>37.81</c:v>
                </c:pt>
                <c:pt idx="5">
                  <c:v>37.85</c:v>
                </c:pt>
                <c:pt idx="6">
                  <c:v>37.82</c:v>
                </c:pt>
                <c:pt idx="7">
                  <c:v>37.700000000000003</c:v>
                </c:pt>
                <c:pt idx="8">
                  <c:v>37.6</c:v>
                </c:pt>
                <c:pt idx="9">
                  <c:v>38.4</c:v>
                </c:pt>
                <c:pt idx="10">
                  <c:v>38.659999999999997</c:v>
                </c:pt>
                <c:pt idx="11">
                  <c:v>38.5</c:v>
                </c:pt>
                <c:pt idx="12">
                  <c:v>38.450000000000003</c:v>
                </c:pt>
                <c:pt idx="13">
                  <c:v>38.42</c:v>
                </c:pt>
                <c:pt idx="14">
                  <c:v>38.450000000000003</c:v>
                </c:pt>
                <c:pt idx="15">
                  <c:v>38.659999999999997</c:v>
                </c:pt>
                <c:pt idx="16">
                  <c:v>38.869999999999997</c:v>
                </c:pt>
                <c:pt idx="17">
                  <c:v>39.369999999999997</c:v>
                </c:pt>
                <c:pt idx="18">
                  <c:v>39.35</c:v>
                </c:pt>
                <c:pt idx="19">
                  <c:v>39.83</c:v>
                </c:pt>
                <c:pt idx="20">
                  <c:v>39.93</c:v>
                </c:pt>
                <c:pt idx="21">
                  <c:v>39.880000000000003</c:v>
                </c:pt>
                <c:pt idx="22">
                  <c:v>40.36</c:v>
                </c:pt>
                <c:pt idx="23">
                  <c:v>40.65</c:v>
                </c:pt>
                <c:pt idx="24">
                  <c:v>41.49</c:v>
                </c:pt>
                <c:pt idx="25">
                  <c:v>41.3</c:v>
                </c:pt>
                <c:pt idx="26">
                  <c:v>41.59</c:v>
                </c:pt>
                <c:pt idx="27">
                  <c:v>41.22</c:v>
                </c:pt>
                <c:pt idx="28">
                  <c:v>41.25</c:v>
                </c:pt>
                <c:pt idx="29">
                  <c:v>49</c:v>
                </c:pt>
                <c:pt idx="30">
                  <c:v>51.8</c:v>
                </c:pt>
                <c:pt idx="31">
                  <c:v>56.4</c:v>
                </c:pt>
                <c:pt idx="32">
                  <c:v>53.25</c:v>
                </c:pt>
                <c:pt idx="33">
                  <c:v>51</c:v>
                </c:pt>
                <c:pt idx="34">
                  <c:v>50.75</c:v>
                </c:pt>
                <c:pt idx="35">
                  <c:v>51.02</c:v>
                </c:pt>
                <c:pt idx="36">
                  <c:v>51.09</c:v>
                </c:pt>
                <c:pt idx="37">
                  <c:v>51.15</c:v>
                </c:pt>
                <c:pt idx="38">
                  <c:v>51.29</c:v>
                </c:pt>
                <c:pt idx="39">
                  <c:v>52.3</c:v>
                </c:pt>
                <c:pt idx="40">
                  <c:v>54.1</c:v>
                </c:pt>
                <c:pt idx="41">
                  <c:v>53.9</c:v>
                </c:pt>
                <c:pt idx="42">
                  <c:v>55.51</c:v>
                </c:pt>
                <c:pt idx="43">
                  <c:v>52</c:v>
                </c:pt>
                <c:pt idx="44">
                  <c:v>51.98</c:v>
                </c:pt>
                <c:pt idx="45">
                  <c:v>52</c:v>
                </c:pt>
                <c:pt idx="46">
                  <c:v>52.01</c:v>
                </c:pt>
                <c:pt idx="47">
                  <c:v>51.82</c:v>
                </c:pt>
                <c:pt idx="48">
                  <c:v>52.02</c:v>
                </c:pt>
                <c:pt idx="49">
                  <c:v>52.01</c:v>
                </c:pt>
                <c:pt idx="50">
                  <c:v>52.18</c:v>
                </c:pt>
                <c:pt idx="51">
                  <c:v>52.1</c:v>
                </c:pt>
                <c:pt idx="52">
                  <c:v>52.11</c:v>
                </c:pt>
                <c:pt idx="53">
                  <c:v>52.28</c:v>
                </c:pt>
                <c:pt idx="54">
                  <c:v>52.5</c:v>
                </c:pt>
                <c:pt idx="55">
                  <c:v>52.52</c:v>
                </c:pt>
                <c:pt idx="56">
                  <c:v>52.57</c:v>
                </c:pt>
                <c:pt idx="57">
                  <c:v>52.67</c:v>
                </c:pt>
                <c:pt idx="58">
                  <c:v>52.92</c:v>
                </c:pt>
                <c:pt idx="59">
                  <c:v>52.87</c:v>
                </c:pt>
                <c:pt idx="60">
                  <c:v>53.05</c:v>
                </c:pt>
                <c:pt idx="61">
                  <c:v>53.21</c:v>
                </c:pt>
                <c:pt idx="62">
                  <c:v>53.32</c:v>
                </c:pt>
                <c:pt idx="63">
                  <c:v>53.59</c:v>
                </c:pt>
                <c:pt idx="64">
                  <c:v>53.64</c:v>
                </c:pt>
                <c:pt idx="65">
                  <c:v>53.82</c:v>
                </c:pt>
                <c:pt idx="66">
                  <c:v>53.73</c:v>
                </c:pt>
                <c:pt idx="67">
                  <c:v>53.73</c:v>
                </c:pt>
                <c:pt idx="68">
                  <c:v>53.84</c:v>
                </c:pt>
                <c:pt idx="69">
                  <c:v>53.85</c:v>
                </c:pt>
                <c:pt idx="70">
                  <c:v>53.99</c:v>
                </c:pt>
                <c:pt idx="71">
                  <c:v>53.98</c:v>
                </c:pt>
                <c:pt idx="72">
                  <c:v>54.05</c:v>
                </c:pt>
                <c:pt idx="73">
                  <c:v>54.27</c:v>
                </c:pt>
                <c:pt idx="74">
                  <c:v>54.35</c:v>
                </c:pt>
                <c:pt idx="75">
                  <c:v>54.32</c:v>
                </c:pt>
                <c:pt idx="76">
                  <c:v>54.35</c:v>
                </c:pt>
                <c:pt idx="77">
                  <c:v>54.51</c:v>
                </c:pt>
                <c:pt idx="78">
                  <c:v>54.65</c:v>
                </c:pt>
                <c:pt idx="79">
                  <c:v>55</c:v>
                </c:pt>
                <c:pt idx="80">
                  <c:v>55.45</c:v>
                </c:pt>
                <c:pt idx="81">
                  <c:v>56.4</c:v>
                </c:pt>
                <c:pt idx="82">
                  <c:v>55.5</c:v>
                </c:pt>
                <c:pt idx="83">
                  <c:v>55.47</c:v>
                </c:pt>
                <c:pt idx="84">
                  <c:v>55.72</c:v>
                </c:pt>
                <c:pt idx="85">
                  <c:v>55.67</c:v>
                </c:pt>
                <c:pt idx="86">
                  <c:v>55.75</c:v>
                </c:pt>
                <c:pt idx="87">
                  <c:v>55.7</c:v>
                </c:pt>
                <c:pt idx="88">
                  <c:v>55.65</c:v>
                </c:pt>
                <c:pt idx="89">
                  <c:v>55.6</c:v>
                </c:pt>
                <c:pt idx="90">
                  <c:v>55.6</c:v>
                </c:pt>
                <c:pt idx="91">
                  <c:v>55.5</c:v>
                </c:pt>
                <c:pt idx="92">
                  <c:v>55.95</c:v>
                </c:pt>
                <c:pt idx="93">
                  <c:v>55.7</c:v>
                </c:pt>
                <c:pt idx="94">
                  <c:v>55.72</c:v>
                </c:pt>
                <c:pt idx="95">
                  <c:v>55.72</c:v>
                </c:pt>
                <c:pt idx="96">
                  <c:v>55.67</c:v>
                </c:pt>
                <c:pt idx="97">
                  <c:v>55.69</c:v>
                </c:pt>
                <c:pt idx="98">
                  <c:v>55.73</c:v>
                </c:pt>
                <c:pt idx="99">
                  <c:v>55.8</c:v>
                </c:pt>
                <c:pt idx="100">
                  <c:v>55.71</c:v>
                </c:pt>
                <c:pt idx="101">
                  <c:v>55.94</c:v>
                </c:pt>
                <c:pt idx="102">
                  <c:v>55.77</c:v>
                </c:pt>
                <c:pt idx="103">
                  <c:v>55.85</c:v>
                </c:pt>
                <c:pt idx="104">
                  <c:v>55.94</c:v>
                </c:pt>
                <c:pt idx="105">
                  <c:v>55.98</c:v>
                </c:pt>
                <c:pt idx="106">
                  <c:v>55.93</c:v>
                </c:pt>
                <c:pt idx="107">
                  <c:v>55.88</c:v>
                </c:pt>
                <c:pt idx="108">
                  <c:v>55.99</c:v>
                </c:pt>
                <c:pt idx="109">
                  <c:v>55.94</c:v>
                </c:pt>
                <c:pt idx="110">
                  <c:v>55.95</c:v>
                </c:pt>
                <c:pt idx="111">
                  <c:v>55.85</c:v>
                </c:pt>
                <c:pt idx="112">
                  <c:v>55.82</c:v>
                </c:pt>
                <c:pt idx="113">
                  <c:v>55.82</c:v>
                </c:pt>
                <c:pt idx="114">
                  <c:v>55.82</c:v>
                </c:pt>
                <c:pt idx="115">
                  <c:v>55.82</c:v>
                </c:pt>
                <c:pt idx="116">
                  <c:v>54.436199999999999</c:v>
                </c:pt>
                <c:pt idx="117">
                  <c:v>54.436199999999999</c:v>
                </c:pt>
                <c:pt idx="118">
                  <c:v>54.436199999999999</c:v>
                </c:pt>
                <c:pt idx="119">
                  <c:v>54.436199999999999</c:v>
                </c:pt>
                <c:pt idx="120">
                  <c:v>54.590900000000005</c:v>
                </c:pt>
                <c:pt idx="121">
                  <c:v>54.499900000000004</c:v>
                </c:pt>
                <c:pt idx="122">
                  <c:v>54.445300000000003</c:v>
                </c:pt>
                <c:pt idx="123">
                  <c:v>54.499900000000004</c:v>
                </c:pt>
                <c:pt idx="124">
                  <c:v>54.436199999999999</c:v>
                </c:pt>
                <c:pt idx="125">
                  <c:v>54.436199999999999</c:v>
                </c:pt>
                <c:pt idx="126">
                  <c:v>54.436199999999999</c:v>
                </c:pt>
                <c:pt idx="127">
                  <c:v>54.436199999999999</c:v>
                </c:pt>
                <c:pt idx="128">
                  <c:v>54.436199999999999</c:v>
                </c:pt>
                <c:pt idx="129">
                  <c:v>54.436199999999999</c:v>
                </c:pt>
                <c:pt idx="130">
                  <c:v>54.436199999999999</c:v>
                </c:pt>
                <c:pt idx="131">
                  <c:v>54.554500000000004</c:v>
                </c:pt>
                <c:pt idx="132">
                  <c:v>54.654600000000002</c:v>
                </c:pt>
                <c:pt idx="133">
                  <c:v>54.554500000000004</c:v>
                </c:pt>
                <c:pt idx="134">
                  <c:v>54.581800000000001</c:v>
                </c:pt>
                <c:pt idx="135">
                  <c:v>54.6</c:v>
                </c:pt>
                <c:pt idx="136">
                  <c:v>54.654600000000002</c:v>
                </c:pt>
                <c:pt idx="137">
                  <c:v>54.691000000000003</c:v>
                </c:pt>
                <c:pt idx="138">
                  <c:v>54.691000000000003</c:v>
                </c:pt>
                <c:pt idx="139">
                  <c:v>54.672800000000002</c:v>
                </c:pt>
                <c:pt idx="140">
                  <c:v>54.681900000000006</c:v>
                </c:pt>
                <c:pt idx="141">
                  <c:v>54.754700000000007</c:v>
                </c:pt>
                <c:pt idx="142">
                  <c:v>54.763800000000003</c:v>
                </c:pt>
                <c:pt idx="143">
                  <c:v>54.8093</c:v>
                </c:pt>
                <c:pt idx="144">
                  <c:v>54.827500000000001</c:v>
                </c:pt>
                <c:pt idx="145">
                  <c:v>54.918500000000002</c:v>
                </c:pt>
                <c:pt idx="146">
                  <c:v>55.027700000000003</c:v>
                </c:pt>
                <c:pt idx="147">
                  <c:v>55.127800000000001</c:v>
                </c:pt>
                <c:pt idx="148">
                  <c:v>55.136900000000004</c:v>
                </c:pt>
                <c:pt idx="149">
                  <c:v>55.227899999999998</c:v>
                </c:pt>
                <c:pt idx="150">
                  <c:v>55.309800000000003</c:v>
                </c:pt>
                <c:pt idx="151">
                  <c:v>55.491799999999998</c:v>
                </c:pt>
                <c:pt idx="152">
                  <c:v>55.619199999999999</c:v>
                </c:pt>
                <c:pt idx="153">
                  <c:v>55.719299999999997</c:v>
                </c:pt>
                <c:pt idx="154">
                  <c:v>55.864900000000006</c:v>
                </c:pt>
                <c:pt idx="155">
                  <c:v>55.9377</c:v>
                </c:pt>
                <c:pt idx="156">
                  <c:v>56.119700000000002</c:v>
                </c:pt>
                <c:pt idx="157">
                  <c:v>56.110599999999998</c:v>
                </c:pt>
                <c:pt idx="158">
                  <c:v>56.174300000000002</c:v>
                </c:pt>
                <c:pt idx="159">
                  <c:v>56.228900000000003</c:v>
                </c:pt>
                <c:pt idx="160">
                  <c:v>56.274400000000007</c:v>
                </c:pt>
                <c:pt idx="161">
                  <c:v>56.501900000000006</c:v>
                </c:pt>
                <c:pt idx="162">
                  <c:v>56.547400000000003</c:v>
                </c:pt>
                <c:pt idx="163">
                  <c:v>56.6111</c:v>
                </c:pt>
                <c:pt idx="164">
                  <c:v>56.656599999999997</c:v>
                </c:pt>
                <c:pt idx="165">
                  <c:v>56.702100000000002</c:v>
                </c:pt>
                <c:pt idx="166">
                  <c:v>56.747599999999998</c:v>
                </c:pt>
                <c:pt idx="167">
                  <c:v>56.802200000000006</c:v>
                </c:pt>
                <c:pt idx="168">
                  <c:v>56.8568</c:v>
                </c:pt>
                <c:pt idx="169">
                  <c:v>56.902300000000004</c:v>
                </c:pt>
                <c:pt idx="170">
                  <c:v>56.956900000000005</c:v>
                </c:pt>
                <c:pt idx="171">
                  <c:v>57.029700000000005</c:v>
                </c:pt>
                <c:pt idx="172">
                  <c:v>57.166200000000003</c:v>
                </c:pt>
                <c:pt idx="173">
                  <c:v>57.238999999999997</c:v>
                </c:pt>
                <c:pt idx="174">
                  <c:v>57.4938</c:v>
                </c:pt>
                <c:pt idx="175">
                  <c:v>57.630299999999998</c:v>
                </c:pt>
                <c:pt idx="176">
                  <c:v>57.830500000000001</c:v>
                </c:pt>
                <c:pt idx="177">
                  <c:v>58.030700000000003</c:v>
                </c:pt>
                <c:pt idx="178">
                  <c:v>58.285499999999999</c:v>
                </c:pt>
                <c:pt idx="179">
                  <c:v>58.449300000000008</c:v>
                </c:pt>
                <c:pt idx="180">
                  <c:v>58.613099999999996</c:v>
                </c:pt>
                <c:pt idx="181">
                  <c:v>58.667700000000004</c:v>
                </c:pt>
                <c:pt idx="182">
                  <c:v>58.722300000000004</c:v>
                </c:pt>
                <c:pt idx="183">
                  <c:v>58.895200000000003</c:v>
                </c:pt>
                <c:pt idx="184">
                  <c:v>59.068100000000001</c:v>
                </c:pt>
                <c:pt idx="185">
                  <c:v>59.140899999999995</c:v>
                </c:pt>
                <c:pt idx="186">
                  <c:v>59.140899999999995</c:v>
                </c:pt>
                <c:pt idx="187">
                  <c:v>59.213699999999996</c:v>
                </c:pt>
                <c:pt idx="188">
                  <c:v>59.2956</c:v>
                </c:pt>
                <c:pt idx="189">
                  <c:v>59.495799999999996</c:v>
                </c:pt>
                <c:pt idx="190">
                  <c:v>59.605000000000004</c:v>
                </c:pt>
                <c:pt idx="191">
                  <c:v>59.714200000000005</c:v>
                </c:pt>
                <c:pt idx="192">
                  <c:v>59.823399999999999</c:v>
                </c:pt>
                <c:pt idx="193">
                  <c:v>59.932600000000001</c:v>
                </c:pt>
                <c:pt idx="194">
                  <c:v>60.041800000000009</c:v>
                </c:pt>
                <c:pt idx="195">
                  <c:v>60.141900000000007</c:v>
                </c:pt>
                <c:pt idx="196">
                  <c:v>60.269300000000008</c:v>
                </c:pt>
                <c:pt idx="197">
                  <c:v>60.351199999999999</c:v>
                </c:pt>
                <c:pt idx="198">
                  <c:v>60.45130000000001</c:v>
                </c:pt>
                <c:pt idx="199">
                  <c:v>60.542300000000004</c:v>
                </c:pt>
                <c:pt idx="200">
                  <c:v>60.633299999999998</c:v>
                </c:pt>
                <c:pt idx="201">
                  <c:v>60.7425</c:v>
                </c:pt>
                <c:pt idx="202">
                  <c:v>60.824400000000004</c:v>
                </c:pt>
                <c:pt idx="203">
                  <c:v>60.906300000000009</c:v>
                </c:pt>
                <c:pt idx="204">
                  <c:v>60.97</c:v>
                </c:pt>
                <c:pt idx="205">
                  <c:v>61.061</c:v>
                </c:pt>
                <c:pt idx="206">
                  <c:v>61.142899999999997</c:v>
                </c:pt>
                <c:pt idx="207">
                  <c:v>61.215699999999998</c:v>
                </c:pt>
                <c:pt idx="208">
                  <c:v>61.306700000000006</c:v>
                </c:pt>
                <c:pt idx="209">
                  <c:v>61.388599999999997</c:v>
                </c:pt>
                <c:pt idx="210">
                  <c:v>61.461400000000005</c:v>
                </c:pt>
                <c:pt idx="211">
                  <c:v>61.552400000000006</c:v>
                </c:pt>
                <c:pt idx="212">
                  <c:v>61.634300000000003</c:v>
                </c:pt>
                <c:pt idx="213">
                  <c:v>61.716199999999994</c:v>
                </c:pt>
                <c:pt idx="214">
                  <c:v>61.789000000000009</c:v>
                </c:pt>
                <c:pt idx="215">
                  <c:v>61.88</c:v>
                </c:pt>
                <c:pt idx="216">
                  <c:v>61.961900000000007</c:v>
                </c:pt>
                <c:pt idx="217">
                  <c:v>62.043800000000012</c:v>
                </c:pt>
                <c:pt idx="218">
                  <c:v>62.125700000000002</c:v>
                </c:pt>
                <c:pt idx="219">
                  <c:v>62.207599999999999</c:v>
                </c:pt>
                <c:pt idx="220">
                  <c:v>62.289500000000004</c:v>
                </c:pt>
                <c:pt idx="221">
                  <c:v>62.371400000000008</c:v>
                </c:pt>
                <c:pt idx="222">
                  <c:v>62.453299999999999</c:v>
                </c:pt>
                <c:pt idx="223">
                  <c:v>62.5261</c:v>
                </c:pt>
                <c:pt idx="224">
                  <c:v>62.617100000000008</c:v>
                </c:pt>
                <c:pt idx="225">
                  <c:v>62.699000000000005</c:v>
                </c:pt>
                <c:pt idx="226">
                  <c:v>62.780899999999995</c:v>
                </c:pt>
                <c:pt idx="227">
                  <c:v>62.8628</c:v>
                </c:pt>
                <c:pt idx="228">
                  <c:v>62.944700000000005</c:v>
                </c:pt>
                <c:pt idx="229">
                  <c:v>63.026600000000009</c:v>
                </c:pt>
                <c:pt idx="230">
                  <c:v>63.072100000000006</c:v>
                </c:pt>
                <c:pt idx="231">
                  <c:v>63.126700000000007</c:v>
                </c:pt>
                <c:pt idx="232">
                  <c:v>63.345100000000002</c:v>
                </c:pt>
                <c:pt idx="233">
                  <c:v>63.399700000000003</c:v>
                </c:pt>
                <c:pt idx="234">
                  <c:v>63.4634</c:v>
                </c:pt>
                <c:pt idx="235">
                  <c:v>63.518000000000001</c:v>
                </c:pt>
                <c:pt idx="236">
                  <c:v>63.672699999999999</c:v>
                </c:pt>
                <c:pt idx="237">
                  <c:v>63.727300000000007</c:v>
                </c:pt>
                <c:pt idx="238">
                  <c:v>63.790999999999997</c:v>
                </c:pt>
                <c:pt idx="239">
                  <c:v>63.845599999999997</c:v>
                </c:pt>
                <c:pt idx="240">
                  <c:v>63.900199999999998</c:v>
                </c:pt>
                <c:pt idx="241">
                  <c:v>64.064000000000007</c:v>
                </c:pt>
                <c:pt idx="242">
                  <c:v>64.118600000000001</c:v>
                </c:pt>
                <c:pt idx="243">
                  <c:v>64.173199999999994</c:v>
                </c:pt>
                <c:pt idx="244">
                  <c:v>64.227800000000002</c:v>
                </c:pt>
                <c:pt idx="245">
                  <c:v>64.28240000000001</c:v>
                </c:pt>
                <c:pt idx="246">
                  <c:v>64.44619999999999</c:v>
                </c:pt>
                <c:pt idx="247">
                  <c:v>64.491700000000009</c:v>
                </c:pt>
                <c:pt idx="248">
                  <c:v>64.555400000000006</c:v>
                </c:pt>
                <c:pt idx="249">
                  <c:v>64.828400000000002</c:v>
                </c:pt>
                <c:pt idx="250">
                  <c:v>64.882999999999996</c:v>
                </c:pt>
                <c:pt idx="251">
                  <c:v>64.937600000000003</c:v>
                </c:pt>
                <c:pt idx="252">
                  <c:v>64.992199999999997</c:v>
                </c:pt>
                <c:pt idx="253">
                  <c:v>65.046800000000005</c:v>
                </c:pt>
                <c:pt idx="254">
                  <c:v>65.210599999999999</c:v>
                </c:pt>
                <c:pt idx="255">
                  <c:v>65.265200000000007</c:v>
                </c:pt>
                <c:pt idx="256">
                  <c:v>65.374400000000009</c:v>
                </c:pt>
                <c:pt idx="257">
                  <c:v>65.374400000000009</c:v>
                </c:pt>
                <c:pt idx="258">
                  <c:v>65.429000000000002</c:v>
                </c:pt>
                <c:pt idx="259">
                  <c:v>65.592799999999997</c:v>
                </c:pt>
                <c:pt idx="260">
                  <c:v>65.647400000000005</c:v>
                </c:pt>
                <c:pt idx="261">
                  <c:v>65.701999999999998</c:v>
                </c:pt>
                <c:pt idx="262">
                  <c:v>65.756600000000006</c:v>
                </c:pt>
                <c:pt idx="263">
                  <c:v>65.811199999999999</c:v>
                </c:pt>
                <c:pt idx="264">
                  <c:v>65.993200000000002</c:v>
                </c:pt>
                <c:pt idx="265">
                  <c:v>66.038699999999992</c:v>
                </c:pt>
                <c:pt idx="266">
                  <c:v>66.08420000000001</c:v>
                </c:pt>
                <c:pt idx="267">
                  <c:v>66.157000000000011</c:v>
                </c:pt>
                <c:pt idx="268">
                  <c:v>66.220699999999994</c:v>
                </c:pt>
                <c:pt idx="269">
                  <c:v>66.384500000000003</c:v>
                </c:pt>
                <c:pt idx="270">
                  <c:v>66.430000000000007</c:v>
                </c:pt>
                <c:pt idx="271">
                  <c:v>66.475499999999997</c:v>
                </c:pt>
                <c:pt idx="272">
                  <c:v>66.530100000000004</c:v>
                </c:pt>
                <c:pt idx="273">
                  <c:v>66.575599999999994</c:v>
                </c:pt>
                <c:pt idx="274">
                  <c:v>66.721199999999996</c:v>
                </c:pt>
                <c:pt idx="275">
                  <c:v>66.794000000000011</c:v>
                </c:pt>
                <c:pt idx="276">
                  <c:v>66.866800000000012</c:v>
                </c:pt>
                <c:pt idx="277">
                  <c:v>66.912300000000002</c:v>
                </c:pt>
                <c:pt idx="278">
                  <c:v>66.957800000000006</c:v>
                </c:pt>
                <c:pt idx="279">
                  <c:v>67.094300000000004</c:v>
                </c:pt>
                <c:pt idx="280">
                  <c:v>67.167100000000005</c:v>
                </c:pt>
                <c:pt idx="281">
                  <c:v>67.212599999999995</c:v>
                </c:pt>
                <c:pt idx="282">
                  <c:v>67.285399999999996</c:v>
                </c:pt>
                <c:pt idx="283">
                  <c:v>67.34</c:v>
                </c:pt>
                <c:pt idx="284">
                  <c:v>67.567499999999995</c:v>
                </c:pt>
                <c:pt idx="285">
                  <c:v>67.631199999999993</c:v>
                </c:pt>
                <c:pt idx="286">
                  <c:v>67.6858</c:v>
                </c:pt>
                <c:pt idx="287">
                  <c:v>67.740399999999994</c:v>
                </c:pt>
                <c:pt idx="288">
                  <c:v>67.931500000000014</c:v>
                </c:pt>
                <c:pt idx="289">
                  <c:v>67.986099999999993</c:v>
                </c:pt>
                <c:pt idx="290">
                  <c:v>68.040700000000001</c:v>
                </c:pt>
                <c:pt idx="291">
                  <c:v>68.104400000000012</c:v>
                </c:pt>
                <c:pt idx="292">
                  <c:v>68.168099999999995</c:v>
                </c:pt>
                <c:pt idx="293">
                  <c:v>68.359200000000001</c:v>
                </c:pt>
                <c:pt idx="294">
                  <c:v>68.422899999999998</c:v>
                </c:pt>
                <c:pt idx="295">
                  <c:v>68.477500000000006</c:v>
                </c:pt>
                <c:pt idx="296">
                  <c:v>68.541199999999989</c:v>
                </c:pt>
                <c:pt idx="297">
                  <c:v>68.595799999999997</c:v>
                </c:pt>
                <c:pt idx="298">
                  <c:v>68.786900000000003</c:v>
                </c:pt>
                <c:pt idx="299">
                  <c:v>68.841500000000011</c:v>
                </c:pt>
                <c:pt idx="300">
                  <c:v>68.905200000000008</c:v>
                </c:pt>
                <c:pt idx="301">
                  <c:v>68.959800000000001</c:v>
                </c:pt>
                <c:pt idx="302">
                  <c:v>69.023499999999999</c:v>
                </c:pt>
                <c:pt idx="303">
                  <c:v>69.214600000000004</c:v>
                </c:pt>
                <c:pt idx="304">
                  <c:v>69.269200000000012</c:v>
                </c:pt>
                <c:pt idx="305">
                  <c:v>69.323800000000006</c:v>
                </c:pt>
                <c:pt idx="306">
                  <c:v>69.387500000000003</c:v>
                </c:pt>
                <c:pt idx="307">
                  <c:v>70.024500000000003</c:v>
                </c:pt>
                <c:pt idx="308">
                  <c:v>70.079100000000011</c:v>
                </c:pt>
                <c:pt idx="309">
                  <c:v>70.142799999999994</c:v>
                </c:pt>
                <c:pt idx="310">
                  <c:v>70.170100000000005</c:v>
                </c:pt>
                <c:pt idx="311">
                  <c:v>70.170100000000005</c:v>
                </c:pt>
                <c:pt idx="312">
                  <c:v>70.206500000000005</c:v>
                </c:pt>
                <c:pt idx="313">
                  <c:v>70.461300000000008</c:v>
                </c:pt>
                <c:pt idx="314">
                  <c:v>70.506800000000013</c:v>
                </c:pt>
                <c:pt idx="315">
                  <c:v>70.497699999999995</c:v>
                </c:pt>
                <c:pt idx="316">
                  <c:v>70.543199999999999</c:v>
                </c:pt>
                <c:pt idx="317">
                  <c:v>70.597800000000007</c:v>
                </c:pt>
                <c:pt idx="318">
                  <c:v>70.688800000000015</c:v>
                </c:pt>
                <c:pt idx="319">
                  <c:v>70.752499999999998</c:v>
                </c:pt>
                <c:pt idx="320">
                  <c:v>71.052800000000005</c:v>
                </c:pt>
                <c:pt idx="321">
                  <c:v>71.098299999999995</c:v>
                </c:pt>
                <c:pt idx="322">
                  <c:v>71.216600000000014</c:v>
                </c:pt>
                <c:pt idx="323">
                  <c:v>71.253</c:v>
                </c:pt>
                <c:pt idx="324">
                  <c:v>71.262100000000004</c:v>
                </c:pt>
                <c:pt idx="325">
                  <c:v>71.253</c:v>
                </c:pt>
                <c:pt idx="326">
                  <c:v>71.271199999999993</c:v>
                </c:pt>
                <c:pt idx="327">
                  <c:v>71.607900000000001</c:v>
                </c:pt>
                <c:pt idx="328">
                  <c:v>71.826300000000003</c:v>
                </c:pt>
                <c:pt idx="329">
                  <c:v>71.917299999999997</c:v>
                </c:pt>
                <c:pt idx="330">
                  <c:v>71.980999999999995</c:v>
                </c:pt>
                <c:pt idx="331">
                  <c:v>72.208500000000001</c:v>
                </c:pt>
                <c:pt idx="332">
                  <c:v>72.281300000000002</c:v>
                </c:pt>
                <c:pt idx="333">
                  <c:v>72.335899999999995</c:v>
                </c:pt>
                <c:pt idx="334">
                  <c:v>72.399600000000007</c:v>
                </c:pt>
                <c:pt idx="335">
                  <c:v>72.572500000000005</c:v>
                </c:pt>
                <c:pt idx="336">
                  <c:v>72.7727</c:v>
                </c:pt>
                <c:pt idx="337">
                  <c:v>72.836400000000012</c:v>
                </c:pt>
                <c:pt idx="338">
                  <c:v>72.936500000000009</c:v>
                </c:pt>
                <c:pt idx="339">
                  <c:v>73.0548</c:v>
                </c:pt>
                <c:pt idx="340">
                  <c:v>73.118499999999997</c:v>
                </c:pt>
                <c:pt idx="341">
                  <c:v>73.437000000000012</c:v>
                </c:pt>
                <c:pt idx="342">
                  <c:v>73.518900000000002</c:v>
                </c:pt>
                <c:pt idx="343">
                  <c:v>73.609899999999996</c:v>
                </c:pt>
                <c:pt idx="344">
                  <c:v>73.773699999999991</c:v>
                </c:pt>
                <c:pt idx="345">
                  <c:v>73.992100000000008</c:v>
                </c:pt>
                <c:pt idx="346">
                  <c:v>74.101300000000009</c:v>
                </c:pt>
                <c:pt idx="347">
                  <c:v>74.155900000000003</c:v>
                </c:pt>
                <c:pt idx="348">
                  <c:v>74.2196</c:v>
                </c:pt>
                <c:pt idx="349">
                  <c:v>74.301500000000004</c:v>
                </c:pt>
                <c:pt idx="350">
                  <c:v>74.656400000000005</c:v>
                </c:pt>
                <c:pt idx="351">
                  <c:v>74.738299999999995</c:v>
                </c:pt>
                <c:pt idx="352">
                  <c:v>74.811099999999996</c:v>
                </c:pt>
                <c:pt idx="353">
                  <c:v>75.029499999999999</c:v>
                </c:pt>
                <c:pt idx="354">
                  <c:v>75.1023</c:v>
                </c:pt>
                <c:pt idx="355">
                  <c:v>75.184200000000004</c:v>
                </c:pt>
                <c:pt idx="356">
                  <c:v>75.266099999999994</c:v>
                </c:pt>
                <c:pt idx="357">
                  <c:v>75.384399999999999</c:v>
                </c:pt>
                <c:pt idx="358">
                  <c:v>75.666500000000013</c:v>
                </c:pt>
                <c:pt idx="359">
                  <c:v>75.757500000000007</c:v>
                </c:pt>
                <c:pt idx="360">
                  <c:v>75.857600000000005</c:v>
                </c:pt>
                <c:pt idx="361">
                  <c:v>76.349000000000004</c:v>
                </c:pt>
                <c:pt idx="362">
                  <c:v>76.467300000000009</c:v>
                </c:pt>
                <c:pt idx="363">
                  <c:v>76.57650000000001</c:v>
                </c:pt>
                <c:pt idx="364">
                  <c:v>77.076999999999998</c:v>
                </c:pt>
                <c:pt idx="365">
                  <c:v>77.168000000000006</c:v>
                </c:pt>
                <c:pt idx="366">
                  <c:v>77.268100000000004</c:v>
                </c:pt>
                <c:pt idx="367">
                  <c:v>77.350000000000009</c:v>
                </c:pt>
                <c:pt idx="368">
                  <c:v>77.45920000000001</c:v>
                </c:pt>
                <c:pt idx="369">
                  <c:v>77.686700000000002</c:v>
                </c:pt>
                <c:pt idx="370">
                  <c:v>77.750399999999999</c:v>
                </c:pt>
                <c:pt idx="371">
                  <c:v>77.850499999999997</c:v>
                </c:pt>
                <c:pt idx="372">
                  <c:v>77.932400000000001</c:v>
                </c:pt>
                <c:pt idx="373">
                  <c:v>78.05980000000001</c:v>
                </c:pt>
                <c:pt idx="374">
                  <c:v>78.332800000000006</c:v>
                </c:pt>
                <c:pt idx="375">
                  <c:v>78.451099999999997</c:v>
                </c:pt>
                <c:pt idx="376">
                  <c:v>78.578499999999991</c:v>
                </c:pt>
                <c:pt idx="377">
                  <c:v>78.651300000000006</c:v>
                </c:pt>
                <c:pt idx="378">
                  <c:v>78.778700000000001</c:v>
                </c:pt>
                <c:pt idx="379">
                  <c:v>79.079000000000008</c:v>
                </c:pt>
                <c:pt idx="380">
                  <c:v>79.179100000000005</c:v>
                </c:pt>
                <c:pt idx="381">
                  <c:v>79.270099999999999</c:v>
                </c:pt>
                <c:pt idx="382">
                  <c:v>79.352000000000004</c:v>
                </c:pt>
                <c:pt idx="383">
                  <c:v>79.470299999999995</c:v>
                </c:pt>
                <c:pt idx="384">
                  <c:v>79.725099999999998</c:v>
                </c:pt>
                <c:pt idx="385">
                  <c:v>79.807000000000002</c:v>
                </c:pt>
                <c:pt idx="386">
                  <c:v>79.897999999999996</c:v>
                </c:pt>
                <c:pt idx="387">
                  <c:v>79.998099999999994</c:v>
                </c:pt>
                <c:pt idx="388">
                  <c:v>80.08</c:v>
                </c:pt>
                <c:pt idx="389">
                  <c:v>80.234700000000004</c:v>
                </c:pt>
                <c:pt idx="390">
                  <c:v>80.316600000000008</c:v>
                </c:pt>
                <c:pt idx="391">
                  <c:v>80.407600000000002</c:v>
                </c:pt>
                <c:pt idx="392">
                  <c:v>80.489500000000007</c:v>
                </c:pt>
                <c:pt idx="393">
                  <c:v>80.571400000000011</c:v>
                </c:pt>
                <c:pt idx="394">
                  <c:v>80.935400000000001</c:v>
                </c:pt>
                <c:pt idx="395">
                  <c:v>81.044600000000003</c:v>
                </c:pt>
                <c:pt idx="396">
                  <c:v>81.117400000000004</c:v>
                </c:pt>
                <c:pt idx="397">
                  <c:v>81.38130000000001</c:v>
                </c:pt>
                <c:pt idx="398">
                  <c:v>81.472300000000004</c:v>
                </c:pt>
                <c:pt idx="399">
                  <c:v>81.608800000000002</c:v>
                </c:pt>
                <c:pt idx="400">
                  <c:v>81.672499999999999</c:v>
                </c:pt>
                <c:pt idx="401">
                  <c:v>81.7453</c:v>
                </c:pt>
                <c:pt idx="402">
                  <c:v>81.98190000000001</c:v>
                </c:pt>
                <c:pt idx="403">
                  <c:v>82.036500000000004</c:v>
                </c:pt>
                <c:pt idx="404">
                  <c:v>82.109300000000005</c:v>
                </c:pt>
                <c:pt idx="405">
                  <c:v>82.163900000000012</c:v>
                </c:pt>
                <c:pt idx="406">
                  <c:v>82.236700000000013</c:v>
                </c:pt>
                <c:pt idx="407">
                  <c:v>82.418700000000001</c:v>
                </c:pt>
                <c:pt idx="408">
                  <c:v>82.500600000000006</c:v>
                </c:pt>
                <c:pt idx="409">
                  <c:v>82.555199999999999</c:v>
                </c:pt>
                <c:pt idx="410">
                  <c:v>82.609800000000007</c:v>
                </c:pt>
                <c:pt idx="411">
                  <c:v>82.673500000000004</c:v>
                </c:pt>
                <c:pt idx="412">
                  <c:v>82.86460000000001</c:v>
                </c:pt>
                <c:pt idx="413">
                  <c:v>82.928299999999993</c:v>
                </c:pt>
                <c:pt idx="414">
                  <c:v>82.992000000000004</c:v>
                </c:pt>
                <c:pt idx="415">
                  <c:v>83.082999999999998</c:v>
                </c:pt>
                <c:pt idx="416">
                  <c:v>83.137600000000006</c:v>
                </c:pt>
                <c:pt idx="417">
                  <c:v>83.328699999999998</c:v>
                </c:pt>
                <c:pt idx="418">
                  <c:v>83.392400000000009</c:v>
                </c:pt>
                <c:pt idx="419">
                  <c:v>83.5107</c:v>
                </c:pt>
                <c:pt idx="420">
                  <c:v>83.574400000000011</c:v>
                </c:pt>
                <c:pt idx="421">
                  <c:v>83.638099999999994</c:v>
                </c:pt>
                <c:pt idx="422">
                  <c:v>83.683599999999998</c:v>
                </c:pt>
                <c:pt idx="423">
                  <c:v>83.72</c:v>
                </c:pt>
                <c:pt idx="424">
                  <c:v>83.938400000000001</c:v>
                </c:pt>
                <c:pt idx="425">
                  <c:v>83.974800000000002</c:v>
                </c:pt>
                <c:pt idx="426">
                  <c:v>84.065799999999996</c:v>
                </c:pt>
                <c:pt idx="427">
                  <c:v>84.065799999999996</c:v>
                </c:pt>
                <c:pt idx="428">
                  <c:v>84.120400000000004</c:v>
                </c:pt>
                <c:pt idx="429">
                  <c:v>84.247799999999998</c:v>
                </c:pt>
                <c:pt idx="430">
                  <c:v>84.284200000000013</c:v>
                </c:pt>
                <c:pt idx="431">
                  <c:v>84.329700000000003</c:v>
                </c:pt>
                <c:pt idx="432">
                  <c:v>84.375200000000007</c:v>
                </c:pt>
                <c:pt idx="433">
                  <c:v>84.457100000000011</c:v>
                </c:pt>
                <c:pt idx="434">
                  <c:v>84.557200000000009</c:v>
                </c:pt>
                <c:pt idx="435">
                  <c:v>84.602699999999999</c:v>
                </c:pt>
                <c:pt idx="436">
                  <c:v>84.657300000000006</c:v>
                </c:pt>
                <c:pt idx="437">
                  <c:v>84.693699999999993</c:v>
                </c:pt>
                <c:pt idx="438">
                  <c:v>84.739200000000011</c:v>
                </c:pt>
                <c:pt idx="439">
                  <c:v>84.875699999999995</c:v>
                </c:pt>
                <c:pt idx="440">
                  <c:v>84.930300000000003</c:v>
                </c:pt>
                <c:pt idx="441">
                  <c:v>85.0304</c:v>
                </c:pt>
                <c:pt idx="442">
                  <c:v>85.085000000000008</c:v>
                </c:pt>
                <c:pt idx="443">
                  <c:v>85.139600000000002</c:v>
                </c:pt>
                <c:pt idx="444">
                  <c:v>85.239699999999999</c:v>
                </c:pt>
                <c:pt idx="445">
                  <c:v>85.2761</c:v>
                </c:pt>
                <c:pt idx="446">
                  <c:v>85.3125</c:v>
                </c:pt>
                <c:pt idx="447">
                  <c:v>85.358000000000004</c:v>
                </c:pt>
                <c:pt idx="448">
                  <c:v>85.394400000000005</c:v>
                </c:pt>
                <c:pt idx="449">
                  <c:v>85.476300000000009</c:v>
                </c:pt>
                <c:pt idx="450">
                  <c:v>85.494500000000002</c:v>
                </c:pt>
                <c:pt idx="451">
                  <c:v>85.521800000000013</c:v>
                </c:pt>
                <c:pt idx="452">
                  <c:v>85.54910000000001</c:v>
                </c:pt>
                <c:pt idx="453">
                  <c:v>85.576400000000007</c:v>
                </c:pt>
                <c:pt idx="454">
                  <c:v>85.658299999999997</c:v>
                </c:pt>
                <c:pt idx="455">
                  <c:v>85.685599999999994</c:v>
                </c:pt>
                <c:pt idx="456">
                  <c:v>85.758399999999995</c:v>
                </c:pt>
                <c:pt idx="457">
                  <c:v>85.758399999999995</c:v>
                </c:pt>
                <c:pt idx="458">
                  <c:v>85.785700000000006</c:v>
                </c:pt>
                <c:pt idx="459">
                  <c:v>85.976800000000011</c:v>
                </c:pt>
                <c:pt idx="460">
                  <c:v>86.022300000000001</c:v>
                </c:pt>
                <c:pt idx="461">
                  <c:v>86.049599999999998</c:v>
                </c:pt>
                <c:pt idx="462">
                  <c:v>86.167900000000003</c:v>
                </c:pt>
                <c:pt idx="463">
                  <c:v>86.204300000000003</c:v>
                </c:pt>
                <c:pt idx="464">
                  <c:v>86.204300000000003</c:v>
                </c:pt>
                <c:pt idx="465">
                  <c:v>86.240700000000004</c:v>
                </c:pt>
                <c:pt idx="466">
                  <c:v>86.277100000000004</c:v>
                </c:pt>
                <c:pt idx="467">
                  <c:v>86.322600000000008</c:v>
                </c:pt>
                <c:pt idx="468">
                  <c:v>86.43180000000001</c:v>
                </c:pt>
                <c:pt idx="469">
                  <c:v>86.495500000000007</c:v>
                </c:pt>
                <c:pt idx="470">
                  <c:v>86.5501</c:v>
                </c:pt>
                <c:pt idx="471">
                  <c:v>86.568299999999994</c:v>
                </c:pt>
                <c:pt idx="472">
                  <c:v>86.677500000000009</c:v>
                </c:pt>
                <c:pt idx="473">
                  <c:v>86.722999999999999</c:v>
                </c:pt>
                <c:pt idx="474">
                  <c:v>86.732100000000003</c:v>
                </c:pt>
                <c:pt idx="475">
                  <c:v>86.78670000000001</c:v>
                </c:pt>
                <c:pt idx="476">
                  <c:v>86.78670000000001</c:v>
                </c:pt>
                <c:pt idx="477">
                  <c:v>86.895899999999997</c:v>
                </c:pt>
                <c:pt idx="478">
                  <c:v>86.932299999999998</c:v>
                </c:pt>
                <c:pt idx="479">
                  <c:v>86.950500000000005</c:v>
                </c:pt>
                <c:pt idx="480">
                  <c:v>86.995999999999995</c:v>
                </c:pt>
                <c:pt idx="481">
                  <c:v>87.0779</c:v>
                </c:pt>
                <c:pt idx="482">
                  <c:v>87.096099999999993</c:v>
                </c:pt>
                <c:pt idx="483">
                  <c:v>87.105199999999996</c:v>
                </c:pt>
                <c:pt idx="484">
                  <c:v>87.141600000000011</c:v>
                </c:pt>
                <c:pt idx="485">
                  <c:v>87.168900000000008</c:v>
                </c:pt>
                <c:pt idx="486">
                  <c:v>87.250799999999998</c:v>
                </c:pt>
                <c:pt idx="487">
                  <c:v>87.278099999999995</c:v>
                </c:pt>
                <c:pt idx="488">
                  <c:v>87.323599999999999</c:v>
                </c:pt>
                <c:pt idx="489">
                  <c:v>87.350899999999996</c:v>
                </c:pt>
                <c:pt idx="490">
                  <c:v>87.441900000000004</c:v>
                </c:pt>
                <c:pt idx="491">
                  <c:v>87.469200000000001</c:v>
                </c:pt>
                <c:pt idx="492">
                  <c:v>87.505600000000001</c:v>
                </c:pt>
                <c:pt idx="493">
                  <c:v>87.523800000000008</c:v>
                </c:pt>
                <c:pt idx="494">
                  <c:v>87.560200000000009</c:v>
                </c:pt>
                <c:pt idx="495">
                  <c:v>87.642099999999999</c:v>
                </c:pt>
                <c:pt idx="496">
                  <c:v>87.66940000000001</c:v>
                </c:pt>
                <c:pt idx="497">
                  <c:v>87.687600000000003</c:v>
                </c:pt>
                <c:pt idx="498">
                  <c:v>87.733099999999993</c:v>
                </c:pt>
                <c:pt idx="499">
                  <c:v>87.742200000000011</c:v>
                </c:pt>
                <c:pt idx="500">
                  <c:v>87.851400000000012</c:v>
                </c:pt>
                <c:pt idx="501">
                  <c:v>87.878699999999995</c:v>
                </c:pt>
                <c:pt idx="502">
                  <c:v>87.91510000000001</c:v>
                </c:pt>
                <c:pt idx="503">
                  <c:v>87.942400000000006</c:v>
                </c:pt>
                <c:pt idx="504">
                  <c:v>87.987899999999996</c:v>
                </c:pt>
                <c:pt idx="505">
                  <c:v>88.078900000000004</c:v>
                </c:pt>
                <c:pt idx="506">
                  <c:v>88.087999999999994</c:v>
                </c:pt>
                <c:pt idx="507">
                  <c:v>88.087999999999994</c:v>
                </c:pt>
                <c:pt idx="508">
                  <c:v>88.115300000000005</c:v>
                </c:pt>
                <c:pt idx="509">
                  <c:v>88.151700000000005</c:v>
                </c:pt>
                <c:pt idx="510">
                  <c:v>88.179000000000002</c:v>
                </c:pt>
                <c:pt idx="511">
                  <c:v>88.297300000000007</c:v>
                </c:pt>
                <c:pt idx="512">
                  <c:v>88.306400000000011</c:v>
                </c:pt>
                <c:pt idx="513">
                  <c:v>88.333699999999993</c:v>
                </c:pt>
                <c:pt idx="514">
                  <c:v>88.370100000000008</c:v>
                </c:pt>
                <c:pt idx="515">
                  <c:v>88.497500000000002</c:v>
                </c:pt>
                <c:pt idx="516">
                  <c:v>88.497500000000002</c:v>
                </c:pt>
                <c:pt idx="517">
                  <c:v>88.524799999999999</c:v>
                </c:pt>
                <c:pt idx="518">
                  <c:v>88.55210000000001</c:v>
                </c:pt>
                <c:pt idx="519">
                  <c:v>88.634000000000015</c:v>
                </c:pt>
                <c:pt idx="520">
                  <c:v>88.679500000000004</c:v>
                </c:pt>
                <c:pt idx="521">
                  <c:v>88.706800000000001</c:v>
                </c:pt>
                <c:pt idx="522">
                  <c:v>88.752300000000005</c:v>
                </c:pt>
                <c:pt idx="523">
                  <c:v>88.779600000000002</c:v>
                </c:pt>
                <c:pt idx="524">
                  <c:v>88.925200000000004</c:v>
                </c:pt>
                <c:pt idx="525">
                  <c:v>88.943399999999997</c:v>
                </c:pt>
                <c:pt idx="526">
                  <c:v>88.979799999999997</c:v>
                </c:pt>
                <c:pt idx="527">
                  <c:v>89.025300000000001</c:v>
                </c:pt>
                <c:pt idx="528">
                  <c:v>89.052599999999998</c:v>
                </c:pt>
                <c:pt idx="529">
                  <c:v>89.134500000000003</c:v>
                </c:pt>
                <c:pt idx="530">
                  <c:v>89.170900000000003</c:v>
                </c:pt>
                <c:pt idx="531">
                  <c:v>89.18910000000001</c:v>
                </c:pt>
                <c:pt idx="532">
                  <c:v>89.2346</c:v>
                </c:pt>
                <c:pt idx="533">
                  <c:v>89.261900000000011</c:v>
                </c:pt>
                <c:pt idx="534">
                  <c:v>89.352900000000005</c:v>
                </c:pt>
                <c:pt idx="535">
                  <c:v>89.371099999999998</c:v>
                </c:pt>
                <c:pt idx="536">
                  <c:v>89.407499999999999</c:v>
                </c:pt>
                <c:pt idx="537">
                  <c:v>89.453000000000003</c:v>
                </c:pt>
                <c:pt idx="538">
                  <c:v>89.507599999999996</c:v>
                </c:pt>
                <c:pt idx="539">
                  <c:v>89.59859999999999</c:v>
                </c:pt>
                <c:pt idx="540">
                  <c:v>89.607700000000008</c:v>
                </c:pt>
                <c:pt idx="541">
                  <c:v>89.625900000000001</c:v>
                </c:pt>
                <c:pt idx="542">
                  <c:v>89.671400000000006</c:v>
                </c:pt>
                <c:pt idx="543">
                  <c:v>89.689599999999999</c:v>
                </c:pt>
                <c:pt idx="544">
                  <c:v>89.689599999999999</c:v>
                </c:pt>
                <c:pt idx="545">
                  <c:v>89.753299999999996</c:v>
                </c:pt>
                <c:pt idx="546">
                  <c:v>89.8352</c:v>
                </c:pt>
                <c:pt idx="547">
                  <c:v>89.853399999999993</c:v>
                </c:pt>
                <c:pt idx="548">
                  <c:v>89.898900000000012</c:v>
                </c:pt>
                <c:pt idx="549">
                  <c:v>89.962600000000009</c:v>
                </c:pt>
                <c:pt idx="550">
                  <c:v>89.989900000000006</c:v>
                </c:pt>
                <c:pt idx="551">
                  <c:v>90.017200000000003</c:v>
                </c:pt>
                <c:pt idx="552">
                  <c:v>90.035399999999996</c:v>
                </c:pt>
                <c:pt idx="553">
                  <c:v>90.171900000000008</c:v>
                </c:pt>
                <c:pt idx="554">
                  <c:v>90.199200000000005</c:v>
                </c:pt>
                <c:pt idx="555">
                  <c:v>90.235600000000005</c:v>
                </c:pt>
                <c:pt idx="556">
                  <c:v>90.253800000000012</c:v>
                </c:pt>
                <c:pt idx="557">
                  <c:v>90.272000000000006</c:v>
                </c:pt>
                <c:pt idx="558">
                  <c:v>90.363</c:v>
                </c:pt>
                <c:pt idx="559">
                  <c:v>90.408500000000004</c:v>
                </c:pt>
                <c:pt idx="560">
                  <c:v>90.426700000000011</c:v>
                </c:pt>
                <c:pt idx="561">
                  <c:v>90.444900000000004</c:v>
                </c:pt>
                <c:pt idx="562">
                  <c:v>90.526800000000009</c:v>
                </c:pt>
                <c:pt idx="563">
                  <c:v>90.599600000000009</c:v>
                </c:pt>
                <c:pt idx="564">
                  <c:v>90.681500000000014</c:v>
                </c:pt>
                <c:pt idx="565">
                  <c:v>90.7179</c:v>
                </c:pt>
                <c:pt idx="566">
                  <c:v>90.754300000000001</c:v>
                </c:pt>
                <c:pt idx="567">
                  <c:v>90.827100000000002</c:v>
                </c:pt>
                <c:pt idx="568">
                  <c:v>90.872600000000006</c:v>
                </c:pt>
                <c:pt idx="569">
                  <c:v>90.918099999999995</c:v>
                </c:pt>
                <c:pt idx="570">
                  <c:v>90.9636</c:v>
                </c:pt>
                <c:pt idx="571">
                  <c:v>90.945400000000006</c:v>
                </c:pt>
                <c:pt idx="572">
                  <c:v>91.072800000000001</c:v>
                </c:pt>
                <c:pt idx="573">
                  <c:v>91.090999999999994</c:v>
                </c:pt>
                <c:pt idx="574">
                  <c:v>91.136500000000012</c:v>
                </c:pt>
                <c:pt idx="575">
                  <c:v>91.154700000000005</c:v>
                </c:pt>
                <c:pt idx="576">
                  <c:v>91.200199999999995</c:v>
                </c:pt>
                <c:pt idx="577">
                  <c:v>91.245699999999999</c:v>
                </c:pt>
                <c:pt idx="578">
                  <c:v>91.272999999999996</c:v>
                </c:pt>
                <c:pt idx="579">
                  <c:v>91.3185</c:v>
                </c:pt>
                <c:pt idx="580">
                  <c:v>91.364000000000004</c:v>
                </c:pt>
                <c:pt idx="581">
                  <c:v>91.418599999999998</c:v>
                </c:pt>
                <c:pt idx="582">
                  <c:v>91.518699999999995</c:v>
                </c:pt>
                <c:pt idx="583">
                  <c:v>91.564200000000014</c:v>
                </c:pt>
                <c:pt idx="584">
                  <c:v>91.618800000000007</c:v>
                </c:pt>
                <c:pt idx="585">
                  <c:v>91.727999999999994</c:v>
                </c:pt>
                <c:pt idx="586">
                  <c:v>91.846300000000014</c:v>
                </c:pt>
                <c:pt idx="587">
                  <c:v>91.873599999999996</c:v>
                </c:pt>
                <c:pt idx="588">
                  <c:v>91.91</c:v>
                </c:pt>
                <c:pt idx="589">
                  <c:v>92.001000000000005</c:v>
                </c:pt>
                <c:pt idx="590">
                  <c:v>92.055599999999998</c:v>
                </c:pt>
                <c:pt idx="591">
                  <c:v>92.1648</c:v>
                </c:pt>
                <c:pt idx="592">
                  <c:v>92.292200000000008</c:v>
                </c:pt>
                <c:pt idx="593">
                  <c:v>92.40140000000001</c:v>
                </c:pt>
                <c:pt idx="594">
                  <c:v>92.410499999999999</c:v>
                </c:pt>
                <c:pt idx="595">
                  <c:v>92.547000000000011</c:v>
                </c:pt>
                <c:pt idx="596">
                  <c:v>92.619799999999998</c:v>
                </c:pt>
                <c:pt idx="597">
                  <c:v>92.656199999999998</c:v>
                </c:pt>
                <c:pt idx="598">
                  <c:v>92.729000000000013</c:v>
                </c:pt>
                <c:pt idx="599">
                  <c:v>92.8018</c:v>
                </c:pt>
                <c:pt idx="600">
                  <c:v>92.938299999999998</c:v>
                </c:pt>
                <c:pt idx="601">
                  <c:v>93.011099999999999</c:v>
                </c:pt>
                <c:pt idx="602">
                  <c:v>93.056600000000003</c:v>
                </c:pt>
                <c:pt idx="603">
                  <c:v>93.093000000000004</c:v>
                </c:pt>
                <c:pt idx="604">
                  <c:v>93.311400000000006</c:v>
                </c:pt>
                <c:pt idx="605">
                  <c:v>93.384200000000007</c:v>
                </c:pt>
                <c:pt idx="606">
                  <c:v>93.438800000000015</c:v>
                </c:pt>
                <c:pt idx="607">
                  <c:v>93.475200000000001</c:v>
                </c:pt>
                <c:pt idx="608">
                  <c:v>93.73</c:v>
                </c:pt>
                <c:pt idx="609">
                  <c:v>93.811900000000009</c:v>
                </c:pt>
                <c:pt idx="610">
                  <c:v>93.857399999999998</c:v>
                </c:pt>
                <c:pt idx="611">
                  <c:v>93.948399999999992</c:v>
                </c:pt>
                <c:pt idx="612">
                  <c:v>93.984800000000007</c:v>
                </c:pt>
                <c:pt idx="613">
                  <c:v>94.194100000000006</c:v>
                </c:pt>
                <c:pt idx="614">
                  <c:v>94.23960000000001</c:v>
                </c:pt>
                <c:pt idx="615">
                  <c:v>94.348800000000011</c:v>
                </c:pt>
                <c:pt idx="616">
                  <c:v>94.430700000000002</c:v>
                </c:pt>
                <c:pt idx="617">
                  <c:v>94.494400000000013</c:v>
                </c:pt>
                <c:pt idx="618">
                  <c:v>94.730999999999995</c:v>
                </c:pt>
                <c:pt idx="619">
                  <c:v>94.822000000000003</c:v>
                </c:pt>
                <c:pt idx="620">
                  <c:v>94.858400000000003</c:v>
                </c:pt>
                <c:pt idx="621">
                  <c:v>94.9221</c:v>
                </c:pt>
                <c:pt idx="622">
                  <c:v>94.949400000000011</c:v>
                </c:pt>
                <c:pt idx="623">
                  <c:v>95.12230000000001</c:v>
                </c:pt>
                <c:pt idx="624">
                  <c:v>95.204200000000014</c:v>
                </c:pt>
                <c:pt idx="625">
                  <c:v>95.277000000000001</c:v>
                </c:pt>
                <c:pt idx="626">
                  <c:v>95.340699999999998</c:v>
                </c:pt>
                <c:pt idx="627">
                  <c:v>95.40440000000001</c:v>
                </c:pt>
                <c:pt idx="628">
                  <c:v>95.568200000000004</c:v>
                </c:pt>
                <c:pt idx="629">
                  <c:v>95.659200000000013</c:v>
                </c:pt>
                <c:pt idx="630">
                  <c:v>95.741100000000003</c:v>
                </c:pt>
                <c:pt idx="631">
                  <c:v>95.832100000000011</c:v>
                </c:pt>
                <c:pt idx="632">
                  <c:v>95.923100000000005</c:v>
                </c:pt>
                <c:pt idx="633">
                  <c:v>96.168800000000005</c:v>
                </c:pt>
                <c:pt idx="634">
                  <c:v>96.296199999999999</c:v>
                </c:pt>
                <c:pt idx="635">
                  <c:v>96.35990000000001</c:v>
                </c:pt>
                <c:pt idx="636">
                  <c:v>96.469100000000012</c:v>
                </c:pt>
                <c:pt idx="637">
                  <c:v>96.596500000000006</c:v>
                </c:pt>
                <c:pt idx="638">
                  <c:v>96.787599999999998</c:v>
                </c:pt>
                <c:pt idx="639">
                  <c:v>96.887699999999995</c:v>
                </c:pt>
                <c:pt idx="640">
                  <c:v>96.987800000000007</c:v>
                </c:pt>
                <c:pt idx="641">
                  <c:v>97.069700000000012</c:v>
                </c:pt>
                <c:pt idx="642">
                  <c:v>97.169800000000009</c:v>
                </c:pt>
                <c:pt idx="643">
                  <c:v>97.406400000000005</c:v>
                </c:pt>
                <c:pt idx="644">
                  <c:v>97.542900000000003</c:v>
                </c:pt>
                <c:pt idx="645">
                  <c:v>97.624800000000008</c:v>
                </c:pt>
                <c:pt idx="646">
                  <c:v>97.715800000000002</c:v>
                </c:pt>
                <c:pt idx="647">
                  <c:v>97.779500000000013</c:v>
                </c:pt>
                <c:pt idx="648">
                  <c:v>98.216300000000004</c:v>
                </c:pt>
                <c:pt idx="649">
                  <c:v>98.307299999999998</c:v>
                </c:pt>
                <c:pt idx="650">
                  <c:v>98.398300000000006</c:v>
                </c:pt>
                <c:pt idx="651">
                  <c:v>98.680400000000006</c:v>
                </c:pt>
                <c:pt idx="652">
                  <c:v>98.8078</c:v>
                </c:pt>
                <c:pt idx="653">
                  <c:v>98.898800000000008</c:v>
                </c:pt>
                <c:pt idx="654">
                  <c:v>98.980699999999999</c:v>
                </c:pt>
                <c:pt idx="655">
                  <c:v>99.080799999999996</c:v>
                </c:pt>
                <c:pt idx="656">
                  <c:v>99.372</c:v>
                </c:pt>
                <c:pt idx="657">
                  <c:v>99.481200000000001</c:v>
                </c:pt>
                <c:pt idx="658">
                  <c:v>99.563100000000006</c:v>
                </c:pt>
                <c:pt idx="659">
                  <c:v>99.654100000000014</c:v>
                </c:pt>
                <c:pt idx="660">
                  <c:v>99.827000000000012</c:v>
                </c:pt>
                <c:pt idx="661">
                  <c:v>100.0727</c:v>
                </c:pt>
                <c:pt idx="662">
                  <c:v>100.191</c:v>
                </c:pt>
                <c:pt idx="663">
                  <c:v>100.2638</c:v>
                </c:pt>
                <c:pt idx="664">
                  <c:v>100.41849999999999</c:v>
                </c:pt>
                <c:pt idx="665">
                  <c:v>100.71880000000002</c:v>
                </c:pt>
                <c:pt idx="666">
                  <c:v>100.87349999999999</c:v>
                </c:pt>
                <c:pt idx="667">
                  <c:v>100.9372</c:v>
                </c:pt>
                <c:pt idx="668">
                  <c:v>101.01910000000001</c:v>
                </c:pt>
                <c:pt idx="669">
                  <c:v>101.11920000000001</c:v>
                </c:pt>
                <c:pt idx="670">
                  <c:v>101.5287</c:v>
                </c:pt>
                <c:pt idx="671">
                  <c:v>101.64700000000001</c:v>
                </c:pt>
                <c:pt idx="672">
                  <c:v>101.7653</c:v>
                </c:pt>
                <c:pt idx="673">
                  <c:v>101.8927</c:v>
                </c:pt>
                <c:pt idx="674">
                  <c:v>102.0656</c:v>
                </c:pt>
                <c:pt idx="675">
                  <c:v>102.4478</c:v>
                </c:pt>
                <c:pt idx="676">
                  <c:v>102.61160000000001</c:v>
                </c:pt>
                <c:pt idx="677">
                  <c:v>102.8027</c:v>
                </c:pt>
                <c:pt idx="678">
                  <c:v>103.4033</c:v>
                </c:pt>
                <c:pt idx="679">
                  <c:v>103.5398</c:v>
                </c:pt>
                <c:pt idx="680">
                  <c:v>103.70359999999999</c:v>
                </c:pt>
                <c:pt idx="681">
                  <c:v>103.82190000000001</c:v>
                </c:pt>
                <c:pt idx="682">
                  <c:v>103.94930000000001</c:v>
                </c:pt>
                <c:pt idx="683">
                  <c:v>104.35880000000002</c:v>
                </c:pt>
                <c:pt idx="684">
                  <c:v>104.51349999999999</c:v>
                </c:pt>
                <c:pt idx="685">
                  <c:v>104.68640000000001</c:v>
                </c:pt>
                <c:pt idx="686">
                  <c:v>104.81380000000001</c:v>
                </c:pt>
                <c:pt idx="687">
                  <c:v>104.96849999999999</c:v>
                </c:pt>
                <c:pt idx="688">
                  <c:v>105.3143</c:v>
                </c:pt>
                <c:pt idx="689">
                  <c:v>105.44170000000001</c:v>
                </c:pt>
                <c:pt idx="690">
                  <c:v>105.5782</c:v>
                </c:pt>
                <c:pt idx="691">
                  <c:v>105.7056</c:v>
                </c:pt>
                <c:pt idx="692">
                  <c:v>105.833</c:v>
                </c:pt>
                <c:pt idx="693">
                  <c:v>106.24250000000001</c:v>
                </c:pt>
                <c:pt idx="694">
                  <c:v>106.40630000000002</c:v>
                </c:pt>
                <c:pt idx="695">
                  <c:v>106.5428</c:v>
                </c:pt>
                <c:pt idx="696">
                  <c:v>106.69750000000001</c:v>
                </c:pt>
                <c:pt idx="697">
                  <c:v>106.86130000000001</c:v>
                </c:pt>
                <c:pt idx="698">
                  <c:v>107.2526</c:v>
                </c:pt>
                <c:pt idx="699">
                  <c:v>107.44369999999999</c:v>
                </c:pt>
                <c:pt idx="700">
                  <c:v>107.68940000000001</c:v>
                </c:pt>
                <c:pt idx="701">
                  <c:v>107.926</c:v>
                </c:pt>
                <c:pt idx="702">
                  <c:v>108.2354</c:v>
                </c:pt>
                <c:pt idx="703">
                  <c:v>108.3901</c:v>
                </c:pt>
                <c:pt idx="704">
                  <c:v>108.6631</c:v>
                </c:pt>
                <c:pt idx="705">
                  <c:v>108.92700000000001</c:v>
                </c:pt>
                <c:pt idx="706">
                  <c:v>109.2273</c:v>
                </c:pt>
                <c:pt idx="707">
                  <c:v>109.38200000000001</c:v>
                </c:pt>
                <c:pt idx="708">
                  <c:v>109.49119999999999</c:v>
                </c:pt>
                <c:pt idx="709">
                  <c:v>109.6186</c:v>
                </c:pt>
                <c:pt idx="710">
                  <c:v>109.81880000000001</c:v>
                </c:pt>
                <c:pt idx="711">
                  <c:v>110.2101</c:v>
                </c:pt>
                <c:pt idx="712">
                  <c:v>110.3648</c:v>
                </c:pt>
                <c:pt idx="713">
                  <c:v>110.51950000000001</c:v>
                </c:pt>
                <c:pt idx="714">
                  <c:v>110.67420000000001</c:v>
                </c:pt>
                <c:pt idx="715">
                  <c:v>110.747</c:v>
                </c:pt>
                <c:pt idx="716">
                  <c:v>111.29300000000001</c:v>
                </c:pt>
                <c:pt idx="717">
                  <c:v>111.47500000000001</c:v>
                </c:pt>
                <c:pt idx="718">
                  <c:v>111.65700000000001</c:v>
                </c:pt>
                <c:pt idx="719">
                  <c:v>111.85720000000001</c:v>
                </c:pt>
                <c:pt idx="720">
                  <c:v>112.53970000000001</c:v>
                </c:pt>
                <c:pt idx="721">
                  <c:v>112.70350000000001</c:v>
                </c:pt>
                <c:pt idx="722">
                  <c:v>112.931</c:v>
                </c:pt>
                <c:pt idx="723">
                  <c:v>113.05840000000001</c:v>
                </c:pt>
                <c:pt idx="724">
                  <c:v>113.48609999999999</c:v>
                </c:pt>
                <c:pt idx="725">
                  <c:v>113.63170000000001</c:v>
                </c:pt>
                <c:pt idx="726">
                  <c:v>113.78640000000001</c:v>
                </c:pt>
                <c:pt idx="727">
                  <c:v>113.97750000000001</c:v>
                </c:pt>
                <c:pt idx="728">
                  <c:v>114.15950000000001</c:v>
                </c:pt>
                <c:pt idx="729">
                  <c:v>114.61450000000001</c:v>
                </c:pt>
              </c:numCache>
            </c:numRef>
          </c:val>
          <c:smooth val="0"/>
          <c:extLst>
            <c:ext xmlns:c16="http://schemas.microsoft.com/office/drawing/2014/chart" uri="{C3380CC4-5D6E-409C-BE32-E72D297353CC}">
              <c16:uniqueId val="{0000000A-9E4C-4187-AC4A-2B2F1837AF22}"/>
            </c:ext>
          </c:extLst>
        </c:ser>
        <c:ser>
          <c:idx val="9"/>
          <c:order val="8"/>
          <c:tx>
            <c:strRef>
              <c:f>'TC MULTIPLE'!$M$12</c:f>
              <c:strCache>
                <c:ptCount val="1"/>
                <c:pt idx="0">
                  <c:v>Industria y servicios</c:v>
                </c:pt>
              </c:strCache>
            </c:strRef>
          </c:tx>
          <c:spPr>
            <a:ln w="28575" cap="rnd">
              <a:solidFill>
                <a:schemeClr val="accent4">
                  <a:lumMod val="60000"/>
                </a:schemeClr>
              </a:solidFill>
              <a:round/>
            </a:ln>
            <a:effectLst/>
          </c:spPr>
          <c:marker>
            <c:symbol val="none"/>
          </c:marker>
          <c:cat>
            <c:numRef>
              <c:f>'TC MULTIPLE'!$C$132:$C$999</c:f>
              <c:numCache>
                <c:formatCode>m/d/yyyy</c:formatCode>
                <c:ptCount val="868"/>
                <c:pt idx="0">
                  <c:v>43644</c:v>
                </c:pt>
                <c:pt idx="1">
                  <c:v>43647</c:v>
                </c:pt>
                <c:pt idx="2">
                  <c:v>43648</c:v>
                </c:pt>
                <c:pt idx="3">
                  <c:v>43649</c:v>
                </c:pt>
                <c:pt idx="4">
                  <c:v>43650</c:v>
                </c:pt>
                <c:pt idx="5">
                  <c:v>43651</c:v>
                </c:pt>
                <c:pt idx="6">
                  <c:v>43656</c:v>
                </c:pt>
                <c:pt idx="7">
                  <c:v>43657</c:v>
                </c:pt>
                <c:pt idx="8">
                  <c:v>43658</c:v>
                </c:pt>
                <c:pt idx="9">
                  <c:v>43661</c:v>
                </c:pt>
                <c:pt idx="10">
                  <c:v>43662</c:v>
                </c:pt>
                <c:pt idx="11">
                  <c:v>43663</c:v>
                </c:pt>
                <c:pt idx="12">
                  <c:v>43664</c:v>
                </c:pt>
                <c:pt idx="13">
                  <c:v>43665</c:v>
                </c:pt>
                <c:pt idx="14">
                  <c:v>43668</c:v>
                </c:pt>
                <c:pt idx="15">
                  <c:v>43669</c:v>
                </c:pt>
                <c:pt idx="16">
                  <c:v>43670</c:v>
                </c:pt>
                <c:pt idx="17">
                  <c:v>43671</c:v>
                </c:pt>
                <c:pt idx="18">
                  <c:v>43672</c:v>
                </c:pt>
                <c:pt idx="19">
                  <c:v>43675</c:v>
                </c:pt>
                <c:pt idx="20">
                  <c:v>43676</c:v>
                </c:pt>
                <c:pt idx="21">
                  <c:v>43677</c:v>
                </c:pt>
                <c:pt idx="22">
                  <c:v>43678</c:v>
                </c:pt>
                <c:pt idx="23">
                  <c:v>43679</c:v>
                </c:pt>
                <c:pt idx="24">
                  <c:v>43682</c:v>
                </c:pt>
                <c:pt idx="25">
                  <c:v>43683</c:v>
                </c:pt>
                <c:pt idx="26">
                  <c:v>43684</c:v>
                </c:pt>
                <c:pt idx="27">
                  <c:v>43685</c:v>
                </c:pt>
                <c:pt idx="28">
                  <c:v>43686</c:v>
                </c:pt>
                <c:pt idx="29">
                  <c:v>43689</c:v>
                </c:pt>
                <c:pt idx="30">
                  <c:v>43690</c:v>
                </c:pt>
                <c:pt idx="31">
                  <c:v>43691</c:v>
                </c:pt>
                <c:pt idx="32">
                  <c:v>43692</c:v>
                </c:pt>
                <c:pt idx="33">
                  <c:v>43693</c:v>
                </c:pt>
                <c:pt idx="34">
                  <c:v>43697</c:v>
                </c:pt>
                <c:pt idx="35">
                  <c:v>43698</c:v>
                </c:pt>
                <c:pt idx="36">
                  <c:v>43699</c:v>
                </c:pt>
                <c:pt idx="37">
                  <c:v>43700</c:v>
                </c:pt>
                <c:pt idx="38">
                  <c:v>43703</c:v>
                </c:pt>
                <c:pt idx="39">
                  <c:v>43704</c:v>
                </c:pt>
                <c:pt idx="40">
                  <c:v>43705</c:v>
                </c:pt>
                <c:pt idx="41">
                  <c:v>43706</c:v>
                </c:pt>
                <c:pt idx="42">
                  <c:v>43707</c:v>
                </c:pt>
                <c:pt idx="43">
                  <c:v>43710</c:v>
                </c:pt>
                <c:pt idx="44">
                  <c:v>43711</c:v>
                </c:pt>
                <c:pt idx="45">
                  <c:v>43712</c:v>
                </c:pt>
                <c:pt idx="46">
                  <c:v>43713</c:v>
                </c:pt>
                <c:pt idx="47">
                  <c:v>43714</c:v>
                </c:pt>
                <c:pt idx="48">
                  <c:v>43717</c:v>
                </c:pt>
                <c:pt idx="49">
                  <c:v>43718</c:v>
                </c:pt>
                <c:pt idx="50">
                  <c:v>43719</c:v>
                </c:pt>
                <c:pt idx="51">
                  <c:v>43720</c:v>
                </c:pt>
                <c:pt idx="52">
                  <c:v>43721</c:v>
                </c:pt>
                <c:pt idx="53">
                  <c:v>43724</c:v>
                </c:pt>
                <c:pt idx="54">
                  <c:v>43725</c:v>
                </c:pt>
                <c:pt idx="55">
                  <c:v>43726</c:v>
                </c:pt>
                <c:pt idx="56">
                  <c:v>43727</c:v>
                </c:pt>
                <c:pt idx="57">
                  <c:v>43728</c:v>
                </c:pt>
                <c:pt idx="58">
                  <c:v>43731</c:v>
                </c:pt>
                <c:pt idx="59">
                  <c:v>43732</c:v>
                </c:pt>
                <c:pt idx="60">
                  <c:v>43733</c:v>
                </c:pt>
                <c:pt idx="61">
                  <c:v>43734</c:v>
                </c:pt>
                <c:pt idx="62">
                  <c:v>43735</c:v>
                </c:pt>
                <c:pt idx="63">
                  <c:v>43738</c:v>
                </c:pt>
                <c:pt idx="64">
                  <c:v>43739</c:v>
                </c:pt>
                <c:pt idx="65">
                  <c:v>43740</c:v>
                </c:pt>
                <c:pt idx="66">
                  <c:v>43741</c:v>
                </c:pt>
                <c:pt idx="67">
                  <c:v>43742</c:v>
                </c:pt>
                <c:pt idx="68">
                  <c:v>43745</c:v>
                </c:pt>
                <c:pt idx="69">
                  <c:v>43746</c:v>
                </c:pt>
                <c:pt idx="70">
                  <c:v>43747</c:v>
                </c:pt>
                <c:pt idx="71">
                  <c:v>43748</c:v>
                </c:pt>
                <c:pt idx="72">
                  <c:v>43749</c:v>
                </c:pt>
                <c:pt idx="73">
                  <c:v>43753</c:v>
                </c:pt>
                <c:pt idx="74">
                  <c:v>43754</c:v>
                </c:pt>
                <c:pt idx="75">
                  <c:v>43755</c:v>
                </c:pt>
                <c:pt idx="76">
                  <c:v>43756</c:v>
                </c:pt>
                <c:pt idx="77">
                  <c:v>43759</c:v>
                </c:pt>
                <c:pt idx="78">
                  <c:v>43760</c:v>
                </c:pt>
                <c:pt idx="79">
                  <c:v>43761</c:v>
                </c:pt>
                <c:pt idx="80">
                  <c:v>43762</c:v>
                </c:pt>
                <c:pt idx="81">
                  <c:v>43763</c:v>
                </c:pt>
                <c:pt idx="82">
                  <c:v>43766</c:v>
                </c:pt>
                <c:pt idx="83">
                  <c:v>43767</c:v>
                </c:pt>
                <c:pt idx="84">
                  <c:v>43768</c:v>
                </c:pt>
                <c:pt idx="85">
                  <c:v>43769</c:v>
                </c:pt>
                <c:pt idx="86">
                  <c:v>43770</c:v>
                </c:pt>
                <c:pt idx="87">
                  <c:v>43773</c:v>
                </c:pt>
                <c:pt idx="88">
                  <c:v>43774</c:v>
                </c:pt>
                <c:pt idx="89">
                  <c:v>43776</c:v>
                </c:pt>
                <c:pt idx="90">
                  <c:v>43777</c:v>
                </c:pt>
                <c:pt idx="91">
                  <c:v>43780</c:v>
                </c:pt>
                <c:pt idx="92">
                  <c:v>43781</c:v>
                </c:pt>
                <c:pt idx="93">
                  <c:v>43782</c:v>
                </c:pt>
                <c:pt idx="94">
                  <c:v>43783</c:v>
                </c:pt>
                <c:pt idx="95">
                  <c:v>43784</c:v>
                </c:pt>
                <c:pt idx="96">
                  <c:v>43788</c:v>
                </c:pt>
                <c:pt idx="97">
                  <c:v>43789</c:v>
                </c:pt>
                <c:pt idx="98">
                  <c:v>43790</c:v>
                </c:pt>
                <c:pt idx="99">
                  <c:v>43791</c:v>
                </c:pt>
                <c:pt idx="100">
                  <c:v>43794</c:v>
                </c:pt>
                <c:pt idx="101">
                  <c:v>43795</c:v>
                </c:pt>
                <c:pt idx="102">
                  <c:v>43796</c:v>
                </c:pt>
                <c:pt idx="103">
                  <c:v>43797</c:v>
                </c:pt>
                <c:pt idx="104">
                  <c:v>43798</c:v>
                </c:pt>
                <c:pt idx="105">
                  <c:v>43801</c:v>
                </c:pt>
                <c:pt idx="106">
                  <c:v>43802</c:v>
                </c:pt>
                <c:pt idx="107">
                  <c:v>43803</c:v>
                </c:pt>
                <c:pt idx="108">
                  <c:v>43804</c:v>
                </c:pt>
                <c:pt idx="109">
                  <c:v>43805</c:v>
                </c:pt>
                <c:pt idx="110">
                  <c:v>43808</c:v>
                </c:pt>
                <c:pt idx="111">
                  <c:v>43809</c:v>
                </c:pt>
                <c:pt idx="112">
                  <c:v>43810</c:v>
                </c:pt>
                <c:pt idx="113">
                  <c:v>43811</c:v>
                </c:pt>
                <c:pt idx="114">
                  <c:v>43812</c:v>
                </c:pt>
                <c:pt idx="115">
                  <c:v>43815</c:v>
                </c:pt>
                <c:pt idx="116">
                  <c:v>43816</c:v>
                </c:pt>
                <c:pt idx="117">
                  <c:v>43817</c:v>
                </c:pt>
                <c:pt idx="118">
                  <c:v>43818</c:v>
                </c:pt>
                <c:pt idx="119">
                  <c:v>43819</c:v>
                </c:pt>
                <c:pt idx="120">
                  <c:v>43822</c:v>
                </c:pt>
                <c:pt idx="121">
                  <c:v>43825</c:v>
                </c:pt>
                <c:pt idx="122">
                  <c:v>43826</c:v>
                </c:pt>
                <c:pt idx="123">
                  <c:v>43829</c:v>
                </c:pt>
                <c:pt idx="124">
                  <c:v>43832</c:v>
                </c:pt>
                <c:pt idx="125">
                  <c:v>43833</c:v>
                </c:pt>
                <c:pt idx="126">
                  <c:v>43836</c:v>
                </c:pt>
                <c:pt idx="127">
                  <c:v>43837</c:v>
                </c:pt>
                <c:pt idx="128">
                  <c:v>43838</c:v>
                </c:pt>
                <c:pt idx="129">
                  <c:v>43839</c:v>
                </c:pt>
                <c:pt idx="130">
                  <c:v>43840</c:v>
                </c:pt>
                <c:pt idx="131">
                  <c:v>43843</c:v>
                </c:pt>
                <c:pt idx="132">
                  <c:v>43844</c:v>
                </c:pt>
                <c:pt idx="133">
                  <c:v>43845</c:v>
                </c:pt>
                <c:pt idx="134">
                  <c:v>43846</c:v>
                </c:pt>
                <c:pt idx="135">
                  <c:v>43847</c:v>
                </c:pt>
                <c:pt idx="136">
                  <c:v>43850</c:v>
                </c:pt>
                <c:pt idx="137">
                  <c:v>43851</c:v>
                </c:pt>
                <c:pt idx="138">
                  <c:v>43852</c:v>
                </c:pt>
                <c:pt idx="139">
                  <c:v>43853</c:v>
                </c:pt>
                <c:pt idx="140">
                  <c:v>43854</c:v>
                </c:pt>
                <c:pt idx="141">
                  <c:v>43857</c:v>
                </c:pt>
                <c:pt idx="142">
                  <c:v>43858</c:v>
                </c:pt>
                <c:pt idx="143">
                  <c:v>43859</c:v>
                </c:pt>
                <c:pt idx="144">
                  <c:v>43860</c:v>
                </c:pt>
                <c:pt idx="145">
                  <c:v>43861</c:v>
                </c:pt>
                <c:pt idx="146">
                  <c:v>43864</c:v>
                </c:pt>
                <c:pt idx="147">
                  <c:v>43865</c:v>
                </c:pt>
                <c:pt idx="148">
                  <c:v>43866</c:v>
                </c:pt>
                <c:pt idx="149">
                  <c:v>43867</c:v>
                </c:pt>
                <c:pt idx="150">
                  <c:v>43868</c:v>
                </c:pt>
                <c:pt idx="151">
                  <c:v>43871</c:v>
                </c:pt>
                <c:pt idx="152">
                  <c:v>43872</c:v>
                </c:pt>
                <c:pt idx="153">
                  <c:v>43873</c:v>
                </c:pt>
                <c:pt idx="154">
                  <c:v>43874</c:v>
                </c:pt>
                <c:pt idx="155">
                  <c:v>43875</c:v>
                </c:pt>
                <c:pt idx="156">
                  <c:v>43878</c:v>
                </c:pt>
                <c:pt idx="157">
                  <c:v>43879</c:v>
                </c:pt>
                <c:pt idx="158">
                  <c:v>43880</c:v>
                </c:pt>
                <c:pt idx="159">
                  <c:v>43881</c:v>
                </c:pt>
                <c:pt idx="160">
                  <c:v>43882</c:v>
                </c:pt>
                <c:pt idx="161">
                  <c:v>43887</c:v>
                </c:pt>
                <c:pt idx="162">
                  <c:v>43888</c:v>
                </c:pt>
                <c:pt idx="163">
                  <c:v>43889</c:v>
                </c:pt>
                <c:pt idx="164">
                  <c:v>43892</c:v>
                </c:pt>
                <c:pt idx="165">
                  <c:v>43893</c:v>
                </c:pt>
                <c:pt idx="166">
                  <c:v>43894</c:v>
                </c:pt>
                <c:pt idx="167">
                  <c:v>43895</c:v>
                </c:pt>
                <c:pt idx="168">
                  <c:v>43896</c:v>
                </c:pt>
                <c:pt idx="169">
                  <c:v>43899</c:v>
                </c:pt>
                <c:pt idx="170">
                  <c:v>43900</c:v>
                </c:pt>
                <c:pt idx="171">
                  <c:v>43901</c:v>
                </c:pt>
                <c:pt idx="172">
                  <c:v>43902</c:v>
                </c:pt>
                <c:pt idx="173">
                  <c:v>43903</c:v>
                </c:pt>
                <c:pt idx="174">
                  <c:v>43906</c:v>
                </c:pt>
                <c:pt idx="175">
                  <c:v>43907</c:v>
                </c:pt>
                <c:pt idx="176">
                  <c:v>43908</c:v>
                </c:pt>
                <c:pt idx="177">
                  <c:v>43909</c:v>
                </c:pt>
                <c:pt idx="178">
                  <c:v>43910</c:v>
                </c:pt>
                <c:pt idx="179">
                  <c:v>43915</c:v>
                </c:pt>
                <c:pt idx="180">
                  <c:v>43916</c:v>
                </c:pt>
                <c:pt idx="181">
                  <c:v>43917</c:v>
                </c:pt>
                <c:pt idx="182">
                  <c:v>43920</c:v>
                </c:pt>
                <c:pt idx="183">
                  <c:v>43922</c:v>
                </c:pt>
                <c:pt idx="184">
                  <c:v>43923</c:v>
                </c:pt>
                <c:pt idx="185">
                  <c:v>43924</c:v>
                </c:pt>
                <c:pt idx="186">
                  <c:v>43927</c:v>
                </c:pt>
                <c:pt idx="187">
                  <c:v>43928</c:v>
                </c:pt>
                <c:pt idx="188">
                  <c:v>43929</c:v>
                </c:pt>
                <c:pt idx="189">
                  <c:v>43934</c:v>
                </c:pt>
                <c:pt idx="190">
                  <c:v>43935</c:v>
                </c:pt>
                <c:pt idx="191">
                  <c:v>43936</c:v>
                </c:pt>
                <c:pt idx="192">
                  <c:v>43937</c:v>
                </c:pt>
                <c:pt idx="193">
                  <c:v>43938</c:v>
                </c:pt>
                <c:pt idx="194">
                  <c:v>43941</c:v>
                </c:pt>
                <c:pt idx="195">
                  <c:v>43942</c:v>
                </c:pt>
                <c:pt idx="196">
                  <c:v>43943</c:v>
                </c:pt>
                <c:pt idx="197">
                  <c:v>43944</c:v>
                </c:pt>
                <c:pt idx="198">
                  <c:v>43945</c:v>
                </c:pt>
                <c:pt idx="199">
                  <c:v>43948</c:v>
                </c:pt>
                <c:pt idx="200">
                  <c:v>43949</c:v>
                </c:pt>
                <c:pt idx="201">
                  <c:v>43950</c:v>
                </c:pt>
                <c:pt idx="202">
                  <c:v>43951</c:v>
                </c:pt>
                <c:pt idx="203">
                  <c:v>43955</c:v>
                </c:pt>
                <c:pt idx="204">
                  <c:v>43956</c:v>
                </c:pt>
                <c:pt idx="205">
                  <c:v>43957</c:v>
                </c:pt>
                <c:pt idx="206">
                  <c:v>43958</c:v>
                </c:pt>
                <c:pt idx="207">
                  <c:v>43959</c:v>
                </c:pt>
                <c:pt idx="208">
                  <c:v>43962</c:v>
                </c:pt>
                <c:pt idx="209">
                  <c:v>43963</c:v>
                </c:pt>
                <c:pt idx="210">
                  <c:v>43964</c:v>
                </c:pt>
                <c:pt idx="211">
                  <c:v>43965</c:v>
                </c:pt>
                <c:pt idx="212">
                  <c:v>43966</c:v>
                </c:pt>
                <c:pt idx="213">
                  <c:v>43969</c:v>
                </c:pt>
                <c:pt idx="214">
                  <c:v>43970</c:v>
                </c:pt>
                <c:pt idx="215">
                  <c:v>43971</c:v>
                </c:pt>
                <c:pt idx="216">
                  <c:v>43972</c:v>
                </c:pt>
                <c:pt idx="217">
                  <c:v>43973</c:v>
                </c:pt>
                <c:pt idx="218">
                  <c:v>43977</c:v>
                </c:pt>
                <c:pt idx="219">
                  <c:v>43978</c:v>
                </c:pt>
                <c:pt idx="220">
                  <c:v>43979</c:v>
                </c:pt>
                <c:pt idx="221">
                  <c:v>43980</c:v>
                </c:pt>
                <c:pt idx="222">
                  <c:v>43983</c:v>
                </c:pt>
                <c:pt idx="223">
                  <c:v>43984</c:v>
                </c:pt>
                <c:pt idx="224">
                  <c:v>43985</c:v>
                </c:pt>
                <c:pt idx="225">
                  <c:v>43986</c:v>
                </c:pt>
                <c:pt idx="226">
                  <c:v>43987</c:v>
                </c:pt>
                <c:pt idx="227">
                  <c:v>43990</c:v>
                </c:pt>
                <c:pt idx="228">
                  <c:v>43991</c:v>
                </c:pt>
                <c:pt idx="229">
                  <c:v>43992</c:v>
                </c:pt>
                <c:pt idx="230">
                  <c:v>43993</c:v>
                </c:pt>
                <c:pt idx="231">
                  <c:v>43994</c:v>
                </c:pt>
                <c:pt idx="232">
                  <c:v>43998</c:v>
                </c:pt>
                <c:pt idx="233">
                  <c:v>43999</c:v>
                </c:pt>
                <c:pt idx="234">
                  <c:v>44000</c:v>
                </c:pt>
                <c:pt idx="235">
                  <c:v>44001</c:v>
                </c:pt>
                <c:pt idx="236">
                  <c:v>44004</c:v>
                </c:pt>
                <c:pt idx="237">
                  <c:v>44005</c:v>
                </c:pt>
                <c:pt idx="238">
                  <c:v>44006</c:v>
                </c:pt>
                <c:pt idx="239">
                  <c:v>44007</c:v>
                </c:pt>
                <c:pt idx="240">
                  <c:v>44008</c:v>
                </c:pt>
                <c:pt idx="241">
                  <c:v>44011</c:v>
                </c:pt>
                <c:pt idx="242">
                  <c:v>44012</c:v>
                </c:pt>
                <c:pt idx="243">
                  <c:v>44013</c:v>
                </c:pt>
                <c:pt idx="244">
                  <c:v>44014</c:v>
                </c:pt>
                <c:pt idx="245">
                  <c:v>44015</c:v>
                </c:pt>
                <c:pt idx="246">
                  <c:v>44018</c:v>
                </c:pt>
                <c:pt idx="247">
                  <c:v>44019</c:v>
                </c:pt>
                <c:pt idx="248">
                  <c:v>44020</c:v>
                </c:pt>
                <c:pt idx="249">
                  <c:v>44025</c:v>
                </c:pt>
                <c:pt idx="250">
                  <c:v>44026</c:v>
                </c:pt>
                <c:pt idx="251">
                  <c:v>44027</c:v>
                </c:pt>
                <c:pt idx="252">
                  <c:v>44028</c:v>
                </c:pt>
                <c:pt idx="253">
                  <c:v>44029</c:v>
                </c:pt>
                <c:pt idx="254">
                  <c:v>44032</c:v>
                </c:pt>
                <c:pt idx="255">
                  <c:v>44033</c:v>
                </c:pt>
                <c:pt idx="256">
                  <c:v>44034</c:v>
                </c:pt>
                <c:pt idx="257">
                  <c:v>44035</c:v>
                </c:pt>
                <c:pt idx="258">
                  <c:v>44036</c:v>
                </c:pt>
                <c:pt idx="259">
                  <c:v>44039</c:v>
                </c:pt>
                <c:pt idx="260">
                  <c:v>44040</c:v>
                </c:pt>
                <c:pt idx="261">
                  <c:v>44041</c:v>
                </c:pt>
                <c:pt idx="262">
                  <c:v>44042</c:v>
                </c:pt>
                <c:pt idx="263">
                  <c:v>44043</c:v>
                </c:pt>
                <c:pt idx="264">
                  <c:v>44046</c:v>
                </c:pt>
                <c:pt idx="265">
                  <c:v>44047</c:v>
                </c:pt>
                <c:pt idx="266">
                  <c:v>44048</c:v>
                </c:pt>
                <c:pt idx="267">
                  <c:v>44049</c:v>
                </c:pt>
                <c:pt idx="268">
                  <c:v>44050</c:v>
                </c:pt>
                <c:pt idx="269">
                  <c:v>44053</c:v>
                </c:pt>
                <c:pt idx="270">
                  <c:v>44054</c:v>
                </c:pt>
                <c:pt idx="271">
                  <c:v>44055</c:v>
                </c:pt>
                <c:pt idx="272">
                  <c:v>44056</c:v>
                </c:pt>
                <c:pt idx="273">
                  <c:v>44057</c:v>
                </c:pt>
                <c:pt idx="274">
                  <c:v>44061</c:v>
                </c:pt>
                <c:pt idx="275">
                  <c:v>44062</c:v>
                </c:pt>
                <c:pt idx="276">
                  <c:v>44063</c:v>
                </c:pt>
                <c:pt idx="277">
                  <c:v>44064</c:v>
                </c:pt>
                <c:pt idx="278">
                  <c:v>44065</c:v>
                </c:pt>
                <c:pt idx="279">
                  <c:v>44068</c:v>
                </c:pt>
                <c:pt idx="280">
                  <c:v>44069</c:v>
                </c:pt>
                <c:pt idx="281">
                  <c:v>44070</c:v>
                </c:pt>
                <c:pt idx="282">
                  <c:v>44071</c:v>
                </c:pt>
                <c:pt idx="283">
                  <c:v>44074</c:v>
                </c:pt>
                <c:pt idx="284">
                  <c:v>44075</c:v>
                </c:pt>
                <c:pt idx="285">
                  <c:v>44076</c:v>
                </c:pt>
                <c:pt idx="286">
                  <c:v>44077</c:v>
                </c:pt>
                <c:pt idx="287">
                  <c:v>44078</c:v>
                </c:pt>
                <c:pt idx="288">
                  <c:v>44081</c:v>
                </c:pt>
                <c:pt idx="289">
                  <c:v>44082</c:v>
                </c:pt>
                <c:pt idx="290">
                  <c:v>44083</c:v>
                </c:pt>
                <c:pt idx="291">
                  <c:v>44084</c:v>
                </c:pt>
                <c:pt idx="292">
                  <c:v>44085</c:v>
                </c:pt>
                <c:pt idx="293">
                  <c:v>44088</c:v>
                </c:pt>
                <c:pt idx="294">
                  <c:v>44089</c:v>
                </c:pt>
                <c:pt idx="295">
                  <c:v>44090</c:v>
                </c:pt>
                <c:pt idx="296">
                  <c:v>44091</c:v>
                </c:pt>
                <c:pt idx="297">
                  <c:v>44092</c:v>
                </c:pt>
                <c:pt idx="298">
                  <c:v>44095</c:v>
                </c:pt>
                <c:pt idx="299">
                  <c:v>44096</c:v>
                </c:pt>
                <c:pt idx="300">
                  <c:v>44097</c:v>
                </c:pt>
                <c:pt idx="301">
                  <c:v>44098</c:v>
                </c:pt>
                <c:pt idx="302">
                  <c:v>44099</c:v>
                </c:pt>
                <c:pt idx="303">
                  <c:v>44102</c:v>
                </c:pt>
                <c:pt idx="304">
                  <c:v>44103</c:v>
                </c:pt>
                <c:pt idx="305">
                  <c:v>44104</c:v>
                </c:pt>
                <c:pt idx="306">
                  <c:v>44105</c:v>
                </c:pt>
                <c:pt idx="307">
                  <c:v>44106</c:v>
                </c:pt>
                <c:pt idx="308">
                  <c:v>44109</c:v>
                </c:pt>
                <c:pt idx="309">
                  <c:v>44110</c:v>
                </c:pt>
                <c:pt idx="310">
                  <c:v>44111</c:v>
                </c:pt>
                <c:pt idx="311">
                  <c:v>44112</c:v>
                </c:pt>
                <c:pt idx="312">
                  <c:v>44113</c:v>
                </c:pt>
                <c:pt idx="313">
                  <c:v>44117</c:v>
                </c:pt>
                <c:pt idx="314">
                  <c:v>44118</c:v>
                </c:pt>
                <c:pt idx="315">
                  <c:v>44119</c:v>
                </c:pt>
                <c:pt idx="316">
                  <c:v>44120</c:v>
                </c:pt>
                <c:pt idx="317">
                  <c:v>44123</c:v>
                </c:pt>
                <c:pt idx="318">
                  <c:v>44124</c:v>
                </c:pt>
                <c:pt idx="319">
                  <c:v>44125</c:v>
                </c:pt>
                <c:pt idx="320">
                  <c:v>44126</c:v>
                </c:pt>
                <c:pt idx="321">
                  <c:v>44127</c:v>
                </c:pt>
                <c:pt idx="322">
                  <c:v>44130</c:v>
                </c:pt>
                <c:pt idx="323">
                  <c:v>44131</c:v>
                </c:pt>
                <c:pt idx="324">
                  <c:v>44132</c:v>
                </c:pt>
                <c:pt idx="325">
                  <c:v>44133</c:v>
                </c:pt>
                <c:pt idx="326">
                  <c:v>44134</c:v>
                </c:pt>
                <c:pt idx="327">
                  <c:v>44137</c:v>
                </c:pt>
                <c:pt idx="328">
                  <c:v>44138</c:v>
                </c:pt>
                <c:pt idx="329">
                  <c:v>44139</c:v>
                </c:pt>
                <c:pt idx="330">
                  <c:v>44140</c:v>
                </c:pt>
                <c:pt idx="331">
                  <c:v>44144</c:v>
                </c:pt>
                <c:pt idx="332">
                  <c:v>44145</c:v>
                </c:pt>
                <c:pt idx="333">
                  <c:v>44146</c:v>
                </c:pt>
                <c:pt idx="334">
                  <c:v>44147</c:v>
                </c:pt>
                <c:pt idx="335">
                  <c:v>44148</c:v>
                </c:pt>
                <c:pt idx="336">
                  <c:v>44151</c:v>
                </c:pt>
                <c:pt idx="337">
                  <c:v>44152</c:v>
                </c:pt>
                <c:pt idx="338">
                  <c:v>44153</c:v>
                </c:pt>
                <c:pt idx="339">
                  <c:v>44154</c:v>
                </c:pt>
                <c:pt idx="340">
                  <c:v>44155</c:v>
                </c:pt>
                <c:pt idx="341">
                  <c:v>44159</c:v>
                </c:pt>
                <c:pt idx="342">
                  <c:v>44160</c:v>
                </c:pt>
                <c:pt idx="343">
                  <c:v>44161</c:v>
                </c:pt>
                <c:pt idx="344">
                  <c:v>44162</c:v>
                </c:pt>
                <c:pt idx="345">
                  <c:v>44165</c:v>
                </c:pt>
                <c:pt idx="346">
                  <c:v>44166</c:v>
                </c:pt>
                <c:pt idx="347">
                  <c:v>44167</c:v>
                </c:pt>
                <c:pt idx="348">
                  <c:v>44168</c:v>
                </c:pt>
                <c:pt idx="349">
                  <c:v>44169</c:v>
                </c:pt>
                <c:pt idx="350">
                  <c:v>44174</c:v>
                </c:pt>
                <c:pt idx="351">
                  <c:v>44175</c:v>
                </c:pt>
                <c:pt idx="352">
                  <c:v>44176</c:v>
                </c:pt>
                <c:pt idx="353">
                  <c:v>44179</c:v>
                </c:pt>
                <c:pt idx="354">
                  <c:v>44180</c:v>
                </c:pt>
                <c:pt idx="355">
                  <c:v>44181</c:v>
                </c:pt>
                <c:pt idx="356">
                  <c:v>44182</c:v>
                </c:pt>
                <c:pt idx="357">
                  <c:v>44183</c:v>
                </c:pt>
                <c:pt idx="358">
                  <c:v>44186</c:v>
                </c:pt>
                <c:pt idx="359">
                  <c:v>44187</c:v>
                </c:pt>
                <c:pt idx="360">
                  <c:v>44188</c:v>
                </c:pt>
                <c:pt idx="361">
                  <c:v>44193</c:v>
                </c:pt>
                <c:pt idx="362">
                  <c:v>44194</c:v>
                </c:pt>
                <c:pt idx="363">
                  <c:v>44195</c:v>
                </c:pt>
                <c:pt idx="364">
                  <c:v>44200</c:v>
                </c:pt>
                <c:pt idx="365">
                  <c:v>44201</c:v>
                </c:pt>
                <c:pt idx="366">
                  <c:v>44202</c:v>
                </c:pt>
                <c:pt idx="367">
                  <c:v>44203</c:v>
                </c:pt>
                <c:pt idx="368">
                  <c:v>44204</c:v>
                </c:pt>
                <c:pt idx="369">
                  <c:v>44207</c:v>
                </c:pt>
                <c:pt idx="370">
                  <c:v>44208</c:v>
                </c:pt>
                <c:pt idx="371">
                  <c:v>44209</c:v>
                </c:pt>
                <c:pt idx="372">
                  <c:v>44210</c:v>
                </c:pt>
                <c:pt idx="373">
                  <c:v>44211</c:v>
                </c:pt>
                <c:pt idx="374">
                  <c:v>44214</c:v>
                </c:pt>
                <c:pt idx="375">
                  <c:v>44215</c:v>
                </c:pt>
                <c:pt idx="376">
                  <c:v>44216</c:v>
                </c:pt>
                <c:pt idx="377">
                  <c:v>44217</c:v>
                </c:pt>
                <c:pt idx="378">
                  <c:v>44218</c:v>
                </c:pt>
                <c:pt idx="379">
                  <c:v>44221</c:v>
                </c:pt>
                <c:pt idx="380">
                  <c:v>44222</c:v>
                </c:pt>
                <c:pt idx="381">
                  <c:v>44223</c:v>
                </c:pt>
                <c:pt idx="382">
                  <c:v>44224</c:v>
                </c:pt>
                <c:pt idx="383">
                  <c:v>44225</c:v>
                </c:pt>
                <c:pt idx="384">
                  <c:v>44228</c:v>
                </c:pt>
                <c:pt idx="385">
                  <c:v>44229</c:v>
                </c:pt>
                <c:pt idx="386">
                  <c:v>44230</c:v>
                </c:pt>
                <c:pt idx="387">
                  <c:v>44231</c:v>
                </c:pt>
                <c:pt idx="388">
                  <c:v>44232</c:v>
                </c:pt>
                <c:pt idx="389">
                  <c:v>44235</c:v>
                </c:pt>
                <c:pt idx="390">
                  <c:v>44236</c:v>
                </c:pt>
                <c:pt idx="391">
                  <c:v>44237</c:v>
                </c:pt>
                <c:pt idx="392">
                  <c:v>44238</c:v>
                </c:pt>
                <c:pt idx="393">
                  <c:v>44239</c:v>
                </c:pt>
                <c:pt idx="394">
                  <c:v>44244</c:v>
                </c:pt>
                <c:pt idx="395">
                  <c:v>44245</c:v>
                </c:pt>
                <c:pt idx="396">
                  <c:v>44246</c:v>
                </c:pt>
                <c:pt idx="397">
                  <c:v>44249</c:v>
                </c:pt>
                <c:pt idx="398">
                  <c:v>44250</c:v>
                </c:pt>
                <c:pt idx="399">
                  <c:v>44251</c:v>
                </c:pt>
                <c:pt idx="400">
                  <c:v>44252</c:v>
                </c:pt>
                <c:pt idx="401">
                  <c:v>44253</c:v>
                </c:pt>
                <c:pt idx="402">
                  <c:v>44256</c:v>
                </c:pt>
                <c:pt idx="403">
                  <c:v>44257</c:v>
                </c:pt>
                <c:pt idx="404">
                  <c:v>44258</c:v>
                </c:pt>
                <c:pt idx="405">
                  <c:v>44259</c:v>
                </c:pt>
                <c:pt idx="406">
                  <c:v>44260</c:v>
                </c:pt>
                <c:pt idx="407">
                  <c:v>44263</c:v>
                </c:pt>
                <c:pt idx="408">
                  <c:v>44264</c:v>
                </c:pt>
                <c:pt idx="409">
                  <c:v>44265</c:v>
                </c:pt>
                <c:pt idx="410">
                  <c:v>44266</c:v>
                </c:pt>
                <c:pt idx="411">
                  <c:v>44267</c:v>
                </c:pt>
                <c:pt idx="412">
                  <c:v>44270</c:v>
                </c:pt>
                <c:pt idx="413">
                  <c:v>44271</c:v>
                </c:pt>
                <c:pt idx="414">
                  <c:v>44272</c:v>
                </c:pt>
                <c:pt idx="415">
                  <c:v>44273</c:v>
                </c:pt>
                <c:pt idx="416">
                  <c:v>44274</c:v>
                </c:pt>
                <c:pt idx="417">
                  <c:v>44277</c:v>
                </c:pt>
                <c:pt idx="418">
                  <c:v>44278</c:v>
                </c:pt>
                <c:pt idx="419">
                  <c:v>44280</c:v>
                </c:pt>
                <c:pt idx="420">
                  <c:v>44281</c:v>
                </c:pt>
                <c:pt idx="421">
                  <c:v>44284</c:v>
                </c:pt>
                <c:pt idx="422">
                  <c:v>44285</c:v>
                </c:pt>
                <c:pt idx="423">
                  <c:v>44286</c:v>
                </c:pt>
                <c:pt idx="424">
                  <c:v>44291</c:v>
                </c:pt>
                <c:pt idx="425">
                  <c:v>44292</c:v>
                </c:pt>
                <c:pt idx="426">
                  <c:v>44293</c:v>
                </c:pt>
                <c:pt idx="427">
                  <c:v>44294</c:v>
                </c:pt>
                <c:pt idx="428">
                  <c:v>44295</c:v>
                </c:pt>
                <c:pt idx="429">
                  <c:v>44298</c:v>
                </c:pt>
                <c:pt idx="430">
                  <c:v>44299</c:v>
                </c:pt>
                <c:pt idx="431">
                  <c:v>44300</c:v>
                </c:pt>
                <c:pt idx="432">
                  <c:v>44301</c:v>
                </c:pt>
                <c:pt idx="433">
                  <c:v>44302</c:v>
                </c:pt>
                <c:pt idx="434">
                  <c:v>44305</c:v>
                </c:pt>
                <c:pt idx="435">
                  <c:v>44306</c:v>
                </c:pt>
                <c:pt idx="436">
                  <c:v>44307</c:v>
                </c:pt>
                <c:pt idx="437">
                  <c:v>44308</c:v>
                </c:pt>
                <c:pt idx="438">
                  <c:v>44309</c:v>
                </c:pt>
                <c:pt idx="439">
                  <c:v>44312</c:v>
                </c:pt>
                <c:pt idx="440">
                  <c:v>44313</c:v>
                </c:pt>
                <c:pt idx="441">
                  <c:v>44314</c:v>
                </c:pt>
                <c:pt idx="442">
                  <c:v>44315</c:v>
                </c:pt>
                <c:pt idx="443">
                  <c:v>44316</c:v>
                </c:pt>
                <c:pt idx="444">
                  <c:v>44319</c:v>
                </c:pt>
                <c:pt idx="445">
                  <c:v>44320</c:v>
                </c:pt>
                <c:pt idx="446">
                  <c:v>44321</c:v>
                </c:pt>
                <c:pt idx="447">
                  <c:v>44322</c:v>
                </c:pt>
                <c:pt idx="448">
                  <c:v>44323</c:v>
                </c:pt>
                <c:pt idx="449">
                  <c:v>44326</c:v>
                </c:pt>
                <c:pt idx="450">
                  <c:v>44327</c:v>
                </c:pt>
                <c:pt idx="451">
                  <c:v>44328</c:v>
                </c:pt>
                <c:pt idx="452">
                  <c:v>44329</c:v>
                </c:pt>
                <c:pt idx="453">
                  <c:v>44330</c:v>
                </c:pt>
                <c:pt idx="454">
                  <c:v>44333</c:v>
                </c:pt>
                <c:pt idx="455">
                  <c:v>44334</c:v>
                </c:pt>
                <c:pt idx="456">
                  <c:v>44335</c:v>
                </c:pt>
                <c:pt idx="457">
                  <c:v>44336</c:v>
                </c:pt>
                <c:pt idx="458">
                  <c:v>44337</c:v>
                </c:pt>
                <c:pt idx="459">
                  <c:v>44342</c:v>
                </c:pt>
                <c:pt idx="460">
                  <c:v>44343</c:v>
                </c:pt>
                <c:pt idx="461">
                  <c:v>44344</c:v>
                </c:pt>
                <c:pt idx="462">
                  <c:v>44347</c:v>
                </c:pt>
                <c:pt idx="463">
                  <c:v>44348</c:v>
                </c:pt>
                <c:pt idx="464">
                  <c:v>44349</c:v>
                </c:pt>
                <c:pt idx="465">
                  <c:v>44350</c:v>
                </c:pt>
                <c:pt idx="466">
                  <c:v>44351</c:v>
                </c:pt>
                <c:pt idx="467">
                  <c:v>44354</c:v>
                </c:pt>
                <c:pt idx="468">
                  <c:v>44355</c:v>
                </c:pt>
                <c:pt idx="469">
                  <c:v>44356</c:v>
                </c:pt>
                <c:pt idx="470">
                  <c:v>44357</c:v>
                </c:pt>
                <c:pt idx="471">
                  <c:v>44358</c:v>
                </c:pt>
                <c:pt idx="472">
                  <c:v>44361</c:v>
                </c:pt>
                <c:pt idx="473">
                  <c:v>44362</c:v>
                </c:pt>
                <c:pt idx="474">
                  <c:v>44363</c:v>
                </c:pt>
                <c:pt idx="475">
                  <c:v>44364</c:v>
                </c:pt>
                <c:pt idx="476">
                  <c:v>44365</c:v>
                </c:pt>
                <c:pt idx="477">
                  <c:v>44369</c:v>
                </c:pt>
                <c:pt idx="478">
                  <c:v>44370</c:v>
                </c:pt>
                <c:pt idx="479">
                  <c:v>44371</c:v>
                </c:pt>
                <c:pt idx="480">
                  <c:v>44372</c:v>
                </c:pt>
                <c:pt idx="481">
                  <c:v>44375</c:v>
                </c:pt>
                <c:pt idx="482">
                  <c:v>44376</c:v>
                </c:pt>
                <c:pt idx="483">
                  <c:v>44377</c:v>
                </c:pt>
                <c:pt idx="484">
                  <c:v>44378</c:v>
                </c:pt>
                <c:pt idx="485">
                  <c:v>44379</c:v>
                </c:pt>
                <c:pt idx="486">
                  <c:v>44382</c:v>
                </c:pt>
                <c:pt idx="487">
                  <c:v>44383</c:v>
                </c:pt>
                <c:pt idx="488">
                  <c:v>44384</c:v>
                </c:pt>
                <c:pt idx="489">
                  <c:v>44385</c:v>
                </c:pt>
                <c:pt idx="490">
                  <c:v>44389</c:v>
                </c:pt>
                <c:pt idx="491">
                  <c:v>44390</c:v>
                </c:pt>
                <c:pt idx="492">
                  <c:v>44391</c:v>
                </c:pt>
                <c:pt idx="493">
                  <c:v>44392</c:v>
                </c:pt>
                <c:pt idx="494">
                  <c:v>44393</c:v>
                </c:pt>
                <c:pt idx="495">
                  <c:v>44396</c:v>
                </c:pt>
                <c:pt idx="496">
                  <c:v>44397</c:v>
                </c:pt>
                <c:pt idx="497">
                  <c:v>44398</c:v>
                </c:pt>
                <c:pt idx="498">
                  <c:v>44399</c:v>
                </c:pt>
                <c:pt idx="499">
                  <c:v>44400</c:v>
                </c:pt>
                <c:pt idx="500">
                  <c:v>44403</c:v>
                </c:pt>
                <c:pt idx="501">
                  <c:v>44404</c:v>
                </c:pt>
                <c:pt idx="502">
                  <c:v>44405</c:v>
                </c:pt>
                <c:pt idx="503">
                  <c:v>44406</c:v>
                </c:pt>
                <c:pt idx="504">
                  <c:v>44407</c:v>
                </c:pt>
                <c:pt idx="505">
                  <c:v>44410</c:v>
                </c:pt>
                <c:pt idx="506">
                  <c:v>44411</c:v>
                </c:pt>
                <c:pt idx="507">
                  <c:v>44412</c:v>
                </c:pt>
                <c:pt idx="508">
                  <c:v>44413</c:v>
                </c:pt>
                <c:pt idx="509">
                  <c:v>44414</c:v>
                </c:pt>
                <c:pt idx="510">
                  <c:v>44417</c:v>
                </c:pt>
                <c:pt idx="511">
                  <c:v>44418</c:v>
                </c:pt>
                <c:pt idx="512">
                  <c:v>44419</c:v>
                </c:pt>
                <c:pt idx="513">
                  <c:v>44420</c:v>
                </c:pt>
                <c:pt idx="514">
                  <c:v>44421</c:v>
                </c:pt>
                <c:pt idx="515">
                  <c:v>44425</c:v>
                </c:pt>
                <c:pt idx="516">
                  <c:v>44426</c:v>
                </c:pt>
                <c:pt idx="517">
                  <c:v>44427</c:v>
                </c:pt>
                <c:pt idx="518">
                  <c:v>44428</c:v>
                </c:pt>
                <c:pt idx="519">
                  <c:v>44431</c:v>
                </c:pt>
                <c:pt idx="520">
                  <c:v>44432</c:v>
                </c:pt>
                <c:pt idx="521">
                  <c:v>44433</c:v>
                </c:pt>
                <c:pt idx="522">
                  <c:v>44434</c:v>
                </c:pt>
                <c:pt idx="523">
                  <c:v>44435</c:v>
                </c:pt>
                <c:pt idx="524">
                  <c:v>44438</c:v>
                </c:pt>
                <c:pt idx="525">
                  <c:v>44439</c:v>
                </c:pt>
                <c:pt idx="526">
                  <c:v>44440</c:v>
                </c:pt>
                <c:pt idx="527">
                  <c:v>44441</c:v>
                </c:pt>
                <c:pt idx="528">
                  <c:v>44442</c:v>
                </c:pt>
                <c:pt idx="529">
                  <c:v>44445</c:v>
                </c:pt>
                <c:pt idx="530">
                  <c:v>44446</c:v>
                </c:pt>
                <c:pt idx="531">
                  <c:v>44447</c:v>
                </c:pt>
                <c:pt idx="532">
                  <c:v>44448</c:v>
                </c:pt>
                <c:pt idx="533">
                  <c:v>44449</c:v>
                </c:pt>
                <c:pt idx="534">
                  <c:v>44452</c:v>
                </c:pt>
                <c:pt idx="535">
                  <c:v>44453</c:v>
                </c:pt>
                <c:pt idx="536">
                  <c:v>44454</c:v>
                </c:pt>
                <c:pt idx="537">
                  <c:v>44455</c:v>
                </c:pt>
                <c:pt idx="538">
                  <c:v>44456</c:v>
                </c:pt>
                <c:pt idx="539">
                  <c:v>44459</c:v>
                </c:pt>
                <c:pt idx="540">
                  <c:v>44460</c:v>
                </c:pt>
                <c:pt idx="541">
                  <c:v>44461</c:v>
                </c:pt>
                <c:pt idx="542">
                  <c:v>44462</c:v>
                </c:pt>
                <c:pt idx="543">
                  <c:v>44463</c:v>
                </c:pt>
                <c:pt idx="544">
                  <c:v>44466</c:v>
                </c:pt>
                <c:pt idx="545">
                  <c:v>44467</c:v>
                </c:pt>
                <c:pt idx="546">
                  <c:v>44468</c:v>
                </c:pt>
                <c:pt idx="547">
                  <c:v>44469</c:v>
                </c:pt>
                <c:pt idx="548">
                  <c:v>44470</c:v>
                </c:pt>
                <c:pt idx="549">
                  <c:v>44473</c:v>
                </c:pt>
                <c:pt idx="550">
                  <c:v>44474</c:v>
                </c:pt>
                <c:pt idx="551">
                  <c:v>44475</c:v>
                </c:pt>
                <c:pt idx="552">
                  <c:v>44476</c:v>
                </c:pt>
                <c:pt idx="553">
                  <c:v>44481</c:v>
                </c:pt>
                <c:pt idx="554">
                  <c:v>44482</c:v>
                </c:pt>
                <c:pt idx="555">
                  <c:v>44483</c:v>
                </c:pt>
                <c:pt idx="556">
                  <c:v>44484</c:v>
                </c:pt>
                <c:pt idx="557">
                  <c:v>44487</c:v>
                </c:pt>
                <c:pt idx="558">
                  <c:v>44488</c:v>
                </c:pt>
                <c:pt idx="559">
                  <c:v>44489</c:v>
                </c:pt>
                <c:pt idx="560">
                  <c:v>44490</c:v>
                </c:pt>
                <c:pt idx="561">
                  <c:v>44491</c:v>
                </c:pt>
                <c:pt idx="562">
                  <c:v>44494</c:v>
                </c:pt>
                <c:pt idx="563">
                  <c:v>44495</c:v>
                </c:pt>
                <c:pt idx="564">
                  <c:v>44496</c:v>
                </c:pt>
                <c:pt idx="565">
                  <c:v>44497</c:v>
                </c:pt>
                <c:pt idx="566">
                  <c:v>44498</c:v>
                </c:pt>
                <c:pt idx="567">
                  <c:v>44501</c:v>
                </c:pt>
                <c:pt idx="568">
                  <c:v>44502</c:v>
                </c:pt>
                <c:pt idx="569">
                  <c:v>44503</c:v>
                </c:pt>
                <c:pt idx="570">
                  <c:v>44504</c:v>
                </c:pt>
                <c:pt idx="571">
                  <c:v>44505</c:v>
                </c:pt>
                <c:pt idx="572">
                  <c:v>44508</c:v>
                </c:pt>
                <c:pt idx="573">
                  <c:v>44509</c:v>
                </c:pt>
                <c:pt idx="574">
                  <c:v>44510</c:v>
                </c:pt>
                <c:pt idx="575">
                  <c:v>44511</c:v>
                </c:pt>
                <c:pt idx="576">
                  <c:v>44512</c:v>
                </c:pt>
                <c:pt idx="577">
                  <c:v>44515</c:v>
                </c:pt>
                <c:pt idx="578">
                  <c:v>44516</c:v>
                </c:pt>
                <c:pt idx="579">
                  <c:v>44517</c:v>
                </c:pt>
                <c:pt idx="580">
                  <c:v>44518</c:v>
                </c:pt>
                <c:pt idx="581">
                  <c:v>44519</c:v>
                </c:pt>
                <c:pt idx="582">
                  <c:v>44523</c:v>
                </c:pt>
                <c:pt idx="583">
                  <c:v>44524</c:v>
                </c:pt>
                <c:pt idx="584">
                  <c:v>44525</c:v>
                </c:pt>
                <c:pt idx="585">
                  <c:v>44526</c:v>
                </c:pt>
                <c:pt idx="586">
                  <c:v>44529</c:v>
                </c:pt>
                <c:pt idx="587">
                  <c:v>44530</c:v>
                </c:pt>
                <c:pt idx="588">
                  <c:v>44531</c:v>
                </c:pt>
                <c:pt idx="589">
                  <c:v>44532</c:v>
                </c:pt>
                <c:pt idx="590">
                  <c:v>44533</c:v>
                </c:pt>
                <c:pt idx="591">
                  <c:v>44536</c:v>
                </c:pt>
                <c:pt idx="592">
                  <c:v>44537</c:v>
                </c:pt>
                <c:pt idx="593">
                  <c:v>44539</c:v>
                </c:pt>
                <c:pt idx="594">
                  <c:v>44540</c:v>
                </c:pt>
                <c:pt idx="595">
                  <c:v>44543</c:v>
                </c:pt>
                <c:pt idx="596">
                  <c:v>44544</c:v>
                </c:pt>
                <c:pt idx="597">
                  <c:v>44545</c:v>
                </c:pt>
                <c:pt idx="598">
                  <c:v>44546</c:v>
                </c:pt>
                <c:pt idx="599">
                  <c:v>44547</c:v>
                </c:pt>
                <c:pt idx="600">
                  <c:v>44550</c:v>
                </c:pt>
                <c:pt idx="601">
                  <c:v>44551</c:v>
                </c:pt>
                <c:pt idx="602">
                  <c:v>44552</c:v>
                </c:pt>
                <c:pt idx="603">
                  <c:v>44553</c:v>
                </c:pt>
                <c:pt idx="604">
                  <c:v>44557</c:v>
                </c:pt>
                <c:pt idx="605">
                  <c:v>44558</c:v>
                </c:pt>
                <c:pt idx="606">
                  <c:v>44559</c:v>
                </c:pt>
                <c:pt idx="607">
                  <c:v>44560</c:v>
                </c:pt>
                <c:pt idx="608">
                  <c:v>44564</c:v>
                </c:pt>
                <c:pt idx="609">
                  <c:v>44565</c:v>
                </c:pt>
                <c:pt idx="610">
                  <c:v>44566</c:v>
                </c:pt>
                <c:pt idx="611">
                  <c:v>44567</c:v>
                </c:pt>
                <c:pt idx="612">
                  <c:v>44568</c:v>
                </c:pt>
                <c:pt idx="613">
                  <c:v>44571</c:v>
                </c:pt>
                <c:pt idx="614">
                  <c:v>44572</c:v>
                </c:pt>
                <c:pt idx="615">
                  <c:v>44573</c:v>
                </c:pt>
                <c:pt idx="616">
                  <c:v>44574</c:v>
                </c:pt>
                <c:pt idx="617">
                  <c:v>44575</c:v>
                </c:pt>
                <c:pt idx="618">
                  <c:v>44578</c:v>
                </c:pt>
                <c:pt idx="619">
                  <c:v>44579</c:v>
                </c:pt>
                <c:pt idx="620">
                  <c:v>44580</c:v>
                </c:pt>
                <c:pt idx="621">
                  <c:v>44581</c:v>
                </c:pt>
                <c:pt idx="622">
                  <c:v>44582</c:v>
                </c:pt>
                <c:pt idx="623">
                  <c:v>44585</c:v>
                </c:pt>
                <c:pt idx="624">
                  <c:v>44586</c:v>
                </c:pt>
                <c:pt idx="625">
                  <c:v>44587</c:v>
                </c:pt>
                <c:pt idx="626">
                  <c:v>44588</c:v>
                </c:pt>
                <c:pt idx="627">
                  <c:v>44589</c:v>
                </c:pt>
                <c:pt idx="628">
                  <c:v>44592</c:v>
                </c:pt>
                <c:pt idx="629">
                  <c:v>44593</c:v>
                </c:pt>
                <c:pt idx="630">
                  <c:v>44594</c:v>
                </c:pt>
                <c:pt idx="631">
                  <c:v>44595</c:v>
                </c:pt>
                <c:pt idx="632">
                  <c:v>44596</c:v>
                </c:pt>
                <c:pt idx="633">
                  <c:v>44599</c:v>
                </c:pt>
                <c:pt idx="634">
                  <c:v>44600</c:v>
                </c:pt>
                <c:pt idx="635">
                  <c:v>44601</c:v>
                </c:pt>
                <c:pt idx="636">
                  <c:v>44602</c:v>
                </c:pt>
                <c:pt idx="637">
                  <c:v>44603</c:v>
                </c:pt>
                <c:pt idx="638">
                  <c:v>44606</c:v>
                </c:pt>
                <c:pt idx="639">
                  <c:v>44607</c:v>
                </c:pt>
                <c:pt idx="640">
                  <c:v>44608</c:v>
                </c:pt>
                <c:pt idx="641">
                  <c:v>44609</c:v>
                </c:pt>
                <c:pt idx="642">
                  <c:v>44610</c:v>
                </c:pt>
                <c:pt idx="643">
                  <c:v>44613</c:v>
                </c:pt>
                <c:pt idx="644">
                  <c:v>44614</c:v>
                </c:pt>
                <c:pt idx="645">
                  <c:v>44615</c:v>
                </c:pt>
                <c:pt idx="646">
                  <c:v>44616</c:v>
                </c:pt>
                <c:pt idx="647">
                  <c:v>44617</c:v>
                </c:pt>
                <c:pt idx="648">
                  <c:v>44622</c:v>
                </c:pt>
                <c:pt idx="649">
                  <c:v>44623</c:v>
                </c:pt>
                <c:pt idx="650">
                  <c:v>44624</c:v>
                </c:pt>
                <c:pt idx="651">
                  <c:v>44627</c:v>
                </c:pt>
                <c:pt idx="652">
                  <c:v>44628</c:v>
                </c:pt>
                <c:pt idx="653">
                  <c:v>44629</c:v>
                </c:pt>
                <c:pt idx="654">
                  <c:v>44630</c:v>
                </c:pt>
                <c:pt idx="655">
                  <c:v>44631</c:v>
                </c:pt>
                <c:pt idx="656">
                  <c:v>44634</c:v>
                </c:pt>
                <c:pt idx="657">
                  <c:v>44635</c:v>
                </c:pt>
                <c:pt idx="658">
                  <c:v>44636</c:v>
                </c:pt>
                <c:pt idx="659">
                  <c:v>44637</c:v>
                </c:pt>
                <c:pt idx="660">
                  <c:v>44638</c:v>
                </c:pt>
                <c:pt idx="661">
                  <c:v>44641</c:v>
                </c:pt>
                <c:pt idx="662">
                  <c:v>44642</c:v>
                </c:pt>
                <c:pt idx="663">
                  <c:v>44643</c:v>
                </c:pt>
                <c:pt idx="664">
                  <c:v>44645</c:v>
                </c:pt>
                <c:pt idx="665">
                  <c:v>44648</c:v>
                </c:pt>
                <c:pt idx="666">
                  <c:v>44649</c:v>
                </c:pt>
                <c:pt idx="667">
                  <c:v>44650</c:v>
                </c:pt>
                <c:pt idx="668">
                  <c:v>44651</c:v>
                </c:pt>
                <c:pt idx="669">
                  <c:v>44652</c:v>
                </c:pt>
                <c:pt idx="670">
                  <c:v>44655</c:v>
                </c:pt>
                <c:pt idx="671">
                  <c:v>44656</c:v>
                </c:pt>
                <c:pt idx="672">
                  <c:v>44657</c:v>
                </c:pt>
                <c:pt idx="673">
                  <c:v>44658</c:v>
                </c:pt>
                <c:pt idx="674">
                  <c:v>44659</c:v>
                </c:pt>
                <c:pt idx="675">
                  <c:v>44662</c:v>
                </c:pt>
                <c:pt idx="676">
                  <c:v>44663</c:v>
                </c:pt>
                <c:pt idx="677">
                  <c:v>44664</c:v>
                </c:pt>
                <c:pt idx="678">
                  <c:v>44669</c:v>
                </c:pt>
                <c:pt idx="679">
                  <c:v>44670</c:v>
                </c:pt>
                <c:pt idx="680">
                  <c:v>44671</c:v>
                </c:pt>
                <c:pt idx="681">
                  <c:v>44672</c:v>
                </c:pt>
                <c:pt idx="682">
                  <c:v>44673</c:v>
                </c:pt>
                <c:pt idx="683">
                  <c:v>44676</c:v>
                </c:pt>
                <c:pt idx="684">
                  <c:v>44677</c:v>
                </c:pt>
                <c:pt idx="685">
                  <c:v>44678</c:v>
                </c:pt>
                <c:pt idx="686">
                  <c:v>44679</c:v>
                </c:pt>
                <c:pt idx="687">
                  <c:v>44680</c:v>
                </c:pt>
                <c:pt idx="688">
                  <c:v>44683</c:v>
                </c:pt>
                <c:pt idx="689">
                  <c:v>44684</c:v>
                </c:pt>
                <c:pt idx="690">
                  <c:v>44685</c:v>
                </c:pt>
                <c:pt idx="691">
                  <c:v>44686</c:v>
                </c:pt>
                <c:pt idx="692">
                  <c:v>44687</c:v>
                </c:pt>
                <c:pt idx="693">
                  <c:v>44690</c:v>
                </c:pt>
                <c:pt idx="694">
                  <c:v>44691</c:v>
                </c:pt>
                <c:pt idx="695">
                  <c:v>44692</c:v>
                </c:pt>
                <c:pt idx="696">
                  <c:v>44693</c:v>
                </c:pt>
                <c:pt idx="697">
                  <c:v>44694</c:v>
                </c:pt>
                <c:pt idx="698">
                  <c:v>44697</c:v>
                </c:pt>
                <c:pt idx="699">
                  <c:v>44698</c:v>
                </c:pt>
                <c:pt idx="700">
                  <c:v>44700</c:v>
                </c:pt>
                <c:pt idx="701">
                  <c:v>44701</c:v>
                </c:pt>
                <c:pt idx="702">
                  <c:v>44704</c:v>
                </c:pt>
                <c:pt idx="703">
                  <c:v>44705</c:v>
                </c:pt>
                <c:pt idx="704">
                  <c:v>44707</c:v>
                </c:pt>
                <c:pt idx="705">
                  <c:v>44708</c:v>
                </c:pt>
                <c:pt idx="706">
                  <c:v>44711</c:v>
                </c:pt>
                <c:pt idx="707">
                  <c:v>44712</c:v>
                </c:pt>
                <c:pt idx="708">
                  <c:v>44713</c:v>
                </c:pt>
                <c:pt idx="709">
                  <c:v>44714</c:v>
                </c:pt>
                <c:pt idx="710">
                  <c:v>44715</c:v>
                </c:pt>
                <c:pt idx="711">
                  <c:v>44718</c:v>
                </c:pt>
                <c:pt idx="712">
                  <c:v>44719</c:v>
                </c:pt>
                <c:pt idx="713">
                  <c:v>44720</c:v>
                </c:pt>
                <c:pt idx="714">
                  <c:v>44721</c:v>
                </c:pt>
                <c:pt idx="715">
                  <c:v>44722</c:v>
                </c:pt>
                <c:pt idx="716">
                  <c:v>44725</c:v>
                </c:pt>
                <c:pt idx="717">
                  <c:v>44726</c:v>
                </c:pt>
                <c:pt idx="718">
                  <c:v>44727</c:v>
                </c:pt>
                <c:pt idx="719">
                  <c:v>44728</c:v>
                </c:pt>
                <c:pt idx="720">
                  <c:v>44733</c:v>
                </c:pt>
                <c:pt idx="721">
                  <c:v>44734</c:v>
                </c:pt>
                <c:pt idx="722">
                  <c:v>44735</c:v>
                </c:pt>
                <c:pt idx="723">
                  <c:v>44736</c:v>
                </c:pt>
                <c:pt idx="724">
                  <c:v>44739</c:v>
                </c:pt>
                <c:pt idx="725">
                  <c:v>44740</c:v>
                </c:pt>
                <c:pt idx="726">
                  <c:v>44741</c:v>
                </c:pt>
                <c:pt idx="727">
                  <c:v>44742</c:v>
                </c:pt>
                <c:pt idx="728">
                  <c:v>44743</c:v>
                </c:pt>
                <c:pt idx="729">
                  <c:v>44746</c:v>
                </c:pt>
                <c:pt idx="730">
                  <c:v>44747</c:v>
                </c:pt>
                <c:pt idx="731">
                  <c:v>44748</c:v>
                </c:pt>
                <c:pt idx="732">
                  <c:v>44749</c:v>
                </c:pt>
                <c:pt idx="733">
                  <c:v>44750</c:v>
                </c:pt>
                <c:pt idx="734">
                  <c:v>44753</c:v>
                </c:pt>
                <c:pt idx="735">
                  <c:v>44754</c:v>
                </c:pt>
                <c:pt idx="736">
                  <c:v>44755</c:v>
                </c:pt>
                <c:pt idx="737">
                  <c:v>44756</c:v>
                </c:pt>
                <c:pt idx="738">
                  <c:v>44757</c:v>
                </c:pt>
                <c:pt idx="739">
                  <c:v>44760</c:v>
                </c:pt>
                <c:pt idx="740">
                  <c:v>44761</c:v>
                </c:pt>
                <c:pt idx="741">
                  <c:v>44762</c:v>
                </c:pt>
                <c:pt idx="742">
                  <c:v>44763</c:v>
                </c:pt>
                <c:pt idx="743">
                  <c:v>44764</c:v>
                </c:pt>
                <c:pt idx="744">
                  <c:v>44767</c:v>
                </c:pt>
                <c:pt idx="745">
                  <c:v>44768</c:v>
                </c:pt>
                <c:pt idx="746">
                  <c:v>44769</c:v>
                </c:pt>
                <c:pt idx="747">
                  <c:v>44770</c:v>
                </c:pt>
                <c:pt idx="748">
                  <c:v>44771</c:v>
                </c:pt>
                <c:pt idx="749">
                  <c:v>44774</c:v>
                </c:pt>
                <c:pt idx="750">
                  <c:v>44775</c:v>
                </c:pt>
                <c:pt idx="751">
                  <c:v>44776</c:v>
                </c:pt>
                <c:pt idx="752">
                  <c:v>44777</c:v>
                </c:pt>
                <c:pt idx="753">
                  <c:v>44778</c:v>
                </c:pt>
                <c:pt idx="754">
                  <c:v>44781</c:v>
                </c:pt>
                <c:pt idx="755">
                  <c:v>44782</c:v>
                </c:pt>
                <c:pt idx="756">
                  <c:v>44783</c:v>
                </c:pt>
                <c:pt idx="757">
                  <c:v>44784</c:v>
                </c:pt>
                <c:pt idx="758">
                  <c:v>44785</c:v>
                </c:pt>
                <c:pt idx="759">
                  <c:v>44788</c:v>
                </c:pt>
                <c:pt idx="760">
                  <c:v>44789</c:v>
                </c:pt>
                <c:pt idx="761">
                  <c:v>44790</c:v>
                </c:pt>
                <c:pt idx="762">
                  <c:v>44791</c:v>
                </c:pt>
                <c:pt idx="763">
                  <c:v>44792</c:v>
                </c:pt>
                <c:pt idx="764">
                  <c:v>44795</c:v>
                </c:pt>
                <c:pt idx="765">
                  <c:v>44796</c:v>
                </c:pt>
                <c:pt idx="766">
                  <c:v>44797</c:v>
                </c:pt>
                <c:pt idx="767">
                  <c:v>44798</c:v>
                </c:pt>
                <c:pt idx="768">
                  <c:v>44799</c:v>
                </c:pt>
                <c:pt idx="769">
                  <c:v>44802</c:v>
                </c:pt>
                <c:pt idx="770">
                  <c:v>44803</c:v>
                </c:pt>
                <c:pt idx="771">
                  <c:v>44804</c:v>
                </c:pt>
                <c:pt idx="772">
                  <c:v>44805</c:v>
                </c:pt>
                <c:pt idx="773">
                  <c:v>44806</c:v>
                </c:pt>
                <c:pt idx="774">
                  <c:v>44809</c:v>
                </c:pt>
                <c:pt idx="775">
                  <c:v>44810</c:v>
                </c:pt>
                <c:pt idx="776">
                  <c:v>44811</c:v>
                </c:pt>
                <c:pt idx="777">
                  <c:v>44812</c:v>
                </c:pt>
                <c:pt idx="778">
                  <c:v>44813</c:v>
                </c:pt>
                <c:pt idx="779">
                  <c:v>44816</c:v>
                </c:pt>
                <c:pt idx="780">
                  <c:v>44817</c:v>
                </c:pt>
                <c:pt idx="781">
                  <c:v>44818</c:v>
                </c:pt>
                <c:pt idx="782">
                  <c:v>44819</c:v>
                </c:pt>
                <c:pt idx="783">
                  <c:v>44820</c:v>
                </c:pt>
                <c:pt idx="784">
                  <c:v>44823</c:v>
                </c:pt>
                <c:pt idx="785">
                  <c:v>44824</c:v>
                </c:pt>
                <c:pt idx="786">
                  <c:v>44825</c:v>
                </c:pt>
                <c:pt idx="787">
                  <c:v>44826</c:v>
                </c:pt>
                <c:pt idx="788">
                  <c:v>44827</c:v>
                </c:pt>
                <c:pt idx="789">
                  <c:v>44830</c:v>
                </c:pt>
                <c:pt idx="790">
                  <c:v>44831</c:v>
                </c:pt>
                <c:pt idx="791">
                  <c:v>44832</c:v>
                </c:pt>
                <c:pt idx="792">
                  <c:v>44833</c:v>
                </c:pt>
                <c:pt idx="793">
                  <c:v>44834</c:v>
                </c:pt>
                <c:pt idx="794">
                  <c:v>44837</c:v>
                </c:pt>
                <c:pt idx="795">
                  <c:v>44838</c:v>
                </c:pt>
                <c:pt idx="796">
                  <c:v>44839</c:v>
                </c:pt>
                <c:pt idx="797">
                  <c:v>44840</c:v>
                </c:pt>
                <c:pt idx="798">
                  <c:v>44841</c:v>
                </c:pt>
                <c:pt idx="799">
                  <c:v>44844</c:v>
                </c:pt>
                <c:pt idx="800">
                  <c:v>44845</c:v>
                </c:pt>
                <c:pt idx="801">
                  <c:v>44846</c:v>
                </c:pt>
                <c:pt idx="802">
                  <c:v>44847</c:v>
                </c:pt>
                <c:pt idx="803">
                  <c:v>44848</c:v>
                </c:pt>
                <c:pt idx="804">
                  <c:v>44851</c:v>
                </c:pt>
                <c:pt idx="805">
                  <c:v>44852</c:v>
                </c:pt>
                <c:pt idx="806">
                  <c:v>44853</c:v>
                </c:pt>
                <c:pt idx="807">
                  <c:v>44854</c:v>
                </c:pt>
                <c:pt idx="808">
                  <c:v>44855</c:v>
                </c:pt>
                <c:pt idx="809">
                  <c:v>44858</c:v>
                </c:pt>
                <c:pt idx="810">
                  <c:v>44859</c:v>
                </c:pt>
                <c:pt idx="811">
                  <c:v>44860</c:v>
                </c:pt>
                <c:pt idx="812">
                  <c:v>44861</c:v>
                </c:pt>
                <c:pt idx="813">
                  <c:v>44862</c:v>
                </c:pt>
                <c:pt idx="814">
                  <c:v>44865</c:v>
                </c:pt>
                <c:pt idx="815">
                  <c:v>44866</c:v>
                </c:pt>
                <c:pt idx="816">
                  <c:v>44867</c:v>
                </c:pt>
                <c:pt idx="817">
                  <c:v>44868</c:v>
                </c:pt>
                <c:pt idx="818">
                  <c:v>44869</c:v>
                </c:pt>
                <c:pt idx="819">
                  <c:v>44872</c:v>
                </c:pt>
                <c:pt idx="820">
                  <c:v>44873</c:v>
                </c:pt>
                <c:pt idx="821">
                  <c:v>44874</c:v>
                </c:pt>
                <c:pt idx="822">
                  <c:v>44875</c:v>
                </c:pt>
                <c:pt idx="823">
                  <c:v>44876</c:v>
                </c:pt>
                <c:pt idx="824">
                  <c:v>44879</c:v>
                </c:pt>
                <c:pt idx="825">
                  <c:v>44880</c:v>
                </c:pt>
                <c:pt idx="826">
                  <c:v>44881</c:v>
                </c:pt>
                <c:pt idx="827">
                  <c:v>44882</c:v>
                </c:pt>
                <c:pt idx="828">
                  <c:v>44883</c:v>
                </c:pt>
                <c:pt idx="829">
                  <c:v>44886</c:v>
                </c:pt>
                <c:pt idx="830">
                  <c:v>44887</c:v>
                </c:pt>
                <c:pt idx="831">
                  <c:v>44888</c:v>
                </c:pt>
                <c:pt idx="832">
                  <c:v>44889</c:v>
                </c:pt>
                <c:pt idx="833">
                  <c:v>44890</c:v>
                </c:pt>
                <c:pt idx="834">
                  <c:v>44893</c:v>
                </c:pt>
                <c:pt idx="835">
                  <c:v>44894</c:v>
                </c:pt>
                <c:pt idx="836">
                  <c:v>44895</c:v>
                </c:pt>
                <c:pt idx="837">
                  <c:v>44896</c:v>
                </c:pt>
                <c:pt idx="838">
                  <c:v>44897</c:v>
                </c:pt>
                <c:pt idx="839">
                  <c:v>44900</c:v>
                </c:pt>
                <c:pt idx="840">
                  <c:v>44901</c:v>
                </c:pt>
                <c:pt idx="841">
                  <c:v>44902</c:v>
                </c:pt>
                <c:pt idx="842">
                  <c:v>44903</c:v>
                </c:pt>
                <c:pt idx="843">
                  <c:v>44904</c:v>
                </c:pt>
                <c:pt idx="844">
                  <c:v>44907</c:v>
                </c:pt>
                <c:pt idx="845">
                  <c:v>44908</c:v>
                </c:pt>
                <c:pt idx="846">
                  <c:v>44909</c:v>
                </c:pt>
                <c:pt idx="847">
                  <c:v>44910</c:v>
                </c:pt>
                <c:pt idx="848">
                  <c:v>44911</c:v>
                </c:pt>
                <c:pt idx="849">
                  <c:v>44914</c:v>
                </c:pt>
                <c:pt idx="850">
                  <c:v>44915</c:v>
                </c:pt>
                <c:pt idx="851">
                  <c:v>44916</c:v>
                </c:pt>
                <c:pt idx="852">
                  <c:v>44917</c:v>
                </c:pt>
                <c:pt idx="853">
                  <c:v>44918</c:v>
                </c:pt>
                <c:pt idx="854">
                  <c:v>44921</c:v>
                </c:pt>
                <c:pt idx="855">
                  <c:v>44922</c:v>
                </c:pt>
                <c:pt idx="856">
                  <c:v>44923</c:v>
                </c:pt>
                <c:pt idx="857">
                  <c:v>44924</c:v>
                </c:pt>
                <c:pt idx="858">
                  <c:v>44925</c:v>
                </c:pt>
                <c:pt idx="859">
                  <c:v>44928</c:v>
                </c:pt>
                <c:pt idx="860">
                  <c:v>44929</c:v>
                </c:pt>
                <c:pt idx="861">
                  <c:v>44930</c:v>
                </c:pt>
                <c:pt idx="862">
                  <c:v>44931</c:v>
                </c:pt>
                <c:pt idx="863">
                  <c:v>44932</c:v>
                </c:pt>
                <c:pt idx="864">
                  <c:v>44935</c:v>
                </c:pt>
                <c:pt idx="865">
                  <c:v>44936</c:v>
                </c:pt>
                <c:pt idx="866">
                  <c:v>44937</c:v>
                </c:pt>
                <c:pt idx="867">
                  <c:v>44938</c:v>
                </c:pt>
              </c:numCache>
            </c:numRef>
          </c:cat>
          <c:val>
            <c:numRef>
              <c:f>'TC MULTIPLE'!$M$132:$M$999</c:f>
              <c:numCache>
                <c:formatCode>_ * #,##0.00_ ;_ * \-#,##0.00_ ;_ * "-"??_ ;_ @_ </c:formatCode>
                <c:ptCount val="868"/>
                <c:pt idx="0">
                  <c:v>39.46</c:v>
                </c:pt>
                <c:pt idx="1">
                  <c:v>39.369999999999997</c:v>
                </c:pt>
                <c:pt idx="2">
                  <c:v>39.200000000000003</c:v>
                </c:pt>
                <c:pt idx="3">
                  <c:v>39.03</c:v>
                </c:pt>
                <c:pt idx="4">
                  <c:v>38.81</c:v>
                </c:pt>
                <c:pt idx="5">
                  <c:v>38.85</c:v>
                </c:pt>
                <c:pt idx="6">
                  <c:v>38.82</c:v>
                </c:pt>
                <c:pt idx="7">
                  <c:v>38.700000000000003</c:v>
                </c:pt>
                <c:pt idx="8">
                  <c:v>38.6</c:v>
                </c:pt>
                <c:pt idx="9">
                  <c:v>39.4</c:v>
                </c:pt>
                <c:pt idx="10">
                  <c:v>39.659999999999997</c:v>
                </c:pt>
                <c:pt idx="11">
                  <c:v>39.5</c:v>
                </c:pt>
                <c:pt idx="12">
                  <c:v>39.450000000000003</c:v>
                </c:pt>
                <c:pt idx="13">
                  <c:v>39.42</c:v>
                </c:pt>
                <c:pt idx="14">
                  <c:v>39.450000000000003</c:v>
                </c:pt>
                <c:pt idx="15">
                  <c:v>39.659999999999997</c:v>
                </c:pt>
                <c:pt idx="16">
                  <c:v>39.869999999999997</c:v>
                </c:pt>
                <c:pt idx="17">
                  <c:v>40.369999999999997</c:v>
                </c:pt>
                <c:pt idx="18">
                  <c:v>40.35</c:v>
                </c:pt>
                <c:pt idx="19">
                  <c:v>40.83</c:v>
                </c:pt>
                <c:pt idx="20">
                  <c:v>40.93</c:v>
                </c:pt>
                <c:pt idx="21">
                  <c:v>40.880000000000003</c:v>
                </c:pt>
                <c:pt idx="22">
                  <c:v>41.36</c:v>
                </c:pt>
                <c:pt idx="23">
                  <c:v>41.65</c:v>
                </c:pt>
                <c:pt idx="24">
                  <c:v>42.49</c:v>
                </c:pt>
                <c:pt idx="25">
                  <c:v>42.3</c:v>
                </c:pt>
                <c:pt idx="26">
                  <c:v>42.59</c:v>
                </c:pt>
                <c:pt idx="27">
                  <c:v>42.22</c:v>
                </c:pt>
                <c:pt idx="28">
                  <c:v>42.25</c:v>
                </c:pt>
                <c:pt idx="29">
                  <c:v>50</c:v>
                </c:pt>
                <c:pt idx="30">
                  <c:v>52.8</c:v>
                </c:pt>
                <c:pt idx="31">
                  <c:v>57.4</c:v>
                </c:pt>
                <c:pt idx="32">
                  <c:v>54.25</c:v>
                </c:pt>
                <c:pt idx="33">
                  <c:v>52</c:v>
                </c:pt>
                <c:pt idx="34">
                  <c:v>51.75</c:v>
                </c:pt>
                <c:pt idx="35">
                  <c:v>52.02</c:v>
                </c:pt>
                <c:pt idx="36">
                  <c:v>52.09</c:v>
                </c:pt>
                <c:pt idx="37">
                  <c:v>52.15</c:v>
                </c:pt>
                <c:pt idx="38">
                  <c:v>52.29</c:v>
                </c:pt>
                <c:pt idx="39">
                  <c:v>53.3</c:v>
                </c:pt>
                <c:pt idx="40">
                  <c:v>55.1</c:v>
                </c:pt>
                <c:pt idx="41">
                  <c:v>54.9</c:v>
                </c:pt>
                <c:pt idx="42">
                  <c:v>56.51</c:v>
                </c:pt>
                <c:pt idx="43">
                  <c:v>53</c:v>
                </c:pt>
                <c:pt idx="44">
                  <c:v>52.98</c:v>
                </c:pt>
                <c:pt idx="45">
                  <c:v>53</c:v>
                </c:pt>
                <c:pt idx="46">
                  <c:v>53.01</c:v>
                </c:pt>
                <c:pt idx="47">
                  <c:v>52.82</c:v>
                </c:pt>
                <c:pt idx="48">
                  <c:v>53.02</c:v>
                </c:pt>
                <c:pt idx="49">
                  <c:v>53.01</c:v>
                </c:pt>
                <c:pt idx="50">
                  <c:v>53.18</c:v>
                </c:pt>
                <c:pt idx="51">
                  <c:v>53.1</c:v>
                </c:pt>
                <c:pt idx="52">
                  <c:v>53.11</c:v>
                </c:pt>
                <c:pt idx="53">
                  <c:v>53.28</c:v>
                </c:pt>
                <c:pt idx="54">
                  <c:v>53.5</c:v>
                </c:pt>
                <c:pt idx="55">
                  <c:v>53.52</c:v>
                </c:pt>
                <c:pt idx="56">
                  <c:v>53.57</c:v>
                </c:pt>
                <c:pt idx="57">
                  <c:v>53.67</c:v>
                </c:pt>
                <c:pt idx="58">
                  <c:v>53.92</c:v>
                </c:pt>
                <c:pt idx="59">
                  <c:v>53.87</c:v>
                </c:pt>
                <c:pt idx="60">
                  <c:v>54.05</c:v>
                </c:pt>
                <c:pt idx="61">
                  <c:v>54.21</c:v>
                </c:pt>
                <c:pt idx="62">
                  <c:v>54.32</c:v>
                </c:pt>
                <c:pt idx="63">
                  <c:v>54.59</c:v>
                </c:pt>
                <c:pt idx="64">
                  <c:v>54.64</c:v>
                </c:pt>
                <c:pt idx="65">
                  <c:v>54.82</c:v>
                </c:pt>
                <c:pt idx="66">
                  <c:v>54.73</c:v>
                </c:pt>
                <c:pt idx="67">
                  <c:v>54.73</c:v>
                </c:pt>
                <c:pt idx="68">
                  <c:v>54.84</c:v>
                </c:pt>
                <c:pt idx="69">
                  <c:v>54.85</c:v>
                </c:pt>
                <c:pt idx="70">
                  <c:v>54.99</c:v>
                </c:pt>
                <c:pt idx="71">
                  <c:v>54.98</c:v>
                </c:pt>
                <c:pt idx="72">
                  <c:v>55.05</c:v>
                </c:pt>
                <c:pt idx="73">
                  <c:v>55.27</c:v>
                </c:pt>
                <c:pt idx="74">
                  <c:v>55.35</c:v>
                </c:pt>
                <c:pt idx="75">
                  <c:v>55.32</c:v>
                </c:pt>
                <c:pt idx="76">
                  <c:v>55.35</c:v>
                </c:pt>
                <c:pt idx="77">
                  <c:v>55.51</c:v>
                </c:pt>
                <c:pt idx="78">
                  <c:v>55.65</c:v>
                </c:pt>
                <c:pt idx="79">
                  <c:v>56</c:v>
                </c:pt>
                <c:pt idx="80">
                  <c:v>56.45</c:v>
                </c:pt>
                <c:pt idx="81">
                  <c:v>57.4</c:v>
                </c:pt>
                <c:pt idx="82">
                  <c:v>56.5</c:v>
                </c:pt>
                <c:pt idx="83">
                  <c:v>56.47</c:v>
                </c:pt>
                <c:pt idx="84">
                  <c:v>56.72</c:v>
                </c:pt>
                <c:pt idx="85">
                  <c:v>56.67</c:v>
                </c:pt>
                <c:pt idx="86">
                  <c:v>56.75</c:v>
                </c:pt>
                <c:pt idx="87">
                  <c:v>56.7</c:v>
                </c:pt>
                <c:pt idx="88">
                  <c:v>56.65</c:v>
                </c:pt>
                <c:pt idx="89">
                  <c:v>56.6</c:v>
                </c:pt>
                <c:pt idx="90">
                  <c:v>56.6</c:v>
                </c:pt>
                <c:pt idx="91">
                  <c:v>56.5</c:v>
                </c:pt>
                <c:pt idx="92">
                  <c:v>56.95</c:v>
                </c:pt>
                <c:pt idx="93">
                  <c:v>56.7</c:v>
                </c:pt>
                <c:pt idx="94">
                  <c:v>56.72</c:v>
                </c:pt>
                <c:pt idx="95">
                  <c:v>56.72</c:v>
                </c:pt>
                <c:pt idx="96">
                  <c:v>56.67</c:v>
                </c:pt>
                <c:pt idx="97">
                  <c:v>56.69</c:v>
                </c:pt>
                <c:pt idx="98">
                  <c:v>56.73</c:v>
                </c:pt>
                <c:pt idx="99">
                  <c:v>56.8</c:v>
                </c:pt>
                <c:pt idx="100">
                  <c:v>56.71</c:v>
                </c:pt>
                <c:pt idx="101">
                  <c:v>56.94</c:v>
                </c:pt>
                <c:pt idx="102">
                  <c:v>56.77</c:v>
                </c:pt>
                <c:pt idx="103">
                  <c:v>56.85</c:v>
                </c:pt>
                <c:pt idx="104">
                  <c:v>56.94</c:v>
                </c:pt>
                <c:pt idx="105">
                  <c:v>56.98</c:v>
                </c:pt>
                <c:pt idx="106">
                  <c:v>56.93</c:v>
                </c:pt>
                <c:pt idx="107">
                  <c:v>56.88</c:v>
                </c:pt>
                <c:pt idx="108">
                  <c:v>56.99</c:v>
                </c:pt>
                <c:pt idx="109">
                  <c:v>56.94</c:v>
                </c:pt>
                <c:pt idx="110">
                  <c:v>56.95</c:v>
                </c:pt>
                <c:pt idx="111">
                  <c:v>56.85</c:v>
                </c:pt>
                <c:pt idx="112">
                  <c:v>56.82</c:v>
                </c:pt>
                <c:pt idx="113">
                  <c:v>56.82</c:v>
                </c:pt>
                <c:pt idx="114">
                  <c:v>56.82</c:v>
                </c:pt>
                <c:pt idx="115">
                  <c:v>56.82</c:v>
                </c:pt>
                <c:pt idx="116">
                  <c:v>56.829000000000001</c:v>
                </c:pt>
                <c:pt idx="117">
                  <c:v>56.829000000000001</c:v>
                </c:pt>
                <c:pt idx="118">
                  <c:v>56.829000000000001</c:v>
                </c:pt>
                <c:pt idx="119">
                  <c:v>56.829000000000001</c:v>
                </c:pt>
                <c:pt idx="120">
                  <c:v>56.990499999999997</c:v>
                </c:pt>
                <c:pt idx="121">
                  <c:v>56.895499999999998</c:v>
                </c:pt>
                <c:pt idx="122">
                  <c:v>56.838499999999996</c:v>
                </c:pt>
                <c:pt idx="123">
                  <c:v>56.895499999999998</c:v>
                </c:pt>
                <c:pt idx="124">
                  <c:v>56.829000000000001</c:v>
                </c:pt>
                <c:pt idx="125">
                  <c:v>56.829000000000001</c:v>
                </c:pt>
                <c:pt idx="126">
                  <c:v>56.829000000000001</c:v>
                </c:pt>
                <c:pt idx="127">
                  <c:v>56.829000000000001</c:v>
                </c:pt>
                <c:pt idx="128">
                  <c:v>56.829000000000001</c:v>
                </c:pt>
                <c:pt idx="129">
                  <c:v>56.829000000000001</c:v>
                </c:pt>
                <c:pt idx="130">
                  <c:v>56.829000000000001</c:v>
                </c:pt>
                <c:pt idx="131">
                  <c:v>56.952500000000001</c:v>
                </c:pt>
                <c:pt idx="132">
                  <c:v>57.057000000000002</c:v>
                </c:pt>
                <c:pt idx="133">
                  <c:v>56.952500000000001</c:v>
                </c:pt>
                <c:pt idx="134">
                  <c:v>56.980999999999995</c:v>
                </c:pt>
                <c:pt idx="135">
                  <c:v>57</c:v>
                </c:pt>
                <c:pt idx="136">
                  <c:v>57.057000000000002</c:v>
                </c:pt>
                <c:pt idx="137">
                  <c:v>57.094999999999999</c:v>
                </c:pt>
                <c:pt idx="138">
                  <c:v>57.094999999999999</c:v>
                </c:pt>
                <c:pt idx="139">
                  <c:v>57.075999999999993</c:v>
                </c:pt>
                <c:pt idx="140">
                  <c:v>57.085500000000003</c:v>
                </c:pt>
                <c:pt idx="141">
                  <c:v>57.161499999999997</c:v>
                </c:pt>
                <c:pt idx="142">
                  <c:v>57.170999999999999</c:v>
                </c:pt>
                <c:pt idx="143">
                  <c:v>57.218499999999992</c:v>
                </c:pt>
                <c:pt idx="144">
                  <c:v>57.237499999999997</c:v>
                </c:pt>
                <c:pt idx="145">
                  <c:v>57.332499999999996</c:v>
                </c:pt>
                <c:pt idx="146">
                  <c:v>57.446499999999993</c:v>
                </c:pt>
                <c:pt idx="147">
                  <c:v>57.550999999999995</c:v>
                </c:pt>
                <c:pt idx="148">
                  <c:v>57.560499999999998</c:v>
                </c:pt>
                <c:pt idx="149">
                  <c:v>57.655499999999996</c:v>
                </c:pt>
                <c:pt idx="150">
                  <c:v>57.741</c:v>
                </c:pt>
                <c:pt idx="151">
                  <c:v>57.930999999999997</c:v>
                </c:pt>
                <c:pt idx="152">
                  <c:v>58.063999999999993</c:v>
                </c:pt>
                <c:pt idx="153">
                  <c:v>58.168499999999995</c:v>
                </c:pt>
                <c:pt idx="154">
                  <c:v>58.320499999999996</c:v>
                </c:pt>
                <c:pt idx="155">
                  <c:v>58.396499999999996</c:v>
                </c:pt>
                <c:pt idx="156">
                  <c:v>58.586500000000001</c:v>
                </c:pt>
                <c:pt idx="157">
                  <c:v>58.576999999999991</c:v>
                </c:pt>
                <c:pt idx="158">
                  <c:v>58.643499999999996</c:v>
                </c:pt>
                <c:pt idx="159">
                  <c:v>58.700499999999998</c:v>
                </c:pt>
                <c:pt idx="160">
                  <c:v>58.747999999999998</c:v>
                </c:pt>
                <c:pt idx="161">
                  <c:v>58.985500000000002</c:v>
                </c:pt>
                <c:pt idx="162">
                  <c:v>59.033000000000001</c:v>
                </c:pt>
                <c:pt idx="163">
                  <c:v>59.099499999999999</c:v>
                </c:pt>
                <c:pt idx="164">
                  <c:v>59.146999999999998</c:v>
                </c:pt>
                <c:pt idx="165">
                  <c:v>59.194499999999998</c:v>
                </c:pt>
                <c:pt idx="166">
                  <c:v>59.241999999999997</c:v>
                </c:pt>
                <c:pt idx="167">
                  <c:v>59.298999999999999</c:v>
                </c:pt>
                <c:pt idx="168">
                  <c:v>59.355999999999995</c:v>
                </c:pt>
                <c:pt idx="169">
                  <c:v>59.403500000000001</c:v>
                </c:pt>
                <c:pt idx="170">
                  <c:v>59.460500000000003</c:v>
                </c:pt>
                <c:pt idx="171">
                  <c:v>59.536499999999997</c:v>
                </c:pt>
                <c:pt idx="172">
                  <c:v>59.678999999999995</c:v>
                </c:pt>
                <c:pt idx="173">
                  <c:v>59.754999999999995</c:v>
                </c:pt>
                <c:pt idx="174">
                  <c:v>60.020999999999994</c:v>
                </c:pt>
                <c:pt idx="175">
                  <c:v>60.163499999999999</c:v>
                </c:pt>
                <c:pt idx="176">
                  <c:v>60.372499999999995</c:v>
                </c:pt>
                <c:pt idx="177">
                  <c:v>60.581499999999998</c:v>
                </c:pt>
                <c:pt idx="178">
                  <c:v>60.847499999999997</c:v>
                </c:pt>
                <c:pt idx="179">
                  <c:v>61.018500000000003</c:v>
                </c:pt>
                <c:pt idx="180">
                  <c:v>61.189499999999995</c:v>
                </c:pt>
                <c:pt idx="181">
                  <c:v>61.246499999999997</c:v>
                </c:pt>
                <c:pt idx="182">
                  <c:v>61.3035</c:v>
                </c:pt>
                <c:pt idx="183">
                  <c:v>61.483999999999995</c:v>
                </c:pt>
                <c:pt idx="184">
                  <c:v>61.664499999999997</c:v>
                </c:pt>
                <c:pt idx="185">
                  <c:v>61.74049999999999</c:v>
                </c:pt>
                <c:pt idx="186">
                  <c:v>61.74049999999999</c:v>
                </c:pt>
                <c:pt idx="187">
                  <c:v>61.816499999999991</c:v>
                </c:pt>
                <c:pt idx="188">
                  <c:v>61.901999999999994</c:v>
                </c:pt>
                <c:pt idx="189">
                  <c:v>62.11099999999999</c:v>
                </c:pt>
                <c:pt idx="190">
                  <c:v>62.224999999999994</c:v>
                </c:pt>
                <c:pt idx="191">
                  <c:v>62.338999999999999</c:v>
                </c:pt>
                <c:pt idx="192">
                  <c:v>62.452999999999989</c:v>
                </c:pt>
                <c:pt idx="193">
                  <c:v>62.566999999999993</c:v>
                </c:pt>
                <c:pt idx="194">
                  <c:v>62.680999999999997</c:v>
                </c:pt>
                <c:pt idx="195">
                  <c:v>62.785499999999999</c:v>
                </c:pt>
                <c:pt idx="196">
                  <c:v>62.918500000000002</c:v>
                </c:pt>
                <c:pt idx="197">
                  <c:v>63.003999999999991</c:v>
                </c:pt>
                <c:pt idx="198">
                  <c:v>63.108500000000006</c:v>
                </c:pt>
                <c:pt idx="199">
                  <c:v>63.203499999999998</c:v>
                </c:pt>
                <c:pt idx="200">
                  <c:v>63.29849999999999</c:v>
                </c:pt>
                <c:pt idx="201">
                  <c:v>63.412499999999994</c:v>
                </c:pt>
                <c:pt idx="202">
                  <c:v>63.497999999999998</c:v>
                </c:pt>
                <c:pt idx="203">
                  <c:v>63.583500000000001</c:v>
                </c:pt>
                <c:pt idx="204">
                  <c:v>63.65</c:v>
                </c:pt>
                <c:pt idx="205">
                  <c:v>63.74499999999999</c:v>
                </c:pt>
                <c:pt idx="206">
                  <c:v>63.830499999999994</c:v>
                </c:pt>
                <c:pt idx="207">
                  <c:v>63.906499999999994</c:v>
                </c:pt>
                <c:pt idx="208">
                  <c:v>64.001500000000007</c:v>
                </c:pt>
                <c:pt idx="209">
                  <c:v>64.086999999999989</c:v>
                </c:pt>
                <c:pt idx="210">
                  <c:v>64.162999999999997</c:v>
                </c:pt>
                <c:pt idx="211">
                  <c:v>64.257999999999996</c:v>
                </c:pt>
                <c:pt idx="212">
                  <c:v>64.343500000000006</c:v>
                </c:pt>
                <c:pt idx="213">
                  <c:v>64.428999999999988</c:v>
                </c:pt>
                <c:pt idx="214">
                  <c:v>64.504999999999995</c:v>
                </c:pt>
                <c:pt idx="215">
                  <c:v>64.599999999999994</c:v>
                </c:pt>
                <c:pt idx="216">
                  <c:v>64.685500000000005</c:v>
                </c:pt>
                <c:pt idx="217">
                  <c:v>64.771000000000001</c:v>
                </c:pt>
                <c:pt idx="218">
                  <c:v>64.856499999999997</c:v>
                </c:pt>
                <c:pt idx="219">
                  <c:v>64.941999999999993</c:v>
                </c:pt>
                <c:pt idx="220">
                  <c:v>65.027500000000003</c:v>
                </c:pt>
                <c:pt idx="221">
                  <c:v>65.113</c:v>
                </c:pt>
                <c:pt idx="222">
                  <c:v>65.198499999999996</c:v>
                </c:pt>
                <c:pt idx="223">
                  <c:v>65.274499999999989</c:v>
                </c:pt>
                <c:pt idx="224">
                  <c:v>65.369500000000002</c:v>
                </c:pt>
                <c:pt idx="225">
                  <c:v>65.454999999999998</c:v>
                </c:pt>
                <c:pt idx="226">
                  <c:v>65.540499999999994</c:v>
                </c:pt>
                <c:pt idx="227">
                  <c:v>65.625999999999991</c:v>
                </c:pt>
                <c:pt idx="228">
                  <c:v>65.711500000000001</c:v>
                </c:pt>
                <c:pt idx="229">
                  <c:v>65.796999999999997</c:v>
                </c:pt>
                <c:pt idx="230">
                  <c:v>65.844499999999996</c:v>
                </c:pt>
                <c:pt idx="231">
                  <c:v>65.901499999999999</c:v>
                </c:pt>
                <c:pt idx="232">
                  <c:v>66.129499999999993</c:v>
                </c:pt>
                <c:pt idx="233">
                  <c:v>66.186499999999995</c:v>
                </c:pt>
                <c:pt idx="234">
                  <c:v>66.252999999999986</c:v>
                </c:pt>
                <c:pt idx="235">
                  <c:v>66.309999999999988</c:v>
                </c:pt>
                <c:pt idx="236">
                  <c:v>66.471499999999992</c:v>
                </c:pt>
                <c:pt idx="237">
                  <c:v>66.528499999999994</c:v>
                </c:pt>
                <c:pt idx="238">
                  <c:v>66.594999999999985</c:v>
                </c:pt>
                <c:pt idx="239">
                  <c:v>66.651999999999987</c:v>
                </c:pt>
                <c:pt idx="240">
                  <c:v>66.708999999999989</c:v>
                </c:pt>
                <c:pt idx="241">
                  <c:v>66.88</c:v>
                </c:pt>
                <c:pt idx="242">
                  <c:v>66.936999999999998</c:v>
                </c:pt>
                <c:pt idx="243">
                  <c:v>66.994</c:v>
                </c:pt>
                <c:pt idx="244">
                  <c:v>67.051000000000002</c:v>
                </c:pt>
                <c:pt idx="245">
                  <c:v>67.108000000000004</c:v>
                </c:pt>
                <c:pt idx="246">
                  <c:v>67.278999999999996</c:v>
                </c:pt>
                <c:pt idx="247">
                  <c:v>67.326499999999996</c:v>
                </c:pt>
                <c:pt idx="248">
                  <c:v>67.393000000000001</c:v>
                </c:pt>
                <c:pt idx="249">
                  <c:v>67.677999999999997</c:v>
                </c:pt>
                <c:pt idx="250">
                  <c:v>67.734999999999999</c:v>
                </c:pt>
                <c:pt idx="251">
                  <c:v>67.792000000000002</c:v>
                </c:pt>
                <c:pt idx="252">
                  <c:v>67.849000000000004</c:v>
                </c:pt>
                <c:pt idx="253">
                  <c:v>67.906000000000006</c:v>
                </c:pt>
                <c:pt idx="254">
                  <c:v>68.076999999999998</c:v>
                </c:pt>
                <c:pt idx="255">
                  <c:v>68.134</c:v>
                </c:pt>
                <c:pt idx="256">
                  <c:v>68.248000000000005</c:v>
                </c:pt>
                <c:pt idx="257">
                  <c:v>68.248000000000005</c:v>
                </c:pt>
                <c:pt idx="258">
                  <c:v>68.305000000000007</c:v>
                </c:pt>
                <c:pt idx="259">
                  <c:v>68.475999999999999</c:v>
                </c:pt>
                <c:pt idx="260">
                  <c:v>68.533000000000001</c:v>
                </c:pt>
                <c:pt idx="261">
                  <c:v>68.59</c:v>
                </c:pt>
                <c:pt idx="262">
                  <c:v>68.647000000000006</c:v>
                </c:pt>
                <c:pt idx="263">
                  <c:v>68.703999999999994</c:v>
                </c:pt>
                <c:pt idx="264">
                  <c:v>68.893999999999991</c:v>
                </c:pt>
                <c:pt idx="265">
                  <c:v>68.941499999999991</c:v>
                </c:pt>
                <c:pt idx="266">
                  <c:v>68.989000000000004</c:v>
                </c:pt>
                <c:pt idx="267">
                  <c:v>69.064999999999998</c:v>
                </c:pt>
                <c:pt idx="268">
                  <c:v>69.131499999999988</c:v>
                </c:pt>
                <c:pt idx="269">
                  <c:v>69.302499999999995</c:v>
                </c:pt>
                <c:pt idx="270">
                  <c:v>69.349999999999994</c:v>
                </c:pt>
                <c:pt idx="271">
                  <c:v>69.397499999999994</c:v>
                </c:pt>
                <c:pt idx="272">
                  <c:v>69.454499999999996</c:v>
                </c:pt>
                <c:pt idx="273">
                  <c:v>69.501999999999995</c:v>
                </c:pt>
                <c:pt idx="274">
                  <c:v>69.653999999999996</c:v>
                </c:pt>
                <c:pt idx="275">
                  <c:v>69.73</c:v>
                </c:pt>
                <c:pt idx="276">
                  <c:v>69.805999999999997</c:v>
                </c:pt>
                <c:pt idx="277">
                  <c:v>69.853499999999997</c:v>
                </c:pt>
                <c:pt idx="278">
                  <c:v>69.900999999999996</c:v>
                </c:pt>
                <c:pt idx="279">
                  <c:v>70.043499999999995</c:v>
                </c:pt>
                <c:pt idx="280">
                  <c:v>70.119500000000002</c:v>
                </c:pt>
                <c:pt idx="281">
                  <c:v>70.167000000000002</c:v>
                </c:pt>
                <c:pt idx="282">
                  <c:v>70.242999999999995</c:v>
                </c:pt>
                <c:pt idx="283">
                  <c:v>70.3</c:v>
                </c:pt>
                <c:pt idx="284">
                  <c:v>70.537499999999994</c:v>
                </c:pt>
                <c:pt idx="285">
                  <c:v>70.603999999999985</c:v>
                </c:pt>
                <c:pt idx="286">
                  <c:v>70.660999999999987</c:v>
                </c:pt>
                <c:pt idx="287">
                  <c:v>70.717999999999989</c:v>
                </c:pt>
                <c:pt idx="288">
                  <c:v>70.917500000000004</c:v>
                </c:pt>
                <c:pt idx="289">
                  <c:v>70.974499999999992</c:v>
                </c:pt>
                <c:pt idx="290">
                  <c:v>71.031499999999994</c:v>
                </c:pt>
                <c:pt idx="291">
                  <c:v>71.097999999999999</c:v>
                </c:pt>
                <c:pt idx="292">
                  <c:v>71.16449999999999</c:v>
                </c:pt>
                <c:pt idx="293">
                  <c:v>71.364000000000004</c:v>
                </c:pt>
                <c:pt idx="294">
                  <c:v>71.430499999999995</c:v>
                </c:pt>
                <c:pt idx="295">
                  <c:v>71.487499999999997</c:v>
                </c:pt>
                <c:pt idx="296">
                  <c:v>71.553999999999988</c:v>
                </c:pt>
                <c:pt idx="297">
                  <c:v>71.61099999999999</c:v>
                </c:pt>
                <c:pt idx="298">
                  <c:v>71.810500000000005</c:v>
                </c:pt>
                <c:pt idx="299">
                  <c:v>71.867500000000007</c:v>
                </c:pt>
                <c:pt idx="300">
                  <c:v>71.933999999999997</c:v>
                </c:pt>
                <c:pt idx="301">
                  <c:v>71.991</c:v>
                </c:pt>
                <c:pt idx="302">
                  <c:v>72.05749999999999</c:v>
                </c:pt>
                <c:pt idx="303">
                  <c:v>72.257000000000005</c:v>
                </c:pt>
                <c:pt idx="304">
                  <c:v>72.314000000000007</c:v>
                </c:pt>
                <c:pt idx="305">
                  <c:v>72.371000000000009</c:v>
                </c:pt>
                <c:pt idx="306">
                  <c:v>72.4375</c:v>
                </c:pt>
                <c:pt idx="307">
                  <c:v>73.102500000000006</c:v>
                </c:pt>
                <c:pt idx="308">
                  <c:v>73.159500000000008</c:v>
                </c:pt>
                <c:pt idx="309">
                  <c:v>73.225999999999999</c:v>
                </c:pt>
                <c:pt idx="310">
                  <c:v>73.254499999999993</c:v>
                </c:pt>
                <c:pt idx="311">
                  <c:v>73.254499999999993</c:v>
                </c:pt>
                <c:pt idx="312">
                  <c:v>73.292500000000004</c:v>
                </c:pt>
                <c:pt idx="313">
                  <c:v>73.558500000000009</c:v>
                </c:pt>
                <c:pt idx="314">
                  <c:v>73.605999999999995</c:v>
                </c:pt>
                <c:pt idx="315">
                  <c:v>73.596499999999992</c:v>
                </c:pt>
                <c:pt idx="316">
                  <c:v>73.643999999999991</c:v>
                </c:pt>
                <c:pt idx="317">
                  <c:v>73.700999999999993</c:v>
                </c:pt>
                <c:pt idx="318">
                  <c:v>73.796000000000006</c:v>
                </c:pt>
                <c:pt idx="319">
                  <c:v>73.862499999999997</c:v>
                </c:pt>
                <c:pt idx="320">
                  <c:v>74.176000000000002</c:v>
                </c:pt>
                <c:pt idx="321">
                  <c:v>74.223499999999987</c:v>
                </c:pt>
                <c:pt idx="322">
                  <c:v>74.347000000000008</c:v>
                </c:pt>
                <c:pt idx="323">
                  <c:v>74.384999999999991</c:v>
                </c:pt>
                <c:pt idx="324">
                  <c:v>74.394499999999994</c:v>
                </c:pt>
                <c:pt idx="325">
                  <c:v>74.384999999999991</c:v>
                </c:pt>
                <c:pt idx="326">
                  <c:v>74.403999999999996</c:v>
                </c:pt>
                <c:pt idx="327">
                  <c:v>74.755499999999998</c:v>
                </c:pt>
                <c:pt idx="328">
                  <c:v>74.983500000000006</c:v>
                </c:pt>
                <c:pt idx="329">
                  <c:v>75.078499999999991</c:v>
                </c:pt>
                <c:pt idx="330">
                  <c:v>75.144999999999996</c:v>
                </c:pt>
                <c:pt idx="331">
                  <c:v>75.382499999999993</c:v>
                </c:pt>
                <c:pt idx="332">
                  <c:v>75.458500000000001</c:v>
                </c:pt>
                <c:pt idx="333">
                  <c:v>75.515499999999989</c:v>
                </c:pt>
                <c:pt idx="334">
                  <c:v>75.581999999999994</c:v>
                </c:pt>
                <c:pt idx="335">
                  <c:v>75.762500000000003</c:v>
                </c:pt>
                <c:pt idx="336">
                  <c:v>75.971499999999992</c:v>
                </c:pt>
                <c:pt idx="337">
                  <c:v>76.037999999999997</c:v>
                </c:pt>
                <c:pt idx="338">
                  <c:v>76.142499999999998</c:v>
                </c:pt>
                <c:pt idx="339">
                  <c:v>76.265999999999991</c:v>
                </c:pt>
                <c:pt idx="340">
                  <c:v>76.332499999999996</c:v>
                </c:pt>
                <c:pt idx="341">
                  <c:v>76.664999999999992</c:v>
                </c:pt>
                <c:pt idx="342">
                  <c:v>76.750500000000002</c:v>
                </c:pt>
                <c:pt idx="343">
                  <c:v>76.845500000000001</c:v>
                </c:pt>
                <c:pt idx="344">
                  <c:v>77.016499999999994</c:v>
                </c:pt>
                <c:pt idx="345">
                  <c:v>77.244500000000002</c:v>
                </c:pt>
                <c:pt idx="346">
                  <c:v>77.358500000000006</c:v>
                </c:pt>
                <c:pt idx="347">
                  <c:v>77.415499999999994</c:v>
                </c:pt>
                <c:pt idx="348">
                  <c:v>77.481999999999999</c:v>
                </c:pt>
                <c:pt idx="349">
                  <c:v>77.567499999999995</c:v>
                </c:pt>
                <c:pt idx="350">
                  <c:v>77.938000000000002</c:v>
                </c:pt>
                <c:pt idx="351">
                  <c:v>78.023499999999999</c:v>
                </c:pt>
                <c:pt idx="352">
                  <c:v>78.099499999999992</c:v>
                </c:pt>
                <c:pt idx="353">
                  <c:v>78.327500000000001</c:v>
                </c:pt>
                <c:pt idx="354">
                  <c:v>78.403499999999994</c:v>
                </c:pt>
                <c:pt idx="355">
                  <c:v>78.489000000000004</c:v>
                </c:pt>
                <c:pt idx="356">
                  <c:v>78.574499999999986</c:v>
                </c:pt>
                <c:pt idx="357">
                  <c:v>78.697999999999993</c:v>
                </c:pt>
                <c:pt idx="358">
                  <c:v>78.992500000000007</c:v>
                </c:pt>
                <c:pt idx="359">
                  <c:v>79.087499999999991</c:v>
                </c:pt>
                <c:pt idx="360">
                  <c:v>79.191999999999993</c:v>
                </c:pt>
                <c:pt idx="361">
                  <c:v>79.704999999999998</c:v>
                </c:pt>
                <c:pt idx="362">
                  <c:v>79.828499999999991</c:v>
                </c:pt>
                <c:pt idx="363">
                  <c:v>79.942499999999995</c:v>
                </c:pt>
                <c:pt idx="364">
                  <c:v>80.465000000000003</c:v>
                </c:pt>
                <c:pt idx="365">
                  <c:v>80.559999999999988</c:v>
                </c:pt>
                <c:pt idx="366">
                  <c:v>80.66449999999999</c:v>
                </c:pt>
                <c:pt idx="367">
                  <c:v>80.75</c:v>
                </c:pt>
                <c:pt idx="368">
                  <c:v>80.864000000000004</c:v>
                </c:pt>
                <c:pt idx="369">
                  <c:v>81.101500000000001</c:v>
                </c:pt>
                <c:pt idx="370">
                  <c:v>81.167999999999992</c:v>
                </c:pt>
                <c:pt idx="371">
                  <c:v>81.272499999999994</c:v>
                </c:pt>
                <c:pt idx="372">
                  <c:v>81.35799999999999</c:v>
                </c:pt>
                <c:pt idx="373">
                  <c:v>81.491</c:v>
                </c:pt>
                <c:pt idx="374">
                  <c:v>81.775999999999996</c:v>
                </c:pt>
                <c:pt idx="375">
                  <c:v>81.899499999999989</c:v>
                </c:pt>
                <c:pt idx="376">
                  <c:v>82.032499999999985</c:v>
                </c:pt>
                <c:pt idx="377">
                  <c:v>82.108500000000006</c:v>
                </c:pt>
                <c:pt idx="378">
                  <c:v>82.241499999999988</c:v>
                </c:pt>
                <c:pt idx="379">
                  <c:v>82.555000000000007</c:v>
                </c:pt>
                <c:pt idx="380">
                  <c:v>82.659499999999994</c:v>
                </c:pt>
                <c:pt idx="381">
                  <c:v>82.754499999999993</c:v>
                </c:pt>
                <c:pt idx="382">
                  <c:v>82.84</c:v>
                </c:pt>
                <c:pt idx="383">
                  <c:v>82.963499999999996</c:v>
                </c:pt>
                <c:pt idx="384">
                  <c:v>83.229500000000002</c:v>
                </c:pt>
                <c:pt idx="385">
                  <c:v>83.314999999999998</c:v>
                </c:pt>
                <c:pt idx="386">
                  <c:v>83.41</c:v>
                </c:pt>
                <c:pt idx="387">
                  <c:v>83.514499999999998</c:v>
                </c:pt>
                <c:pt idx="388">
                  <c:v>83.6</c:v>
                </c:pt>
                <c:pt idx="389">
                  <c:v>83.761499999999998</c:v>
                </c:pt>
                <c:pt idx="390">
                  <c:v>83.846999999999994</c:v>
                </c:pt>
                <c:pt idx="391">
                  <c:v>83.941999999999993</c:v>
                </c:pt>
                <c:pt idx="392">
                  <c:v>84.027500000000003</c:v>
                </c:pt>
                <c:pt idx="393">
                  <c:v>84.113</c:v>
                </c:pt>
                <c:pt idx="394">
                  <c:v>84.492999999999995</c:v>
                </c:pt>
                <c:pt idx="395">
                  <c:v>84.606999999999999</c:v>
                </c:pt>
                <c:pt idx="396">
                  <c:v>84.682999999999993</c:v>
                </c:pt>
                <c:pt idx="397">
                  <c:v>84.958500000000001</c:v>
                </c:pt>
                <c:pt idx="398">
                  <c:v>85.0535</c:v>
                </c:pt>
                <c:pt idx="399">
                  <c:v>85.195999999999998</c:v>
                </c:pt>
                <c:pt idx="400">
                  <c:v>85.262500000000003</c:v>
                </c:pt>
                <c:pt idx="401">
                  <c:v>85.338499999999996</c:v>
                </c:pt>
                <c:pt idx="402">
                  <c:v>85.585499999999996</c:v>
                </c:pt>
                <c:pt idx="403">
                  <c:v>85.642499999999998</c:v>
                </c:pt>
                <c:pt idx="404">
                  <c:v>85.718500000000006</c:v>
                </c:pt>
                <c:pt idx="405">
                  <c:v>85.775500000000008</c:v>
                </c:pt>
                <c:pt idx="406">
                  <c:v>85.851500000000001</c:v>
                </c:pt>
                <c:pt idx="407">
                  <c:v>86.041499999999985</c:v>
                </c:pt>
                <c:pt idx="408">
                  <c:v>86.126999999999995</c:v>
                </c:pt>
                <c:pt idx="409">
                  <c:v>86.183999999999997</c:v>
                </c:pt>
                <c:pt idx="410">
                  <c:v>86.241</c:v>
                </c:pt>
                <c:pt idx="411">
                  <c:v>86.30749999999999</c:v>
                </c:pt>
                <c:pt idx="412">
                  <c:v>86.507000000000005</c:v>
                </c:pt>
                <c:pt idx="413">
                  <c:v>86.573499999999996</c:v>
                </c:pt>
                <c:pt idx="414">
                  <c:v>86.64</c:v>
                </c:pt>
                <c:pt idx="415">
                  <c:v>86.734999999999999</c:v>
                </c:pt>
                <c:pt idx="416">
                  <c:v>86.792000000000002</c:v>
                </c:pt>
                <c:pt idx="417">
                  <c:v>86.991499999999988</c:v>
                </c:pt>
                <c:pt idx="418">
                  <c:v>87.057999999999993</c:v>
                </c:pt>
                <c:pt idx="419">
                  <c:v>87.181499999999986</c:v>
                </c:pt>
                <c:pt idx="420">
                  <c:v>87.248000000000005</c:v>
                </c:pt>
                <c:pt idx="421">
                  <c:v>87.314499999999995</c:v>
                </c:pt>
                <c:pt idx="422">
                  <c:v>87.361999999999995</c:v>
                </c:pt>
                <c:pt idx="423">
                  <c:v>87.399999999999991</c:v>
                </c:pt>
                <c:pt idx="424">
                  <c:v>87.627999999999986</c:v>
                </c:pt>
                <c:pt idx="425">
                  <c:v>87.665999999999997</c:v>
                </c:pt>
                <c:pt idx="426">
                  <c:v>87.760999999999996</c:v>
                </c:pt>
                <c:pt idx="427">
                  <c:v>87.760999999999996</c:v>
                </c:pt>
                <c:pt idx="428">
                  <c:v>87.817999999999998</c:v>
                </c:pt>
                <c:pt idx="429">
                  <c:v>87.950999999999993</c:v>
                </c:pt>
                <c:pt idx="430">
                  <c:v>87.989000000000004</c:v>
                </c:pt>
                <c:pt idx="431">
                  <c:v>88.036500000000004</c:v>
                </c:pt>
                <c:pt idx="432">
                  <c:v>88.083999999999989</c:v>
                </c:pt>
                <c:pt idx="433">
                  <c:v>88.169499999999999</c:v>
                </c:pt>
                <c:pt idx="434">
                  <c:v>88.274000000000001</c:v>
                </c:pt>
                <c:pt idx="435">
                  <c:v>88.3215</c:v>
                </c:pt>
                <c:pt idx="436">
                  <c:v>88.378500000000003</c:v>
                </c:pt>
                <c:pt idx="437">
                  <c:v>88.416499999999985</c:v>
                </c:pt>
                <c:pt idx="438">
                  <c:v>88.463999999999999</c:v>
                </c:pt>
                <c:pt idx="439">
                  <c:v>88.606499999999997</c:v>
                </c:pt>
                <c:pt idx="440">
                  <c:v>88.663499999999999</c:v>
                </c:pt>
                <c:pt idx="441">
                  <c:v>88.768000000000001</c:v>
                </c:pt>
                <c:pt idx="442">
                  <c:v>88.825000000000003</c:v>
                </c:pt>
                <c:pt idx="443">
                  <c:v>88.882000000000005</c:v>
                </c:pt>
                <c:pt idx="444">
                  <c:v>88.986499999999992</c:v>
                </c:pt>
                <c:pt idx="445">
                  <c:v>89.024499999999989</c:v>
                </c:pt>
                <c:pt idx="446">
                  <c:v>89.0625</c:v>
                </c:pt>
                <c:pt idx="447">
                  <c:v>89.11</c:v>
                </c:pt>
                <c:pt idx="448">
                  <c:v>89.147999999999996</c:v>
                </c:pt>
                <c:pt idx="449">
                  <c:v>89.233500000000006</c:v>
                </c:pt>
                <c:pt idx="450">
                  <c:v>89.252499999999998</c:v>
                </c:pt>
                <c:pt idx="451">
                  <c:v>89.281000000000006</c:v>
                </c:pt>
                <c:pt idx="452">
                  <c:v>89.3095</c:v>
                </c:pt>
                <c:pt idx="453">
                  <c:v>89.338000000000008</c:v>
                </c:pt>
                <c:pt idx="454">
                  <c:v>89.42349999999999</c:v>
                </c:pt>
                <c:pt idx="455">
                  <c:v>89.451999999999998</c:v>
                </c:pt>
                <c:pt idx="456">
                  <c:v>89.527999999999992</c:v>
                </c:pt>
                <c:pt idx="457">
                  <c:v>89.527999999999992</c:v>
                </c:pt>
                <c:pt idx="458">
                  <c:v>89.556499999999986</c:v>
                </c:pt>
                <c:pt idx="459">
                  <c:v>89.756</c:v>
                </c:pt>
                <c:pt idx="460">
                  <c:v>89.8035</c:v>
                </c:pt>
                <c:pt idx="461">
                  <c:v>89.831999999999994</c:v>
                </c:pt>
                <c:pt idx="462">
                  <c:v>89.955500000000001</c:v>
                </c:pt>
                <c:pt idx="463">
                  <c:v>89.993499999999997</c:v>
                </c:pt>
                <c:pt idx="464">
                  <c:v>89.993499999999997</c:v>
                </c:pt>
                <c:pt idx="465">
                  <c:v>90.031499999999994</c:v>
                </c:pt>
                <c:pt idx="466">
                  <c:v>90.069500000000005</c:v>
                </c:pt>
                <c:pt idx="467">
                  <c:v>90.11699999999999</c:v>
                </c:pt>
                <c:pt idx="468">
                  <c:v>90.230999999999995</c:v>
                </c:pt>
                <c:pt idx="469">
                  <c:v>90.297499999999999</c:v>
                </c:pt>
                <c:pt idx="470">
                  <c:v>90.354500000000002</c:v>
                </c:pt>
                <c:pt idx="471">
                  <c:v>90.373499999999993</c:v>
                </c:pt>
                <c:pt idx="472">
                  <c:v>90.487499999999997</c:v>
                </c:pt>
                <c:pt idx="473">
                  <c:v>90.534999999999997</c:v>
                </c:pt>
                <c:pt idx="474">
                  <c:v>90.544499999999999</c:v>
                </c:pt>
                <c:pt idx="475">
                  <c:v>90.601500000000001</c:v>
                </c:pt>
                <c:pt idx="476">
                  <c:v>90.601500000000001</c:v>
                </c:pt>
                <c:pt idx="477">
                  <c:v>90.715499999999992</c:v>
                </c:pt>
                <c:pt idx="478">
                  <c:v>90.753500000000003</c:v>
                </c:pt>
                <c:pt idx="479">
                  <c:v>90.772499999999994</c:v>
                </c:pt>
                <c:pt idx="480">
                  <c:v>90.82</c:v>
                </c:pt>
                <c:pt idx="481">
                  <c:v>90.905499999999989</c:v>
                </c:pt>
                <c:pt idx="482">
                  <c:v>90.924499999999995</c:v>
                </c:pt>
                <c:pt idx="483">
                  <c:v>90.933999999999997</c:v>
                </c:pt>
                <c:pt idx="484">
                  <c:v>90.971999999999994</c:v>
                </c:pt>
                <c:pt idx="485">
                  <c:v>91.000500000000002</c:v>
                </c:pt>
                <c:pt idx="486">
                  <c:v>91.085999999999999</c:v>
                </c:pt>
                <c:pt idx="487">
                  <c:v>91.114499999999992</c:v>
                </c:pt>
                <c:pt idx="488">
                  <c:v>91.161999999999992</c:v>
                </c:pt>
                <c:pt idx="489">
                  <c:v>91.190499999999986</c:v>
                </c:pt>
                <c:pt idx="490">
                  <c:v>91.285499999999999</c:v>
                </c:pt>
                <c:pt idx="491">
                  <c:v>91.313999999999993</c:v>
                </c:pt>
                <c:pt idx="492">
                  <c:v>91.35199999999999</c:v>
                </c:pt>
                <c:pt idx="493">
                  <c:v>91.370999999999995</c:v>
                </c:pt>
                <c:pt idx="494">
                  <c:v>91.408999999999992</c:v>
                </c:pt>
                <c:pt idx="495">
                  <c:v>91.494500000000002</c:v>
                </c:pt>
                <c:pt idx="496">
                  <c:v>91.522999999999996</c:v>
                </c:pt>
                <c:pt idx="497">
                  <c:v>91.542000000000002</c:v>
                </c:pt>
                <c:pt idx="498">
                  <c:v>91.589499999999987</c:v>
                </c:pt>
                <c:pt idx="499">
                  <c:v>91.599000000000004</c:v>
                </c:pt>
                <c:pt idx="500">
                  <c:v>91.713000000000008</c:v>
                </c:pt>
                <c:pt idx="501">
                  <c:v>91.741499999999988</c:v>
                </c:pt>
                <c:pt idx="502">
                  <c:v>91.779499999999999</c:v>
                </c:pt>
                <c:pt idx="503">
                  <c:v>91.807999999999993</c:v>
                </c:pt>
                <c:pt idx="504">
                  <c:v>91.855499999999992</c:v>
                </c:pt>
                <c:pt idx="505">
                  <c:v>91.950500000000005</c:v>
                </c:pt>
                <c:pt idx="506">
                  <c:v>91.96</c:v>
                </c:pt>
                <c:pt idx="507">
                  <c:v>91.96</c:v>
                </c:pt>
                <c:pt idx="508">
                  <c:v>91.988499999999988</c:v>
                </c:pt>
                <c:pt idx="509">
                  <c:v>92.026499999999999</c:v>
                </c:pt>
                <c:pt idx="510">
                  <c:v>92.055000000000007</c:v>
                </c:pt>
                <c:pt idx="511">
                  <c:v>92.1785</c:v>
                </c:pt>
                <c:pt idx="512">
                  <c:v>92.188000000000002</c:v>
                </c:pt>
                <c:pt idx="513">
                  <c:v>92.216499999999982</c:v>
                </c:pt>
                <c:pt idx="514">
                  <c:v>92.254499999999993</c:v>
                </c:pt>
                <c:pt idx="515">
                  <c:v>92.387499999999989</c:v>
                </c:pt>
                <c:pt idx="516">
                  <c:v>92.387499999999989</c:v>
                </c:pt>
                <c:pt idx="517">
                  <c:v>92.415999999999997</c:v>
                </c:pt>
                <c:pt idx="518">
                  <c:v>92.444499999999991</c:v>
                </c:pt>
                <c:pt idx="519">
                  <c:v>92.53</c:v>
                </c:pt>
                <c:pt idx="520">
                  <c:v>92.577500000000001</c:v>
                </c:pt>
                <c:pt idx="521">
                  <c:v>92.605999999999995</c:v>
                </c:pt>
                <c:pt idx="522">
                  <c:v>92.653499999999994</c:v>
                </c:pt>
                <c:pt idx="523">
                  <c:v>92.682000000000002</c:v>
                </c:pt>
                <c:pt idx="524">
                  <c:v>92.833999999999989</c:v>
                </c:pt>
                <c:pt idx="525">
                  <c:v>92.852999999999994</c:v>
                </c:pt>
                <c:pt idx="526">
                  <c:v>92.890999999999991</c:v>
                </c:pt>
                <c:pt idx="527">
                  <c:v>92.938499999999991</c:v>
                </c:pt>
                <c:pt idx="528">
                  <c:v>92.966999999999999</c:v>
                </c:pt>
                <c:pt idx="529">
                  <c:v>93.052499999999995</c:v>
                </c:pt>
                <c:pt idx="530">
                  <c:v>93.090499999999992</c:v>
                </c:pt>
                <c:pt idx="531">
                  <c:v>93.109499999999997</c:v>
                </c:pt>
                <c:pt idx="532">
                  <c:v>93.156999999999996</c:v>
                </c:pt>
                <c:pt idx="533">
                  <c:v>93.185500000000005</c:v>
                </c:pt>
                <c:pt idx="534">
                  <c:v>93.280499999999989</c:v>
                </c:pt>
                <c:pt idx="535">
                  <c:v>93.299499999999995</c:v>
                </c:pt>
                <c:pt idx="536">
                  <c:v>93.337499999999991</c:v>
                </c:pt>
                <c:pt idx="537">
                  <c:v>93.384999999999991</c:v>
                </c:pt>
                <c:pt idx="538">
                  <c:v>93.441999999999993</c:v>
                </c:pt>
                <c:pt idx="539">
                  <c:v>93.536999999999992</c:v>
                </c:pt>
                <c:pt idx="540">
                  <c:v>93.546499999999995</c:v>
                </c:pt>
                <c:pt idx="541">
                  <c:v>93.565499999999986</c:v>
                </c:pt>
                <c:pt idx="542">
                  <c:v>93.613</c:v>
                </c:pt>
                <c:pt idx="543">
                  <c:v>93.631999999999991</c:v>
                </c:pt>
                <c:pt idx="544">
                  <c:v>93.631999999999991</c:v>
                </c:pt>
                <c:pt idx="545">
                  <c:v>93.698499999999996</c:v>
                </c:pt>
                <c:pt idx="546">
                  <c:v>93.783999999999992</c:v>
                </c:pt>
                <c:pt idx="547">
                  <c:v>93.802999999999997</c:v>
                </c:pt>
                <c:pt idx="548">
                  <c:v>93.850499999999997</c:v>
                </c:pt>
                <c:pt idx="549">
                  <c:v>93.917000000000002</c:v>
                </c:pt>
                <c:pt idx="550">
                  <c:v>93.945499999999996</c:v>
                </c:pt>
                <c:pt idx="551">
                  <c:v>93.974000000000004</c:v>
                </c:pt>
                <c:pt idx="552">
                  <c:v>93.992999999999995</c:v>
                </c:pt>
                <c:pt idx="553">
                  <c:v>94.135499999999993</c:v>
                </c:pt>
                <c:pt idx="554">
                  <c:v>94.164000000000001</c:v>
                </c:pt>
                <c:pt idx="555">
                  <c:v>94.201999999999998</c:v>
                </c:pt>
                <c:pt idx="556">
                  <c:v>94.221000000000004</c:v>
                </c:pt>
                <c:pt idx="557">
                  <c:v>94.24</c:v>
                </c:pt>
                <c:pt idx="558">
                  <c:v>94.334999999999994</c:v>
                </c:pt>
                <c:pt idx="559">
                  <c:v>94.382499999999993</c:v>
                </c:pt>
                <c:pt idx="560">
                  <c:v>94.401499999999999</c:v>
                </c:pt>
                <c:pt idx="561">
                  <c:v>94.42049999999999</c:v>
                </c:pt>
                <c:pt idx="562">
                  <c:v>94.506</c:v>
                </c:pt>
                <c:pt idx="563">
                  <c:v>94.581999999999994</c:v>
                </c:pt>
                <c:pt idx="564">
                  <c:v>94.667500000000004</c:v>
                </c:pt>
                <c:pt idx="565">
                  <c:v>94.705499999999986</c:v>
                </c:pt>
                <c:pt idx="566">
                  <c:v>94.743499999999997</c:v>
                </c:pt>
                <c:pt idx="567">
                  <c:v>94.819499999999991</c:v>
                </c:pt>
                <c:pt idx="568">
                  <c:v>94.86699999999999</c:v>
                </c:pt>
                <c:pt idx="569">
                  <c:v>94.91449999999999</c:v>
                </c:pt>
                <c:pt idx="570">
                  <c:v>94.961999999999989</c:v>
                </c:pt>
                <c:pt idx="571">
                  <c:v>94.942999999999998</c:v>
                </c:pt>
                <c:pt idx="572">
                  <c:v>95.075999999999993</c:v>
                </c:pt>
                <c:pt idx="573">
                  <c:v>95.094999999999985</c:v>
                </c:pt>
                <c:pt idx="574">
                  <c:v>95.142499999999998</c:v>
                </c:pt>
                <c:pt idx="575">
                  <c:v>95.161500000000004</c:v>
                </c:pt>
                <c:pt idx="576">
                  <c:v>95.208999999999989</c:v>
                </c:pt>
                <c:pt idx="577">
                  <c:v>95.256499999999988</c:v>
                </c:pt>
                <c:pt idx="578">
                  <c:v>95.284999999999997</c:v>
                </c:pt>
                <c:pt idx="579">
                  <c:v>95.332499999999996</c:v>
                </c:pt>
                <c:pt idx="580">
                  <c:v>95.38</c:v>
                </c:pt>
                <c:pt idx="581">
                  <c:v>95.436999999999983</c:v>
                </c:pt>
                <c:pt idx="582">
                  <c:v>95.541499999999985</c:v>
                </c:pt>
                <c:pt idx="583">
                  <c:v>95.588999999999999</c:v>
                </c:pt>
                <c:pt idx="584">
                  <c:v>95.646000000000001</c:v>
                </c:pt>
                <c:pt idx="585">
                  <c:v>95.759999999999991</c:v>
                </c:pt>
                <c:pt idx="586">
                  <c:v>95.883499999999998</c:v>
                </c:pt>
                <c:pt idx="587">
                  <c:v>95.911999999999992</c:v>
                </c:pt>
                <c:pt idx="588">
                  <c:v>95.949999999999989</c:v>
                </c:pt>
                <c:pt idx="589">
                  <c:v>96.044999999999987</c:v>
                </c:pt>
                <c:pt idx="590">
                  <c:v>96.10199999999999</c:v>
                </c:pt>
                <c:pt idx="591">
                  <c:v>96.215999999999994</c:v>
                </c:pt>
                <c:pt idx="592">
                  <c:v>96.349000000000004</c:v>
                </c:pt>
                <c:pt idx="593">
                  <c:v>96.463000000000008</c:v>
                </c:pt>
                <c:pt idx="594">
                  <c:v>96.472499999999997</c:v>
                </c:pt>
                <c:pt idx="595">
                  <c:v>96.614999999999995</c:v>
                </c:pt>
                <c:pt idx="596">
                  <c:v>96.691000000000003</c:v>
                </c:pt>
                <c:pt idx="597">
                  <c:v>96.728999999999985</c:v>
                </c:pt>
                <c:pt idx="598">
                  <c:v>96.805000000000007</c:v>
                </c:pt>
                <c:pt idx="599">
                  <c:v>96.881</c:v>
                </c:pt>
                <c:pt idx="600">
                  <c:v>97.023499999999984</c:v>
                </c:pt>
                <c:pt idx="601">
                  <c:v>97.099499999999992</c:v>
                </c:pt>
                <c:pt idx="602">
                  <c:v>97.147000000000006</c:v>
                </c:pt>
                <c:pt idx="603">
                  <c:v>97.184999999999988</c:v>
                </c:pt>
                <c:pt idx="604">
                  <c:v>97.412999999999997</c:v>
                </c:pt>
                <c:pt idx="605">
                  <c:v>97.489000000000004</c:v>
                </c:pt>
                <c:pt idx="606">
                  <c:v>97.546000000000006</c:v>
                </c:pt>
                <c:pt idx="607">
                  <c:v>97.583999999999989</c:v>
                </c:pt>
                <c:pt idx="608">
                  <c:v>97.85</c:v>
                </c:pt>
                <c:pt idx="609">
                  <c:v>97.935500000000005</c:v>
                </c:pt>
                <c:pt idx="610">
                  <c:v>97.98299999999999</c:v>
                </c:pt>
                <c:pt idx="611">
                  <c:v>98.077999999999989</c:v>
                </c:pt>
                <c:pt idx="612">
                  <c:v>98.116</c:v>
                </c:pt>
                <c:pt idx="613">
                  <c:v>98.334500000000006</c:v>
                </c:pt>
                <c:pt idx="614">
                  <c:v>98.381999999999991</c:v>
                </c:pt>
                <c:pt idx="615">
                  <c:v>98.495999999999995</c:v>
                </c:pt>
                <c:pt idx="616">
                  <c:v>98.581499999999991</c:v>
                </c:pt>
                <c:pt idx="617">
                  <c:v>98.647999999999996</c:v>
                </c:pt>
                <c:pt idx="618">
                  <c:v>98.894999999999996</c:v>
                </c:pt>
                <c:pt idx="619">
                  <c:v>98.99</c:v>
                </c:pt>
                <c:pt idx="620">
                  <c:v>99.027999999999992</c:v>
                </c:pt>
                <c:pt idx="621">
                  <c:v>99.094499999999996</c:v>
                </c:pt>
                <c:pt idx="622">
                  <c:v>99.123000000000005</c:v>
                </c:pt>
                <c:pt idx="623">
                  <c:v>99.3035</c:v>
                </c:pt>
                <c:pt idx="624">
                  <c:v>99.388999999999996</c:v>
                </c:pt>
                <c:pt idx="625">
                  <c:v>99.465000000000003</c:v>
                </c:pt>
                <c:pt idx="626">
                  <c:v>99.531499999999994</c:v>
                </c:pt>
                <c:pt idx="627">
                  <c:v>99.597999999999999</c:v>
                </c:pt>
                <c:pt idx="628">
                  <c:v>99.768999999999991</c:v>
                </c:pt>
                <c:pt idx="629">
                  <c:v>99.864000000000004</c:v>
                </c:pt>
                <c:pt idx="630">
                  <c:v>99.949499999999986</c:v>
                </c:pt>
                <c:pt idx="631">
                  <c:v>100.0445</c:v>
                </c:pt>
                <c:pt idx="632">
                  <c:v>100.1395</c:v>
                </c:pt>
                <c:pt idx="633">
                  <c:v>100.396</c:v>
                </c:pt>
                <c:pt idx="634">
                  <c:v>100.52899999999998</c:v>
                </c:pt>
                <c:pt idx="635">
                  <c:v>100.5955</c:v>
                </c:pt>
                <c:pt idx="636">
                  <c:v>100.70950000000001</c:v>
                </c:pt>
                <c:pt idx="637">
                  <c:v>100.8425</c:v>
                </c:pt>
                <c:pt idx="638">
                  <c:v>101.042</c:v>
                </c:pt>
                <c:pt idx="639">
                  <c:v>101.14649999999999</c:v>
                </c:pt>
                <c:pt idx="640">
                  <c:v>101.25099999999999</c:v>
                </c:pt>
                <c:pt idx="641">
                  <c:v>101.3365</c:v>
                </c:pt>
                <c:pt idx="642">
                  <c:v>101.441</c:v>
                </c:pt>
                <c:pt idx="643">
                  <c:v>101.688</c:v>
                </c:pt>
                <c:pt idx="644">
                  <c:v>101.83049999999999</c:v>
                </c:pt>
                <c:pt idx="645">
                  <c:v>101.916</c:v>
                </c:pt>
                <c:pt idx="646">
                  <c:v>102.011</c:v>
                </c:pt>
                <c:pt idx="647">
                  <c:v>102.0775</c:v>
                </c:pt>
                <c:pt idx="648">
                  <c:v>102.5335</c:v>
                </c:pt>
                <c:pt idx="649">
                  <c:v>102.6285</c:v>
                </c:pt>
                <c:pt idx="650">
                  <c:v>102.72349999999999</c:v>
                </c:pt>
                <c:pt idx="651">
                  <c:v>103.01799999999999</c:v>
                </c:pt>
                <c:pt idx="652">
                  <c:v>103.151</c:v>
                </c:pt>
                <c:pt idx="653">
                  <c:v>103.246</c:v>
                </c:pt>
                <c:pt idx="654">
                  <c:v>103.33149999999999</c:v>
                </c:pt>
                <c:pt idx="655">
                  <c:v>103.43599999999999</c:v>
                </c:pt>
                <c:pt idx="656">
                  <c:v>103.74</c:v>
                </c:pt>
                <c:pt idx="657">
                  <c:v>103.85399999999998</c:v>
                </c:pt>
                <c:pt idx="658">
                  <c:v>103.9395</c:v>
                </c:pt>
                <c:pt idx="659">
                  <c:v>104.03449999999999</c:v>
                </c:pt>
                <c:pt idx="660">
                  <c:v>104.215</c:v>
                </c:pt>
                <c:pt idx="661">
                  <c:v>104.47149999999999</c:v>
                </c:pt>
                <c:pt idx="662">
                  <c:v>104.59499999999998</c:v>
                </c:pt>
                <c:pt idx="663">
                  <c:v>104.67100000000001</c:v>
                </c:pt>
                <c:pt idx="664">
                  <c:v>104.8325</c:v>
                </c:pt>
                <c:pt idx="665">
                  <c:v>105.146</c:v>
                </c:pt>
                <c:pt idx="666">
                  <c:v>105.30749999999999</c:v>
                </c:pt>
                <c:pt idx="667">
                  <c:v>105.374</c:v>
                </c:pt>
                <c:pt idx="668">
                  <c:v>105.45950000000001</c:v>
                </c:pt>
                <c:pt idx="669">
                  <c:v>105.56399999999999</c:v>
                </c:pt>
                <c:pt idx="670">
                  <c:v>105.99149999999999</c:v>
                </c:pt>
                <c:pt idx="671">
                  <c:v>106.11499999999999</c:v>
                </c:pt>
                <c:pt idx="672">
                  <c:v>106.23849999999999</c:v>
                </c:pt>
                <c:pt idx="673">
                  <c:v>106.3715</c:v>
                </c:pt>
                <c:pt idx="674">
                  <c:v>106.55199999999999</c:v>
                </c:pt>
                <c:pt idx="675">
                  <c:v>106.95099999999999</c:v>
                </c:pt>
                <c:pt idx="676">
                  <c:v>107.122</c:v>
                </c:pt>
                <c:pt idx="677">
                  <c:v>107.3215</c:v>
                </c:pt>
                <c:pt idx="678">
                  <c:v>107.9485</c:v>
                </c:pt>
                <c:pt idx="679">
                  <c:v>108.09099999999999</c:v>
                </c:pt>
                <c:pt idx="680">
                  <c:v>108.26199999999999</c:v>
                </c:pt>
                <c:pt idx="681">
                  <c:v>108.38549999999999</c:v>
                </c:pt>
                <c:pt idx="682">
                  <c:v>108.5185</c:v>
                </c:pt>
                <c:pt idx="683">
                  <c:v>108.946</c:v>
                </c:pt>
                <c:pt idx="684">
                  <c:v>109.10749999999999</c:v>
                </c:pt>
                <c:pt idx="685">
                  <c:v>109.288</c:v>
                </c:pt>
                <c:pt idx="686">
                  <c:v>109.42100000000001</c:v>
                </c:pt>
                <c:pt idx="687">
                  <c:v>109.5825</c:v>
                </c:pt>
                <c:pt idx="688">
                  <c:v>109.9435</c:v>
                </c:pt>
                <c:pt idx="689">
                  <c:v>110.0765</c:v>
                </c:pt>
                <c:pt idx="690">
                  <c:v>110.21899999999999</c:v>
                </c:pt>
                <c:pt idx="691">
                  <c:v>110.35199999999999</c:v>
                </c:pt>
                <c:pt idx="692">
                  <c:v>110.48499999999999</c:v>
                </c:pt>
                <c:pt idx="693">
                  <c:v>110.91249999999999</c:v>
                </c:pt>
                <c:pt idx="694">
                  <c:v>111.0835</c:v>
                </c:pt>
                <c:pt idx="695">
                  <c:v>111.226</c:v>
                </c:pt>
                <c:pt idx="696">
                  <c:v>111.38749999999999</c:v>
                </c:pt>
                <c:pt idx="697">
                  <c:v>111.5585</c:v>
                </c:pt>
                <c:pt idx="698">
                  <c:v>111.967</c:v>
                </c:pt>
                <c:pt idx="699">
                  <c:v>112.16649999999998</c:v>
                </c:pt>
                <c:pt idx="700">
                  <c:v>112.423</c:v>
                </c:pt>
                <c:pt idx="701">
                  <c:v>112.66999999999999</c:v>
                </c:pt>
                <c:pt idx="702">
                  <c:v>112.99299999999999</c:v>
                </c:pt>
                <c:pt idx="703">
                  <c:v>113.1545</c:v>
                </c:pt>
                <c:pt idx="704">
                  <c:v>113.4395</c:v>
                </c:pt>
                <c:pt idx="705">
                  <c:v>113.715</c:v>
                </c:pt>
                <c:pt idx="706">
                  <c:v>114.02849999999999</c:v>
                </c:pt>
                <c:pt idx="707">
                  <c:v>114.19</c:v>
                </c:pt>
                <c:pt idx="708">
                  <c:v>114.30399999999999</c:v>
                </c:pt>
                <c:pt idx="709">
                  <c:v>114.43699999999998</c:v>
                </c:pt>
                <c:pt idx="710">
                  <c:v>114.646</c:v>
                </c:pt>
                <c:pt idx="711">
                  <c:v>115.05449999999999</c:v>
                </c:pt>
                <c:pt idx="712">
                  <c:v>115.21599999999999</c:v>
                </c:pt>
                <c:pt idx="713">
                  <c:v>115.3775</c:v>
                </c:pt>
                <c:pt idx="714">
                  <c:v>115.539</c:v>
                </c:pt>
                <c:pt idx="715">
                  <c:v>115.61499999999999</c:v>
                </c:pt>
                <c:pt idx="716">
                  <c:v>116.18499999999999</c:v>
                </c:pt>
                <c:pt idx="717">
                  <c:v>116.375</c:v>
                </c:pt>
                <c:pt idx="718">
                  <c:v>116.565</c:v>
                </c:pt>
                <c:pt idx="719">
                  <c:v>116.774</c:v>
                </c:pt>
                <c:pt idx="720">
                  <c:v>117.48649999999999</c:v>
                </c:pt>
                <c:pt idx="721">
                  <c:v>117.65749999999998</c:v>
                </c:pt>
                <c:pt idx="722">
                  <c:v>117.895</c:v>
                </c:pt>
                <c:pt idx="723">
                  <c:v>118.02799999999999</c:v>
                </c:pt>
                <c:pt idx="724">
                  <c:v>118.47449999999999</c:v>
                </c:pt>
                <c:pt idx="725">
                  <c:v>118.62649999999999</c:v>
                </c:pt>
                <c:pt idx="726">
                  <c:v>118.788</c:v>
                </c:pt>
                <c:pt idx="727">
                  <c:v>118.9875</c:v>
                </c:pt>
                <c:pt idx="728">
                  <c:v>119.17749999999999</c:v>
                </c:pt>
                <c:pt idx="729">
                  <c:v>119.6525</c:v>
                </c:pt>
              </c:numCache>
            </c:numRef>
          </c:val>
          <c:smooth val="0"/>
          <c:extLst>
            <c:ext xmlns:c16="http://schemas.microsoft.com/office/drawing/2014/chart" uri="{C3380CC4-5D6E-409C-BE32-E72D297353CC}">
              <c16:uniqueId val="{0000000B-9E4C-4187-AC4A-2B2F1837AF22}"/>
            </c:ext>
          </c:extLst>
        </c:ser>
        <c:ser>
          <c:idx val="10"/>
          <c:order val="9"/>
          <c:tx>
            <c:strRef>
              <c:f>'TC MULTIPLE'!$N$12</c:f>
              <c:strCache>
                <c:ptCount val="1"/>
                <c:pt idx="0">
                  <c:v>Tarjeta y Ahorro</c:v>
                </c:pt>
              </c:strCache>
            </c:strRef>
          </c:tx>
          <c:spPr>
            <a:ln w="28575" cap="rnd">
              <a:solidFill>
                <a:schemeClr val="tx1"/>
              </a:solidFill>
              <a:round/>
            </a:ln>
            <a:effectLst/>
          </c:spPr>
          <c:marker>
            <c:symbol val="none"/>
          </c:marker>
          <c:cat>
            <c:numRef>
              <c:f>'TC MULTIPLE'!$C$132:$C$999</c:f>
              <c:numCache>
                <c:formatCode>m/d/yyyy</c:formatCode>
                <c:ptCount val="868"/>
                <c:pt idx="0">
                  <c:v>43644</c:v>
                </c:pt>
                <c:pt idx="1">
                  <c:v>43647</c:v>
                </c:pt>
                <c:pt idx="2">
                  <c:v>43648</c:v>
                </c:pt>
                <c:pt idx="3">
                  <c:v>43649</c:v>
                </c:pt>
                <c:pt idx="4">
                  <c:v>43650</c:v>
                </c:pt>
                <c:pt idx="5">
                  <c:v>43651</c:v>
                </c:pt>
                <c:pt idx="6">
                  <c:v>43656</c:v>
                </c:pt>
                <c:pt idx="7">
                  <c:v>43657</c:v>
                </c:pt>
                <c:pt idx="8">
                  <c:v>43658</c:v>
                </c:pt>
                <c:pt idx="9">
                  <c:v>43661</c:v>
                </c:pt>
                <c:pt idx="10">
                  <c:v>43662</c:v>
                </c:pt>
                <c:pt idx="11">
                  <c:v>43663</c:v>
                </c:pt>
                <c:pt idx="12">
                  <c:v>43664</c:v>
                </c:pt>
                <c:pt idx="13">
                  <c:v>43665</c:v>
                </c:pt>
                <c:pt idx="14">
                  <c:v>43668</c:v>
                </c:pt>
                <c:pt idx="15">
                  <c:v>43669</c:v>
                </c:pt>
                <c:pt idx="16">
                  <c:v>43670</c:v>
                </c:pt>
                <c:pt idx="17">
                  <c:v>43671</c:v>
                </c:pt>
                <c:pt idx="18">
                  <c:v>43672</c:v>
                </c:pt>
                <c:pt idx="19">
                  <c:v>43675</c:v>
                </c:pt>
                <c:pt idx="20">
                  <c:v>43676</c:v>
                </c:pt>
                <c:pt idx="21">
                  <c:v>43677</c:v>
                </c:pt>
                <c:pt idx="22">
                  <c:v>43678</c:v>
                </c:pt>
                <c:pt idx="23">
                  <c:v>43679</c:v>
                </c:pt>
                <c:pt idx="24">
                  <c:v>43682</c:v>
                </c:pt>
                <c:pt idx="25">
                  <c:v>43683</c:v>
                </c:pt>
                <c:pt idx="26">
                  <c:v>43684</c:v>
                </c:pt>
                <c:pt idx="27">
                  <c:v>43685</c:v>
                </c:pt>
                <c:pt idx="28">
                  <c:v>43686</c:v>
                </c:pt>
                <c:pt idx="29">
                  <c:v>43689</c:v>
                </c:pt>
                <c:pt idx="30">
                  <c:v>43690</c:v>
                </c:pt>
                <c:pt idx="31">
                  <c:v>43691</c:v>
                </c:pt>
                <c:pt idx="32">
                  <c:v>43692</c:v>
                </c:pt>
                <c:pt idx="33">
                  <c:v>43693</c:v>
                </c:pt>
                <c:pt idx="34">
                  <c:v>43697</c:v>
                </c:pt>
                <c:pt idx="35">
                  <c:v>43698</c:v>
                </c:pt>
                <c:pt idx="36">
                  <c:v>43699</c:v>
                </c:pt>
                <c:pt idx="37">
                  <c:v>43700</c:v>
                </c:pt>
                <c:pt idx="38">
                  <c:v>43703</c:v>
                </c:pt>
                <c:pt idx="39">
                  <c:v>43704</c:v>
                </c:pt>
                <c:pt idx="40">
                  <c:v>43705</c:v>
                </c:pt>
                <c:pt idx="41">
                  <c:v>43706</c:v>
                </c:pt>
                <c:pt idx="42">
                  <c:v>43707</c:v>
                </c:pt>
                <c:pt idx="43">
                  <c:v>43710</c:v>
                </c:pt>
                <c:pt idx="44">
                  <c:v>43711</c:v>
                </c:pt>
                <c:pt idx="45">
                  <c:v>43712</c:v>
                </c:pt>
                <c:pt idx="46">
                  <c:v>43713</c:v>
                </c:pt>
                <c:pt idx="47">
                  <c:v>43714</c:v>
                </c:pt>
                <c:pt idx="48">
                  <c:v>43717</c:v>
                </c:pt>
                <c:pt idx="49">
                  <c:v>43718</c:v>
                </c:pt>
                <c:pt idx="50">
                  <c:v>43719</c:v>
                </c:pt>
                <c:pt idx="51">
                  <c:v>43720</c:v>
                </c:pt>
                <c:pt idx="52">
                  <c:v>43721</c:v>
                </c:pt>
                <c:pt idx="53">
                  <c:v>43724</c:v>
                </c:pt>
                <c:pt idx="54">
                  <c:v>43725</c:v>
                </c:pt>
                <c:pt idx="55">
                  <c:v>43726</c:v>
                </c:pt>
                <c:pt idx="56">
                  <c:v>43727</c:v>
                </c:pt>
                <c:pt idx="57">
                  <c:v>43728</c:v>
                </c:pt>
                <c:pt idx="58">
                  <c:v>43731</c:v>
                </c:pt>
                <c:pt idx="59">
                  <c:v>43732</c:v>
                </c:pt>
                <c:pt idx="60">
                  <c:v>43733</c:v>
                </c:pt>
                <c:pt idx="61">
                  <c:v>43734</c:v>
                </c:pt>
                <c:pt idx="62">
                  <c:v>43735</c:v>
                </c:pt>
                <c:pt idx="63">
                  <c:v>43738</c:v>
                </c:pt>
                <c:pt idx="64">
                  <c:v>43739</c:v>
                </c:pt>
                <c:pt idx="65">
                  <c:v>43740</c:v>
                </c:pt>
                <c:pt idx="66">
                  <c:v>43741</c:v>
                </c:pt>
                <c:pt idx="67">
                  <c:v>43742</c:v>
                </c:pt>
                <c:pt idx="68">
                  <c:v>43745</c:v>
                </c:pt>
                <c:pt idx="69">
                  <c:v>43746</c:v>
                </c:pt>
                <c:pt idx="70">
                  <c:v>43747</c:v>
                </c:pt>
                <c:pt idx="71">
                  <c:v>43748</c:v>
                </c:pt>
                <c:pt idx="72">
                  <c:v>43749</c:v>
                </c:pt>
                <c:pt idx="73">
                  <c:v>43753</c:v>
                </c:pt>
                <c:pt idx="74">
                  <c:v>43754</c:v>
                </c:pt>
                <c:pt idx="75">
                  <c:v>43755</c:v>
                </c:pt>
                <c:pt idx="76">
                  <c:v>43756</c:v>
                </c:pt>
                <c:pt idx="77">
                  <c:v>43759</c:v>
                </c:pt>
                <c:pt idx="78">
                  <c:v>43760</c:v>
                </c:pt>
                <c:pt idx="79">
                  <c:v>43761</c:v>
                </c:pt>
                <c:pt idx="80">
                  <c:v>43762</c:v>
                </c:pt>
                <c:pt idx="81">
                  <c:v>43763</c:v>
                </c:pt>
                <c:pt idx="82">
                  <c:v>43766</c:v>
                </c:pt>
                <c:pt idx="83">
                  <c:v>43767</c:v>
                </c:pt>
                <c:pt idx="84">
                  <c:v>43768</c:v>
                </c:pt>
                <c:pt idx="85">
                  <c:v>43769</c:v>
                </c:pt>
                <c:pt idx="86">
                  <c:v>43770</c:v>
                </c:pt>
                <c:pt idx="87">
                  <c:v>43773</c:v>
                </c:pt>
                <c:pt idx="88">
                  <c:v>43774</c:v>
                </c:pt>
                <c:pt idx="89">
                  <c:v>43776</c:v>
                </c:pt>
                <c:pt idx="90">
                  <c:v>43777</c:v>
                </c:pt>
                <c:pt idx="91">
                  <c:v>43780</c:v>
                </c:pt>
                <c:pt idx="92">
                  <c:v>43781</c:v>
                </c:pt>
                <c:pt idx="93">
                  <c:v>43782</c:v>
                </c:pt>
                <c:pt idx="94">
                  <c:v>43783</c:v>
                </c:pt>
                <c:pt idx="95">
                  <c:v>43784</c:v>
                </c:pt>
                <c:pt idx="96">
                  <c:v>43788</c:v>
                </c:pt>
                <c:pt idx="97">
                  <c:v>43789</c:v>
                </c:pt>
                <c:pt idx="98">
                  <c:v>43790</c:v>
                </c:pt>
                <c:pt idx="99">
                  <c:v>43791</c:v>
                </c:pt>
                <c:pt idx="100">
                  <c:v>43794</c:v>
                </c:pt>
                <c:pt idx="101">
                  <c:v>43795</c:v>
                </c:pt>
                <c:pt idx="102">
                  <c:v>43796</c:v>
                </c:pt>
                <c:pt idx="103">
                  <c:v>43797</c:v>
                </c:pt>
                <c:pt idx="104">
                  <c:v>43798</c:v>
                </c:pt>
                <c:pt idx="105">
                  <c:v>43801</c:v>
                </c:pt>
                <c:pt idx="106">
                  <c:v>43802</c:v>
                </c:pt>
                <c:pt idx="107">
                  <c:v>43803</c:v>
                </c:pt>
                <c:pt idx="108">
                  <c:v>43804</c:v>
                </c:pt>
                <c:pt idx="109">
                  <c:v>43805</c:v>
                </c:pt>
                <c:pt idx="110">
                  <c:v>43808</c:v>
                </c:pt>
                <c:pt idx="111">
                  <c:v>43809</c:v>
                </c:pt>
                <c:pt idx="112">
                  <c:v>43810</c:v>
                </c:pt>
                <c:pt idx="113">
                  <c:v>43811</c:v>
                </c:pt>
                <c:pt idx="114">
                  <c:v>43812</c:v>
                </c:pt>
                <c:pt idx="115">
                  <c:v>43815</c:v>
                </c:pt>
                <c:pt idx="116">
                  <c:v>43816</c:v>
                </c:pt>
                <c:pt idx="117">
                  <c:v>43817</c:v>
                </c:pt>
                <c:pt idx="118">
                  <c:v>43818</c:v>
                </c:pt>
                <c:pt idx="119">
                  <c:v>43819</c:v>
                </c:pt>
                <c:pt idx="120">
                  <c:v>43822</c:v>
                </c:pt>
                <c:pt idx="121">
                  <c:v>43825</c:v>
                </c:pt>
                <c:pt idx="122">
                  <c:v>43826</c:v>
                </c:pt>
                <c:pt idx="123">
                  <c:v>43829</c:v>
                </c:pt>
                <c:pt idx="124">
                  <c:v>43832</c:v>
                </c:pt>
                <c:pt idx="125">
                  <c:v>43833</c:v>
                </c:pt>
                <c:pt idx="126">
                  <c:v>43836</c:v>
                </c:pt>
                <c:pt idx="127">
                  <c:v>43837</c:v>
                </c:pt>
                <c:pt idx="128">
                  <c:v>43838</c:v>
                </c:pt>
                <c:pt idx="129">
                  <c:v>43839</c:v>
                </c:pt>
                <c:pt idx="130">
                  <c:v>43840</c:v>
                </c:pt>
                <c:pt idx="131">
                  <c:v>43843</c:v>
                </c:pt>
                <c:pt idx="132">
                  <c:v>43844</c:v>
                </c:pt>
                <c:pt idx="133">
                  <c:v>43845</c:v>
                </c:pt>
                <c:pt idx="134">
                  <c:v>43846</c:v>
                </c:pt>
                <c:pt idx="135">
                  <c:v>43847</c:v>
                </c:pt>
                <c:pt idx="136">
                  <c:v>43850</c:v>
                </c:pt>
                <c:pt idx="137">
                  <c:v>43851</c:v>
                </c:pt>
                <c:pt idx="138">
                  <c:v>43852</c:v>
                </c:pt>
                <c:pt idx="139">
                  <c:v>43853</c:v>
                </c:pt>
                <c:pt idx="140">
                  <c:v>43854</c:v>
                </c:pt>
                <c:pt idx="141">
                  <c:v>43857</c:v>
                </c:pt>
                <c:pt idx="142">
                  <c:v>43858</c:v>
                </c:pt>
                <c:pt idx="143">
                  <c:v>43859</c:v>
                </c:pt>
                <c:pt idx="144">
                  <c:v>43860</c:v>
                </c:pt>
                <c:pt idx="145">
                  <c:v>43861</c:v>
                </c:pt>
                <c:pt idx="146">
                  <c:v>43864</c:v>
                </c:pt>
                <c:pt idx="147">
                  <c:v>43865</c:v>
                </c:pt>
                <c:pt idx="148">
                  <c:v>43866</c:v>
                </c:pt>
                <c:pt idx="149">
                  <c:v>43867</c:v>
                </c:pt>
                <c:pt idx="150">
                  <c:v>43868</c:v>
                </c:pt>
                <c:pt idx="151">
                  <c:v>43871</c:v>
                </c:pt>
                <c:pt idx="152">
                  <c:v>43872</c:v>
                </c:pt>
                <c:pt idx="153">
                  <c:v>43873</c:v>
                </c:pt>
                <c:pt idx="154">
                  <c:v>43874</c:v>
                </c:pt>
                <c:pt idx="155">
                  <c:v>43875</c:v>
                </c:pt>
                <c:pt idx="156">
                  <c:v>43878</c:v>
                </c:pt>
                <c:pt idx="157">
                  <c:v>43879</c:v>
                </c:pt>
                <c:pt idx="158">
                  <c:v>43880</c:v>
                </c:pt>
                <c:pt idx="159">
                  <c:v>43881</c:v>
                </c:pt>
                <c:pt idx="160">
                  <c:v>43882</c:v>
                </c:pt>
                <c:pt idx="161">
                  <c:v>43887</c:v>
                </c:pt>
                <c:pt idx="162">
                  <c:v>43888</c:v>
                </c:pt>
                <c:pt idx="163">
                  <c:v>43889</c:v>
                </c:pt>
                <c:pt idx="164">
                  <c:v>43892</c:v>
                </c:pt>
                <c:pt idx="165">
                  <c:v>43893</c:v>
                </c:pt>
                <c:pt idx="166">
                  <c:v>43894</c:v>
                </c:pt>
                <c:pt idx="167">
                  <c:v>43895</c:v>
                </c:pt>
                <c:pt idx="168">
                  <c:v>43896</c:v>
                </c:pt>
                <c:pt idx="169">
                  <c:v>43899</c:v>
                </c:pt>
                <c:pt idx="170">
                  <c:v>43900</c:v>
                </c:pt>
                <c:pt idx="171">
                  <c:v>43901</c:v>
                </c:pt>
                <c:pt idx="172">
                  <c:v>43902</c:v>
                </c:pt>
                <c:pt idx="173">
                  <c:v>43903</c:v>
                </c:pt>
                <c:pt idx="174">
                  <c:v>43906</c:v>
                </c:pt>
                <c:pt idx="175">
                  <c:v>43907</c:v>
                </c:pt>
                <c:pt idx="176">
                  <c:v>43908</c:v>
                </c:pt>
                <c:pt idx="177">
                  <c:v>43909</c:v>
                </c:pt>
                <c:pt idx="178">
                  <c:v>43910</c:v>
                </c:pt>
                <c:pt idx="179">
                  <c:v>43915</c:v>
                </c:pt>
                <c:pt idx="180">
                  <c:v>43916</c:v>
                </c:pt>
                <c:pt idx="181">
                  <c:v>43917</c:v>
                </c:pt>
                <c:pt idx="182">
                  <c:v>43920</c:v>
                </c:pt>
                <c:pt idx="183">
                  <c:v>43922</c:v>
                </c:pt>
                <c:pt idx="184">
                  <c:v>43923</c:v>
                </c:pt>
                <c:pt idx="185">
                  <c:v>43924</c:v>
                </c:pt>
                <c:pt idx="186">
                  <c:v>43927</c:v>
                </c:pt>
                <c:pt idx="187">
                  <c:v>43928</c:v>
                </c:pt>
                <c:pt idx="188">
                  <c:v>43929</c:v>
                </c:pt>
                <c:pt idx="189">
                  <c:v>43934</c:v>
                </c:pt>
                <c:pt idx="190">
                  <c:v>43935</c:v>
                </c:pt>
                <c:pt idx="191">
                  <c:v>43936</c:v>
                </c:pt>
                <c:pt idx="192">
                  <c:v>43937</c:v>
                </c:pt>
                <c:pt idx="193">
                  <c:v>43938</c:v>
                </c:pt>
                <c:pt idx="194">
                  <c:v>43941</c:v>
                </c:pt>
                <c:pt idx="195">
                  <c:v>43942</c:v>
                </c:pt>
                <c:pt idx="196">
                  <c:v>43943</c:v>
                </c:pt>
                <c:pt idx="197">
                  <c:v>43944</c:v>
                </c:pt>
                <c:pt idx="198">
                  <c:v>43945</c:v>
                </c:pt>
                <c:pt idx="199">
                  <c:v>43948</c:v>
                </c:pt>
                <c:pt idx="200">
                  <c:v>43949</c:v>
                </c:pt>
                <c:pt idx="201">
                  <c:v>43950</c:v>
                </c:pt>
                <c:pt idx="202">
                  <c:v>43951</c:v>
                </c:pt>
                <c:pt idx="203">
                  <c:v>43955</c:v>
                </c:pt>
                <c:pt idx="204">
                  <c:v>43956</c:v>
                </c:pt>
                <c:pt idx="205">
                  <c:v>43957</c:v>
                </c:pt>
                <c:pt idx="206">
                  <c:v>43958</c:v>
                </c:pt>
                <c:pt idx="207">
                  <c:v>43959</c:v>
                </c:pt>
                <c:pt idx="208">
                  <c:v>43962</c:v>
                </c:pt>
                <c:pt idx="209">
                  <c:v>43963</c:v>
                </c:pt>
                <c:pt idx="210">
                  <c:v>43964</c:v>
                </c:pt>
                <c:pt idx="211">
                  <c:v>43965</c:v>
                </c:pt>
                <c:pt idx="212">
                  <c:v>43966</c:v>
                </c:pt>
                <c:pt idx="213">
                  <c:v>43969</c:v>
                </c:pt>
                <c:pt idx="214">
                  <c:v>43970</c:v>
                </c:pt>
                <c:pt idx="215">
                  <c:v>43971</c:v>
                </c:pt>
                <c:pt idx="216">
                  <c:v>43972</c:v>
                </c:pt>
                <c:pt idx="217">
                  <c:v>43973</c:v>
                </c:pt>
                <c:pt idx="218">
                  <c:v>43977</c:v>
                </c:pt>
                <c:pt idx="219">
                  <c:v>43978</c:v>
                </c:pt>
                <c:pt idx="220">
                  <c:v>43979</c:v>
                </c:pt>
                <c:pt idx="221">
                  <c:v>43980</c:v>
                </c:pt>
                <c:pt idx="222">
                  <c:v>43983</c:v>
                </c:pt>
                <c:pt idx="223">
                  <c:v>43984</c:v>
                </c:pt>
                <c:pt idx="224">
                  <c:v>43985</c:v>
                </c:pt>
                <c:pt idx="225">
                  <c:v>43986</c:v>
                </c:pt>
                <c:pt idx="226">
                  <c:v>43987</c:v>
                </c:pt>
                <c:pt idx="227">
                  <c:v>43990</c:v>
                </c:pt>
                <c:pt idx="228">
                  <c:v>43991</c:v>
                </c:pt>
                <c:pt idx="229">
                  <c:v>43992</c:v>
                </c:pt>
                <c:pt idx="230">
                  <c:v>43993</c:v>
                </c:pt>
                <c:pt idx="231">
                  <c:v>43994</c:v>
                </c:pt>
                <c:pt idx="232">
                  <c:v>43998</c:v>
                </c:pt>
                <c:pt idx="233">
                  <c:v>43999</c:v>
                </c:pt>
                <c:pt idx="234">
                  <c:v>44000</c:v>
                </c:pt>
                <c:pt idx="235">
                  <c:v>44001</c:v>
                </c:pt>
                <c:pt idx="236">
                  <c:v>44004</c:v>
                </c:pt>
                <c:pt idx="237">
                  <c:v>44005</c:v>
                </c:pt>
                <c:pt idx="238">
                  <c:v>44006</c:v>
                </c:pt>
                <c:pt idx="239">
                  <c:v>44007</c:v>
                </c:pt>
                <c:pt idx="240">
                  <c:v>44008</c:v>
                </c:pt>
                <c:pt idx="241">
                  <c:v>44011</c:v>
                </c:pt>
                <c:pt idx="242">
                  <c:v>44012</c:v>
                </c:pt>
                <c:pt idx="243">
                  <c:v>44013</c:v>
                </c:pt>
                <c:pt idx="244">
                  <c:v>44014</c:v>
                </c:pt>
                <c:pt idx="245">
                  <c:v>44015</c:v>
                </c:pt>
                <c:pt idx="246">
                  <c:v>44018</c:v>
                </c:pt>
                <c:pt idx="247">
                  <c:v>44019</c:v>
                </c:pt>
                <c:pt idx="248">
                  <c:v>44020</c:v>
                </c:pt>
                <c:pt idx="249">
                  <c:v>44025</c:v>
                </c:pt>
                <c:pt idx="250">
                  <c:v>44026</c:v>
                </c:pt>
                <c:pt idx="251">
                  <c:v>44027</c:v>
                </c:pt>
                <c:pt idx="252">
                  <c:v>44028</c:v>
                </c:pt>
                <c:pt idx="253">
                  <c:v>44029</c:v>
                </c:pt>
                <c:pt idx="254">
                  <c:v>44032</c:v>
                </c:pt>
                <c:pt idx="255">
                  <c:v>44033</c:v>
                </c:pt>
                <c:pt idx="256">
                  <c:v>44034</c:v>
                </c:pt>
                <c:pt idx="257">
                  <c:v>44035</c:v>
                </c:pt>
                <c:pt idx="258">
                  <c:v>44036</c:v>
                </c:pt>
                <c:pt idx="259">
                  <c:v>44039</c:v>
                </c:pt>
                <c:pt idx="260">
                  <c:v>44040</c:v>
                </c:pt>
                <c:pt idx="261">
                  <c:v>44041</c:v>
                </c:pt>
                <c:pt idx="262">
                  <c:v>44042</c:v>
                </c:pt>
                <c:pt idx="263">
                  <c:v>44043</c:v>
                </c:pt>
                <c:pt idx="264">
                  <c:v>44046</c:v>
                </c:pt>
                <c:pt idx="265">
                  <c:v>44047</c:v>
                </c:pt>
                <c:pt idx="266">
                  <c:v>44048</c:v>
                </c:pt>
                <c:pt idx="267">
                  <c:v>44049</c:v>
                </c:pt>
                <c:pt idx="268">
                  <c:v>44050</c:v>
                </c:pt>
                <c:pt idx="269">
                  <c:v>44053</c:v>
                </c:pt>
                <c:pt idx="270">
                  <c:v>44054</c:v>
                </c:pt>
                <c:pt idx="271">
                  <c:v>44055</c:v>
                </c:pt>
                <c:pt idx="272">
                  <c:v>44056</c:v>
                </c:pt>
                <c:pt idx="273">
                  <c:v>44057</c:v>
                </c:pt>
                <c:pt idx="274">
                  <c:v>44061</c:v>
                </c:pt>
                <c:pt idx="275">
                  <c:v>44062</c:v>
                </c:pt>
                <c:pt idx="276">
                  <c:v>44063</c:v>
                </c:pt>
                <c:pt idx="277">
                  <c:v>44064</c:v>
                </c:pt>
                <c:pt idx="278">
                  <c:v>44065</c:v>
                </c:pt>
                <c:pt idx="279">
                  <c:v>44068</c:v>
                </c:pt>
                <c:pt idx="280">
                  <c:v>44069</c:v>
                </c:pt>
                <c:pt idx="281">
                  <c:v>44070</c:v>
                </c:pt>
                <c:pt idx="282">
                  <c:v>44071</c:v>
                </c:pt>
                <c:pt idx="283">
                  <c:v>44074</c:v>
                </c:pt>
                <c:pt idx="284">
                  <c:v>44075</c:v>
                </c:pt>
                <c:pt idx="285">
                  <c:v>44076</c:v>
                </c:pt>
                <c:pt idx="286">
                  <c:v>44077</c:v>
                </c:pt>
                <c:pt idx="287">
                  <c:v>44078</c:v>
                </c:pt>
                <c:pt idx="288">
                  <c:v>44081</c:v>
                </c:pt>
                <c:pt idx="289">
                  <c:v>44082</c:v>
                </c:pt>
                <c:pt idx="290">
                  <c:v>44083</c:v>
                </c:pt>
                <c:pt idx="291">
                  <c:v>44084</c:v>
                </c:pt>
                <c:pt idx="292">
                  <c:v>44085</c:v>
                </c:pt>
                <c:pt idx="293">
                  <c:v>44088</c:v>
                </c:pt>
                <c:pt idx="294">
                  <c:v>44089</c:v>
                </c:pt>
                <c:pt idx="295">
                  <c:v>44090</c:v>
                </c:pt>
                <c:pt idx="296">
                  <c:v>44091</c:v>
                </c:pt>
                <c:pt idx="297">
                  <c:v>44092</c:v>
                </c:pt>
                <c:pt idx="298">
                  <c:v>44095</c:v>
                </c:pt>
                <c:pt idx="299">
                  <c:v>44096</c:v>
                </c:pt>
                <c:pt idx="300">
                  <c:v>44097</c:v>
                </c:pt>
                <c:pt idx="301">
                  <c:v>44098</c:v>
                </c:pt>
                <c:pt idx="302">
                  <c:v>44099</c:v>
                </c:pt>
                <c:pt idx="303">
                  <c:v>44102</c:v>
                </c:pt>
                <c:pt idx="304">
                  <c:v>44103</c:v>
                </c:pt>
                <c:pt idx="305">
                  <c:v>44104</c:v>
                </c:pt>
                <c:pt idx="306">
                  <c:v>44105</c:v>
                </c:pt>
                <c:pt idx="307">
                  <c:v>44106</c:v>
                </c:pt>
                <c:pt idx="308">
                  <c:v>44109</c:v>
                </c:pt>
                <c:pt idx="309">
                  <c:v>44110</c:v>
                </c:pt>
                <c:pt idx="310">
                  <c:v>44111</c:v>
                </c:pt>
                <c:pt idx="311">
                  <c:v>44112</c:v>
                </c:pt>
                <c:pt idx="312">
                  <c:v>44113</c:v>
                </c:pt>
                <c:pt idx="313">
                  <c:v>44117</c:v>
                </c:pt>
                <c:pt idx="314">
                  <c:v>44118</c:v>
                </c:pt>
                <c:pt idx="315">
                  <c:v>44119</c:v>
                </c:pt>
                <c:pt idx="316">
                  <c:v>44120</c:v>
                </c:pt>
                <c:pt idx="317">
                  <c:v>44123</c:v>
                </c:pt>
                <c:pt idx="318">
                  <c:v>44124</c:v>
                </c:pt>
                <c:pt idx="319">
                  <c:v>44125</c:v>
                </c:pt>
                <c:pt idx="320">
                  <c:v>44126</c:v>
                </c:pt>
                <c:pt idx="321">
                  <c:v>44127</c:v>
                </c:pt>
                <c:pt idx="322">
                  <c:v>44130</c:v>
                </c:pt>
                <c:pt idx="323">
                  <c:v>44131</c:v>
                </c:pt>
                <c:pt idx="324">
                  <c:v>44132</c:v>
                </c:pt>
                <c:pt idx="325">
                  <c:v>44133</c:v>
                </c:pt>
                <c:pt idx="326">
                  <c:v>44134</c:v>
                </c:pt>
                <c:pt idx="327">
                  <c:v>44137</c:v>
                </c:pt>
                <c:pt idx="328">
                  <c:v>44138</c:v>
                </c:pt>
                <c:pt idx="329">
                  <c:v>44139</c:v>
                </c:pt>
                <c:pt idx="330">
                  <c:v>44140</c:v>
                </c:pt>
                <c:pt idx="331">
                  <c:v>44144</c:v>
                </c:pt>
                <c:pt idx="332">
                  <c:v>44145</c:v>
                </c:pt>
                <c:pt idx="333">
                  <c:v>44146</c:v>
                </c:pt>
                <c:pt idx="334">
                  <c:v>44147</c:v>
                </c:pt>
                <c:pt idx="335">
                  <c:v>44148</c:v>
                </c:pt>
                <c:pt idx="336">
                  <c:v>44151</c:v>
                </c:pt>
                <c:pt idx="337">
                  <c:v>44152</c:v>
                </c:pt>
                <c:pt idx="338">
                  <c:v>44153</c:v>
                </c:pt>
                <c:pt idx="339">
                  <c:v>44154</c:v>
                </c:pt>
                <c:pt idx="340">
                  <c:v>44155</c:v>
                </c:pt>
                <c:pt idx="341">
                  <c:v>44159</c:v>
                </c:pt>
                <c:pt idx="342">
                  <c:v>44160</c:v>
                </c:pt>
                <c:pt idx="343">
                  <c:v>44161</c:v>
                </c:pt>
                <c:pt idx="344">
                  <c:v>44162</c:v>
                </c:pt>
                <c:pt idx="345">
                  <c:v>44165</c:v>
                </c:pt>
                <c:pt idx="346">
                  <c:v>44166</c:v>
                </c:pt>
                <c:pt idx="347">
                  <c:v>44167</c:v>
                </c:pt>
                <c:pt idx="348">
                  <c:v>44168</c:v>
                </c:pt>
                <c:pt idx="349">
                  <c:v>44169</c:v>
                </c:pt>
                <c:pt idx="350">
                  <c:v>44174</c:v>
                </c:pt>
                <c:pt idx="351">
                  <c:v>44175</c:v>
                </c:pt>
                <c:pt idx="352">
                  <c:v>44176</c:v>
                </c:pt>
                <c:pt idx="353">
                  <c:v>44179</c:v>
                </c:pt>
                <c:pt idx="354">
                  <c:v>44180</c:v>
                </c:pt>
                <c:pt idx="355">
                  <c:v>44181</c:v>
                </c:pt>
                <c:pt idx="356">
                  <c:v>44182</c:v>
                </c:pt>
                <c:pt idx="357">
                  <c:v>44183</c:v>
                </c:pt>
                <c:pt idx="358">
                  <c:v>44186</c:v>
                </c:pt>
                <c:pt idx="359">
                  <c:v>44187</c:v>
                </c:pt>
                <c:pt idx="360">
                  <c:v>44188</c:v>
                </c:pt>
                <c:pt idx="361">
                  <c:v>44193</c:v>
                </c:pt>
                <c:pt idx="362">
                  <c:v>44194</c:v>
                </c:pt>
                <c:pt idx="363">
                  <c:v>44195</c:v>
                </c:pt>
                <c:pt idx="364">
                  <c:v>44200</c:v>
                </c:pt>
                <c:pt idx="365">
                  <c:v>44201</c:v>
                </c:pt>
                <c:pt idx="366">
                  <c:v>44202</c:v>
                </c:pt>
                <c:pt idx="367">
                  <c:v>44203</c:v>
                </c:pt>
                <c:pt idx="368">
                  <c:v>44204</c:v>
                </c:pt>
                <c:pt idx="369">
                  <c:v>44207</c:v>
                </c:pt>
                <c:pt idx="370">
                  <c:v>44208</c:v>
                </c:pt>
                <c:pt idx="371">
                  <c:v>44209</c:v>
                </c:pt>
                <c:pt idx="372">
                  <c:v>44210</c:v>
                </c:pt>
                <c:pt idx="373">
                  <c:v>44211</c:v>
                </c:pt>
                <c:pt idx="374">
                  <c:v>44214</c:v>
                </c:pt>
                <c:pt idx="375">
                  <c:v>44215</c:v>
                </c:pt>
                <c:pt idx="376">
                  <c:v>44216</c:v>
                </c:pt>
                <c:pt idx="377">
                  <c:v>44217</c:v>
                </c:pt>
                <c:pt idx="378">
                  <c:v>44218</c:v>
                </c:pt>
                <c:pt idx="379">
                  <c:v>44221</c:v>
                </c:pt>
                <c:pt idx="380">
                  <c:v>44222</c:v>
                </c:pt>
                <c:pt idx="381">
                  <c:v>44223</c:v>
                </c:pt>
                <c:pt idx="382">
                  <c:v>44224</c:v>
                </c:pt>
                <c:pt idx="383">
                  <c:v>44225</c:v>
                </c:pt>
                <c:pt idx="384">
                  <c:v>44228</c:v>
                </c:pt>
                <c:pt idx="385">
                  <c:v>44229</c:v>
                </c:pt>
                <c:pt idx="386">
                  <c:v>44230</c:v>
                </c:pt>
                <c:pt idx="387">
                  <c:v>44231</c:v>
                </c:pt>
                <c:pt idx="388">
                  <c:v>44232</c:v>
                </c:pt>
                <c:pt idx="389">
                  <c:v>44235</c:v>
                </c:pt>
                <c:pt idx="390">
                  <c:v>44236</c:v>
                </c:pt>
                <c:pt idx="391">
                  <c:v>44237</c:v>
                </c:pt>
                <c:pt idx="392">
                  <c:v>44238</c:v>
                </c:pt>
                <c:pt idx="393">
                  <c:v>44239</c:v>
                </c:pt>
                <c:pt idx="394">
                  <c:v>44244</c:v>
                </c:pt>
                <c:pt idx="395">
                  <c:v>44245</c:v>
                </c:pt>
                <c:pt idx="396">
                  <c:v>44246</c:v>
                </c:pt>
                <c:pt idx="397">
                  <c:v>44249</c:v>
                </c:pt>
                <c:pt idx="398">
                  <c:v>44250</c:v>
                </c:pt>
                <c:pt idx="399">
                  <c:v>44251</c:v>
                </c:pt>
                <c:pt idx="400">
                  <c:v>44252</c:v>
                </c:pt>
                <c:pt idx="401">
                  <c:v>44253</c:v>
                </c:pt>
                <c:pt idx="402">
                  <c:v>44256</c:v>
                </c:pt>
                <c:pt idx="403">
                  <c:v>44257</c:v>
                </c:pt>
                <c:pt idx="404">
                  <c:v>44258</c:v>
                </c:pt>
                <c:pt idx="405">
                  <c:v>44259</c:v>
                </c:pt>
                <c:pt idx="406">
                  <c:v>44260</c:v>
                </c:pt>
                <c:pt idx="407">
                  <c:v>44263</c:v>
                </c:pt>
                <c:pt idx="408">
                  <c:v>44264</c:v>
                </c:pt>
                <c:pt idx="409">
                  <c:v>44265</c:v>
                </c:pt>
                <c:pt idx="410">
                  <c:v>44266</c:v>
                </c:pt>
                <c:pt idx="411">
                  <c:v>44267</c:v>
                </c:pt>
                <c:pt idx="412">
                  <c:v>44270</c:v>
                </c:pt>
                <c:pt idx="413">
                  <c:v>44271</c:v>
                </c:pt>
                <c:pt idx="414">
                  <c:v>44272</c:v>
                </c:pt>
                <c:pt idx="415">
                  <c:v>44273</c:v>
                </c:pt>
                <c:pt idx="416">
                  <c:v>44274</c:v>
                </c:pt>
                <c:pt idx="417">
                  <c:v>44277</c:v>
                </c:pt>
                <c:pt idx="418">
                  <c:v>44278</c:v>
                </c:pt>
                <c:pt idx="419">
                  <c:v>44280</c:v>
                </c:pt>
                <c:pt idx="420">
                  <c:v>44281</c:v>
                </c:pt>
                <c:pt idx="421">
                  <c:v>44284</c:v>
                </c:pt>
                <c:pt idx="422">
                  <c:v>44285</c:v>
                </c:pt>
                <c:pt idx="423">
                  <c:v>44286</c:v>
                </c:pt>
                <c:pt idx="424">
                  <c:v>44291</c:v>
                </c:pt>
                <c:pt idx="425">
                  <c:v>44292</c:v>
                </c:pt>
                <c:pt idx="426">
                  <c:v>44293</c:v>
                </c:pt>
                <c:pt idx="427">
                  <c:v>44294</c:v>
                </c:pt>
                <c:pt idx="428">
                  <c:v>44295</c:v>
                </c:pt>
                <c:pt idx="429">
                  <c:v>44298</c:v>
                </c:pt>
                <c:pt idx="430">
                  <c:v>44299</c:v>
                </c:pt>
                <c:pt idx="431">
                  <c:v>44300</c:v>
                </c:pt>
                <c:pt idx="432">
                  <c:v>44301</c:v>
                </c:pt>
                <c:pt idx="433">
                  <c:v>44302</c:v>
                </c:pt>
                <c:pt idx="434">
                  <c:v>44305</c:v>
                </c:pt>
                <c:pt idx="435">
                  <c:v>44306</c:v>
                </c:pt>
                <c:pt idx="436">
                  <c:v>44307</c:v>
                </c:pt>
                <c:pt idx="437">
                  <c:v>44308</c:v>
                </c:pt>
                <c:pt idx="438">
                  <c:v>44309</c:v>
                </c:pt>
                <c:pt idx="439">
                  <c:v>44312</c:v>
                </c:pt>
                <c:pt idx="440">
                  <c:v>44313</c:v>
                </c:pt>
                <c:pt idx="441">
                  <c:v>44314</c:v>
                </c:pt>
                <c:pt idx="442">
                  <c:v>44315</c:v>
                </c:pt>
                <c:pt idx="443">
                  <c:v>44316</c:v>
                </c:pt>
                <c:pt idx="444">
                  <c:v>44319</c:v>
                </c:pt>
                <c:pt idx="445">
                  <c:v>44320</c:v>
                </c:pt>
                <c:pt idx="446">
                  <c:v>44321</c:v>
                </c:pt>
                <c:pt idx="447">
                  <c:v>44322</c:v>
                </c:pt>
                <c:pt idx="448">
                  <c:v>44323</c:v>
                </c:pt>
                <c:pt idx="449">
                  <c:v>44326</c:v>
                </c:pt>
                <c:pt idx="450">
                  <c:v>44327</c:v>
                </c:pt>
                <c:pt idx="451">
                  <c:v>44328</c:v>
                </c:pt>
                <c:pt idx="452">
                  <c:v>44329</c:v>
                </c:pt>
                <c:pt idx="453">
                  <c:v>44330</c:v>
                </c:pt>
                <c:pt idx="454">
                  <c:v>44333</c:v>
                </c:pt>
                <c:pt idx="455">
                  <c:v>44334</c:v>
                </c:pt>
                <c:pt idx="456">
                  <c:v>44335</c:v>
                </c:pt>
                <c:pt idx="457">
                  <c:v>44336</c:v>
                </c:pt>
                <c:pt idx="458">
                  <c:v>44337</c:v>
                </c:pt>
                <c:pt idx="459">
                  <c:v>44342</c:v>
                </c:pt>
                <c:pt idx="460">
                  <c:v>44343</c:v>
                </c:pt>
                <c:pt idx="461">
                  <c:v>44344</c:v>
                </c:pt>
                <c:pt idx="462">
                  <c:v>44347</c:v>
                </c:pt>
                <c:pt idx="463">
                  <c:v>44348</c:v>
                </c:pt>
                <c:pt idx="464">
                  <c:v>44349</c:v>
                </c:pt>
                <c:pt idx="465">
                  <c:v>44350</c:v>
                </c:pt>
                <c:pt idx="466">
                  <c:v>44351</c:v>
                </c:pt>
                <c:pt idx="467">
                  <c:v>44354</c:v>
                </c:pt>
                <c:pt idx="468">
                  <c:v>44355</c:v>
                </c:pt>
                <c:pt idx="469">
                  <c:v>44356</c:v>
                </c:pt>
                <c:pt idx="470">
                  <c:v>44357</c:v>
                </c:pt>
                <c:pt idx="471">
                  <c:v>44358</c:v>
                </c:pt>
                <c:pt idx="472">
                  <c:v>44361</c:v>
                </c:pt>
                <c:pt idx="473">
                  <c:v>44362</c:v>
                </c:pt>
                <c:pt idx="474">
                  <c:v>44363</c:v>
                </c:pt>
                <c:pt idx="475">
                  <c:v>44364</c:v>
                </c:pt>
                <c:pt idx="476">
                  <c:v>44365</c:v>
                </c:pt>
                <c:pt idx="477">
                  <c:v>44369</c:v>
                </c:pt>
                <c:pt idx="478">
                  <c:v>44370</c:v>
                </c:pt>
                <c:pt idx="479">
                  <c:v>44371</c:v>
                </c:pt>
                <c:pt idx="480">
                  <c:v>44372</c:v>
                </c:pt>
                <c:pt idx="481">
                  <c:v>44375</c:v>
                </c:pt>
                <c:pt idx="482">
                  <c:v>44376</c:v>
                </c:pt>
                <c:pt idx="483">
                  <c:v>44377</c:v>
                </c:pt>
                <c:pt idx="484">
                  <c:v>44378</c:v>
                </c:pt>
                <c:pt idx="485">
                  <c:v>44379</c:v>
                </c:pt>
                <c:pt idx="486">
                  <c:v>44382</c:v>
                </c:pt>
                <c:pt idx="487">
                  <c:v>44383</c:v>
                </c:pt>
                <c:pt idx="488">
                  <c:v>44384</c:v>
                </c:pt>
                <c:pt idx="489">
                  <c:v>44385</c:v>
                </c:pt>
                <c:pt idx="490">
                  <c:v>44389</c:v>
                </c:pt>
                <c:pt idx="491">
                  <c:v>44390</c:v>
                </c:pt>
                <c:pt idx="492">
                  <c:v>44391</c:v>
                </c:pt>
                <c:pt idx="493">
                  <c:v>44392</c:v>
                </c:pt>
                <c:pt idx="494">
                  <c:v>44393</c:v>
                </c:pt>
                <c:pt idx="495">
                  <c:v>44396</c:v>
                </c:pt>
                <c:pt idx="496">
                  <c:v>44397</c:v>
                </c:pt>
                <c:pt idx="497">
                  <c:v>44398</c:v>
                </c:pt>
                <c:pt idx="498">
                  <c:v>44399</c:v>
                </c:pt>
                <c:pt idx="499">
                  <c:v>44400</c:v>
                </c:pt>
                <c:pt idx="500">
                  <c:v>44403</c:v>
                </c:pt>
                <c:pt idx="501">
                  <c:v>44404</c:v>
                </c:pt>
                <c:pt idx="502">
                  <c:v>44405</c:v>
                </c:pt>
                <c:pt idx="503">
                  <c:v>44406</c:v>
                </c:pt>
                <c:pt idx="504">
                  <c:v>44407</c:v>
                </c:pt>
                <c:pt idx="505">
                  <c:v>44410</c:v>
                </c:pt>
                <c:pt idx="506">
                  <c:v>44411</c:v>
                </c:pt>
                <c:pt idx="507">
                  <c:v>44412</c:v>
                </c:pt>
                <c:pt idx="508">
                  <c:v>44413</c:v>
                </c:pt>
                <c:pt idx="509">
                  <c:v>44414</c:v>
                </c:pt>
                <c:pt idx="510">
                  <c:v>44417</c:v>
                </c:pt>
                <c:pt idx="511">
                  <c:v>44418</c:v>
                </c:pt>
                <c:pt idx="512">
                  <c:v>44419</c:v>
                </c:pt>
                <c:pt idx="513">
                  <c:v>44420</c:v>
                </c:pt>
                <c:pt idx="514">
                  <c:v>44421</c:v>
                </c:pt>
                <c:pt idx="515">
                  <c:v>44425</c:v>
                </c:pt>
                <c:pt idx="516">
                  <c:v>44426</c:v>
                </c:pt>
                <c:pt idx="517">
                  <c:v>44427</c:v>
                </c:pt>
                <c:pt idx="518">
                  <c:v>44428</c:v>
                </c:pt>
                <c:pt idx="519">
                  <c:v>44431</c:v>
                </c:pt>
                <c:pt idx="520">
                  <c:v>44432</c:v>
                </c:pt>
                <c:pt idx="521">
                  <c:v>44433</c:v>
                </c:pt>
                <c:pt idx="522">
                  <c:v>44434</c:v>
                </c:pt>
                <c:pt idx="523">
                  <c:v>44435</c:v>
                </c:pt>
                <c:pt idx="524">
                  <c:v>44438</c:v>
                </c:pt>
                <c:pt idx="525">
                  <c:v>44439</c:v>
                </c:pt>
                <c:pt idx="526">
                  <c:v>44440</c:v>
                </c:pt>
                <c:pt idx="527">
                  <c:v>44441</c:v>
                </c:pt>
                <c:pt idx="528">
                  <c:v>44442</c:v>
                </c:pt>
                <c:pt idx="529">
                  <c:v>44445</c:v>
                </c:pt>
                <c:pt idx="530">
                  <c:v>44446</c:v>
                </c:pt>
                <c:pt idx="531">
                  <c:v>44447</c:v>
                </c:pt>
                <c:pt idx="532">
                  <c:v>44448</c:v>
                </c:pt>
                <c:pt idx="533">
                  <c:v>44449</c:v>
                </c:pt>
                <c:pt idx="534">
                  <c:v>44452</c:v>
                </c:pt>
                <c:pt idx="535">
                  <c:v>44453</c:v>
                </c:pt>
                <c:pt idx="536">
                  <c:v>44454</c:v>
                </c:pt>
                <c:pt idx="537">
                  <c:v>44455</c:v>
                </c:pt>
                <c:pt idx="538">
                  <c:v>44456</c:v>
                </c:pt>
                <c:pt idx="539">
                  <c:v>44459</c:v>
                </c:pt>
                <c:pt idx="540">
                  <c:v>44460</c:v>
                </c:pt>
                <c:pt idx="541">
                  <c:v>44461</c:v>
                </c:pt>
                <c:pt idx="542">
                  <c:v>44462</c:v>
                </c:pt>
                <c:pt idx="543">
                  <c:v>44463</c:v>
                </c:pt>
                <c:pt idx="544">
                  <c:v>44466</c:v>
                </c:pt>
                <c:pt idx="545">
                  <c:v>44467</c:v>
                </c:pt>
                <c:pt idx="546">
                  <c:v>44468</c:v>
                </c:pt>
                <c:pt idx="547">
                  <c:v>44469</c:v>
                </c:pt>
                <c:pt idx="548">
                  <c:v>44470</c:v>
                </c:pt>
                <c:pt idx="549">
                  <c:v>44473</c:v>
                </c:pt>
                <c:pt idx="550">
                  <c:v>44474</c:v>
                </c:pt>
                <c:pt idx="551">
                  <c:v>44475</c:v>
                </c:pt>
                <c:pt idx="552">
                  <c:v>44476</c:v>
                </c:pt>
                <c:pt idx="553">
                  <c:v>44481</c:v>
                </c:pt>
                <c:pt idx="554">
                  <c:v>44482</c:v>
                </c:pt>
                <c:pt idx="555">
                  <c:v>44483</c:v>
                </c:pt>
                <c:pt idx="556">
                  <c:v>44484</c:v>
                </c:pt>
                <c:pt idx="557">
                  <c:v>44487</c:v>
                </c:pt>
                <c:pt idx="558">
                  <c:v>44488</c:v>
                </c:pt>
                <c:pt idx="559">
                  <c:v>44489</c:v>
                </c:pt>
                <c:pt idx="560">
                  <c:v>44490</c:v>
                </c:pt>
                <c:pt idx="561">
                  <c:v>44491</c:v>
                </c:pt>
                <c:pt idx="562">
                  <c:v>44494</c:v>
                </c:pt>
                <c:pt idx="563">
                  <c:v>44495</c:v>
                </c:pt>
                <c:pt idx="564">
                  <c:v>44496</c:v>
                </c:pt>
                <c:pt idx="565">
                  <c:v>44497</c:v>
                </c:pt>
                <c:pt idx="566">
                  <c:v>44498</c:v>
                </c:pt>
                <c:pt idx="567">
                  <c:v>44501</c:v>
                </c:pt>
                <c:pt idx="568">
                  <c:v>44502</c:v>
                </c:pt>
                <c:pt idx="569">
                  <c:v>44503</c:v>
                </c:pt>
                <c:pt idx="570">
                  <c:v>44504</c:v>
                </c:pt>
                <c:pt idx="571">
                  <c:v>44505</c:v>
                </c:pt>
                <c:pt idx="572">
                  <c:v>44508</c:v>
                </c:pt>
                <c:pt idx="573">
                  <c:v>44509</c:v>
                </c:pt>
                <c:pt idx="574">
                  <c:v>44510</c:v>
                </c:pt>
                <c:pt idx="575">
                  <c:v>44511</c:v>
                </c:pt>
                <c:pt idx="576">
                  <c:v>44512</c:v>
                </c:pt>
                <c:pt idx="577">
                  <c:v>44515</c:v>
                </c:pt>
                <c:pt idx="578">
                  <c:v>44516</c:v>
                </c:pt>
                <c:pt idx="579">
                  <c:v>44517</c:v>
                </c:pt>
                <c:pt idx="580">
                  <c:v>44518</c:v>
                </c:pt>
                <c:pt idx="581">
                  <c:v>44519</c:v>
                </c:pt>
                <c:pt idx="582">
                  <c:v>44523</c:v>
                </c:pt>
                <c:pt idx="583">
                  <c:v>44524</c:v>
                </c:pt>
                <c:pt idx="584">
                  <c:v>44525</c:v>
                </c:pt>
                <c:pt idx="585">
                  <c:v>44526</c:v>
                </c:pt>
                <c:pt idx="586">
                  <c:v>44529</c:v>
                </c:pt>
                <c:pt idx="587">
                  <c:v>44530</c:v>
                </c:pt>
                <c:pt idx="588">
                  <c:v>44531</c:v>
                </c:pt>
                <c:pt idx="589">
                  <c:v>44532</c:v>
                </c:pt>
                <c:pt idx="590">
                  <c:v>44533</c:v>
                </c:pt>
                <c:pt idx="591">
                  <c:v>44536</c:v>
                </c:pt>
                <c:pt idx="592">
                  <c:v>44537</c:v>
                </c:pt>
                <c:pt idx="593">
                  <c:v>44539</c:v>
                </c:pt>
                <c:pt idx="594">
                  <c:v>44540</c:v>
                </c:pt>
                <c:pt idx="595">
                  <c:v>44543</c:v>
                </c:pt>
                <c:pt idx="596">
                  <c:v>44544</c:v>
                </c:pt>
                <c:pt idx="597">
                  <c:v>44545</c:v>
                </c:pt>
                <c:pt idx="598">
                  <c:v>44546</c:v>
                </c:pt>
                <c:pt idx="599">
                  <c:v>44547</c:v>
                </c:pt>
                <c:pt idx="600">
                  <c:v>44550</c:v>
                </c:pt>
                <c:pt idx="601">
                  <c:v>44551</c:v>
                </c:pt>
                <c:pt idx="602">
                  <c:v>44552</c:v>
                </c:pt>
                <c:pt idx="603">
                  <c:v>44553</c:v>
                </c:pt>
                <c:pt idx="604">
                  <c:v>44557</c:v>
                </c:pt>
                <c:pt idx="605">
                  <c:v>44558</c:v>
                </c:pt>
                <c:pt idx="606">
                  <c:v>44559</c:v>
                </c:pt>
                <c:pt idx="607">
                  <c:v>44560</c:v>
                </c:pt>
                <c:pt idx="608">
                  <c:v>44564</c:v>
                </c:pt>
                <c:pt idx="609">
                  <c:v>44565</c:v>
                </c:pt>
                <c:pt idx="610">
                  <c:v>44566</c:v>
                </c:pt>
                <c:pt idx="611">
                  <c:v>44567</c:v>
                </c:pt>
                <c:pt idx="612">
                  <c:v>44568</c:v>
                </c:pt>
                <c:pt idx="613">
                  <c:v>44571</c:v>
                </c:pt>
                <c:pt idx="614">
                  <c:v>44572</c:v>
                </c:pt>
                <c:pt idx="615">
                  <c:v>44573</c:v>
                </c:pt>
                <c:pt idx="616">
                  <c:v>44574</c:v>
                </c:pt>
                <c:pt idx="617">
                  <c:v>44575</c:v>
                </c:pt>
                <c:pt idx="618">
                  <c:v>44578</c:v>
                </c:pt>
                <c:pt idx="619">
                  <c:v>44579</c:v>
                </c:pt>
                <c:pt idx="620">
                  <c:v>44580</c:v>
                </c:pt>
                <c:pt idx="621">
                  <c:v>44581</c:v>
                </c:pt>
                <c:pt idx="622">
                  <c:v>44582</c:v>
                </c:pt>
                <c:pt idx="623">
                  <c:v>44585</c:v>
                </c:pt>
                <c:pt idx="624">
                  <c:v>44586</c:v>
                </c:pt>
                <c:pt idx="625">
                  <c:v>44587</c:v>
                </c:pt>
                <c:pt idx="626">
                  <c:v>44588</c:v>
                </c:pt>
                <c:pt idx="627">
                  <c:v>44589</c:v>
                </c:pt>
                <c:pt idx="628">
                  <c:v>44592</c:v>
                </c:pt>
                <c:pt idx="629">
                  <c:v>44593</c:v>
                </c:pt>
                <c:pt idx="630">
                  <c:v>44594</c:v>
                </c:pt>
                <c:pt idx="631">
                  <c:v>44595</c:v>
                </c:pt>
                <c:pt idx="632">
                  <c:v>44596</c:v>
                </c:pt>
                <c:pt idx="633">
                  <c:v>44599</c:v>
                </c:pt>
                <c:pt idx="634">
                  <c:v>44600</c:v>
                </c:pt>
                <c:pt idx="635">
                  <c:v>44601</c:v>
                </c:pt>
                <c:pt idx="636">
                  <c:v>44602</c:v>
                </c:pt>
                <c:pt idx="637">
                  <c:v>44603</c:v>
                </c:pt>
                <c:pt idx="638">
                  <c:v>44606</c:v>
                </c:pt>
                <c:pt idx="639">
                  <c:v>44607</c:v>
                </c:pt>
                <c:pt idx="640">
                  <c:v>44608</c:v>
                </c:pt>
                <c:pt idx="641">
                  <c:v>44609</c:v>
                </c:pt>
                <c:pt idx="642">
                  <c:v>44610</c:v>
                </c:pt>
                <c:pt idx="643">
                  <c:v>44613</c:v>
                </c:pt>
                <c:pt idx="644">
                  <c:v>44614</c:v>
                </c:pt>
                <c:pt idx="645">
                  <c:v>44615</c:v>
                </c:pt>
                <c:pt idx="646">
                  <c:v>44616</c:v>
                </c:pt>
                <c:pt idx="647">
                  <c:v>44617</c:v>
                </c:pt>
                <c:pt idx="648">
                  <c:v>44622</c:v>
                </c:pt>
                <c:pt idx="649">
                  <c:v>44623</c:v>
                </c:pt>
                <c:pt idx="650">
                  <c:v>44624</c:v>
                </c:pt>
                <c:pt idx="651">
                  <c:v>44627</c:v>
                </c:pt>
                <c:pt idx="652">
                  <c:v>44628</c:v>
                </c:pt>
                <c:pt idx="653">
                  <c:v>44629</c:v>
                </c:pt>
                <c:pt idx="654">
                  <c:v>44630</c:v>
                </c:pt>
                <c:pt idx="655">
                  <c:v>44631</c:v>
                </c:pt>
                <c:pt idx="656">
                  <c:v>44634</c:v>
                </c:pt>
                <c:pt idx="657">
                  <c:v>44635</c:v>
                </c:pt>
                <c:pt idx="658">
                  <c:v>44636</c:v>
                </c:pt>
                <c:pt idx="659">
                  <c:v>44637</c:v>
                </c:pt>
                <c:pt idx="660">
                  <c:v>44638</c:v>
                </c:pt>
                <c:pt idx="661">
                  <c:v>44641</c:v>
                </c:pt>
                <c:pt idx="662">
                  <c:v>44642</c:v>
                </c:pt>
                <c:pt idx="663">
                  <c:v>44643</c:v>
                </c:pt>
                <c:pt idx="664">
                  <c:v>44645</c:v>
                </c:pt>
                <c:pt idx="665">
                  <c:v>44648</c:v>
                </c:pt>
                <c:pt idx="666">
                  <c:v>44649</c:v>
                </c:pt>
                <c:pt idx="667">
                  <c:v>44650</c:v>
                </c:pt>
                <c:pt idx="668">
                  <c:v>44651</c:v>
                </c:pt>
                <c:pt idx="669">
                  <c:v>44652</c:v>
                </c:pt>
                <c:pt idx="670">
                  <c:v>44655</c:v>
                </c:pt>
                <c:pt idx="671">
                  <c:v>44656</c:v>
                </c:pt>
                <c:pt idx="672">
                  <c:v>44657</c:v>
                </c:pt>
                <c:pt idx="673">
                  <c:v>44658</c:v>
                </c:pt>
                <c:pt idx="674">
                  <c:v>44659</c:v>
                </c:pt>
                <c:pt idx="675">
                  <c:v>44662</c:v>
                </c:pt>
                <c:pt idx="676">
                  <c:v>44663</c:v>
                </c:pt>
                <c:pt idx="677">
                  <c:v>44664</c:v>
                </c:pt>
                <c:pt idx="678">
                  <c:v>44669</c:v>
                </c:pt>
                <c:pt idx="679">
                  <c:v>44670</c:v>
                </c:pt>
                <c:pt idx="680">
                  <c:v>44671</c:v>
                </c:pt>
                <c:pt idx="681">
                  <c:v>44672</c:v>
                </c:pt>
                <c:pt idx="682">
                  <c:v>44673</c:v>
                </c:pt>
                <c:pt idx="683">
                  <c:v>44676</c:v>
                </c:pt>
                <c:pt idx="684">
                  <c:v>44677</c:v>
                </c:pt>
                <c:pt idx="685">
                  <c:v>44678</c:v>
                </c:pt>
                <c:pt idx="686">
                  <c:v>44679</c:v>
                </c:pt>
                <c:pt idx="687">
                  <c:v>44680</c:v>
                </c:pt>
                <c:pt idx="688">
                  <c:v>44683</c:v>
                </c:pt>
                <c:pt idx="689">
                  <c:v>44684</c:v>
                </c:pt>
                <c:pt idx="690">
                  <c:v>44685</c:v>
                </c:pt>
                <c:pt idx="691">
                  <c:v>44686</c:v>
                </c:pt>
                <c:pt idx="692">
                  <c:v>44687</c:v>
                </c:pt>
                <c:pt idx="693">
                  <c:v>44690</c:v>
                </c:pt>
                <c:pt idx="694">
                  <c:v>44691</c:v>
                </c:pt>
                <c:pt idx="695">
                  <c:v>44692</c:v>
                </c:pt>
                <c:pt idx="696">
                  <c:v>44693</c:v>
                </c:pt>
                <c:pt idx="697">
                  <c:v>44694</c:v>
                </c:pt>
                <c:pt idx="698">
                  <c:v>44697</c:v>
                </c:pt>
                <c:pt idx="699">
                  <c:v>44698</c:v>
                </c:pt>
                <c:pt idx="700">
                  <c:v>44700</c:v>
                </c:pt>
                <c:pt idx="701">
                  <c:v>44701</c:v>
                </c:pt>
                <c:pt idx="702">
                  <c:v>44704</c:v>
                </c:pt>
                <c:pt idx="703">
                  <c:v>44705</c:v>
                </c:pt>
                <c:pt idx="704">
                  <c:v>44707</c:v>
                </c:pt>
                <c:pt idx="705">
                  <c:v>44708</c:v>
                </c:pt>
                <c:pt idx="706">
                  <c:v>44711</c:v>
                </c:pt>
                <c:pt idx="707">
                  <c:v>44712</c:v>
                </c:pt>
                <c:pt idx="708">
                  <c:v>44713</c:v>
                </c:pt>
                <c:pt idx="709">
                  <c:v>44714</c:v>
                </c:pt>
                <c:pt idx="710">
                  <c:v>44715</c:v>
                </c:pt>
                <c:pt idx="711">
                  <c:v>44718</c:v>
                </c:pt>
                <c:pt idx="712">
                  <c:v>44719</c:v>
                </c:pt>
                <c:pt idx="713">
                  <c:v>44720</c:v>
                </c:pt>
                <c:pt idx="714">
                  <c:v>44721</c:v>
                </c:pt>
                <c:pt idx="715">
                  <c:v>44722</c:v>
                </c:pt>
                <c:pt idx="716">
                  <c:v>44725</c:v>
                </c:pt>
                <c:pt idx="717">
                  <c:v>44726</c:v>
                </c:pt>
                <c:pt idx="718">
                  <c:v>44727</c:v>
                </c:pt>
                <c:pt idx="719">
                  <c:v>44728</c:v>
                </c:pt>
                <c:pt idx="720">
                  <c:v>44733</c:v>
                </c:pt>
                <c:pt idx="721">
                  <c:v>44734</c:v>
                </c:pt>
                <c:pt idx="722">
                  <c:v>44735</c:v>
                </c:pt>
                <c:pt idx="723">
                  <c:v>44736</c:v>
                </c:pt>
                <c:pt idx="724">
                  <c:v>44739</c:v>
                </c:pt>
                <c:pt idx="725">
                  <c:v>44740</c:v>
                </c:pt>
                <c:pt idx="726">
                  <c:v>44741</c:v>
                </c:pt>
                <c:pt idx="727">
                  <c:v>44742</c:v>
                </c:pt>
                <c:pt idx="728">
                  <c:v>44743</c:v>
                </c:pt>
                <c:pt idx="729">
                  <c:v>44746</c:v>
                </c:pt>
                <c:pt idx="730">
                  <c:v>44747</c:v>
                </c:pt>
                <c:pt idx="731">
                  <c:v>44748</c:v>
                </c:pt>
                <c:pt idx="732">
                  <c:v>44749</c:v>
                </c:pt>
                <c:pt idx="733">
                  <c:v>44750</c:v>
                </c:pt>
                <c:pt idx="734">
                  <c:v>44753</c:v>
                </c:pt>
                <c:pt idx="735">
                  <c:v>44754</c:v>
                </c:pt>
                <c:pt idx="736">
                  <c:v>44755</c:v>
                </c:pt>
                <c:pt idx="737">
                  <c:v>44756</c:v>
                </c:pt>
                <c:pt idx="738">
                  <c:v>44757</c:v>
                </c:pt>
                <c:pt idx="739">
                  <c:v>44760</c:v>
                </c:pt>
                <c:pt idx="740">
                  <c:v>44761</c:v>
                </c:pt>
                <c:pt idx="741">
                  <c:v>44762</c:v>
                </c:pt>
                <c:pt idx="742">
                  <c:v>44763</c:v>
                </c:pt>
                <c:pt idx="743">
                  <c:v>44764</c:v>
                </c:pt>
                <c:pt idx="744">
                  <c:v>44767</c:v>
                </c:pt>
                <c:pt idx="745">
                  <c:v>44768</c:v>
                </c:pt>
                <c:pt idx="746">
                  <c:v>44769</c:v>
                </c:pt>
                <c:pt idx="747">
                  <c:v>44770</c:v>
                </c:pt>
                <c:pt idx="748">
                  <c:v>44771</c:v>
                </c:pt>
                <c:pt idx="749">
                  <c:v>44774</c:v>
                </c:pt>
                <c:pt idx="750">
                  <c:v>44775</c:v>
                </c:pt>
                <c:pt idx="751">
                  <c:v>44776</c:v>
                </c:pt>
                <c:pt idx="752">
                  <c:v>44777</c:v>
                </c:pt>
                <c:pt idx="753">
                  <c:v>44778</c:v>
                </c:pt>
                <c:pt idx="754">
                  <c:v>44781</c:v>
                </c:pt>
                <c:pt idx="755">
                  <c:v>44782</c:v>
                </c:pt>
                <c:pt idx="756">
                  <c:v>44783</c:v>
                </c:pt>
                <c:pt idx="757">
                  <c:v>44784</c:v>
                </c:pt>
                <c:pt idx="758">
                  <c:v>44785</c:v>
                </c:pt>
                <c:pt idx="759">
                  <c:v>44788</c:v>
                </c:pt>
                <c:pt idx="760">
                  <c:v>44789</c:v>
                </c:pt>
                <c:pt idx="761">
                  <c:v>44790</c:v>
                </c:pt>
                <c:pt idx="762">
                  <c:v>44791</c:v>
                </c:pt>
                <c:pt idx="763">
                  <c:v>44792</c:v>
                </c:pt>
                <c:pt idx="764">
                  <c:v>44795</c:v>
                </c:pt>
                <c:pt idx="765">
                  <c:v>44796</c:v>
                </c:pt>
                <c:pt idx="766">
                  <c:v>44797</c:v>
                </c:pt>
                <c:pt idx="767">
                  <c:v>44798</c:v>
                </c:pt>
                <c:pt idx="768">
                  <c:v>44799</c:v>
                </c:pt>
                <c:pt idx="769">
                  <c:v>44802</c:v>
                </c:pt>
                <c:pt idx="770">
                  <c:v>44803</c:v>
                </c:pt>
                <c:pt idx="771">
                  <c:v>44804</c:v>
                </c:pt>
                <c:pt idx="772">
                  <c:v>44805</c:v>
                </c:pt>
                <c:pt idx="773">
                  <c:v>44806</c:v>
                </c:pt>
                <c:pt idx="774">
                  <c:v>44809</c:v>
                </c:pt>
                <c:pt idx="775">
                  <c:v>44810</c:v>
                </c:pt>
                <c:pt idx="776">
                  <c:v>44811</c:v>
                </c:pt>
                <c:pt idx="777">
                  <c:v>44812</c:v>
                </c:pt>
                <c:pt idx="778">
                  <c:v>44813</c:v>
                </c:pt>
                <c:pt idx="779">
                  <c:v>44816</c:v>
                </c:pt>
                <c:pt idx="780">
                  <c:v>44817</c:v>
                </c:pt>
                <c:pt idx="781">
                  <c:v>44818</c:v>
                </c:pt>
                <c:pt idx="782">
                  <c:v>44819</c:v>
                </c:pt>
                <c:pt idx="783">
                  <c:v>44820</c:v>
                </c:pt>
                <c:pt idx="784">
                  <c:v>44823</c:v>
                </c:pt>
                <c:pt idx="785">
                  <c:v>44824</c:v>
                </c:pt>
                <c:pt idx="786">
                  <c:v>44825</c:v>
                </c:pt>
                <c:pt idx="787">
                  <c:v>44826</c:v>
                </c:pt>
                <c:pt idx="788">
                  <c:v>44827</c:v>
                </c:pt>
                <c:pt idx="789">
                  <c:v>44830</c:v>
                </c:pt>
                <c:pt idx="790">
                  <c:v>44831</c:v>
                </c:pt>
                <c:pt idx="791">
                  <c:v>44832</c:v>
                </c:pt>
                <c:pt idx="792">
                  <c:v>44833</c:v>
                </c:pt>
                <c:pt idx="793">
                  <c:v>44834</c:v>
                </c:pt>
                <c:pt idx="794">
                  <c:v>44837</c:v>
                </c:pt>
                <c:pt idx="795">
                  <c:v>44838</c:v>
                </c:pt>
                <c:pt idx="796">
                  <c:v>44839</c:v>
                </c:pt>
                <c:pt idx="797">
                  <c:v>44840</c:v>
                </c:pt>
                <c:pt idx="798">
                  <c:v>44841</c:v>
                </c:pt>
                <c:pt idx="799">
                  <c:v>44844</c:v>
                </c:pt>
                <c:pt idx="800">
                  <c:v>44845</c:v>
                </c:pt>
                <c:pt idx="801">
                  <c:v>44846</c:v>
                </c:pt>
                <c:pt idx="802">
                  <c:v>44847</c:v>
                </c:pt>
                <c:pt idx="803">
                  <c:v>44848</c:v>
                </c:pt>
                <c:pt idx="804">
                  <c:v>44851</c:v>
                </c:pt>
                <c:pt idx="805">
                  <c:v>44852</c:v>
                </c:pt>
                <c:pt idx="806">
                  <c:v>44853</c:v>
                </c:pt>
                <c:pt idx="807">
                  <c:v>44854</c:v>
                </c:pt>
                <c:pt idx="808">
                  <c:v>44855</c:v>
                </c:pt>
                <c:pt idx="809">
                  <c:v>44858</c:v>
                </c:pt>
                <c:pt idx="810">
                  <c:v>44859</c:v>
                </c:pt>
                <c:pt idx="811">
                  <c:v>44860</c:v>
                </c:pt>
                <c:pt idx="812">
                  <c:v>44861</c:v>
                </c:pt>
                <c:pt idx="813">
                  <c:v>44862</c:v>
                </c:pt>
                <c:pt idx="814">
                  <c:v>44865</c:v>
                </c:pt>
                <c:pt idx="815">
                  <c:v>44866</c:v>
                </c:pt>
                <c:pt idx="816">
                  <c:v>44867</c:v>
                </c:pt>
                <c:pt idx="817">
                  <c:v>44868</c:v>
                </c:pt>
                <c:pt idx="818">
                  <c:v>44869</c:v>
                </c:pt>
                <c:pt idx="819">
                  <c:v>44872</c:v>
                </c:pt>
                <c:pt idx="820">
                  <c:v>44873</c:v>
                </c:pt>
                <c:pt idx="821">
                  <c:v>44874</c:v>
                </c:pt>
                <c:pt idx="822">
                  <c:v>44875</c:v>
                </c:pt>
                <c:pt idx="823">
                  <c:v>44876</c:v>
                </c:pt>
                <c:pt idx="824">
                  <c:v>44879</c:v>
                </c:pt>
                <c:pt idx="825">
                  <c:v>44880</c:v>
                </c:pt>
                <c:pt idx="826">
                  <c:v>44881</c:v>
                </c:pt>
                <c:pt idx="827">
                  <c:v>44882</c:v>
                </c:pt>
                <c:pt idx="828">
                  <c:v>44883</c:v>
                </c:pt>
                <c:pt idx="829">
                  <c:v>44886</c:v>
                </c:pt>
                <c:pt idx="830">
                  <c:v>44887</c:v>
                </c:pt>
                <c:pt idx="831">
                  <c:v>44888</c:v>
                </c:pt>
                <c:pt idx="832">
                  <c:v>44889</c:v>
                </c:pt>
                <c:pt idx="833">
                  <c:v>44890</c:v>
                </c:pt>
                <c:pt idx="834">
                  <c:v>44893</c:v>
                </c:pt>
                <c:pt idx="835">
                  <c:v>44894</c:v>
                </c:pt>
                <c:pt idx="836">
                  <c:v>44895</c:v>
                </c:pt>
                <c:pt idx="837">
                  <c:v>44896</c:v>
                </c:pt>
                <c:pt idx="838">
                  <c:v>44897</c:v>
                </c:pt>
                <c:pt idx="839">
                  <c:v>44900</c:v>
                </c:pt>
                <c:pt idx="840">
                  <c:v>44901</c:v>
                </c:pt>
                <c:pt idx="841">
                  <c:v>44902</c:v>
                </c:pt>
                <c:pt idx="842">
                  <c:v>44903</c:v>
                </c:pt>
                <c:pt idx="843">
                  <c:v>44904</c:v>
                </c:pt>
                <c:pt idx="844">
                  <c:v>44907</c:v>
                </c:pt>
                <c:pt idx="845">
                  <c:v>44908</c:v>
                </c:pt>
                <c:pt idx="846">
                  <c:v>44909</c:v>
                </c:pt>
                <c:pt idx="847">
                  <c:v>44910</c:v>
                </c:pt>
                <c:pt idx="848">
                  <c:v>44911</c:v>
                </c:pt>
                <c:pt idx="849">
                  <c:v>44914</c:v>
                </c:pt>
                <c:pt idx="850">
                  <c:v>44915</c:v>
                </c:pt>
                <c:pt idx="851">
                  <c:v>44916</c:v>
                </c:pt>
                <c:pt idx="852">
                  <c:v>44917</c:v>
                </c:pt>
                <c:pt idx="853">
                  <c:v>44918</c:v>
                </c:pt>
                <c:pt idx="854">
                  <c:v>44921</c:v>
                </c:pt>
                <c:pt idx="855">
                  <c:v>44922</c:v>
                </c:pt>
                <c:pt idx="856">
                  <c:v>44923</c:v>
                </c:pt>
                <c:pt idx="857">
                  <c:v>44924</c:v>
                </c:pt>
                <c:pt idx="858">
                  <c:v>44925</c:v>
                </c:pt>
                <c:pt idx="859">
                  <c:v>44928</c:v>
                </c:pt>
                <c:pt idx="860">
                  <c:v>44929</c:v>
                </c:pt>
                <c:pt idx="861">
                  <c:v>44930</c:v>
                </c:pt>
                <c:pt idx="862">
                  <c:v>44931</c:v>
                </c:pt>
                <c:pt idx="863">
                  <c:v>44932</c:v>
                </c:pt>
                <c:pt idx="864">
                  <c:v>44935</c:v>
                </c:pt>
                <c:pt idx="865">
                  <c:v>44936</c:v>
                </c:pt>
                <c:pt idx="866">
                  <c:v>44937</c:v>
                </c:pt>
                <c:pt idx="867">
                  <c:v>44938</c:v>
                </c:pt>
              </c:numCache>
            </c:numRef>
          </c:cat>
          <c:val>
            <c:numRef>
              <c:f>'TC MULTIPLE'!$N$132:$N$999</c:f>
              <c:numCache>
                <c:formatCode>_ * #,##0.00_ ;_ * \-#,##0.00_ ;_ * "-"??_ ;_ @_ </c:formatCode>
                <c:ptCount val="868"/>
                <c:pt idx="0">
                  <c:v>43.7</c:v>
                </c:pt>
                <c:pt idx="1">
                  <c:v>43.48</c:v>
                </c:pt>
                <c:pt idx="2">
                  <c:v>43.45</c:v>
                </c:pt>
                <c:pt idx="3">
                  <c:v>43.25</c:v>
                </c:pt>
                <c:pt idx="4">
                  <c:v>42.89</c:v>
                </c:pt>
                <c:pt idx="5">
                  <c:v>43.1</c:v>
                </c:pt>
                <c:pt idx="6">
                  <c:v>43.09</c:v>
                </c:pt>
                <c:pt idx="7">
                  <c:v>42.92</c:v>
                </c:pt>
                <c:pt idx="8">
                  <c:v>42.85</c:v>
                </c:pt>
                <c:pt idx="9">
                  <c:v>43.41</c:v>
                </c:pt>
                <c:pt idx="10">
                  <c:v>43.78</c:v>
                </c:pt>
                <c:pt idx="11">
                  <c:v>43.71</c:v>
                </c:pt>
                <c:pt idx="12">
                  <c:v>43.61</c:v>
                </c:pt>
                <c:pt idx="13">
                  <c:v>43.62</c:v>
                </c:pt>
                <c:pt idx="14">
                  <c:v>43.61</c:v>
                </c:pt>
                <c:pt idx="15">
                  <c:v>43.87</c:v>
                </c:pt>
                <c:pt idx="16">
                  <c:v>44.05</c:v>
                </c:pt>
                <c:pt idx="17">
                  <c:v>44.56</c:v>
                </c:pt>
                <c:pt idx="18">
                  <c:v>44.51</c:v>
                </c:pt>
                <c:pt idx="19">
                  <c:v>44.93</c:v>
                </c:pt>
                <c:pt idx="20">
                  <c:v>45.06</c:v>
                </c:pt>
                <c:pt idx="21">
                  <c:v>45.03</c:v>
                </c:pt>
                <c:pt idx="22">
                  <c:v>45.55</c:v>
                </c:pt>
                <c:pt idx="23">
                  <c:v>45.89</c:v>
                </c:pt>
                <c:pt idx="24">
                  <c:v>46.68</c:v>
                </c:pt>
                <c:pt idx="25">
                  <c:v>46.48</c:v>
                </c:pt>
                <c:pt idx="26">
                  <c:v>46.8</c:v>
                </c:pt>
                <c:pt idx="27">
                  <c:v>46.47</c:v>
                </c:pt>
                <c:pt idx="28">
                  <c:v>46.55</c:v>
                </c:pt>
                <c:pt idx="29">
                  <c:v>57.3</c:v>
                </c:pt>
                <c:pt idx="30">
                  <c:v>58.14</c:v>
                </c:pt>
                <c:pt idx="31">
                  <c:v>62.18</c:v>
                </c:pt>
                <c:pt idx="32">
                  <c:v>59.72</c:v>
                </c:pt>
                <c:pt idx="33">
                  <c:v>58.12</c:v>
                </c:pt>
                <c:pt idx="34">
                  <c:v>57.39</c:v>
                </c:pt>
                <c:pt idx="35">
                  <c:v>57.27</c:v>
                </c:pt>
                <c:pt idx="36">
                  <c:v>57.24</c:v>
                </c:pt>
                <c:pt idx="37">
                  <c:v>57.31</c:v>
                </c:pt>
                <c:pt idx="38">
                  <c:v>57.21</c:v>
                </c:pt>
                <c:pt idx="39">
                  <c:v>58.66</c:v>
                </c:pt>
                <c:pt idx="40">
                  <c:v>60.17</c:v>
                </c:pt>
                <c:pt idx="41">
                  <c:v>60.3</c:v>
                </c:pt>
                <c:pt idx="42">
                  <c:v>62.04</c:v>
                </c:pt>
                <c:pt idx="43">
                  <c:v>58.41</c:v>
                </c:pt>
                <c:pt idx="44">
                  <c:v>58.49</c:v>
                </c:pt>
                <c:pt idx="45">
                  <c:v>58.06</c:v>
                </c:pt>
                <c:pt idx="46">
                  <c:v>58.21</c:v>
                </c:pt>
                <c:pt idx="47">
                  <c:v>58.02</c:v>
                </c:pt>
                <c:pt idx="48">
                  <c:v>58.14</c:v>
                </c:pt>
                <c:pt idx="49">
                  <c:v>58.13</c:v>
                </c:pt>
                <c:pt idx="50">
                  <c:v>58.13</c:v>
                </c:pt>
                <c:pt idx="51">
                  <c:v>58.41</c:v>
                </c:pt>
                <c:pt idx="52">
                  <c:v>58.44</c:v>
                </c:pt>
                <c:pt idx="53">
                  <c:v>58.78</c:v>
                </c:pt>
                <c:pt idx="54">
                  <c:v>59.06</c:v>
                </c:pt>
                <c:pt idx="55">
                  <c:v>59.15</c:v>
                </c:pt>
                <c:pt idx="56">
                  <c:v>59.07</c:v>
                </c:pt>
                <c:pt idx="57">
                  <c:v>59.08</c:v>
                </c:pt>
                <c:pt idx="58">
                  <c:v>59.32</c:v>
                </c:pt>
                <c:pt idx="59">
                  <c:v>59.34</c:v>
                </c:pt>
                <c:pt idx="60">
                  <c:v>59.34</c:v>
                </c:pt>
                <c:pt idx="61">
                  <c:v>59.51</c:v>
                </c:pt>
                <c:pt idx="62">
                  <c:v>59.56</c:v>
                </c:pt>
                <c:pt idx="63">
                  <c:v>59.82</c:v>
                </c:pt>
                <c:pt idx="64">
                  <c:v>60.1</c:v>
                </c:pt>
                <c:pt idx="65">
                  <c:v>60.22</c:v>
                </c:pt>
                <c:pt idx="66">
                  <c:v>60.22</c:v>
                </c:pt>
                <c:pt idx="67">
                  <c:v>60.09</c:v>
                </c:pt>
                <c:pt idx="68">
                  <c:v>60.19</c:v>
                </c:pt>
                <c:pt idx="69">
                  <c:v>60.24</c:v>
                </c:pt>
                <c:pt idx="70">
                  <c:v>60.29</c:v>
                </c:pt>
                <c:pt idx="71">
                  <c:v>60.3</c:v>
                </c:pt>
                <c:pt idx="72">
                  <c:v>60.31</c:v>
                </c:pt>
                <c:pt idx="73">
                  <c:v>60.43</c:v>
                </c:pt>
                <c:pt idx="74">
                  <c:v>60.53</c:v>
                </c:pt>
                <c:pt idx="75">
                  <c:v>60.59</c:v>
                </c:pt>
                <c:pt idx="76">
                  <c:v>60.73</c:v>
                </c:pt>
                <c:pt idx="77">
                  <c:v>60.99</c:v>
                </c:pt>
                <c:pt idx="78">
                  <c:v>61.33</c:v>
                </c:pt>
                <c:pt idx="79">
                  <c:v>62.37</c:v>
                </c:pt>
                <c:pt idx="80">
                  <c:v>63.34</c:v>
                </c:pt>
                <c:pt idx="81">
                  <c:v>65</c:v>
                </c:pt>
                <c:pt idx="82">
                  <c:v>63.45</c:v>
                </c:pt>
                <c:pt idx="83">
                  <c:v>63.42</c:v>
                </c:pt>
                <c:pt idx="84">
                  <c:v>63.42</c:v>
                </c:pt>
                <c:pt idx="85">
                  <c:v>63.22</c:v>
                </c:pt>
                <c:pt idx="86">
                  <c:v>63.35</c:v>
                </c:pt>
                <c:pt idx="87">
                  <c:v>63.32</c:v>
                </c:pt>
                <c:pt idx="88">
                  <c:v>63.26</c:v>
                </c:pt>
                <c:pt idx="89">
                  <c:v>63.22</c:v>
                </c:pt>
                <c:pt idx="90">
                  <c:v>63.22</c:v>
                </c:pt>
                <c:pt idx="91">
                  <c:v>63.05</c:v>
                </c:pt>
                <c:pt idx="92">
                  <c:v>63.07</c:v>
                </c:pt>
                <c:pt idx="93">
                  <c:v>62.98</c:v>
                </c:pt>
                <c:pt idx="94">
                  <c:v>63</c:v>
                </c:pt>
                <c:pt idx="95">
                  <c:v>62.97</c:v>
                </c:pt>
                <c:pt idx="96">
                  <c:v>62.93</c:v>
                </c:pt>
                <c:pt idx="97">
                  <c:v>62.9</c:v>
                </c:pt>
                <c:pt idx="98">
                  <c:v>62.9</c:v>
                </c:pt>
                <c:pt idx="99">
                  <c:v>62.91</c:v>
                </c:pt>
                <c:pt idx="100">
                  <c:v>62.91</c:v>
                </c:pt>
                <c:pt idx="101">
                  <c:v>62.87</c:v>
                </c:pt>
                <c:pt idx="102">
                  <c:v>62.87</c:v>
                </c:pt>
                <c:pt idx="103">
                  <c:v>62.88</c:v>
                </c:pt>
                <c:pt idx="104">
                  <c:v>62.93</c:v>
                </c:pt>
                <c:pt idx="105">
                  <c:v>62.93</c:v>
                </c:pt>
                <c:pt idx="106">
                  <c:v>62.9</c:v>
                </c:pt>
                <c:pt idx="107">
                  <c:v>62.94</c:v>
                </c:pt>
                <c:pt idx="108">
                  <c:v>62.94</c:v>
                </c:pt>
                <c:pt idx="109">
                  <c:v>62.94</c:v>
                </c:pt>
                <c:pt idx="110">
                  <c:v>62.99</c:v>
                </c:pt>
                <c:pt idx="111">
                  <c:v>63</c:v>
                </c:pt>
                <c:pt idx="112">
                  <c:v>63.08</c:v>
                </c:pt>
                <c:pt idx="113">
                  <c:v>63.09</c:v>
                </c:pt>
                <c:pt idx="114">
                  <c:v>63.07</c:v>
                </c:pt>
                <c:pt idx="115">
                  <c:v>63.09</c:v>
                </c:pt>
                <c:pt idx="116">
                  <c:v>82.01700000000001</c:v>
                </c:pt>
                <c:pt idx="117">
                  <c:v>82.004000000000005</c:v>
                </c:pt>
                <c:pt idx="118">
                  <c:v>82.004000000000005</c:v>
                </c:pt>
                <c:pt idx="119">
                  <c:v>81.887</c:v>
                </c:pt>
                <c:pt idx="120">
                  <c:v>81.900000000000006</c:v>
                </c:pt>
                <c:pt idx="121">
                  <c:v>81.887</c:v>
                </c:pt>
                <c:pt idx="122">
                  <c:v>81.887</c:v>
                </c:pt>
                <c:pt idx="123">
                  <c:v>81.887</c:v>
                </c:pt>
                <c:pt idx="124">
                  <c:v>81.900000000000006</c:v>
                </c:pt>
                <c:pt idx="125">
                  <c:v>81.873999999999995</c:v>
                </c:pt>
                <c:pt idx="126">
                  <c:v>81.887</c:v>
                </c:pt>
                <c:pt idx="127">
                  <c:v>81.887</c:v>
                </c:pt>
                <c:pt idx="128">
                  <c:v>81.887</c:v>
                </c:pt>
                <c:pt idx="129">
                  <c:v>81.873999999999995</c:v>
                </c:pt>
                <c:pt idx="130">
                  <c:v>81.847999999999999</c:v>
                </c:pt>
                <c:pt idx="131">
                  <c:v>81.847999999999999</c:v>
                </c:pt>
                <c:pt idx="132">
                  <c:v>81.861000000000004</c:v>
                </c:pt>
                <c:pt idx="133">
                  <c:v>81.873999999999995</c:v>
                </c:pt>
                <c:pt idx="134">
                  <c:v>81.861000000000004</c:v>
                </c:pt>
                <c:pt idx="135">
                  <c:v>81.861000000000004</c:v>
                </c:pt>
                <c:pt idx="136">
                  <c:v>81.861000000000004</c:v>
                </c:pt>
                <c:pt idx="137">
                  <c:v>81.873999999999995</c:v>
                </c:pt>
                <c:pt idx="138">
                  <c:v>81.873999999999995</c:v>
                </c:pt>
                <c:pt idx="139">
                  <c:v>81.873999999999995</c:v>
                </c:pt>
                <c:pt idx="140">
                  <c:v>81.873999999999995</c:v>
                </c:pt>
                <c:pt idx="141">
                  <c:v>81.861000000000004</c:v>
                </c:pt>
                <c:pt idx="142">
                  <c:v>81.991</c:v>
                </c:pt>
                <c:pt idx="143">
                  <c:v>81.861000000000004</c:v>
                </c:pt>
                <c:pt idx="144">
                  <c:v>81.861000000000004</c:v>
                </c:pt>
                <c:pt idx="145">
                  <c:v>81.939000000000007</c:v>
                </c:pt>
                <c:pt idx="146">
                  <c:v>81.965000000000003</c:v>
                </c:pt>
                <c:pt idx="147">
                  <c:v>81.991</c:v>
                </c:pt>
                <c:pt idx="148">
                  <c:v>82.03</c:v>
                </c:pt>
                <c:pt idx="149">
                  <c:v>81.912999999999997</c:v>
                </c:pt>
                <c:pt idx="150">
                  <c:v>81.965000000000003</c:v>
                </c:pt>
                <c:pt idx="151">
                  <c:v>82.303000000000011</c:v>
                </c:pt>
                <c:pt idx="152">
                  <c:v>82.498000000000005</c:v>
                </c:pt>
                <c:pt idx="153">
                  <c:v>82.706000000000003</c:v>
                </c:pt>
                <c:pt idx="154">
                  <c:v>82.757999999999996</c:v>
                </c:pt>
                <c:pt idx="155">
                  <c:v>82.849000000000004</c:v>
                </c:pt>
                <c:pt idx="156">
                  <c:v>82.914000000000001</c:v>
                </c:pt>
                <c:pt idx="157">
                  <c:v>83.187000000000012</c:v>
                </c:pt>
                <c:pt idx="158">
                  <c:v>82.823000000000008</c:v>
                </c:pt>
                <c:pt idx="159">
                  <c:v>83.018000000000001</c:v>
                </c:pt>
                <c:pt idx="160">
                  <c:v>83.187000000000012</c:v>
                </c:pt>
                <c:pt idx="161">
                  <c:v>83.317000000000007</c:v>
                </c:pt>
                <c:pt idx="162">
                  <c:v>83.239000000000004</c:v>
                </c:pt>
                <c:pt idx="163">
                  <c:v>83.538000000000011</c:v>
                </c:pt>
                <c:pt idx="164">
                  <c:v>83.707000000000008</c:v>
                </c:pt>
                <c:pt idx="165">
                  <c:v>83.863000000000014</c:v>
                </c:pt>
                <c:pt idx="166">
                  <c:v>83.88900000000001</c:v>
                </c:pt>
                <c:pt idx="167">
                  <c:v>83.733000000000004</c:v>
                </c:pt>
                <c:pt idx="168">
                  <c:v>84.12299999999999</c:v>
                </c:pt>
                <c:pt idx="169">
                  <c:v>84.12299999999999</c:v>
                </c:pt>
                <c:pt idx="170">
                  <c:v>84.135999999999996</c:v>
                </c:pt>
                <c:pt idx="171">
                  <c:v>84.161999999999992</c:v>
                </c:pt>
                <c:pt idx="172">
                  <c:v>84.525999999999996</c:v>
                </c:pt>
                <c:pt idx="173">
                  <c:v>84.564999999999998</c:v>
                </c:pt>
                <c:pt idx="174">
                  <c:v>84.617000000000004</c:v>
                </c:pt>
                <c:pt idx="175">
                  <c:v>84.447999999999993</c:v>
                </c:pt>
                <c:pt idx="176">
                  <c:v>85.097999999999999</c:v>
                </c:pt>
                <c:pt idx="177">
                  <c:v>85.26700000000001</c:v>
                </c:pt>
                <c:pt idx="178">
                  <c:v>85.682999999999993</c:v>
                </c:pt>
                <c:pt idx="179">
                  <c:v>85.60499999999999</c:v>
                </c:pt>
                <c:pt idx="180">
                  <c:v>85.968999999999994</c:v>
                </c:pt>
                <c:pt idx="181">
                  <c:v>86.372</c:v>
                </c:pt>
                <c:pt idx="182">
                  <c:v>86.554000000000002</c:v>
                </c:pt>
                <c:pt idx="183">
                  <c:v>86.593000000000004</c:v>
                </c:pt>
                <c:pt idx="184">
                  <c:v>86.463000000000008</c:v>
                </c:pt>
                <c:pt idx="185">
                  <c:v>86.905000000000001</c:v>
                </c:pt>
                <c:pt idx="186">
                  <c:v>87.074000000000012</c:v>
                </c:pt>
                <c:pt idx="187">
                  <c:v>87.217000000000013</c:v>
                </c:pt>
                <c:pt idx="188">
                  <c:v>87.190999999999988</c:v>
                </c:pt>
                <c:pt idx="189">
                  <c:v>87.659000000000006</c:v>
                </c:pt>
                <c:pt idx="190">
                  <c:v>87.789000000000001</c:v>
                </c:pt>
                <c:pt idx="191">
                  <c:v>87.88</c:v>
                </c:pt>
                <c:pt idx="192">
                  <c:v>88.231000000000009</c:v>
                </c:pt>
                <c:pt idx="193">
                  <c:v>88.347999999999999</c:v>
                </c:pt>
                <c:pt idx="194">
                  <c:v>88.347999999999999</c:v>
                </c:pt>
                <c:pt idx="195">
                  <c:v>88.347999999999999</c:v>
                </c:pt>
                <c:pt idx="196">
                  <c:v>88.842000000000013</c:v>
                </c:pt>
                <c:pt idx="197">
                  <c:v>88.971999999999994</c:v>
                </c:pt>
                <c:pt idx="198">
                  <c:v>89.296999999999997</c:v>
                </c:pt>
                <c:pt idx="199">
                  <c:v>89.557000000000002</c:v>
                </c:pt>
                <c:pt idx="200">
                  <c:v>89.661000000000001</c:v>
                </c:pt>
                <c:pt idx="201">
                  <c:v>89.790999999999997</c:v>
                </c:pt>
                <c:pt idx="202">
                  <c:v>89.908000000000001</c:v>
                </c:pt>
                <c:pt idx="203">
                  <c:v>89.908000000000001</c:v>
                </c:pt>
                <c:pt idx="204">
                  <c:v>90.103000000000009</c:v>
                </c:pt>
                <c:pt idx="205">
                  <c:v>90.298000000000002</c:v>
                </c:pt>
                <c:pt idx="206">
                  <c:v>90.402000000000015</c:v>
                </c:pt>
                <c:pt idx="207">
                  <c:v>90.518999999999991</c:v>
                </c:pt>
                <c:pt idx="208">
                  <c:v>90.518999999999991</c:v>
                </c:pt>
                <c:pt idx="209">
                  <c:v>90.557999999999993</c:v>
                </c:pt>
                <c:pt idx="210">
                  <c:v>90.792000000000002</c:v>
                </c:pt>
                <c:pt idx="211">
                  <c:v>91.064999999999998</c:v>
                </c:pt>
                <c:pt idx="212">
                  <c:v>91.078000000000003</c:v>
                </c:pt>
                <c:pt idx="213">
                  <c:v>91.338000000000008</c:v>
                </c:pt>
                <c:pt idx="214">
                  <c:v>91.415999999999997</c:v>
                </c:pt>
                <c:pt idx="215">
                  <c:v>91.429000000000002</c:v>
                </c:pt>
                <c:pt idx="216">
                  <c:v>91.494</c:v>
                </c:pt>
                <c:pt idx="217">
                  <c:v>91.754000000000005</c:v>
                </c:pt>
                <c:pt idx="218">
                  <c:v>91.793000000000006</c:v>
                </c:pt>
                <c:pt idx="219">
                  <c:v>91.819000000000003</c:v>
                </c:pt>
                <c:pt idx="220">
                  <c:v>91.897000000000006</c:v>
                </c:pt>
                <c:pt idx="221">
                  <c:v>91.988000000000014</c:v>
                </c:pt>
                <c:pt idx="222">
                  <c:v>91.936000000000007</c:v>
                </c:pt>
                <c:pt idx="223">
                  <c:v>92.313000000000017</c:v>
                </c:pt>
                <c:pt idx="224">
                  <c:v>92.196000000000012</c:v>
                </c:pt>
                <c:pt idx="225">
                  <c:v>92.495000000000005</c:v>
                </c:pt>
                <c:pt idx="226">
                  <c:v>92.924000000000007</c:v>
                </c:pt>
                <c:pt idx="227">
                  <c:v>93.444000000000003</c:v>
                </c:pt>
                <c:pt idx="228">
                  <c:v>93.652000000000015</c:v>
                </c:pt>
                <c:pt idx="229">
                  <c:v>93.846999999999994</c:v>
                </c:pt>
                <c:pt idx="230">
                  <c:v>94.042000000000002</c:v>
                </c:pt>
                <c:pt idx="231">
                  <c:v>94.25</c:v>
                </c:pt>
                <c:pt idx="232">
                  <c:v>94.484000000000009</c:v>
                </c:pt>
                <c:pt idx="233">
                  <c:v>94.718000000000004</c:v>
                </c:pt>
                <c:pt idx="234">
                  <c:v>94.874000000000009</c:v>
                </c:pt>
                <c:pt idx="235">
                  <c:v>95.004000000000005</c:v>
                </c:pt>
                <c:pt idx="236">
                  <c:v>95.069000000000003</c:v>
                </c:pt>
                <c:pt idx="237">
                  <c:v>95.471999999999994</c:v>
                </c:pt>
                <c:pt idx="238">
                  <c:v>95.563000000000017</c:v>
                </c:pt>
                <c:pt idx="239">
                  <c:v>95.588999999999999</c:v>
                </c:pt>
                <c:pt idx="240">
                  <c:v>95.628</c:v>
                </c:pt>
                <c:pt idx="241">
                  <c:v>96.018000000000001</c:v>
                </c:pt>
                <c:pt idx="242">
                  <c:v>96.290999999999997</c:v>
                </c:pt>
                <c:pt idx="243">
                  <c:v>96.369</c:v>
                </c:pt>
                <c:pt idx="244">
                  <c:v>96.434000000000012</c:v>
                </c:pt>
                <c:pt idx="245">
                  <c:v>96.616</c:v>
                </c:pt>
                <c:pt idx="246">
                  <c:v>96.993000000000009</c:v>
                </c:pt>
                <c:pt idx="247">
                  <c:v>97.032000000000011</c:v>
                </c:pt>
                <c:pt idx="248">
                  <c:v>97.12299999999999</c:v>
                </c:pt>
                <c:pt idx="249">
                  <c:v>97.486999999999995</c:v>
                </c:pt>
                <c:pt idx="250">
                  <c:v>97.617000000000004</c:v>
                </c:pt>
                <c:pt idx="251">
                  <c:v>97.772999999999996</c:v>
                </c:pt>
                <c:pt idx="252">
                  <c:v>97.772999999999996</c:v>
                </c:pt>
                <c:pt idx="253">
                  <c:v>97.825000000000003</c:v>
                </c:pt>
                <c:pt idx="254">
                  <c:v>98.228000000000009</c:v>
                </c:pt>
                <c:pt idx="255">
                  <c:v>98.358000000000004</c:v>
                </c:pt>
                <c:pt idx="256">
                  <c:v>98.618000000000009</c:v>
                </c:pt>
                <c:pt idx="257">
                  <c:v>98.618000000000009</c:v>
                </c:pt>
                <c:pt idx="258">
                  <c:v>98.696000000000012</c:v>
                </c:pt>
                <c:pt idx="259">
                  <c:v>98.8</c:v>
                </c:pt>
                <c:pt idx="260">
                  <c:v>98.929999999999993</c:v>
                </c:pt>
                <c:pt idx="261">
                  <c:v>98.903999999999996</c:v>
                </c:pt>
                <c:pt idx="262">
                  <c:v>99.150999999999996</c:v>
                </c:pt>
                <c:pt idx="263">
                  <c:v>99.307000000000002</c:v>
                </c:pt>
                <c:pt idx="264">
                  <c:v>99.632000000000005</c:v>
                </c:pt>
                <c:pt idx="265">
                  <c:v>99.697000000000003</c:v>
                </c:pt>
                <c:pt idx="266">
                  <c:v>99.957000000000008</c:v>
                </c:pt>
                <c:pt idx="267">
                  <c:v>99.983000000000004</c:v>
                </c:pt>
                <c:pt idx="268">
                  <c:v>99.697000000000003</c:v>
                </c:pt>
                <c:pt idx="269">
                  <c:v>100.26899999999999</c:v>
                </c:pt>
                <c:pt idx="270">
                  <c:v>100.32100000000001</c:v>
                </c:pt>
                <c:pt idx="271">
                  <c:v>100.51599999999999</c:v>
                </c:pt>
                <c:pt idx="272">
                  <c:v>100.646</c:v>
                </c:pt>
                <c:pt idx="273">
                  <c:v>100.607</c:v>
                </c:pt>
                <c:pt idx="274">
                  <c:v>100.75</c:v>
                </c:pt>
                <c:pt idx="275">
                  <c:v>100.80200000000001</c:v>
                </c:pt>
                <c:pt idx="276">
                  <c:v>101.01</c:v>
                </c:pt>
                <c:pt idx="277">
                  <c:v>101.101</c:v>
                </c:pt>
                <c:pt idx="278">
                  <c:v>101.14</c:v>
                </c:pt>
                <c:pt idx="279">
                  <c:v>101.29600000000001</c:v>
                </c:pt>
                <c:pt idx="280">
                  <c:v>101.322</c:v>
                </c:pt>
                <c:pt idx="281">
                  <c:v>101.569</c:v>
                </c:pt>
                <c:pt idx="282">
                  <c:v>101.63400000000001</c:v>
                </c:pt>
                <c:pt idx="283">
                  <c:v>101.86800000000001</c:v>
                </c:pt>
                <c:pt idx="284">
                  <c:v>102.05</c:v>
                </c:pt>
                <c:pt idx="285">
                  <c:v>102.21899999999999</c:v>
                </c:pt>
                <c:pt idx="286">
                  <c:v>102.21899999999999</c:v>
                </c:pt>
                <c:pt idx="287">
                  <c:v>102.232</c:v>
                </c:pt>
                <c:pt idx="288">
                  <c:v>102.622</c:v>
                </c:pt>
                <c:pt idx="289">
                  <c:v>102.739</c:v>
                </c:pt>
                <c:pt idx="290">
                  <c:v>102.765</c:v>
                </c:pt>
                <c:pt idx="291">
                  <c:v>102.791</c:v>
                </c:pt>
                <c:pt idx="292">
                  <c:v>102.908</c:v>
                </c:pt>
                <c:pt idx="293">
                  <c:v>130.74600000000001</c:v>
                </c:pt>
                <c:pt idx="294">
                  <c:v>130.94400000000002</c:v>
                </c:pt>
                <c:pt idx="295">
                  <c:v>131.25749999999999</c:v>
                </c:pt>
                <c:pt idx="296">
                  <c:v>131.32350000000002</c:v>
                </c:pt>
                <c:pt idx="297">
                  <c:v>131.32350000000002</c:v>
                </c:pt>
                <c:pt idx="298">
                  <c:v>131.52149999999997</c:v>
                </c:pt>
                <c:pt idx="299">
                  <c:v>131.76900000000001</c:v>
                </c:pt>
                <c:pt idx="300">
                  <c:v>131.8185</c:v>
                </c:pt>
                <c:pt idx="301">
                  <c:v>131.98349999999999</c:v>
                </c:pt>
                <c:pt idx="302">
                  <c:v>132.08249999999998</c:v>
                </c:pt>
                <c:pt idx="303">
                  <c:v>132.2475</c:v>
                </c:pt>
                <c:pt idx="304">
                  <c:v>132.39599999999999</c:v>
                </c:pt>
                <c:pt idx="305">
                  <c:v>133.02300000000002</c:v>
                </c:pt>
                <c:pt idx="306">
                  <c:v>133.32</c:v>
                </c:pt>
                <c:pt idx="307">
                  <c:v>136.02599999999998</c:v>
                </c:pt>
                <c:pt idx="308">
                  <c:v>136.35599999999999</c:v>
                </c:pt>
                <c:pt idx="309">
                  <c:v>136.488</c:v>
                </c:pt>
                <c:pt idx="310">
                  <c:v>136.488</c:v>
                </c:pt>
                <c:pt idx="311">
                  <c:v>136.6035</c:v>
                </c:pt>
                <c:pt idx="312">
                  <c:v>136.52099999999999</c:v>
                </c:pt>
                <c:pt idx="313">
                  <c:v>136.81800000000001</c:v>
                </c:pt>
                <c:pt idx="314">
                  <c:v>136.86750000000001</c:v>
                </c:pt>
                <c:pt idx="315">
                  <c:v>136.93349999999998</c:v>
                </c:pt>
                <c:pt idx="316">
                  <c:v>137.28</c:v>
                </c:pt>
                <c:pt idx="317">
                  <c:v>137.29650000000001</c:v>
                </c:pt>
                <c:pt idx="318">
                  <c:v>137.3955</c:v>
                </c:pt>
                <c:pt idx="319">
                  <c:v>137.47799999999998</c:v>
                </c:pt>
                <c:pt idx="320">
                  <c:v>138.23699999999999</c:v>
                </c:pt>
                <c:pt idx="321">
                  <c:v>138.35249999999999</c:v>
                </c:pt>
                <c:pt idx="322">
                  <c:v>138.435</c:v>
                </c:pt>
                <c:pt idx="323">
                  <c:v>138.41849999999999</c:v>
                </c:pt>
                <c:pt idx="324">
                  <c:v>138.435</c:v>
                </c:pt>
                <c:pt idx="325">
                  <c:v>138.435</c:v>
                </c:pt>
                <c:pt idx="326">
                  <c:v>138.41849999999999</c:v>
                </c:pt>
                <c:pt idx="327">
                  <c:v>139.2765</c:v>
                </c:pt>
                <c:pt idx="328">
                  <c:v>139.458</c:v>
                </c:pt>
                <c:pt idx="329">
                  <c:v>139.62300000000002</c:v>
                </c:pt>
                <c:pt idx="330">
                  <c:v>139.6395</c:v>
                </c:pt>
                <c:pt idx="331">
                  <c:v>140.16749999999999</c:v>
                </c:pt>
                <c:pt idx="332">
                  <c:v>140.29949999999999</c:v>
                </c:pt>
                <c:pt idx="333">
                  <c:v>140.33249999999998</c:v>
                </c:pt>
                <c:pt idx="334">
                  <c:v>140.48099999999999</c:v>
                </c:pt>
                <c:pt idx="335">
                  <c:v>140.69549999999998</c:v>
                </c:pt>
                <c:pt idx="336">
                  <c:v>141.24</c:v>
                </c:pt>
                <c:pt idx="337">
                  <c:v>141.24</c:v>
                </c:pt>
                <c:pt idx="338">
                  <c:v>141.19049999999999</c:v>
                </c:pt>
                <c:pt idx="339">
                  <c:v>141.471</c:v>
                </c:pt>
                <c:pt idx="340">
                  <c:v>141.75149999999999</c:v>
                </c:pt>
                <c:pt idx="341">
                  <c:v>142.11449999999999</c:v>
                </c:pt>
                <c:pt idx="342">
                  <c:v>142.21349999999998</c:v>
                </c:pt>
                <c:pt idx="343">
                  <c:v>142.77449999999999</c:v>
                </c:pt>
                <c:pt idx="344">
                  <c:v>142.90649999999999</c:v>
                </c:pt>
                <c:pt idx="345">
                  <c:v>143.08799999999999</c:v>
                </c:pt>
                <c:pt idx="346">
                  <c:v>143.4675</c:v>
                </c:pt>
                <c:pt idx="347">
                  <c:v>143.55000000000001</c:v>
                </c:pt>
                <c:pt idx="348">
                  <c:v>143.78100000000001</c:v>
                </c:pt>
                <c:pt idx="349">
                  <c:v>143.8305</c:v>
                </c:pt>
                <c:pt idx="350">
                  <c:v>144.17699999999999</c:v>
                </c:pt>
                <c:pt idx="351">
                  <c:v>144.93600000000001</c:v>
                </c:pt>
                <c:pt idx="352">
                  <c:v>144.95249999999999</c:v>
                </c:pt>
                <c:pt idx="353">
                  <c:v>145.13399999999999</c:v>
                </c:pt>
                <c:pt idx="354">
                  <c:v>145.39800000000002</c:v>
                </c:pt>
                <c:pt idx="355">
                  <c:v>145.4145</c:v>
                </c:pt>
                <c:pt idx="356">
                  <c:v>145.49700000000001</c:v>
                </c:pt>
                <c:pt idx="357">
                  <c:v>145.62900000000002</c:v>
                </c:pt>
                <c:pt idx="358">
                  <c:v>146.45400000000001</c:v>
                </c:pt>
                <c:pt idx="359">
                  <c:v>146.51999999999998</c:v>
                </c:pt>
                <c:pt idx="360">
                  <c:v>146.71800000000002</c:v>
                </c:pt>
                <c:pt idx="361">
                  <c:v>147.24599999999998</c:v>
                </c:pt>
                <c:pt idx="362">
                  <c:v>148.00500000000002</c:v>
                </c:pt>
                <c:pt idx="363">
                  <c:v>148.28550000000001</c:v>
                </c:pt>
                <c:pt idx="364">
                  <c:v>148.863</c:v>
                </c:pt>
                <c:pt idx="365">
                  <c:v>149.39100000000002</c:v>
                </c:pt>
                <c:pt idx="366">
                  <c:v>149.4075</c:v>
                </c:pt>
                <c:pt idx="367">
                  <c:v>149.62200000000001</c:v>
                </c:pt>
                <c:pt idx="368">
                  <c:v>149.80350000000001</c:v>
                </c:pt>
                <c:pt idx="369">
                  <c:v>150.1335</c:v>
                </c:pt>
                <c:pt idx="370">
                  <c:v>150.1995</c:v>
                </c:pt>
                <c:pt idx="371">
                  <c:v>150.23249999999999</c:v>
                </c:pt>
                <c:pt idx="372">
                  <c:v>150.447</c:v>
                </c:pt>
                <c:pt idx="373">
                  <c:v>150.381</c:v>
                </c:pt>
                <c:pt idx="374">
                  <c:v>150.66149999999999</c:v>
                </c:pt>
                <c:pt idx="375">
                  <c:v>151.4205</c:v>
                </c:pt>
                <c:pt idx="376">
                  <c:v>151.404</c:v>
                </c:pt>
                <c:pt idx="377">
                  <c:v>151.6515</c:v>
                </c:pt>
                <c:pt idx="378">
                  <c:v>151.80000000000001</c:v>
                </c:pt>
                <c:pt idx="379">
                  <c:v>152.3775</c:v>
                </c:pt>
                <c:pt idx="380">
                  <c:v>152.46</c:v>
                </c:pt>
                <c:pt idx="381">
                  <c:v>152.52600000000001</c:v>
                </c:pt>
                <c:pt idx="382">
                  <c:v>152.75700000000001</c:v>
                </c:pt>
                <c:pt idx="383">
                  <c:v>152.95500000000001</c:v>
                </c:pt>
                <c:pt idx="384">
                  <c:v>152.95500000000001</c:v>
                </c:pt>
                <c:pt idx="385">
                  <c:v>153.54900000000001</c:v>
                </c:pt>
                <c:pt idx="386">
                  <c:v>153.38399999999999</c:v>
                </c:pt>
                <c:pt idx="387">
                  <c:v>153.76349999999999</c:v>
                </c:pt>
                <c:pt idx="388">
                  <c:v>153.97799999999998</c:v>
                </c:pt>
                <c:pt idx="389">
                  <c:v>154.39049999999997</c:v>
                </c:pt>
                <c:pt idx="390">
                  <c:v>154.40699999999998</c:v>
                </c:pt>
                <c:pt idx="391">
                  <c:v>154.65450000000001</c:v>
                </c:pt>
                <c:pt idx="392">
                  <c:v>154.88550000000001</c:v>
                </c:pt>
                <c:pt idx="393">
                  <c:v>155.01750000000001</c:v>
                </c:pt>
                <c:pt idx="394">
                  <c:v>155.4795</c:v>
                </c:pt>
                <c:pt idx="395">
                  <c:v>155.57850000000002</c:v>
                </c:pt>
                <c:pt idx="396">
                  <c:v>155.76000000000002</c:v>
                </c:pt>
                <c:pt idx="397">
                  <c:v>156.37049999999999</c:v>
                </c:pt>
                <c:pt idx="398">
                  <c:v>156.46949999999998</c:v>
                </c:pt>
                <c:pt idx="399">
                  <c:v>156.78299999999999</c:v>
                </c:pt>
                <c:pt idx="400">
                  <c:v>156.88200000000001</c:v>
                </c:pt>
                <c:pt idx="401">
                  <c:v>156.94800000000001</c:v>
                </c:pt>
                <c:pt idx="402">
                  <c:v>157.5915</c:v>
                </c:pt>
                <c:pt idx="403">
                  <c:v>157.85550000000001</c:v>
                </c:pt>
                <c:pt idx="404">
                  <c:v>157.93799999999999</c:v>
                </c:pt>
                <c:pt idx="405">
                  <c:v>157.98750000000001</c:v>
                </c:pt>
                <c:pt idx="406">
                  <c:v>157.88849999999999</c:v>
                </c:pt>
                <c:pt idx="407">
                  <c:v>158.4</c:v>
                </c:pt>
                <c:pt idx="408">
                  <c:v>158.51549999999997</c:v>
                </c:pt>
                <c:pt idx="409">
                  <c:v>158.91149999999999</c:v>
                </c:pt>
                <c:pt idx="410">
                  <c:v>159.14250000000001</c:v>
                </c:pt>
                <c:pt idx="411">
                  <c:v>159.20849999999999</c:v>
                </c:pt>
                <c:pt idx="412">
                  <c:v>159.5385</c:v>
                </c:pt>
                <c:pt idx="413">
                  <c:v>159.73650000000001</c:v>
                </c:pt>
                <c:pt idx="414">
                  <c:v>159.654</c:v>
                </c:pt>
                <c:pt idx="415">
                  <c:v>159.76949999999999</c:v>
                </c:pt>
                <c:pt idx="416">
                  <c:v>160.017</c:v>
                </c:pt>
                <c:pt idx="417">
                  <c:v>160.215</c:v>
                </c:pt>
                <c:pt idx="418">
                  <c:v>160.59449999999998</c:v>
                </c:pt>
                <c:pt idx="419">
                  <c:v>160.79250000000002</c:v>
                </c:pt>
                <c:pt idx="420">
                  <c:v>160.9905</c:v>
                </c:pt>
                <c:pt idx="421">
                  <c:v>161.0565</c:v>
                </c:pt>
                <c:pt idx="422">
                  <c:v>161.0565</c:v>
                </c:pt>
                <c:pt idx="423">
                  <c:v>161.1885</c:v>
                </c:pt>
                <c:pt idx="424">
                  <c:v>161.86500000000001</c:v>
                </c:pt>
                <c:pt idx="425">
                  <c:v>161.86500000000001</c:v>
                </c:pt>
                <c:pt idx="426">
                  <c:v>161.86500000000001</c:v>
                </c:pt>
                <c:pt idx="427">
                  <c:v>162.03</c:v>
                </c:pt>
                <c:pt idx="428">
                  <c:v>162.04649999999998</c:v>
                </c:pt>
                <c:pt idx="429">
                  <c:v>162.2115</c:v>
                </c:pt>
                <c:pt idx="430">
                  <c:v>162.24450000000002</c:v>
                </c:pt>
                <c:pt idx="431">
                  <c:v>162.22800000000001</c:v>
                </c:pt>
                <c:pt idx="432">
                  <c:v>162.47549999999998</c:v>
                </c:pt>
                <c:pt idx="433">
                  <c:v>162.55799999999999</c:v>
                </c:pt>
                <c:pt idx="434">
                  <c:v>162.67349999999999</c:v>
                </c:pt>
                <c:pt idx="435">
                  <c:v>162.67349999999999</c:v>
                </c:pt>
                <c:pt idx="436">
                  <c:v>162.70650000000001</c:v>
                </c:pt>
                <c:pt idx="437">
                  <c:v>162.756</c:v>
                </c:pt>
                <c:pt idx="438">
                  <c:v>162.98700000000002</c:v>
                </c:pt>
                <c:pt idx="439">
                  <c:v>163.15200000000002</c:v>
                </c:pt>
                <c:pt idx="440">
                  <c:v>163.16850000000002</c:v>
                </c:pt>
                <c:pt idx="441">
                  <c:v>163.20150000000001</c:v>
                </c:pt>
                <c:pt idx="442">
                  <c:v>163.3005</c:v>
                </c:pt>
                <c:pt idx="443">
                  <c:v>163.18500000000003</c:v>
                </c:pt>
                <c:pt idx="444">
                  <c:v>163.69649999999999</c:v>
                </c:pt>
                <c:pt idx="445">
                  <c:v>163.845</c:v>
                </c:pt>
                <c:pt idx="446">
                  <c:v>163.89449999999999</c:v>
                </c:pt>
                <c:pt idx="447">
                  <c:v>163.89449999999999</c:v>
                </c:pt>
                <c:pt idx="448">
                  <c:v>164.05950000000001</c:v>
                </c:pt>
                <c:pt idx="449">
                  <c:v>164.17499999999998</c:v>
                </c:pt>
                <c:pt idx="450">
                  <c:v>164.17499999999998</c:v>
                </c:pt>
                <c:pt idx="451">
                  <c:v>164.19149999999999</c:v>
                </c:pt>
                <c:pt idx="452">
                  <c:v>164.19149999999999</c:v>
                </c:pt>
                <c:pt idx="453">
                  <c:v>164.19149999999999</c:v>
                </c:pt>
                <c:pt idx="454">
                  <c:v>164.40600000000001</c:v>
                </c:pt>
                <c:pt idx="455">
                  <c:v>164.40600000000001</c:v>
                </c:pt>
                <c:pt idx="456">
                  <c:v>164.5215</c:v>
                </c:pt>
                <c:pt idx="457">
                  <c:v>164.5215</c:v>
                </c:pt>
                <c:pt idx="458">
                  <c:v>164.5215</c:v>
                </c:pt>
                <c:pt idx="459">
                  <c:v>164.934</c:v>
                </c:pt>
                <c:pt idx="460">
                  <c:v>165.03300000000002</c:v>
                </c:pt>
                <c:pt idx="461">
                  <c:v>165.06600000000003</c:v>
                </c:pt>
                <c:pt idx="462">
                  <c:v>165.3135</c:v>
                </c:pt>
                <c:pt idx="463">
                  <c:v>165.37950000000001</c:v>
                </c:pt>
                <c:pt idx="464">
                  <c:v>165.42900000000003</c:v>
                </c:pt>
                <c:pt idx="465">
                  <c:v>165.42900000000003</c:v>
                </c:pt>
                <c:pt idx="466">
                  <c:v>165.46199999999999</c:v>
                </c:pt>
                <c:pt idx="467">
                  <c:v>165.56100000000001</c:v>
                </c:pt>
                <c:pt idx="468">
                  <c:v>165.61050000000003</c:v>
                </c:pt>
                <c:pt idx="469">
                  <c:v>165.59400000000002</c:v>
                </c:pt>
                <c:pt idx="470">
                  <c:v>165.61050000000003</c:v>
                </c:pt>
                <c:pt idx="471">
                  <c:v>165.64350000000002</c:v>
                </c:pt>
                <c:pt idx="472">
                  <c:v>165.87449999999998</c:v>
                </c:pt>
                <c:pt idx="473">
                  <c:v>166.10550000000001</c:v>
                </c:pt>
                <c:pt idx="474">
                  <c:v>166.02300000000002</c:v>
                </c:pt>
                <c:pt idx="475">
                  <c:v>166.17149999999998</c:v>
                </c:pt>
                <c:pt idx="476">
                  <c:v>166.17149999999998</c:v>
                </c:pt>
                <c:pt idx="477">
                  <c:v>166.13849999999999</c:v>
                </c:pt>
                <c:pt idx="478">
                  <c:v>166.46850000000001</c:v>
                </c:pt>
                <c:pt idx="479">
                  <c:v>166.46850000000001</c:v>
                </c:pt>
                <c:pt idx="480">
                  <c:v>166.6335</c:v>
                </c:pt>
                <c:pt idx="481">
                  <c:v>166.6335</c:v>
                </c:pt>
                <c:pt idx="482">
                  <c:v>166.881</c:v>
                </c:pt>
                <c:pt idx="483">
                  <c:v>166.93050000000002</c:v>
                </c:pt>
                <c:pt idx="484">
                  <c:v>167.02950000000001</c:v>
                </c:pt>
                <c:pt idx="485">
                  <c:v>166.96350000000001</c:v>
                </c:pt>
                <c:pt idx="486">
                  <c:v>167.11200000000002</c:v>
                </c:pt>
                <c:pt idx="487">
                  <c:v>167.19450000000001</c:v>
                </c:pt>
                <c:pt idx="488">
                  <c:v>167.21100000000001</c:v>
                </c:pt>
                <c:pt idx="489">
                  <c:v>167.22749999999999</c:v>
                </c:pt>
                <c:pt idx="490">
                  <c:v>167.34300000000002</c:v>
                </c:pt>
                <c:pt idx="491">
                  <c:v>167.44200000000001</c:v>
                </c:pt>
                <c:pt idx="492">
                  <c:v>167.68950000000001</c:v>
                </c:pt>
                <c:pt idx="493">
                  <c:v>167.70600000000002</c:v>
                </c:pt>
                <c:pt idx="494">
                  <c:v>167.72250000000003</c:v>
                </c:pt>
                <c:pt idx="495">
                  <c:v>167.83799999999999</c:v>
                </c:pt>
                <c:pt idx="496">
                  <c:v>167.88749999999999</c:v>
                </c:pt>
                <c:pt idx="497">
                  <c:v>167.904</c:v>
                </c:pt>
                <c:pt idx="498">
                  <c:v>167.7885</c:v>
                </c:pt>
                <c:pt idx="499">
                  <c:v>167.88749999999999</c:v>
                </c:pt>
                <c:pt idx="500">
                  <c:v>167.92049999999998</c:v>
                </c:pt>
                <c:pt idx="501">
                  <c:v>168.00299999999999</c:v>
                </c:pt>
                <c:pt idx="502">
                  <c:v>168.2175</c:v>
                </c:pt>
                <c:pt idx="503">
                  <c:v>168.29999999999998</c:v>
                </c:pt>
                <c:pt idx="504">
                  <c:v>168.28349999999998</c:v>
                </c:pt>
                <c:pt idx="505">
                  <c:v>168.49799999999999</c:v>
                </c:pt>
                <c:pt idx="506">
                  <c:v>168.49799999999999</c:v>
                </c:pt>
                <c:pt idx="507">
                  <c:v>168.71250000000001</c:v>
                </c:pt>
                <c:pt idx="508">
                  <c:v>168.762</c:v>
                </c:pt>
                <c:pt idx="509">
                  <c:v>168.79500000000002</c:v>
                </c:pt>
                <c:pt idx="510">
                  <c:v>168.84449999999998</c:v>
                </c:pt>
                <c:pt idx="511">
                  <c:v>168.86099999999999</c:v>
                </c:pt>
                <c:pt idx="512">
                  <c:v>168.86099999999999</c:v>
                </c:pt>
                <c:pt idx="513">
                  <c:v>168.89400000000001</c:v>
                </c:pt>
                <c:pt idx="514">
                  <c:v>169.17450000000002</c:v>
                </c:pt>
                <c:pt idx="515">
                  <c:v>169.2405</c:v>
                </c:pt>
                <c:pt idx="516">
                  <c:v>169.2405</c:v>
                </c:pt>
                <c:pt idx="517">
                  <c:v>169.3065</c:v>
                </c:pt>
                <c:pt idx="518">
                  <c:v>169.35600000000002</c:v>
                </c:pt>
                <c:pt idx="519">
                  <c:v>169.55400000000003</c:v>
                </c:pt>
                <c:pt idx="520">
                  <c:v>169.58699999999999</c:v>
                </c:pt>
                <c:pt idx="521">
                  <c:v>169.6035</c:v>
                </c:pt>
                <c:pt idx="522">
                  <c:v>169.90049999999999</c:v>
                </c:pt>
                <c:pt idx="523">
                  <c:v>169.90049999999999</c:v>
                </c:pt>
                <c:pt idx="524">
                  <c:v>169.90049999999999</c:v>
                </c:pt>
                <c:pt idx="525">
                  <c:v>170.18099999999998</c:v>
                </c:pt>
                <c:pt idx="526">
                  <c:v>170.28</c:v>
                </c:pt>
                <c:pt idx="527">
                  <c:v>170.4615</c:v>
                </c:pt>
                <c:pt idx="528">
                  <c:v>170.37899999999999</c:v>
                </c:pt>
                <c:pt idx="529">
                  <c:v>170.6925</c:v>
                </c:pt>
                <c:pt idx="530">
                  <c:v>170.643</c:v>
                </c:pt>
                <c:pt idx="531">
                  <c:v>170.8245</c:v>
                </c:pt>
                <c:pt idx="532">
                  <c:v>170.84100000000001</c:v>
                </c:pt>
                <c:pt idx="533">
                  <c:v>170.87400000000002</c:v>
                </c:pt>
                <c:pt idx="534">
                  <c:v>170.97300000000001</c:v>
                </c:pt>
                <c:pt idx="535">
                  <c:v>170.97300000000001</c:v>
                </c:pt>
                <c:pt idx="536">
                  <c:v>171.02250000000001</c:v>
                </c:pt>
                <c:pt idx="537">
                  <c:v>170.90699999999998</c:v>
                </c:pt>
                <c:pt idx="538">
                  <c:v>171.22050000000002</c:v>
                </c:pt>
                <c:pt idx="539">
                  <c:v>171.74850000000001</c:v>
                </c:pt>
                <c:pt idx="540">
                  <c:v>172.029</c:v>
                </c:pt>
                <c:pt idx="541">
                  <c:v>171.76499999999999</c:v>
                </c:pt>
                <c:pt idx="542">
                  <c:v>171.666</c:v>
                </c:pt>
                <c:pt idx="543">
                  <c:v>171.79800000000003</c:v>
                </c:pt>
                <c:pt idx="544">
                  <c:v>171.89700000000002</c:v>
                </c:pt>
                <c:pt idx="545">
                  <c:v>171.9135</c:v>
                </c:pt>
                <c:pt idx="546">
                  <c:v>171.9135</c:v>
                </c:pt>
                <c:pt idx="547">
                  <c:v>172.095</c:v>
                </c:pt>
                <c:pt idx="548">
                  <c:v>172.095</c:v>
                </c:pt>
                <c:pt idx="549">
                  <c:v>172.161</c:v>
                </c:pt>
                <c:pt idx="550">
                  <c:v>172.47450000000001</c:v>
                </c:pt>
                <c:pt idx="551">
                  <c:v>172.47450000000001</c:v>
                </c:pt>
                <c:pt idx="552">
                  <c:v>172.47450000000001</c:v>
                </c:pt>
                <c:pt idx="553">
                  <c:v>172.37549999999999</c:v>
                </c:pt>
                <c:pt idx="554">
                  <c:v>172.65600000000001</c:v>
                </c:pt>
                <c:pt idx="555">
                  <c:v>172.72200000000001</c:v>
                </c:pt>
                <c:pt idx="556">
                  <c:v>172.755</c:v>
                </c:pt>
                <c:pt idx="557">
                  <c:v>172.755</c:v>
                </c:pt>
                <c:pt idx="558">
                  <c:v>173.05199999999999</c:v>
                </c:pt>
                <c:pt idx="559">
                  <c:v>173.05199999999999</c:v>
                </c:pt>
                <c:pt idx="560">
                  <c:v>173.0685</c:v>
                </c:pt>
                <c:pt idx="561">
                  <c:v>173.15100000000001</c:v>
                </c:pt>
                <c:pt idx="562">
                  <c:v>173.31600000000003</c:v>
                </c:pt>
                <c:pt idx="563">
                  <c:v>173.33249999999998</c:v>
                </c:pt>
                <c:pt idx="564">
                  <c:v>173.46450000000002</c:v>
                </c:pt>
                <c:pt idx="565">
                  <c:v>173.49750000000003</c:v>
                </c:pt>
                <c:pt idx="566">
                  <c:v>173.62950000000001</c:v>
                </c:pt>
                <c:pt idx="567">
                  <c:v>173.82749999999999</c:v>
                </c:pt>
                <c:pt idx="568">
                  <c:v>173.84400000000002</c:v>
                </c:pt>
                <c:pt idx="569">
                  <c:v>173.87700000000001</c:v>
                </c:pt>
                <c:pt idx="570">
                  <c:v>173.91000000000003</c:v>
                </c:pt>
                <c:pt idx="571">
                  <c:v>173.99250000000001</c:v>
                </c:pt>
                <c:pt idx="572">
                  <c:v>174.07499999999999</c:v>
                </c:pt>
                <c:pt idx="573">
                  <c:v>174.24</c:v>
                </c:pt>
                <c:pt idx="574">
                  <c:v>174.35550000000001</c:v>
                </c:pt>
                <c:pt idx="575">
                  <c:v>174.50399999999999</c:v>
                </c:pt>
                <c:pt idx="576">
                  <c:v>174.60300000000001</c:v>
                </c:pt>
                <c:pt idx="577">
                  <c:v>174.702</c:v>
                </c:pt>
                <c:pt idx="578">
                  <c:v>174.73500000000001</c:v>
                </c:pt>
                <c:pt idx="579">
                  <c:v>174.80099999999999</c:v>
                </c:pt>
                <c:pt idx="580">
                  <c:v>174.8175</c:v>
                </c:pt>
                <c:pt idx="581">
                  <c:v>174.834</c:v>
                </c:pt>
                <c:pt idx="582">
                  <c:v>175.04849999999999</c:v>
                </c:pt>
                <c:pt idx="583">
                  <c:v>175.03199999999998</c:v>
                </c:pt>
                <c:pt idx="584">
                  <c:v>175.16400000000002</c:v>
                </c:pt>
                <c:pt idx="585">
                  <c:v>175.18050000000002</c:v>
                </c:pt>
                <c:pt idx="586">
                  <c:v>175.57650000000001</c:v>
                </c:pt>
                <c:pt idx="587">
                  <c:v>175.69200000000001</c:v>
                </c:pt>
                <c:pt idx="588">
                  <c:v>175.8075</c:v>
                </c:pt>
                <c:pt idx="589">
                  <c:v>175.89</c:v>
                </c:pt>
                <c:pt idx="590">
                  <c:v>175.93950000000001</c:v>
                </c:pt>
                <c:pt idx="591">
                  <c:v>175.97250000000003</c:v>
                </c:pt>
                <c:pt idx="592">
                  <c:v>176.35199999999998</c:v>
                </c:pt>
                <c:pt idx="593">
                  <c:v>176.97900000000001</c:v>
                </c:pt>
                <c:pt idx="594">
                  <c:v>177.04500000000002</c:v>
                </c:pt>
                <c:pt idx="595">
                  <c:v>177.07799999999997</c:v>
                </c:pt>
                <c:pt idx="596">
                  <c:v>177.35849999999999</c:v>
                </c:pt>
                <c:pt idx="597">
                  <c:v>177.39150000000001</c:v>
                </c:pt>
                <c:pt idx="598">
                  <c:v>177.45749999999998</c:v>
                </c:pt>
                <c:pt idx="599">
                  <c:v>177.4905</c:v>
                </c:pt>
                <c:pt idx="600">
                  <c:v>177.5565</c:v>
                </c:pt>
                <c:pt idx="601">
                  <c:v>177.75450000000001</c:v>
                </c:pt>
                <c:pt idx="602">
                  <c:v>177.8535</c:v>
                </c:pt>
                <c:pt idx="603">
                  <c:v>177.77100000000002</c:v>
                </c:pt>
                <c:pt idx="604">
                  <c:v>178.101</c:v>
                </c:pt>
                <c:pt idx="605">
                  <c:v>178.43099999999998</c:v>
                </c:pt>
                <c:pt idx="606">
                  <c:v>178.464</c:v>
                </c:pt>
                <c:pt idx="607">
                  <c:v>178.67850000000001</c:v>
                </c:pt>
                <c:pt idx="608">
                  <c:v>178.99199999999999</c:v>
                </c:pt>
                <c:pt idx="609">
                  <c:v>179.20650000000001</c:v>
                </c:pt>
                <c:pt idx="610">
                  <c:v>179.23949999999999</c:v>
                </c:pt>
                <c:pt idx="611">
                  <c:v>179.38800000000001</c:v>
                </c:pt>
                <c:pt idx="612">
                  <c:v>179.619</c:v>
                </c:pt>
                <c:pt idx="613">
                  <c:v>179.78399999999999</c:v>
                </c:pt>
                <c:pt idx="614">
                  <c:v>179.8005</c:v>
                </c:pt>
                <c:pt idx="615">
                  <c:v>179.9325</c:v>
                </c:pt>
                <c:pt idx="616">
                  <c:v>180.03150000000002</c:v>
                </c:pt>
                <c:pt idx="617">
                  <c:v>180.19649999999999</c:v>
                </c:pt>
                <c:pt idx="618">
                  <c:v>180.60899999999998</c:v>
                </c:pt>
                <c:pt idx="619">
                  <c:v>180.60899999999998</c:v>
                </c:pt>
                <c:pt idx="620">
                  <c:v>180.9555</c:v>
                </c:pt>
                <c:pt idx="621">
                  <c:v>181.0215</c:v>
                </c:pt>
                <c:pt idx="622">
                  <c:v>181.15350000000001</c:v>
                </c:pt>
                <c:pt idx="623">
                  <c:v>181.63200000000001</c:v>
                </c:pt>
                <c:pt idx="624">
                  <c:v>181.6815</c:v>
                </c:pt>
                <c:pt idx="625">
                  <c:v>181.74750000000003</c:v>
                </c:pt>
                <c:pt idx="626">
                  <c:v>182.32499999999999</c:v>
                </c:pt>
                <c:pt idx="627">
                  <c:v>182.62200000000001</c:v>
                </c:pt>
                <c:pt idx="628">
                  <c:v>182.78700000000001</c:v>
                </c:pt>
                <c:pt idx="629">
                  <c:v>183.00149999999999</c:v>
                </c:pt>
                <c:pt idx="630">
                  <c:v>183.23250000000002</c:v>
                </c:pt>
                <c:pt idx="631">
                  <c:v>183.48000000000002</c:v>
                </c:pt>
                <c:pt idx="632">
                  <c:v>183.76050000000001</c:v>
                </c:pt>
                <c:pt idx="633">
                  <c:v>183.90899999999999</c:v>
                </c:pt>
                <c:pt idx="634">
                  <c:v>183.95850000000002</c:v>
                </c:pt>
                <c:pt idx="635">
                  <c:v>184.00799999999998</c:v>
                </c:pt>
                <c:pt idx="636">
                  <c:v>184.15650000000002</c:v>
                </c:pt>
                <c:pt idx="637">
                  <c:v>184.25550000000001</c:v>
                </c:pt>
                <c:pt idx="638">
                  <c:v>184.81649999999999</c:v>
                </c:pt>
                <c:pt idx="639">
                  <c:v>185.0805</c:v>
                </c:pt>
                <c:pt idx="640">
                  <c:v>185.1465</c:v>
                </c:pt>
                <c:pt idx="641">
                  <c:v>185.196</c:v>
                </c:pt>
                <c:pt idx="642">
                  <c:v>185.59200000000001</c:v>
                </c:pt>
                <c:pt idx="643">
                  <c:v>185.97149999999999</c:v>
                </c:pt>
                <c:pt idx="644">
                  <c:v>186.12</c:v>
                </c:pt>
                <c:pt idx="645">
                  <c:v>186.1695</c:v>
                </c:pt>
                <c:pt idx="646">
                  <c:v>186.26850000000002</c:v>
                </c:pt>
                <c:pt idx="647">
                  <c:v>186.36750000000001</c:v>
                </c:pt>
                <c:pt idx="648">
                  <c:v>186.99450000000002</c:v>
                </c:pt>
                <c:pt idx="649">
                  <c:v>187.24199999999999</c:v>
                </c:pt>
                <c:pt idx="650">
                  <c:v>187.58850000000001</c:v>
                </c:pt>
                <c:pt idx="651">
                  <c:v>188.001</c:v>
                </c:pt>
                <c:pt idx="652">
                  <c:v>188.19900000000001</c:v>
                </c:pt>
                <c:pt idx="653">
                  <c:v>188.71050000000002</c:v>
                </c:pt>
                <c:pt idx="654">
                  <c:v>188.72699999999998</c:v>
                </c:pt>
                <c:pt idx="655">
                  <c:v>188.90849999999998</c:v>
                </c:pt>
                <c:pt idx="656">
                  <c:v>189.28799999999998</c:v>
                </c:pt>
                <c:pt idx="657">
                  <c:v>189.45299999999997</c:v>
                </c:pt>
                <c:pt idx="658">
                  <c:v>189.55199999999999</c:v>
                </c:pt>
                <c:pt idx="659">
                  <c:v>189.60150000000002</c:v>
                </c:pt>
                <c:pt idx="660">
                  <c:v>189.6345</c:v>
                </c:pt>
                <c:pt idx="661">
                  <c:v>190.08</c:v>
                </c:pt>
                <c:pt idx="662">
                  <c:v>190.44300000000001</c:v>
                </c:pt>
                <c:pt idx="663">
                  <c:v>190.75650000000002</c:v>
                </c:pt>
                <c:pt idx="664">
                  <c:v>190.88849999999999</c:v>
                </c:pt>
                <c:pt idx="665">
                  <c:v>191.3835</c:v>
                </c:pt>
                <c:pt idx="666">
                  <c:v>191.7465</c:v>
                </c:pt>
                <c:pt idx="667">
                  <c:v>191.89499999999998</c:v>
                </c:pt>
                <c:pt idx="668">
                  <c:v>192.14250000000001</c:v>
                </c:pt>
                <c:pt idx="669">
                  <c:v>192.45600000000002</c:v>
                </c:pt>
                <c:pt idx="670">
                  <c:v>193.083</c:v>
                </c:pt>
                <c:pt idx="671">
                  <c:v>193.21499999999997</c:v>
                </c:pt>
                <c:pt idx="672">
                  <c:v>193.59449999999998</c:v>
                </c:pt>
                <c:pt idx="673">
                  <c:v>194.12250000000003</c:v>
                </c:pt>
                <c:pt idx="674">
                  <c:v>194.1885</c:v>
                </c:pt>
                <c:pt idx="675">
                  <c:v>194.73299999999998</c:v>
                </c:pt>
                <c:pt idx="676">
                  <c:v>194.86500000000001</c:v>
                </c:pt>
                <c:pt idx="677">
                  <c:v>195.34350000000001</c:v>
                </c:pt>
                <c:pt idx="678">
                  <c:v>196.15200000000002</c:v>
                </c:pt>
                <c:pt idx="679">
                  <c:v>196.416</c:v>
                </c:pt>
                <c:pt idx="680">
                  <c:v>196.61399999999998</c:v>
                </c:pt>
                <c:pt idx="681">
                  <c:v>197.30700000000002</c:v>
                </c:pt>
                <c:pt idx="682">
                  <c:v>197.48849999999999</c:v>
                </c:pt>
                <c:pt idx="683">
                  <c:v>197.637</c:v>
                </c:pt>
                <c:pt idx="684">
                  <c:v>198.16499999999999</c:v>
                </c:pt>
                <c:pt idx="685">
                  <c:v>198.21450000000002</c:v>
                </c:pt>
                <c:pt idx="686">
                  <c:v>198.4785</c:v>
                </c:pt>
                <c:pt idx="687">
                  <c:v>199.05599999999998</c:v>
                </c:pt>
                <c:pt idx="688">
                  <c:v>199.60049999999998</c:v>
                </c:pt>
                <c:pt idx="689">
                  <c:v>200.19450000000001</c:v>
                </c:pt>
                <c:pt idx="690">
                  <c:v>200.39250000000001</c:v>
                </c:pt>
                <c:pt idx="691">
                  <c:v>200.85450000000003</c:v>
                </c:pt>
                <c:pt idx="692">
                  <c:v>201.25049999999999</c:v>
                </c:pt>
                <c:pt idx="693">
                  <c:v>201.54750000000001</c:v>
                </c:pt>
                <c:pt idx="694">
                  <c:v>201.82799999999997</c:v>
                </c:pt>
                <c:pt idx="695">
                  <c:v>202.125</c:v>
                </c:pt>
                <c:pt idx="696">
                  <c:v>202.45500000000001</c:v>
                </c:pt>
                <c:pt idx="697">
                  <c:v>203.13150000000002</c:v>
                </c:pt>
                <c:pt idx="698">
                  <c:v>203.3955</c:v>
                </c:pt>
                <c:pt idx="699">
                  <c:v>203.85750000000002</c:v>
                </c:pt>
                <c:pt idx="700">
                  <c:v>204.22050000000002</c:v>
                </c:pt>
                <c:pt idx="701">
                  <c:v>204.76499999999999</c:v>
                </c:pt>
                <c:pt idx="702">
                  <c:v>205.14449999999999</c:v>
                </c:pt>
                <c:pt idx="703">
                  <c:v>205.3425</c:v>
                </c:pt>
                <c:pt idx="704">
                  <c:v>205.62299999999999</c:v>
                </c:pt>
                <c:pt idx="705">
                  <c:v>205.93650000000002</c:v>
                </c:pt>
                <c:pt idx="706">
                  <c:v>206.49750000000003</c:v>
                </c:pt>
                <c:pt idx="707">
                  <c:v>207.27300000000002</c:v>
                </c:pt>
                <c:pt idx="708">
                  <c:v>207.702</c:v>
                </c:pt>
                <c:pt idx="709">
                  <c:v>207.8175</c:v>
                </c:pt>
                <c:pt idx="710">
                  <c:v>208.57650000000001</c:v>
                </c:pt>
                <c:pt idx="711">
                  <c:v>208.89</c:v>
                </c:pt>
                <c:pt idx="712">
                  <c:v>208.97250000000003</c:v>
                </c:pt>
                <c:pt idx="713">
                  <c:v>209.17049999999998</c:v>
                </c:pt>
                <c:pt idx="714">
                  <c:v>209.54999999999998</c:v>
                </c:pt>
                <c:pt idx="715">
                  <c:v>209.71499999999997</c:v>
                </c:pt>
                <c:pt idx="716">
                  <c:v>210.54</c:v>
                </c:pt>
                <c:pt idx="717">
                  <c:v>212.10750000000002</c:v>
                </c:pt>
                <c:pt idx="718">
                  <c:v>212.27250000000001</c:v>
                </c:pt>
                <c:pt idx="719">
                  <c:v>212.66849999999999</c:v>
                </c:pt>
                <c:pt idx="720">
                  <c:v>212.83350000000002</c:v>
                </c:pt>
                <c:pt idx="721">
                  <c:v>212.86649999999997</c:v>
                </c:pt>
                <c:pt idx="722">
                  <c:v>213.03150000000002</c:v>
                </c:pt>
                <c:pt idx="723">
                  <c:v>213.09750000000003</c:v>
                </c:pt>
                <c:pt idx="724">
                  <c:v>214.5</c:v>
                </c:pt>
                <c:pt idx="725">
                  <c:v>214.73099999999999</c:v>
                </c:pt>
                <c:pt idx="726">
                  <c:v>214.48350000000002</c:v>
                </c:pt>
                <c:pt idx="727">
                  <c:v>215.226</c:v>
                </c:pt>
                <c:pt idx="728">
                  <c:v>215.63849999999999</c:v>
                </c:pt>
                <c:pt idx="729">
                  <c:v>217.91550000000001</c:v>
                </c:pt>
              </c:numCache>
            </c:numRef>
          </c:val>
          <c:smooth val="0"/>
          <c:extLst>
            <c:ext xmlns:c16="http://schemas.microsoft.com/office/drawing/2014/chart" uri="{C3380CC4-5D6E-409C-BE32-E72D297353CC}">
              <c16:uniqueId val="{0000000C-9E4C-4187-AC4A-2B2F1837AF22}"/>
            </c:ext>
          </c:extLst>
        </c:ser>
        <c:ser>
          <c:idx val="13"/>
          <c:order val="13"/>
          <c:tx>
            <c:v>Futuro Rofex</c:v>
          </c:tx>
          <c:spPr>
            <a:ln w="28575" cap="rnd">
              <a:noFill/>
              <a:round/>
            </a:ln>
            <a:effectLst/>
          </c:spPr>
          <c:marker>
            <c:symbol val="square"/>
            <c:size val="6"/>
            <c:spPr>
              <a:solidFill>
                <a:schemeClr val="accent2">
                  <a:lumMod val="80000"/>
                  <a:lumOff val="20000"/>
                </a:schemeClr>
              </a:solidFill>
              <a:ln w="9525">
                <a:solidFill>
                  <a:schemeClr val="accent2">
                    <a:lumMod val="80000"/>
                    <a:lumOff val="20000"/>
                  </a:schemeClr>
                </a:solidFill>
              </a:ln>
              <a:effectLst/>
            </c:spPr>
          </c:marker>
          <c:dPt>
            <c:idx val="263"/>
            <c:marker>
              <c:symbol val="none"/>
            </c:marker>
            <c:bubble3D val="0"/>
            <c:extLst>
              <c:ext xmlns:c16="http://schemas.microsoft.com/office/drawing/2014/chart" uri="{C3380CC4-5D6E-409C-BE32-E72D297353CC}">
                <c16:uniqueId val="{0000000D-9E4C-4187-AC4A-2B2F1837AF22}"/>
              </c:ext>
            </c:extLst>
          </c:dPt>
          <c:cat>
            <c:numRef>
              <c:f>'TC MULTIPLE'!$C$132:$C$999</c:f>
              <c:numCache>
                <c:formatCode>m/d/yyyy</c:formatCode>
                <c:ptCount val="868"/>
                <c:pt idx="0">
                  <c:v>43644</c:v>
                </c:pt>
                <c:pt idx="1">
                  <c:v>43647</c:v>
                </c:pt>
                <c:pt idx="2">
                  <c:v>43648</c:v>
                </c:pt>
                <c:pt idx="3">
                  <c:v>43649</c:v>
                </c:pt>
                <c:pt idx="4">
                  <c:v>43650</c:v>
                </c:pt>
                <c:pt idx="5">
                  <c:v>43651</c:v>
                </c:pt>
                <c:pt idx="6">
                  <c:v>43656</c:v>
                </c:pt>
                <c:pt idx="7">
                  <c:v>43657</c:v>
                </c:pt>
                <c:pt idx="8">
                  <c:v>43658</c:v>
                </c:pt>
                <c:pt idx="9">
                  <c:v>43661</c:v>
                </c:pt>
                <c:pt idx="10">
                  <c:v>43662</c:v>
                </c:pt>
                <c:pt idx="11">
                  <c:v>43663</c:v>
                </c:pt>
                <c:pt idx="12">
                  <c:v>43664</c:v>
                </c:pt>
                <c:pt idx="13">
                  <c:v>43665</c:v>
                </c:pt>
                <c:pt idx="14">
                  <c:v>43668</c:v>
                </c:pt>
                <c:pt idx="15">
                  <c:v>43669</c:v>
                </c:pt>
                <c:pt idx="16">
                  <c:v>43670</c:v>
                </c:pt>
                <c:pt idx="17">
                  <c:v>43671</c:v>
                </c:pt>
                <c:pt idx="18">
                  <c:v>43672</c:v>
                </c:pt>
                <c:pt idx="19">
                  <c:v>43675</c:v>
                </c:pt>
                <c:pt idx="20">
                  <c:v>43676</c:v>
                </c:pt>
                <c:pt idx="21">
                  <c:v>43677</c:v>
                </c:pt>
                <c:pt idx="22">
                  <c:v>43678</c:v>
                </c:pt>
                <c:pt idx="23">
                  <c:v>43679</c:v>
                </c:pt>
                <c:pt idx="24">
                  <c:v>43682</c:v>
                </c:pt>
                <c:pt idx="25">
                  <c:v>43683</c:v>
                </c:pt>
                <c:pt idx="26">
                  <c:v>43684</c:v>
                </c:pt>
                <c:pt idx="27">
                  <c:v>43685</c:v>
                </c:pt>
                <c:pt idx="28">
                  <c:v>43686</c:v>
                </c:pt>
                <c:pt idx="29">
                  <c:v>43689</c:v>
                </c:pt>
                <c:pt idx="30">
                  <c:v>43690</c:v>
                </c:pt>
                <c:pt idx="31">
                  <c:v>43691</c:v>
                </c:pt>
                <c:pt idx="32">
                  <c:v>43692</c:v>
                </c:pt>
                <c:pt idx="33">
                  <c:v>43693</c:v>
                </c:pt>
                <c:pt idx="34">
                  <c:v>43697</c:v>
                </c:pt>
                <c:pt idx="35">
                  <c:v>43698</c:v>
                </c:pt>
                <c:pt idx="36">
                  <c:v>43699</c:v>
                </c:pt>
                <c:pt idx="37">
                  <c:v>43700</c:v>
                </c:pt>
                <c:pt idx="38">
                  <c:v>43703</c:v>
                </c:pt>
                <c:pt idx="39">
                  <c:v>43704</c:v>
                </c:pt>
                <c:pt idx="40">
                  <c:v>43705</c:v>
                </c:pt>
                <c:pt idx="41">
                  <c:v>43706</c:v>
                </c:pt>
                <c:pt idx="42">
                  <c:v>43707</c:v>
                </c:pt>
                <c:pt idx="43">
                  <c:v>43710</c:v>
                </c:pt>
                <c:pt idx="44">
                  <c:v>43711</c:v>
                </c:pt>
                <c:pt idx="45">
                  <c:v>43712</c:v>
                </c:pt>
                <c:pt idx="46">
                  <c:v>43713</c:v>
                </c:pt>
                <c:pt idx="47">
                  <c:v>43714</c:v>
                </c:pt>
                <c:pt idx="48">
                  <c:v>43717</c:v>
                </c:pt>
                <c:pt idx="49">
                  <c:v>43718</c:v>
                </c:pt>
                <c:pt idx="50">
                  <c:v>43719</c:v>
                </c:pt>
                <c:pt idx="51">
                  <c:v>43720</c:v>
                </c:pt>
                <c:pt idx="52">
                  <c:v>43721</c:v>
                </c:pt>
                <c:pt idx="53">
                  <c:v>43724</c:v>
                </c:pt>
                <c:pt idx="54">
                  <c:v>43725</c:v>
                </c:pt>
                <c:pt idx="55">
                  <c:v>43726</c:v>
                </c:pt>
                <c:pt idx="56">
                  <c:v>43727</c:v>
                </c:pt>
                <c:pt idx="57">
                  <c:v>43728</c:v>
                </c:pt>
                <c:pt idx="58">
                  <c:v>43731</c:v>
                </c:pt>
                <c:pt idx="59">
                  <c:v>43732</c:v>
                </c:pt>
                <c:pt idx="60">
                  <c:v>43733</c:v>
                </c:pt>
                <c:pt idx="61">
                  <c:v>43734</c:v>
                </c:pt>
                <c:pt idx="62">
                  <c:v>43735</c:v>
                </c:pt>
                <c:pt idx="63">
                  <c:v>43738</c:v>
                </c:pt>
                <c:pt idx="64">
                  <c:v>43739</c:v>
                </c:pt>
                <c:pt idx="65">
                  <c:v>43740</c:v>
                </c:pt>
                <c:pt idx="66">
                  <c:v>43741</c:v>
                </c:pt>
                <c:pt idx="67">
                  <c:v>43742</c:v>
                </c:pt>
                <c:pt idx="68">
                  <c:v>43745</c:v>
                </c:pt>
                <c:pt idx="69">
                  <c:v>43746</c:v>
                </c:pt>
                <c:pt idx="70">
                  <c:v>43747</c:v>
                </c:pt>
                <c:pt idx="71">
                  <c:v>43748</c:v>
                </c:pt>
                <c:pt idx="72">
                  <c:v>43749</c:v>
                </c:pt>
                <c:pt idx="73">
                  <c:v>43753</c:v>
                </c:pt>
                <c:pt idx="74">
                  <c:v>43754</c:v>
                </c:pt>
                <c:pt idx="75">
                  <c:v>43755</c:v>
                </c:pt>
                <c:pt idx="76">
                  <c:v>43756</c:v>
                </c:pt>
                <c:pt idx="77">
                  <c:v>43759</c:v>
                </c:pt>
                <c:pt idx="78">
                  <c:v>43760</c:v>
                </c:pt>
                <c:pt idx="79">
                  <c:v>43761</c:v>
                </c:pt>
                <c:pt idx="80">
                  <c:v>43762</c:v>
                </c:pt>
                <c:pt idx="81">
                  <c:v>43763</c:v>
                </c:pt>
                <c:pt idx="82">
                  <c:v>43766</c:v>
                </c:pt>
                <c:pt idx="83">
                  <c:v>43767</c:v>
                </c:pt>
                <c:pt idx="84">
                  <c:v>43768</c:v>
                </c:pt>
                <c:pt idx="85">
                  <c:v>43769</c:v>
                </c:pt>
                <c:pt idx="86">
                  <c:v>43770</c:v>
                </c:pt>
                <c:pt idx="87">
                  <c:v>43773</c:v>
                </c:pt>
                <c:pt idx="88">
                  <c:v>43774</c:v>
                </c:pt>
                <c:pt idx="89">
                  <c:v>43776</c:v>
                </c:pt>
                <c:pt idx="90">
                  <c:v>43777</c:v>
                </c:pt>
                <c:pt idx="91">
                  <c:v>43780</c:v>
                </c:pt>
                <c:pt idx="92">
                  <c:v>43781</c:v>
                </c:pt>
                <c:pt idx="93">
                  <c:v>43782</c:v>
                </c:pt>
                <c:pt idx="94">
                  <c:v>43783</c:v>
                </c:pt>
                <c:pt idx="95">
                  <c:v>43784</c:v>
                </c:pt>
                <c:pt idx="96">
                  <c:v>43788</c:v>
                </c:pt>
                <c:pt idx="97">
                  <c:v>43789</c:v>
                </c:pt>
                <c:pt idx="98">
                  <c:v>43790</c:v>
                </c:pt>
                <c:pt idx="99">
                  <c:v>43791</c:v>
                </c:pt>
                <c:pt idx="100">
                  <c:v>43794</c:v>
                </c:pt>
                <c:pt idx="101">
                  <c:v>43795</c:v>
                </c:pt>
                <c:pt idx="102">
                  <c:v>43796</c:v>
                </c:pt>
                <c:pt idx="103">
                  <c:v>43797</c:v>
                </c:pt>
                <c:pt idx="104">
                  <c:v>43798</c:v>
                </c:pt>
                <c:pt idx="105">
                  <c:v>43801</c:v>
                </c:pt>
                <c:pt idx="106">
                  <c:v>43802</c:v>
                </c:pt>
                <c:pt idx="107">
                  <c:v>43803</c:v>
                </c:pt>
                <c:pt idx="108">
                  <c:v>43804</c:v>
                </c:pt>
                <c:pt idx="109">
                  <c:v>43805</c:v>
                </c:pt>
                <c:pt idx="110">
                  <c:v>43808</c:v>
                </c:pt>
                <c:pt idx="111">
                  <c:v>43809</c:v>
                </c:pt>
                <c:pt idx="112">
                  <c:v>43810</c:v>
                </c:pt>
                <c:pt idx="113">
                  <c:v>43811</c:v>
                </c:pt>
                <c:pt idx="114">
                  <c:v>43812</c:v>
                </c:pt>
                <c:pt idx="115">
                  <c:v>43815</c:v>
                </c:pt>
                <c:pt idx="116">
                  <c:v>43816</c:v>
                </c:pt>
                <c:pt idx="117">
                  <c:v>43817</c:v>
                </c:pt>
                <c:pt idx="118">
                  <c:v>43818</c:v>
                </c:pt>
                <c:pt idx="119">
                  <c:v>43819</c:v>
                </c:pt>
                <c:pt idx="120">
                  <c:v>43822</c:v>
                </c:pt>
                <c:pt idx="121">
                  <c:v>43825</c:v>
                </c:pt>
                <c:pt idx="122">
                  <c:v>43826</c:v>
                </c:pt>
                <c:pt idx="123">
                  <c:v>43829</c:v>
                </c:pt>
                <c:pt idx="124">
                  <c:v>43832</c:v>
                </c:pt>
                <c:pt idx="125">
                  <c:v>43833</c:v>
                </c:pt>
                <c:pt idx="126">
                  <c:v>43836</c:v>
                </c:pt>
                <c:pt idx="127">
                  <c:v>43837</c:v>
                </c:pt>
                <c:pt idx="128">
                  <c:v>43838</c:v>
                </c:pt>
                <c:pt idx="129">
                  <c:v>43839</c:v>
                </c:pt>
                <c:pt idx="130">
                  <c:v>43840</c:v>
                </c:pt>
                <c:pt idx="131">
                  <c:v>43843</c:v>
                </c:pt>
                <c:pt idx="132">
                  <c:v>43844</c:v>
                </c:pt>
                <c:pt idx="133">
                  <c:v>43845</c:v>
                </c:pt>
                <c:pt idx="134">
                  <c:v>43846</c:v>
                </c:pt>
                <c:pt idx="135">
                  <c:v>43847</c:v>
                </c:pt>
                <c:pt idx="136">
                  <c:v>43850</c:v>
                </c:pt>
                <c:pt idx="137">
                  <c:v>43851</c:v>
                </c:pt>
                <c:pt idx="138">
                  <c:v>43852</c:v>
                </c:pt>
                <c:pt idx="139">
                  <c:v>43853</c:v>
                </c:pt>
                <c:pt idx="140">
                  <c:v>43854</c:v>
                </c:pt>
                <c:pt idx="141">
                  <c:v>43857</c:v>
                </c:pt>
                <c:pt idx="142">
                  <c:v>43858</c:v>
                </c:pt>
                <c:pt idx="143">
                  <c:v>43859</c:v>
                </c:pt>
                <c:pt idx="144">
                  <c:v>43860</c:v>
                </c:pt>
                <c:pt idx="145">
                  <c:v>43861</c:v>
                </c:pt>
                <c:pt idx="146">
                  <c:v>43864</c:v>
                </c:pt>
                <c:pt idx="147">
                  <c:v>43865</c:v>
                </c:pt>
                <c:pt idx="148">
                  <c:v>43866</c:v>
                </c:pt>
                <c:pt idx="149">
                  <c:v>43867</c:v>
                </c:pt>
                <c:pt idx="150">
                  <c:v>43868</c:v>
                </c:pt>
                <c:pt idx="151">
                  <c:v>43871</c:v>
                </c:pt>
                <c:pt idx="152">
                  <c:v>43872</c:v>
                </c:pt>
                <c:pt idx="153">
                  <c:v>43873</c:v>
                </c:pt>
                <c:pt idx="154">
                  <c:v>43874</c:v>
                </c:pt>
                <c:pt idx="155">
                  <c:v>43875</c:v>
                </c:pt>
                <c:pt idx="156">
                  <c:v>43878</c:v>
                </c:pt>
                <c:pt idx="157">
                  <c:v>43879</c:v>
                </c:pt>
                <c:pt idx="158">
                  <c:v>43880</c:v>
                </c:pt>
                <c:pt idx="159">
                  <c:v>43881</c:v>
                </c:pt>
                <c:pt idx="160">
                  <c:v>43882</c:v>
                </c:pt>
                <c:pt idx="161">
                  <c:v>43887</c:v>
                </c:pt>
                <c:pt idx="162">
                  <c:v>43888</c:v>
                </c:pt>
                <c:pt idx="163">
                  <c:v>43889</c:v>
                </c:pt>
                <c:pt idx="164">
                  <c:v>43892</c:v>
                </c:pt>
                <c:pt idx="165">
                  <c:v>43893</c:v>
                </c:pt>
                <c:pt idx="166">
                  <c:v>43894</c:v>
                </c:pt>
                <c:pt idx="167">
                  <c:v>43895</c:v>
                </c:pt>
                <c:pt idx="168">
                  <c:v>43896</c:v>
                </c:pt>
                <c:pt idx="169">
                  <c:v>43899</c:v>
                </c:pt>
                <c:pt idx="170">
                  <c:v>43900</c:v>
                </c:pt>
                <c:pt idx="171">
                  <c:v>43901</c:v>
                </c:pt>
                <c:pt idx="172">
                  <c:v>43902</c:v>
                </c:pt>
                <c:pt idx="173">
                  <c:v>43903</c:v>
                </c:pt>
                <c:pt idx="174">
                  <c:v>43906</c:v>
                </c:pt>
                <c:pt idx="175">
                  <c:v>43907</c:v>
                </c:pt>
                <c:pt idx="176">
                  <c:v>43908</c:v>
                </c:pt>
                <c:pt idx="177">
                  <c:v>43909</c:v>
                </c:pt>
                <c:pt idx="178">
                  <c:v>43910</c:v>
                </c:pt>
                <c:pt idx="179">
                  <c:v>43915</c:v>
                </c:pt>
                <c:pt idx="180">
                  <c:v>43916</c:v>
                </c:pt>
                <c:pt idx="181">
                  <c:v>43917</c:v>
                </c:pt>
                <c:pt idx="182">
                  <c:v>43920</c:v>
                </c:pt>
                <c:pt idx="183">
                  <c:v>43922</c:v>
                </c:pt>
                <c:pt idx="184">
                  <c:v>43923</c:v>
                </c:pt>
                <c:pt idx="185">
                  <c:v>43924</c:v>
                </c:pt>
                <c:pt idx="186">
                  <c:v>43927</c:v>
                </c:pt>
                <c:pt idx="187">
                  <c:v>43928</c:v>
                </c:pt>
                <c:pt idx="188">
                  <c:v>43929</c:v>
                </c:pt>
                <c:pt idx="189">
                  <c:v>43934</c:v>
                </c:pt>
                <c:pt idx="190">
                  <c:v>43935</c:v>
                </c:pt>
                <c:pt idx="191">
                  <c:v>43936</c:v>
                </c:pt>
                <c:pt idx="192">
                  <c:v>43937</c:v>
                </c:pt>
                <c:pt idx="193">
                  <c:v>43938</c:v>
                </c:pt>
                <c:pt idx="194">
                  <c:v>43941</c:v>
                </c:pt>
                <c:pt idx="195">
                  <c:v>43942</c:v>
                </c:pt>
                <c:pt idx="196">
                  <c:v>43943</c:v>
                </c:pt>
                <c:pt idx="197">
                  <c:v>43944</c:v>
                </c:pt>
                <c:pt idx="198">
                  <c:v>43945</c:v>
                </c:pt>
                <c:pt idx="199">
                  <c:v>43948</c:v>
                </c:pt>
                <c:pt idx="200">
                  <c:v>43949</c:v>
                </c:pt>
                <c:pt idx="201">
                  <c:v>43950</c:v>
                </c:pt>
                <c:pt idx="202">
                  <c:v>43951</c:v>
                </c:pt>
                <c:pt idx="203">
                  <c:v>43955</c:v>
                </c:pt>
                <c:pt idx="204">
                  <c:v>43956</c:v>
                </c:pt>
                <c:pt idx="205">
                  <c:v>43957</c:v>
                </c:pt>
                <c:pt idx="206">
                  <c:v>43958</c:v>
                </c:pt>
                <c:pt idx="207">
                  <c:v>43959</c:v>
                </c:pt>
                <c:pt idx="208">
                  <c:v>43962</c:v>
                </c:pt>
                <c:pt idx="209">
                  <c:v>43963</c:v>
                </c:pt>
                <c:pt idx="210">
                  <c:v>43964</c:v>
                </c:pt>
                <c:pt idx="211">
                  <c:v>43965</c:v>
                </c:pt>
                <c:pt idx="212">
                  <c:v>43966</c:v>
                </c:pt>
                <c:pt idx="213">
                  <c:v>43969</c:v>
                </c:pt>
                <c:pt idx="214">
                  <c:v>43970</c:v>
                </c:pt>
                <c:pt idx="215">
                  <c:v>43971</c:v>
                </c:pt>
                <c:pt idx="216">
                  <c:v>43972</c:v>
                </c:pt>
                <c:pt idx="217">
                  <c:v>43973</c:v>
                </c:pt>
                <c:pt idx="218">
                  <c:v>43977</c:v>
                </c:pt>
                <c:pt idx="219">
                  <c:v>43978</c:v>
                </c:pt>
                <c:pt idx="220">
                  <c:v>43979</c:v>
                </c:pt>
                <c:pt idx="221">
                  <c:v>43980</c:v>
                </c:pt>
                <c:pt idx="222">
                  <c:v>43983</c:v>
                </c:pt>
                <c:pt idx="223">
                  <c:v>43984</c:v>
                </c:pt>
                <c:pt idx="224">
                  <c:v>43985</c:v>
                </c:pt>
                <c:pt idx="225">
                  <c:v>43986</c:v>
                </c:pt>
                <c:pt idx="226">
                  <c:v>43987</c:v>
                </c:pt>
                <c:pt idx="227">
                  <c:v>43990</c:v>
                </c:pt>
                <c:pt idx="228">
                  <c:v>43991</c:v>
                </c:pt>
                <c:pt idx="229">
                  <c:v>43992</c:v>
                </c:pt>
                <c:pt idx="230">
                  <c:v>43993</c:v>
                </c:pt>
                <c:pt idx="231">
                  <c:v>43994</c:v>
                </c:pt>
                <c:pt idx="232">
                  <c:v>43998</c:v>
                </c:pt>
                <c:pt idx="233">
                  <c:v>43999</c:v>
                </c:pt>
                <c:pt idx="234">
                  <c:v>44000</c:v>
                </c:pt>
                <c:pt idx="235">
                  <c:v>44001</c:v>
                </c:pt>
                <c:pt idx="236">
                  <c:v>44004</c:v>
                </c:pt>
                <c:pt idx="237">
                  <c:v>44005</c:v>
                </c:pt>
                <c:pt idx="238">
                  <c:v>44006</c:v>
                </c:pt>
                <c:pt idx="239">
                  <c:v>44007</c:v>
                </c:pt>
                <c:pt idx="240">
                  <c:v>44008</c:v>
                </c:pt>
                <c:pt idx="241">
                  <c:v>44011</c:v>
                </c:pt>
                <c:pt idx="242">
                  <c:v>44012</c:v>
                </c:pt>
                <c:pt idx="243">
                  <c:v>44013</c:v>
                </c:pt>
                <c:pt idx="244">
                  <c:v>44014</c:v>
                </c:pt>
                <c:pt idx="245">
                  <c:v>44015</c:v>
                </c:pt>
                <c:pt idx="246">
                  <c:v>44018</c:v>
                </c:pt>
                <c:pt idx="247">
                  <c:v>44019</c:v>
                </c:pt>
                <c:pt idx="248">
                  <c:v>44020</c:v>
                </c:pt>
                <c:pt idx="249">
                  <c:v>44025</c:v>
                </c:pt>
                <c:pt idx="250">
                  <c:v>44026</c:v>
                </c:pt>
                <c:pt idx="251">
                  <c:v>44027</c:v>
                </c:pt>
                <c:pt idx="252">
                  <c:v>44028</c:v>
                </c:pt>
                <c:pt idx="253">
                  <c:v>44029</c:v>
                </c:pt>
                <c:pt idx="254">
                  <c:v>44032</c:v>
                </c:pt>
                <c:pt idx="255">
                  <c:v>44033</c:v>
                </c:pt>
                <c:pt idx="256">
                  <c:v>44034</c:v>
                </c:pt>
                <c:pt idx="257">
                  <c:v>44035</c:v>
                </c:pt>
                <c:pt idx="258">
                  <c:v>44036</c:v>
                </c:pt>
                <c:pt idx="259">
                  <c:v>44039</c:v>
                </c:pt>
                <c:pt idx="260">
                  <c:v>44040</c:v>
                </c:pt>
                <c:pt idx="261">
                  <c:v>44041</c:v>
                </c:pt>
                <c:pt idx="262">
                  <c:v>44042</c:v>
                </c:pt>
                <c:pt idx="263">
                  <c:v>44043</c:v>
                </c:pt>
                <c:pt idx="264">
                  <c:v>44046</c:v>
                </c:pt>
                <c:pt idx="265">
                  <c:v>44047</c:v>
                </c:pt>
                <c:pt idx="266">
                  <c:v>44048</c:v>
                </c:pt>
                <c:pt idx="267">
                  <c:v>44049</c:v>
                </c:pt>
                <c:pt idx="268">
                  <c:v>44050</c:v>
                </c:pt>
                <c:pt idx="269">
                  <c:v>44053</c:v>
                </c:pt>
                <c:pt idx="270">
                  <c:v>44054</c:v>
                </c:pt>
                <c:pt idx="271">
                  <c:v>44055</c:v>
                </c:pt>
                <c:pt idx="272">
                  <c:v>44056</c:v>
                </c:pt>
                <c:pt idx="273">
                  <c:v>44057</c:v>
                </c:pt>
                <c:pt idx="274">
                  <c:v>44061</c:v>
                </c:pt>
                <c:pt idx="275">
                  <c:v>44062</c:v>
                </c:pt>
                <c:pt idx="276">
                  <c:v>44063</c:v>
                </c:pt>
                <c:pt idx="277">
                  <c:v>44064</c:v>
                </c:pt>
                <c:pt idx="278">
                  <c:v>44065</c:v>
                </c:pt>
                <c:pt idx="279">
                  <c:v>44068</c:v>
                </c:pt>
                <c:pt idx="280">
                  <c:v>44069</c:v>
                </c:pt>
                <c:pt idx="281">
                  <c:v>44070</c:v>
                </c:pt>
                <c:pt idx="282">
                  <c:v>44071</c:v>
                </c:pt>
                <c:pt idx="283">
                  <c:v>44074</c:v>
                </c:pt>
                <c:pt idx="284">
                  <c:v>44075</c:v>
                </c:pt>
                <c:pt idx="285">
                  <c:v>44076</c:v>
                </c:pt>
                <c:pt idx="286">
                  <c:v>44077</c:v>
                </c:pt>
                <c:pt idx="287">
                  <c:v>44078</c:v>
                </c:pt>
                <c:pt idx="288">
                  <c:v>44081</c:v>
                </c:pt>
                <c:pt idx="289">
                  <c:v>44082</c:v>
                </c:pt>
                <c:pt idx="290">
                  <c:v>44083</c:v>
                </c:pt>
                <c:pt idx="291">
                  <c:v>44084</c:v>
                </c:pt>
                <c:pt idx="292">
                  <c:v>44085</c:v>
                </c:pt>
                <c:pt idx="293">
                  <c:v>44088</c:v>
                </c:pt>
                <c:pt idx="294">
                  <c:v>44089</c:v>
                </c:pt>
                <c:pt idx="295">
                  <c:v>44090</c:v>
                </c:pt>
                <c:pt idx="296">
                  <c:v>44091</c:v>
                </c:pt>
                <c:pt idx="297">
                  <c:v>44092</c:v>
                </c:pt>
                <c:pt idx="298">
                  <c:v>44095</c:v>
                </c:pt>
                <c:pt idx="299">
                  <c:v>44096</c:v>
                </c:pt>
                <c:pt idx="300">
                  <c:v>44097</c:v>
                </c:pt>
                <c:pt idx="301">
                  <c:v>44098</c:v>
                </c:pt>
                <c:pt idx="302">
                  <c:v>44099</c:v>
                </c:pt>
                <c:pt idx="303">
                  <c:v>44102</c:v>
                </c:pt>
                <c:pt idx="304">
                  <c:v>44103</c:v>
                </c:pt>
                <c:pt idx="305">
                  <c:v>44104</c:v>
                </c:pt>
                <c:pt idx="306">
                  <c:v>44105</c:v>
                </c:pt>
                <c:pt idx="307">
                  <c:v>44106</c:v>
                </c:pt>
                <c:pt idx="308">
                  <c:v>44109</c:v>
                </c:pt>
                <c:pt idx="309">
                  <c:v>44110</c:v>
                </c:pt>
                <c:pt idx="310">
                  <c:v>44111</c:v>
                </c:pt>
                <c:pt idx="311">
                  <c:v>44112</c:v>
                </c:pt>
                <c:pt idx="312">
                  <c:v>44113</c:v>
                </c:pt>
                <c:pt idx="313">
                  <c:v>44117</c:v>
                </c:pt>
                <c:pt idx="314">
                  <c:v>44118</c:v>
                </c:pt>
                <c:pt idx="315">
                  <c:v>44119</c:v>
                </c:pt>
                <c:pt idx="316">
                  <c:v>44120</c:v>
                </c:pt>
                <c:pt idx="317">
                  <c:v>44123</c:v>
                </c:pt>
                <c:pt idx="318">
                  <c:v>44124</c:v>
                </c:pt>
                <c:pt idx="319">
                  <c:v>44125</c:v>
                </c:pt>
                <c:pt idx="320">
                  <c:v>44126</c:v>
                </c:pt>
                <c:pt idx="321">
                  <c:v>44127</c:v>
                </c:pt>
                <c:pt idx="322">
                  <c:v>44130</c:v>
                </c:pt>
                <c:pt idx="323">
                  <c:v>44131</c:v>
                </c:pt>
                <c:pt idx="324">
                  <c:v>44132</c:v>
                </c:pt>
                <c:pt idx="325">
                  <c:v>44133</c:v>
                </c:pt>
                <c:pt idx="326">
                  <c:v>44134</c:v>
                </c:pt>
                <c:pt idx="327">
                  <c:v>44137</c:v>
                </c:pt>
                <c:pt idx="328">
                  <c:v>44138</c:v>
                </c:pt>
                <c:pt idx="329">
                  <c:v>44139</c:v>
                </c:pt>
                <c:pt idx="330">
                  <c:v>44140</c:v>
                </c:pt>
                <c:pt idx="331">
                  <c:v>44144</c:v>
                </c:pt>
                <c:pt idx="332">
                  <c:v>44145</c:v>
                </c:pt>
                <c:pt idx="333">
                  <c:v>44146</c:v>
                </c:pt>
                <c:pt idx="334">
                  <c:v>44147</c:v>
                </c:pt>
                <c:pt idx="335">
                  <c:v>44148</c:v>
                </c:pt>
                <c:pt idx="336">
                  <c:v>44151</c:v>
                </c:pt>
                <c:pt idx="337">
                  <c:v>44152</c:v>
                </c:pt>
                <c:pt idx="338">
                  <c:v>44153</c:v>
                </c:pt>
                <c:pt idx="339">
                  <c:v>44154</c:v>
                </c:pt>
                <c:pt idx="340">
                  <c:v>44155</c:v>
                </c:pt>
                <c:pt idx="341">
                  <c:v>44159</c:v>
                </c:pt>
                <c:pt idx="342">
                  <c:v>44160</c:v>
                </c:pt>
                <c:pt idx="343">
                  <c:v>44161</c:v>
                </c:pt>
                <c:pt idx="344">
                  <c:v>44162</c:v>
                </c:pt>
                <c:pt idx="345">
                  <c:v>44165</c:v>
                </c:pt>
                <c:pt idx="346">
                  <c:v>44166</c:v>
                </c:pt>
                <c:pt idx="347">
                  <c:v>44167</c:v>
                </c:pt>
                <c:pt idx="348">
                  <c:v>44168</c:v>
                </c:pt>
                <c:pt idx="349">
                  <c:v>44169</c:v>
                </c:pt>
                <c:pt idx="350">
                  <c:v>44174</c:v>
                </c:pt>
                <c:pt idx="351">
                  <c:v>44175</c:v>
                </c:pt>
                <c:pt idx="352">
                  <c:v>44176</c:v>
                </c:pt>
                <c:pt idx="353">
                  <c:v>44179</c:v>
                </c:pt>
                <c:pt idx="354">
                  <c:v>44180</c:v>
                </c:pt>
                <c:pt idx="355">
                  <c:v>44181</c:v>
                </c:pt>
                <c:pt idx="356">
                  <c:v>44182</c:v>
                </c:pt>
                <c:pt idx="357">
                  <c:v>44183</c:v>
                </c:pt>
                <c:pt idx="358">
                  <c:v>44186</c:v>
                </c:pt>
                <c:pt idx="359">
                  <c:v>44187</c:v>
                </c:pt>
                <c:pt idx="360">
                  <c:v>44188</c:v>
                </c:pt>
                <c:pt idx="361">
                  <c:v>44193</c:v>
                </c:pt>
                <c:pt idx="362">
                  <c:v>44194</c:v>
                </c:pt>
                <c:pt idx="363">
                  <c:v>44195</c:v>
                </c:pt>
                <c:pt idx="364">
                  <c:v>44200</c:v>
                </c:pt>
                <c:pt idx="365">
                  <c:v>44201</c:v>
                </c:pt>
                <c:pt idx="366">
                  <c:v>44202</c:v>
                </c:pt>
                <c:pt idx="367">
                  <c:v>44203</c:v>
                </c:pt>
                <c:pt idx="368">
                  <c:v>44204</c:v>
                </c:pt>
                <c:pt idx="369">
                  <c:v>44207</c:v>
                </c:pt>
                <c:pt idx="370">
                  <c:v>44208</c:v>
                </c:pt>
                <c:pt idx="371">
                  <c:v>44209</c:v>
                </c:pt>
                <c:pt idx="372">
                  <c:v>44210</c:v>
                </c:pt>
                <c:pt idx="373">
                  <c:v>44211</c:v>
                </c:pt>
                <c:pt idx="374">
                  <c:v>44214</c:v>
                </c:pt>
                <c:pt idx="375">
                  <c:v>44215</c:v>
                </c:pt>
                <c:pt idx="376">
                  <c:v>44216</c:v>
                </c:pt>
                <c:pt idx="377">
                  <c:v>44217</c:v>
                </c:pt>
                <c:pt idx="378">
                  <c:v>44218</c:v>
                </c:pt>
                <c:pt idx="379">
                  <c:v>44221</c:v>
                </c:pt>
                <c:pt idx="380">
                  <c:v>44222</c:v>
                </c:pt>
                <c:pt idx="381">
                  <c:v>44223</c:v>
                </c:pt>
                <c:pt idx="382">
                  <c:v>44224</c:v>
                </c:pt>
                <c:pt idx="383">
                  <c:v>44225</c:v>
                </c:pt>
                <c:pt idx="384">
                  <c:v>44228</c:v>
                </c:pt>
                <c:pt idx="385">
                  <c:v>44229</c:v>
                </c:pt>
                <c:pt idx="386">
                  <c:v>44230</c:v>
                </c:pt>
                <c:pt idx="387">
                  <c:v>44231</c:v>
                </c:pt>
                <c:pt idx="388">
                  <c:v>44232</c:v>
                </c:pt>
                <c:pt idx="389">
                  <c:v>44235</c:v>
                </c:pt>
                <c:pt idx="390">
                  <c:v>44236</c:v>
                </c:pt>
                <c:pt idx="391">
                  <c:v>44237</c:v>
                </c:pt>
                <c:pt idx="392">
                  <c:v>44238</c:v>
                </c:pt>
                <c:pt idx="393">
                  <c:v>44239</c:v>
                </c:pt>
                <c:pt idx="394">
                  <c:v>44244</c:v>
                </c:pt>
                <c:pt idx="395">
                  <c:v>44245</c:v>
                </c:pt>
                <c:pt idx="396">
                  <c:v>44246</c:v>
                </c:pt>
                <c:pt idx="397">
                  <c:v>44249</c:v>
                </c:pt>
                <c:pt idx="398">
                  <c:v>44250</c:v>
                </c:pt>
                <c:pt idx="399">
                  <c:v>44251</c:v>
                </c:pt>
                <c:pt idx="400">
                  <c:v>44252</c:v>
                </c:pt>
                <c:pt idx="401">
                  <c:v>44253</c:v>
                </c:pt>
                <c:pt idx="402">
                  <c:v>44256</c:v>
                </c:pt>
                <c:pt idx="403">
                  <c:v>44257</c:v>
                </c:pt>
                <c:pt idx="404">
                  <c:v>44258</c:v>
                </c:pt>
                <c:pt idx="405">
                  <c:v>44259</c:v>
                </c:pt>
                <c:pt idx="406">
                  <c:v>44260</c:v>
                </c:pt>
                <c:pt idx="407">
                  <c:v>44263</c:v>
                </c:pt>
                <c:pt idx="408">
                  <c:v>44264</c:v>
                </c:pt>
                <c:pt idx="409">
                  <c:v>44265</c:v>
                </c:pt>
                <c:pt idx="410">
                  <c:v>44266</c:v>
                </c:pt>
                <c:pt idx="411">
                  <c:v>44267</c:v>
                </c:pt>
                <c:pt idx="412">
                  <c:v>44270</c:v>
                </c:pt>
                <c:pt idx="413">
                  <c:v>44271</c:v>
                </c:pt>
                <c:pt idx="414">
                  <c:v>44272</c:v>
                </c:pt>
                <c:pt idx="415">
                  <c:v>44273</c:v>
                </c:pt>
                <c:pt idx="416">
                  <c:v>44274</c:v>
                </c:pt>
                <c:pt idx="417">
                  <c:v>44277</c:v>
                </c:pt>
                <c:pt idx="418">
                  <c:v>44278</c:v>
                </c:pt>
                <c:pt idx="419">
                  <c:v>44280</c:v>
                </c:pt>
                <c:pt idx="420">
                  <c:v>44281</c:v>
                </c:pt>
                <c:pt idx="421">
                  <c:v>44284</c:v>
                </c:pt>
                <c:pt idx="422">
                  <c:v>44285</c:v>
                </c:pt>
                <c:pt idx="423">
                  <c:v>44286</c:v>
                </c:pt>
                <c:pt idx="424">
                  <c:v>44291</c:v>
                </c:pt>
                <c:pt idx="425">
                  <c:v>44292</c:v>
                </c:pt>
                <c:pt idx="426">
                  <c:v>44293</c:v>
                </c:pt>
                <c:pt idx="427">
                  <c:v>44294</c:v>
                </c:pt>
                <c:pt idx="428">
                  <c:v>44295</c:v>
                </c:pt>
                <c:pt idx="429">
                  <c:v>44298</c:v>
                </c:pt>
                <c:pt idx="430">
                  <c:v>44299</c:v>
                </c:pt>
                <c:pt idx="431">
                  <c:v>44300</c:v>
                </c:pt>
                <c:pt idx="432">
                  <c:v>44301</c:v>
                </c:pt>
                <c:pt idx="433">
                  <c:v>44302</c:v>
                </c:pt>
                <c:pt idx="434">
                  <c:v>44305</c:v>
                </c:pt>
                <c:pt idx="435">
                  <c:v>44306</c:v>
                </c:pt>
                <c:pt idx="436">
                  <c:v>44307</c:v>
                </c:pt>
                <c:pt idx="437">
                  <c:v>44308</c:v>
                </c:pt>
                <c:pt idx="438">
                  <c:v>44309</c:v>
                </c:pt>
                <c:pt idx="439">
                  <c:v>44312</c:v>
                </c:pt>
                <c:pt idx="440">
                  <c:v>44313</c:v>
                </c:pt>
                <c:pt idx="441">
                  <c:v>44314</c:v>
                </c:pt>
                <c:pt idx="442">
                  <c:v>44315</c:v>
                </c:pt>
                <c:pt idx="443">
                  <c:v>44316</c:v>
                </c:pt>
                <c:pt idx="444">
                  <c:v>44319</c:v>
                </c:pt>
                <c:pt idx="445">
                  <c:v>44320</c:v>
                </c:pt>
                <c:pt idx="446">
                  <c:v>44321</c:v>
                </c:pt>
                <c:pt idx="447">
                  <c:v>44322</c:v>
                </c:pt>
                <c:pt idx="448">
                  <c:v>44323</c:v>
                </c:pt>
                <c:pt idx="449">
                  <c:v>44326</c:v>
                </c:pt>
                <c:pt idx="450">
                  <c:v>44327</c:v>
                </c:pt>
                <c:pt idx="451">
                  <c:v>44328</c:v>
                </c:pt>
                <c:pt idx="452">
                  <c:v>44329</c:v>
                </c:pt>
                <c:pt idx="453">
                  <c:v>44330</c:v>
                </c:pt>
                <c:pt idx="454">
                  <c:v>44333</c:v>
                </c:pt>
                <c:pt idx="455">
                  <c:v>44334</c:v>
                </c:pt>
                <c:pt idx="456">
                  <c:v>44335</c:v>
                </c:pt>
                <c:pt idx="457">
                  <c:v>44336</c:v>
                </c:pt>
                <c:pt idx="458">
                  <c:v>44337</c:v>
                </c:pt>
                <c:pt idx="459">
                  <c:v>44342</c:v>
                </c:pt>
                <c:pt idx="460">
                  <c:v>44343</c:v>
                </c:pt>
                <c:pt idx="461">
                  <c:v>44344</c:v>
                </c:pt>
                <c:pt idx="462">
                  <c:v>44347</c:v>
                </c:pt>
                <c:pt idx="463">
                  <c:v>44348</c:v>
                </c:pt>
                <c:pt idx="464">
                  <c:v>44349</c:v>
                </c:pt>
                <c:pt idx="465">
                  <c:v>44350</c:v>
                </c:pt>
                <c:pt idx="466">
                  <c:v>44351</c:v>
                </c:pt>
                <c:pt idx="467">
                  <c:v>44354</c:v>
                </c:pt>
                <c:pt idx="468">
                  <c:v>44355</c:v>
                </c:pt>
                <c:pt idx="469">
                  <c:v>44356</c:v>
                </c:pt>
                <c:pt idx="470">
                  <c:v>44357</c:v>
                </c:pt>
                <c:pt idx="471">
                  <c:v>44358</c:v>
                </c:pt>
                <c:pt idx="472">
                  <c:v>44361</c:v>
                </c:pt>
                <c:pt idx="473">
                  <c:v>44362</c:v>
                </c:pt>
                <c:pt idx="474">
                  <c:v>44363</c:v>
                </c:pt>
                <c:pt idx="475">
                  <c:v>44364</c:v>
                </c:pt>
                <c:pt idx="476">
                  <c:v>44365</c:v>
                </c:pt>
                <c:pt idx="477">
                  <c:v>44369</c:v>
                </c:pt>
                <c:pt idx="478">
                  <c:v>44370</c:v>
                </c:pt>
                <c:pt idx="479">
                  <c:v>44371</c:v>
                </c:pt>
                <c:pt idx="480">
                  <c:v>44372</c:v>
                </c:pt>
                <c:pt idx="481">
                  <c:v>44375</c:v>
                </c:pt>
                <c:pt idx="482">
                  <c:v>44376</c:v>
                </c:pt>
                <c:pt idx="483">
                  <c:v>44377</c:v>
                </c:pt>
                <c:pt idx="484">
                  <c:v>44378</c:v>
                </c:pt>
                <c:pt idx="485">
                  <c:v>44379</c:v>
                </c:pt>
                <c:pt idx="486">
                  <c:v>44382</c:v>
                </c:pt>
                <c:pt idx="487">
                  <c:v>44383</c:v>
                </c:pt>
                <c:pt idx="488">
                  <c:v>44384</c:v>
                </c:pt>
                <c:pt idx="489">
                  <c:v>44385</c:v>
                </c:pt>
                <c:pt idx="490">
                  <c:v>44389</c:v>
                </c:pt>
                <c:pt idx="491">
                  <c:v>44390</c:v>
                </c:pt>
                <c:pt idx="492">
                  <c:v>44391</c:v>
                </c:pt>
                <c:pt idx="493">
                  <c:v>44392</c:v>
                </c:pt>
                <c:pt idx="494">
                  <c:v>44393</c:v>
                </c:pt>
                <c:pt idx="495">
                  <c:v>44396</c:v>
                </c:pt>
                <c:pt idx="496">
                  <c:v>44397</c:v>
                </c:pt>
                <c:pt idx="497">
                  <c:v>44398</c:v>
                </c:pt>
                <c:pt idx="498">
                  <c:v>44399</c:v>
                </c:pt>
                <c:pt idx="499">
                  <c:v>44400</c:v>
                </c:pt>
                <c:pt idx="500">
                  <c:v>44403</c:v>
                </c:pt>
                <c:pt idx="501">
                  <c:v>44404</c:v>
                </c:pt>
                <c:pt idx="502">
                  <c:v>44405</c:v>
                </c:pt>
                <c:pt idx="503">
                  <c:v>44406</c:v>
                </c:pt>
                <c:pt idx="504">
                  <c:v>44407</c:v>
                </c:pt>
                <c:pt idx="505">
                  <c:v>44410</c:v>
                </c:pt>
                <c:pt idx="506">
                  <c:v>44411</c:v>
                </c:pt>
                <c:pt idx="507">
                  <c:v>44412</c:v>
                </c:pt>
                <c:pt idx="508">
                  <c:v>44413</c:v>
                </c:pt>
                <c:pt idx="509">
                  <c:v>44414</c:v>
                </c:pt>
                <c:pt idx="510">
                  <c:v>44417</c:v>
                </c:pt>
                <c:pt idx="511">
                  <c:v>44418</c:v>
                </c:pt>
                <c:pt idx="512">
                  <c:v>44419</c:v>
                </c:pt>
                <c:pt idx="513">
                  <c:v>44420</c:v>
                </c:pt>
                <c:pt idx="514">
                  <c:v>44421</c:v>
                </c:pt>
                <c:pt idx="515">
                  <c:v>44425</c:v>
                </c:pt>
                <c:pt idx="516">
                  <c:v>44426</c:v>
                </c:pt>
                <c:pt idx="517">
                  <c:v>44427</c:v>
                </c:pt>
                <c:pt idx="518">
                  <c:v>44428</c:v>
                </c:pt>
                <c:pt idx="519">
                  <c:v>44431</c:v>
                </c:pt>
                <c:pt idx="520">
                  <c:v>44432</c:v>
                </c:pt>
                <c:pt idx="521">
                  <c:v>44433</c:v>
                </c:pt>
                <c:pt idx="522">
                  <c:v>44434</c:v>
                </c:pt>
                <c:pt idx="523">
                  <c:v>44435</c:v>
                </c:pt>
                <c:pt idx="524">
                  <c:v>44438</c:v>
                </c:pt>
                <c:pt idx="525">
                  <c:v>44439</c:v>
                </c:pt>
                <c:pt idx="526">
                  <c:v>44440</c:v>
                </c:pt>
                <c:pt idx="527">
                  <c:v>44441</c:v>
                </c:pt>
                <c:pt idx="528">
                  <c:v>44442</c:v>
                </c:pt>
                <c:pt idx="529">
                  <c:v>44445</c:v>
                </c:pt>
                <c:pt idx="530">
                  <c:v>44446</c:v>
                </c:pt>
                <c:pt idx="531">
                  <c:v>44447</c:v>
                </c:pt>
                <c:pt idx="532">
                  <c:v>44448</c:v>
                </c:pt>
                <c:pt idx="533">
                  <c:v>44449</c:v>
                </c:pt>
                <c:pt idx="534">
                  <c:v>44452</c:v>
                </c:pt>
                <c:pt idx="535">
                  <c:v>44453</c:v>
                </c:pt>
                <c:pt idx="536">
                  <c:v>44454</c:v>
                </c:pt>
                <c:pt idx="537">
                  <c:v>44455</c:v>
                </c:pt>
                <c:pt idx="538">
                  <c:v>44456</c:v>
                </c:pt>
                <c:pt idx="539">
                  <c:v>44459</c:v>
                </c:pt>
                <c:pt idx="540">
                  <c:v>44460</c:v>
                </c:pt>
                <c:pt idx="541">
                  <c:v>44461</c:v>
                </c:pt>
                <c:pt idx="542">
                  <c:v>44462</c:v>
                </c:pt>
                <c:pt idx="543">
                  <c:v>44463</c:v>
                </c:pt>
                <c:pt idx="544">
                  <c:v>44466</c:v>
                </c:pt>
                <c:pt idx="545">
                  <c:v>44467</c:v>
                </c:pt>
                <c:pt idx="546">
                  <c:v>44468</c:v>
                </c:pt>
                <c:pt idx="547">
                  <c:v>44469</c:v>
                </c:pt>
                <c:pt idx="548">
                  <c:v>44470</c:v>
                </c:pt>
                <c:pt idx="549">
                  <c:v>44473</c:v>
                </c:pt>
                <c:pt idx="550">
                  <c:v>44474</c:v>
                </c:pt>
                <c:pt idx="551">
                  <c:v>44475</c:v>
                </c:pt>
                <c:pt idx="552">
                  <c:v>44476</c:v>
                </c:pt>
                <c:pt idx="553">
                  <c:v>44481</c:v>
                </c:pt>
                <c:pt idx="554">
                  <c:v>44482</c:v>
                </c:pt>
                <c:pt idx="555">
                  <c:v>44483</c:v>
                </c:pt>
                <c:pt idx="556">
                  <c:v>44484</c:v>
                </c:pt>
                <c:pt idx="557">
                  <c:v>44487</c:v>
                </c:pt>
                <c:pt idx="558">
                  <c:v>44488</c:v>
                </c:pt>
                <c:pt idx="559">
                  <c:v>44489</c:v>
                </c:pt>
                <c:pt idx="560">
                  <c:v>44490</c:v>
                </c:pt>
                <c:pt idx="561">
                  <c:v>44491</c:v>
                </c:pt>
                <c:pt idx="562">
                  <c:v>44494</c:v>
                </c:pt>
                <c:pt idx="563">
                  <c:v>44495</c:v>
                </c:pt>
                <c:pt idx="564">
                  <c:v>44496</c:v>
                </c:pt>
                <c:pt idx="565">
                  <c:v>44497</c:v>
                </c:pt>
                <c:pt idx="566">
                  <c:v>44498</c:v>
                </c:pt>
                <c:pt idx="567">
                  <c:v>44501</c:v>
                </c:pt>
                <c:pt idx="568">
                  <c:v>44502</c:v>
                </c:pt>
                <c:pt idx="569">
                  <c:v>44503</c:v>
                </c:pt>
                <c:pt idx="570">
                  <c:v>44504</c:v>
                </c:pt>
                <c:pt idx="571">
                  <c:v>44505</c:v>
                </c:pt>
                <c:pt idx="572">
                  <c:v>44508</c:v>
                </c:pt>
                <c:pt idx="573">
                  <c:v>44509</c:v>
                </c:pt>
                <c:pt idx="574">
                  <c:v>44510</c:v>
                </c:pt>
                <c:pt idx="575">
                  <c:v>44511</c:v>
                </c:pt>
                <c:pt idx="576">
                  <c:v>44512</c:v>
                </c:pt>
                <c:pt idx="577">
                  <c:v>44515</c:v>
                </c:pt>
                <c:pt idx="578">
                  <c:v>44516</c:v>
                </c:pt>
                <c:pt idx="579">
                  <c:v>44517</c:v>
                </c:pt>
                <c:pt idx="580">
                  <c:v>44518</c:v>
                </c:pt>
                <c:pt idx="581">
                  <c:v>44519</c:v>
                </c:pt>
                <c:pt idx="582">
                  <c:v>44523</c:v>
                </c:pt>
                <c:pt idx="583">
                  <c:v>44524</c:v>
                </c:pt>
                <c:pt idx="584">
                  <c:v>44525</c:v>
                </c:pt>
                <c:pt idx="585">
                  <c:v>44526</c:v>
                </c:pt>
                <c:pt idx="586">
                  <c:v>44529</c:v>
                </c:pt>
                <c:pt idx="587">
                  <c:v>44530</c:v>
                </c:pt>
                <c:pt idx="588">
                  <c:v>44531</c:v>
                </c:pt>
                <c:pt idx="589">
                  <c:v>44532</c:v>
                </c:pt>
                <c:pt idx="590">
                  <c:v>44533</c:v>
                </c:pt>
                <c:pt idx="591">
                  <c:v>44536</c:v>
                </c:pt>
                <c:pt idx="592">
                  <c:v>44537</c:v>
                </c:pt>
                <c:pt idx="593">
                  <c:v>44539</c:v>
                </c:pt>
                <c:pt idx="594">
                  <c:v>44540</c:v>
                </c:pt>
                <c:pt idx="595">
                  <c:v>44543</c:v>
                </c:pt>
                <c:pt idx="596">
                  <c:v>44544</c:v>
                </c:pt>
                <c:pt idx="597">
                  <c:v>44545</c:v>
                </c:pt>
                <c:pt idx="598">
                  <c:v>44546</c:v>
                </c:pt>
                <c:pt idx="599">
                  <c:v>44547</c:v>
                </c:pt>
                <c:pt idx="600">
                  <c:v>44550</c:v>
                </c:pt>
                <c:pt idx="601">
                  <c:v>44551</c:v>
                </c:pt>
                <c:pt idx="602">
                  <c:v>44552</c:v>
                </c:pt>
                <c:pt idx="603">
                  <c:v>44553</c:v>
                </c:pt>
                <c:pt idx="604">
                  <c:v>44557</c:v>
                </c:pt>
                <c:pt idx="605">
                  <c:v>44558</c:v>
                </c:pt>
                <c:pt idx="606">
                  <c:v>44559</c:v>
                </c:pt>
                <c:pt idx="607">
                  <c:v>44560</c:v>
                </c:pt>
                <c:pt idx="608">
                  <c:v>44564</c:v>
                </c:pt>
                <c:pt idx="609">
                  <c:v>44565</c:v>
                </c:pt>
                <c:pt idx="610">
                  <c:v>44566</c:v>
                </c:pt>
                <c:pt idx="611">
                  <c:v>44567</c:v>
                </c:pt>
                <c:pt idx="612">
                  <c:v>44568</c:v>
                </c:pt>
                <c:pt idx="613">
                  <c:v>44571</c:v>
                </c:pt>
                <c:pt idx="614">
                  <c:v>44572</c:v>
                </c:pt>
                <c:pt idx="615">
                  <c:v>44573</c:v>
                </c:pt>
                <c:pt idx="616">
                  <c:v>44574</c:v>
                </c:pt>
                <c:pt idx="617">
                  <c:v>44575</c:v>
                </c:pt>
                <c:pt idx="618">
                  <c:v>44578</c:v>
                </c:pt>
                <c:pt idx="619">
                  <c:v>44579</c:v>
                </c:pt>
                <c:pt idx="620">
                  <c:v>44580</c:v>
                </c:pt>
                <c:pt idx="621">
                  <c:v>44581</c:v>
                </c:pt>
                <c:pt idx="622">
                  <c:v>44582</c:v>
                </c:pt>
                <c:pt idx="623">
                  <c:v>44585</c:v>
                </c:pt>
                <c:pt idx="624">
                  <c:v>44586</c:v>
                </c:pt>
                <c:pt idx="625">
                  <c:v>44587</c:v>
                </c:pt>
                <c:pt idx="626">
                  <c:v>44588</c:v>
                </c:pt>
                <c:pt idx="627">
                  <c:v>44589</c:v>
                </c:pt>
                <c:pt idx="628">
                  <c:v>44592</c:v>
                </c:pt>
                <c:pt idx="629">
                  <c:v>44593</c:v>
                </c:pt>
                <c:pt idx="630">
                  <c:v>44594</c:v>
                </c:pt>
                <c:pt idx="631">
                  <c:v>44595</c:v>
                </c:pt>
                <c:pt idx="632">
                  <c:v>44596</c:v>
                </c:pt>
                <c:pt idx="633">
                  <c:v>44599</c:v>
                </c:pt>
                <c:pt idx="634">
                  <c:v>44600</c:v>
                </c:pt>
                <c:pt idx="635">
                  <c:v>44601</c:v>
                </c:pt>
                <c:pt idx="636">
                  <c:v>44602</c:v>
                </c:pt>
                <c:pt idx="637">
                  <c:v>44603</c:v>
                </c:pt>
                <c:pt idx="638">
                  <c:v>44606</c:v>
                </c:pt>
                <c:pt idx="639">
                  <c:v>44607</c:v>
                </c:pt>
                <c:pt idx="640">
                  <c:v>44608</c:v>
                </c:pt>
                <c:pt idx="641">
                  <c:v>44609</c:v>
                </c:pt>
                <c:pt idx="642">
                  <c:v>44610</c:v>
                </c:pt>
                <c:pt idx="643">
                  <c:v>44613</c:v>
                </c:pt>
                <c:pt idx="644">
                  <c:v>44614</c:v>
                </c:pt>
                <c:pt idx="645">
                  <c:v>44615</c:v>
                </c:pt>
                <c:pt idx="646">
                  <c:v>44616</c:v>
                </c:pt>
                <c:pt idx="647">
                  <c:v>44617</c:v>
                </c:pt>
                <c:pt idx="648">
                  <c:v>44622</c:v>
                </c:pt>
                <c:pt idx="649">
                  <c:v>44623</c:v>
                </c:pt>
                <c:pt idx="650">
                  <c:v>44624</c:v>
                </c:pt>
                <c:pt idx="651">
                  <c:v>44627</c:v>
                </c:pt>
                <c:pt idx="652">
                  <c:v>44628</c:v>
                </c:pt>
                <c:pt idx="653">
                  <c:v>44629</c:v>
                </c:pt>
                <c:pt idx="654">
                  <c:v>44630</c:v>
                </c:pt>
                <c:pt idx="655">
                  <c:v>44631</c:v>
                </c:pt>
                <c:pt idx="656">
                  <c:v>44634</c:v>
                </c:pt>
                <c:pt idx="657">
                  <c:v>44635</c:v>
                </c:pt>
                <c:pt idx="658">
                  <c:v>44636</c:v>
                </c:pt>
                <c:pt idx="659">
                  <c:v>44637</c:v>
                </c:pt>
                <c:pt idx="660">
                  <c:v>44638</c:v>
                </c:pt>
                <c:pt idx="661">
                  <c:v>44641</c:v>
                </c:pt>
                <c:pt idx="662">
                  <c:v>44642</c:v>
                </c:pt>
                <c:pt idx="663">
                  <c:v>44643</c:v>
                </c:pt>
                <c:pt idx="664">
                  <c:v>44645</c:v>
                </c:pt>
                <c:pt idx="665">
                  <c:v>44648</c:v>
                </c:pt>
                <c:pt idx="666">
                  <c:v>44649</c:v>
                </c:pt>
                <c:pt idx="667">
                  <c:v>44650</c:v>
                </c:pt>
                <c:pt idx="668">
                  <c:v>44651</c:v>
                </c:pt>
                <c:pt idx="669">
                  <c:v>44652</c:v>
                </c:pt>
                <c:pt idx="670">
                  <c:v>44655</c:v>
                </c:pt>
                <c:pt idx="671">
                  <c:v>44656</c:v>
                </c:pt>
                <c:pt idx="672">
                  <c:v>44657</c:v>
                </c:pt>
                <c:pt idx="673">
                  <c:v>44658</c:v>
                </c:pt>
                <c:pt idx="674">
                  <c:v>44659</c:v>
                </c:pt>
                <c:pt idx="675">
                  <c:v>44662</c:v>
                </c:pt>
                <c:pt idx="676">
                  <c:v>44663</c:v>
                </c:pt>
                <c:pt idx="677">
                  <c:v>44664</c:v>
                </c:pt>
                <c:pt idx="678">
                  <c:v>44669</c:v>
                </c:pt>
                <c:pt idx="679">
                  <c:v>44670</c:v>
                </c:pt>
                <c:pt idx="680">
                  <c:v>44671</c:v>
                </c:pt>
                <c:pt idx="681">
                  <c:v>44672</c:v>
                </c:pt>
                <c:pt idx="682">
                  <c:v>44673</c:v>
                </c:pt>
                <c:pt idx="683">
                  <c:v>44676</c:v>
                </c:pt>
                <c:pt idx="684">
                  <c:v>44677</c:v>
                </c:pt>
                <c:pt idx="685">
                  <c:v>44678</c:v>
                </c:pt>
                <c:pt idx="686">
                  <c:v>44679</c:v>
                </c:pt>
                <c:pt idx="687">
                  <c:v>44680</c:v>
                </c:pt>
                <c:pt idx="688">
                  <c:v>44683</c:v>
                </c:pt>
                <c:pt idx="689">
                  <c:v>44684</c:v>
                </c:pt>
                <c:pt idx="690">
                  <c:v>44685</c:v>
                </c:pt>
                <c:pt idx="691">
                  <c:v>44686</c:v>
                </c:pt>
                <c:pt idx="692">
                  <c:v>44687</c:v>
                </c:pt>
                <c:pt idx="693">
                  <c:v>44690</c:v>
                </c:pt>
                <c:pt idx="694">
                  <c:v>44691</c:v>
                </c:pt>
                <c:pt idx="695">
                  <c:v>44692</c:v>
                </c:pt>
                <c:pt idx="696">
                  <c:v>44693</c:v>
                </c:pt>
                <c:pt idx="697">
                  <c:v>44694</c:v>
                </c:pt>
                <c:pt idx="698">
                  <c:v>44697</c:v>
                </c:pt>
                <c:pt idx="699">
                  <c:v>44698</c:v>
                </c:pt>
                <c:pt idx="700">
                  <c:v>44700</c:v>
                </c:pt>
                <c:pt idx="701">
                  <c:v>44701</c:v>
                </c:pt>
                <c:pt idx="702">
                  <c:v>44704</c:v>
                </c:pt>
                <c:pt idx="703">
                  <c:v>44705</c:v>
                </c:pt>
                <c:pt idx="704">
                  <c:v>44707</c:v>
                </c:pt>
                <c:pt idx="705">
                  <c:v>44708</c:v>
                </c:pt>
                <c:pt idx="706">
                  <c:v>44711</c:v>
                </c:pt>
                <c:pt idx="707">
                  <c:v>44712</c:v>
                </c:pt>
                <c:pt idx="708">
                  <c:v>44713</c:v>
                </c:pt>
                <c:pt idx="709">
                  <c:v>44714</c:v>
                </c:pt>
                <c:pt idx="710">
                  <c:v>44715</c:v>
                </c:pt>
                <c:pt idx="711">
                  <c:v>44718</c:v>
                </c:pt>
                <c:pt idx="712">
                  <c:v>44719</c:v>
                </c:pt>
                <c:pt idx="713">
                  <c:v>44720</c:v>
                </c:pt>
                <c:pt idx="714">
                  <c:v>44721</c:v>
                </c:pt>
                <c:pt idx="715">
                  <c:v>44722</c:v>
                </c:pt>
                <c:pt idx="716">
                  <c:v>44725</c:v>
                </c:pt>
                <c:pt idx="717">
                  <c:v>44726</c:v>
                </c:pt>
                <c:pt idx="718">
                  <c:v>44727</c:v>
                </c:pt>
                <c:pt idx="719">
                  <c:v>44728</c:v>
                </c:pt>
                <c:pt idx="720">
                  <c:v>44733</c:v>
                </c:pt>
                <c:pt idx="721">
                  <c:v>44734</c:v>
                </c:pt>
                <c:pt idx="722">
                  <c:v>44735</c:v>
                </c:pt>
                <c:pt idx="723">
                  <c:v>44736</c:v>
                </c:pt>
                <c:pt idx="724">
                  <c:v>44739</c:v>
                </c:pt>
                <c:pt idx="725">
                  <c:v>44740</c:v>
                </c:pt>
                <c:pt idx="726">
                  <c:v>44741</c:v>
                </c:pt>
                <c:pt idx="727">
                  <c:v>44742</c:v>
                </c:pt>
                <c:pt idx="728">
                  <c:v>44743</c:v>
                </c:pt>
                <c:pt idx="729">
                  <c:v>44746</c:v>
                </c:pt>
                <c:pt idx="730">
                  <c:v>44747</c:v>
                </c:pt>
                <c:pt idx="731">
                  <c:v>44748</c:v>
                </c:pt>
                <c:pt idx="732">
                  <c:v>44749</c:v>
                </c:pt>
                <c:pt idx="733">
                  <c:v>44750</c:v>
                </c:pt>
                <c:pt idx="734">
                  <c:v>44753</c:v>
                </c:pt>
                <c:pt idx="735">
                  <c:v>44754</c:v>
                </c:pt>
                <c:pt idx="736">
                  <c:v>44755</c:v>
                </c:pt>
                <c:pt idx="737">
                  <c:v>44756</c:v>
                </c:pt>
                <c:pt idx="738">
                  <c:v>44757</c:v>
                </c:pt>
                <c:pt idx="739">
                  <c:v>44760</c:v>
                </c:pt>
                <c:pt idx="740">
                  <c:v>44761</c:v>
                </c:pt>
                <c:pt idx="741">
                  <c:v>44762</c:v>
                </c:pt>
                <c:pt idx="742">
                  <c:v>44763</c:v>
                </c:pt>
                <c:pt idx="743">
                  <c:v>44764</c:v>
                </c:pt>
                <c:pt idx="744">
                  <c:v>44767</c:v>
                </c:pt>
                <c:pt idx="745">
                  <c:v>44768</c:v>
                </c:pt>
                <c:pt idx="746">
                  <c:v>44769</c:v>
                </c:pt>
                <c:pt idx="747">
                  <c:v>44770</c:v>
                </c:pt>
                <c:pt idx="748">
                  <c:v>44771</c:v>
                </c:pt>
                <c:pt idx="749">
                  <c:v>44774</c:v>
                </c:pt>
                <c:pt idx="750">
                  <c:v>44775</c:v>
                </c:pt>
                <c:pt idx="751">
                  <c:v>44776</c:v>
                </c:pt>
                <c:pt idx="752">
                  <c:v>44777</c:v>
                </c:pt>
                <c:pt idx="753">
                  <c:v>44778</c:v>
                </c:pt>
                <c:pt idx="754">
                  <c:v>44781</c:v>
                </c:pt>
                <c:pt idx="755">
                  <c:v>44782</c:v>
                </c:pt>
                <c:pt idx="756">
                  <c:v>44783</c:v>
                </c:pt>
                <c:pt idx="757">
                  <c:v>44784</c:v>
                </c:pt>
                <c:pt idx="758">
                  <c:v>44785</c:v>
                </c:pt>
                <c:pt idx="759">
                  <c:v>44788</c:v>
                </c:pt>
                <c:pt idx="760">
                  <c:v>44789</c:v>
                </c:pt>
                <c:pt idx="761">
                  <c:v>44790</c:v>
                </c:pt>
                <c:pt idx="762">
                  <c:v>44791</c:v>
                </c:pt>
                <c:pt idx="763">
                  <c:v>44792</c:v>
                </c:pt>
                <c:pt idx="764">
                  <c:v>44795</c:v>
                </c:pt>
                <c:pt idx="765">
                  <c:v>44796</c:v>
                </c:pt>
                <c:pt idx="766">
                  <c:v>44797</c:v>
                </c:pt>
                <c:pt idx="767">
                  <c:v>44798</c:v>
                </c:pt>
                <c:pt idx="768">
                  <c:v>44799</c:v>
                </c:pt>
                <c:pt idx="769">
                  <c:v>44802</c:v>
                </c:pt>
                <c:pt idx="770">
                  <c:v>44803</c:v>
                </c:pt>
                <c:pt idx="771">
                  <c:v>44804</c:v>
                </c:pt>
                <c:pt idx="772">
                  <c:v>44805</c:v>
                </c:pt>
                <c:pt idx="773">
                  <c:v>44806</c:v>
                </c:pt>
                <c:pt idx="774">
                  <c:v>44809</c:v>
                </c:pt>
                <c:pt idx="775">
                  <c:v>44810</c:v>
                </c:pt>
                <c:pt idx="776">
                  <c:v>44811</c:v>
                </c:pt>
                <c:pt idx="777">
                  <c:v>44812</c:v>
                </c:pt>
                <c:pt idx="778">
                  <c:v>44813</c:v>
                </c:pt>
                <c:pt idx="779">
                  <c:v>44816</c:v>
                </c:pt>
                <c:pt idx="780">
                  <c:v>44817</c:v>
                </c:pt>
                <c:pt idx="781">
                  <c:v>44818</c:v>
                </c:pt>
                <c:pt idx="782">
                  <c:v>44819</c:v>
                </c:pt>
                <c:pt idx="783">
                  <c:v>44820</c:v>
                </c:pt>
                <c:pt idx="784">
                  <c:v>44823</c:v>
                </c:pt>
                <c:pt idx="785">
                  <c:v>44824</c:v>
                </c:pt>
                <c:pt idx="786">
                  <c:v>44825</c:v>
                </c:pt>
                <c:pt idx="787">
                  <c:v>44826</c:v>
                </c:pt>
                <c:pt idx="788">
                  <c:v>44827</c:v>
                </c:pt>
                <c:pt idx="789">
                  <c:v>44830</c:v>
                </c:pt>
                <c:pt idx="790">
                  <c:v>44831</c:v>
                </c:pt>
                <c:pt idx="791">
                  <c:v>44832</c:v>
                </c:pt>
                <c:pt idx="792">
                  <c:v>44833</c:v>
                </c:pt>
                <c:pt idx="793">
                  <c:v>44834</c:v>
                </c:pt>
                <c:pt idx="794">
                  <c:v>44837</c:v>
                </c:pt>
                <c:pt idx="795">
                  <c:v>44838</c:v>
                </c:pt>
                <c:pt idx="796">
                  <c:v>44839</c:v>
                </c:pt>
                <c:pt idx="797">
                  <c:v>44840</c:v>
                </c:pt>
                <c:pt idx="798">
                  <c:v>44841</c:v>
                </c:pt>
                <c:pt idx="799">
                  <c:v>44844</c:v>
                </c:pt>
                <c:pt idx="800">
                  <c:v>44845</c:v>
                </c:pt>
                <c:pt idx="801">
                  <c:v>44846</c:v>
                </c:pt>
                <c:pt idx="802">
                  <c:v>44847</c:v>
                </c:pt>
                <c:pt idx="803">
                  <c:v>44848</c:v>
                </c:pt>
                <c:pt idx="804">
                  <c:v>44851</c:v>
                </c:pt>
                <c:pt idx="805">
                  <c:v>44852</c:v>
                </c:pt>
                <c:pt idx="806">
                  <c:v>44853</c:v>
                </c:pt>
                <c:pt idx="807">
                  <c:v>44854</c:v>
                </c:pt>
                <c:pt idx="808">
                  <c:v>44855</c:v>
                </c:pt>
                <c:pt idx="809">
                  <c:v>44858</c:v>
                </c:pt>
                <c:pt idx="810">
                  <c:v>44859</c:v>
                </c:pt>
                <c:pt idx="811">
                  <c:v>44860</c:v>
                </c:pt>
                <c:pt idx="812">
                  <c:v>44861</c:v>
                </c:pt>
                <c:pt idx="813">
                  <c:v>44862</c:v>
                </c:pt>
                <c:pt idx="814">
                  <c:v>44865</c:v>
                </c:pt>
                <c:pt idx="815">
                  <c:v>44866</c:v>
                </c:pt>
                <c:pt idx="816">
                  <c:v>44867</c:v>
                </c:pt>
                <c:pt idx="817">
                  <c:v>44868</c:v>
                </c:pt>
                <c:pt idx="818">
                  <c:v>44869</c:v>
                </c:pt>
                <c:pt idx="819">
                  <c:v>44872</c:v>
                </c:pt>
                <c:pt idx="820">
                  <c:v>44873</c:v>
                </c:pt>
                <c:pt idx="821">
                  <c:v>44874</c:v>
                </c:pt>
                <c:pt idx="822">
                  <c:v>44875</c:v>
                </c:pt>
                <c:pt idx="823">
                  <c:v>44876</c:v>
                </c:pt>
                <c:pt idx="824">
                  <c:v>44879</c:v>
                </c:pt>
                <c:pt idx="825">
                  <c:v>44880</c:v>
                </c:pt>
                <c:pt idx="826">
                  <c:v>44881</c:v>
                </c:pt>
                <c:pt idx="827">
                  <c:v>44882</c:v>
                </c:pt>
                <c:pt idx="828">
                  <c:v>44883</c:v>
                </c:pt>
                <c:pt idx="829">
                  <c:v>44886</c:v>
                </c:pt>
                <c:pt idx="830">
                  <c:v>44887</c:v>
                </c:pt>
                <c:pt idx="831">
                  <c:v>44888</c:v>
                </c:pt>
                <c:pt idx="832">
                  <c:v>44889</c:v>
                </c:pt>
                <c:pt idx="833">
                  <c:v>44890</c:v>
                </c:pt>
                <c:pt idx="834">
                  <c:v>44893</c:v>
                </c:pt>
                <c:pt idx="835">
                  <c:v>44894</c:v>
                </c:pt>
                <c:pt idx="836">
                  <c:v>44895</c:v>
                </c:pt>
                <c:pt idx="837">
                  <c:v>44896</c:v>
                </c:pt>
                <c:pt idx="838">
                  <c:v>44897</c:v>
                </c:pt>
                <c:pt idx="839">
                  <c:v>44900</c:v>
                </c:pt>
                <c:pt idx="840">
                  <c:v>44901</c:v>
                </c:pt>
                <c:pt idx="841">
                  <c:v>44902</c:v>
                </c:pt>
                <c:pt idx="842">
                  <c:v>44903</c:v>
                </c:pt>
                <c:pt idx="843">
                  <c:v>44904</c:v>
                </c:pt>
                <c:pt idx="844">
                  <c:v>44907</c:v>
                </c:pt>
                <c:pt idx="845">
                  <c:v>44908</c:v>
                </c:pt>
                <c:pt idx="846">
                  <c:v>44909</c:v>
                </c:pt>
                <c:pt idx="847">
                  <c:v>44910</c:v>
                </c:pt>
                <c:pt idx="848">
                  <c:v>44911</c:v>
                </c:pt>
                <c:pt idx="849">
                  <c:v>44914</c:v>
                </c:pt>
                <c:pt idx="850">
                  <c:v>44915</c:v>
                </c:pt>
                <c:pt idx="851">
                  <c:v>44916</c:v>
                </c:pt>
                <c:pt idx="852">
                  <c:v>44917</c:v>
                </c:pt>
                <c:pt idx="853">
                  <c:v>44918</c:v>
                </c:pt>
                <c:pt idx="854">
                  <c:v>44921</c:v>
                </c:pt>
                <c:pt idx="855">
                  <c:v>44922</c:v>
                </c:pt>
                <c:pt idx="856">
                  <c:v>44923</c:v>
                </c:pt>
                <c:pt idx="857">
                  <c:v>44924</c:v>
                </c:pt>
                <c:pt idx="858">
                  <c:v>44925</c:v>
                </c:pt>
                <c:pt idx="859">
                  <c:v>44928</c:v>
                </c:pt>
                <c:pt idx="860">
                  <c:v>44929</c:v>
                </c:pt>
                <c:pt idx="861">
                  <c:v>44930</c:v>
                </c:pt>
                <c:pt idx="862">
                  <c:v>44931</c:v>
                </c:pt>
                <c:pt idx="863">
                  <c:v>44932</c:v>
                </c:pt>
                <c:pt idx="864">
                  <c:v>44935</c:v>
                </c:pt>
                <c:pt idx="865">
                  <c:v>44936</c:v>
                </c:pt>
                <c:pt idx="866">
                  <c:v>44937</c:v>
                </c:pt>
                <c:pt idx="867">
                  <c:v>44938</c:v>
                </c:pt>
              </c:numCache>
            </c:numRef>
          </c:cat>
          <c:val>
            <c:numRef>
              <c:f>'TC MULTIPLE'!$A$132:$A$1001</c:f>
              <c:numCache>
                <c:formatCode>General</c:formatCode>
                <c:ptCount val="870"/>
                <c:pt idx="748">
                  <c:v>131.94999999999999</c:v>
                </c:pt>
                <c:pt idx="771">
                  <c:v>142.02000000000001</c:v>
                </c:pt>
                <c:pt idx="793">
                  <c:v>152.65</c:v>
                </c:pt>
                <c:pt idx="814">
                  <c:v>163</c:v>
                </c:pt>
                <c:pt idx="836">
                  <c:v>172.8</c:v>
                </c:pt>
                <c:pt idx="858">
                  <c:v>183</c:v>
                </c:pt>
              </c:numCache>
            </c:numRef>
          </c:val>
          <c:smooth val="0"/>
          <c:extLst>
            <c:ext xmlns:c16="http://schemas.microsoft.com/office/drawing/2014/chart" uri="{C3380CC4-5D6E-409C-BE32-E72D297353CC}">
              <c16:uniqueId val="{0000000E-9E4C-4187-AC4A-2B2F1837AF22}"/>
            </c:ext>
          </c:extLst>
        </c:ser>
        <c:ser>
          <c:idx val="14"/>
          <c:order val="14"/>
          <c:tx>
            <c:v>CCL-L</c:v>
          </c:tx>
          <c:spPr>
            <a:ln w="28575" cap="rnd">
              <a:solidFill>
                <a:srgbClr val="002060"/>
              </a:solidFill>
              <a:round/>
            </a:ln>
            <a:effectLst/>
          </c:spPr>
          <c:marker>
            <c:symbol val="none"/>
          </c:marker>
          <c:cat>
            <c:numRef>
              <c:f>'TC MULTIPLE'!$C$132:$C$999</c:f>
              <c:numCache>
                <c:formatCode>m/d/yyyy</c:formatCode>
                <c:ptCount val="868"/>
                <c:pt idx="0">
                  <c:v>43644</c:v>
                </c:pt>
                <c:pt idx="1">
                  <c:v>43647</c:v>
                </c:pt>
                <c:pt idx="2">
                  <c:v>43648</c:v>
                </c:pt>
                <c:pt idx="3">
                  <c:v>43649</c:v>
                </c:pt>
                <c:pt idx="4">
                  <c:v>43650</c:v>
                </c:pt>
                <c:pt idx="5">
                  <c:v>43651</c:v>
                </c:pt>
                <c:pt idx="6">
                  <c:v>43656</c:v>
                </c:pt>
                <c:pt idx="7">
                  <c:v>43657</c:v>
                </c:pt>
                <c:pt idx="8">
                  <c:v>43658</c:v>
                </c:pt>
                <c:pt idx="9">
                  <c:v>43661</c:v>
                </c:pt>
                <c:pt idx="10">
                  <c:v>43662</c:v>
                </c:pt>
                <c:pt idx="11">
                  <c:v>43663</c:v>
                </c:pt>
                <c:pt idx="12">
                  <c:v>43664</c:v>
                </c:pt>
                <c:pt idx="13">
                  <c:v>43665</c:v>
                </c:pt>
                <c:pt idx="14">
                  <c:v>43668</c:v>
                </c:pt>
                <c:pt idx="15">
                  <c:v>43669</c:v>
                </c:pt>
                <c:pt idx="16">
                  <c:v>43670</c:v>
                </c:pt>
                <c:pt idx="17">
                  <c:v>43671</c:v>
                </c:pt>
                <c:pt idx="18">
                  <c:v>43672</c:v>
                </c:pt>
                <c:pt idx="19">
                  <c:v>43675</c:v>
                </c:pt>
                <c:pt idx="20">
                  <c:v>43676</c:v>
                </c:pt>
                <c:pt idx="21">
                  <c:v>43677</c:v>
                </c:pt>
                <c:pt idx="22">
                  <c:v>43678</c:v>
                </c:pt>
                <c:pt idx="23">
                  <c:v>43679</c:v>
                </c:pt>
                <c:pt idx="24">
                  <c:v>43682</c:v>
                </c:pt>
                <c:pt idx="25">
                  <c:v>43683</c:v>
                </c:pt>
                <c:pt idx="26">
                  <c:v>43684</c:v>
                </c:pt>
                <c:pt idx="27">
                  <c:v>43685</c:v>
                </c:pt>
                <c:pt idx="28">
                  <c:v>43686</c:v>
                </c:pt>
                <c:pt idx="29">
                  <c:v>43689</c:v>
                </c:pt>
                <c:pt idx="30">
                  <c:v>43690</c:v>
                </c:pt>
                <c:pt idx="31">
                  <c:v>43691</c:v>
                </c:pt>
                <c:pt idx="32">
                  <c:v>43692</c:v>
                </c:pt>
                <c:pt idx="33">
                  <c:v>43693</c:v>
                </c:pt>
                <c:pt idx="34">
                  <c:v>43697</c:v>
                </c:pt>
                <c:pt idx="35">
                  <c:v>43698</c:v>
                </c:pt>
                <c:pt idx="36">
                  <c:v>43699</c:v>
                </c:pt>
                <c:pt idx="37">
                  <c:v>43700</c:v>
                </c:pt>
                <c:pt idx="38">
                  <c:v>43703</c:v>
                </c:pt>
                <c:pt idx="39">
                  <c:v>43704</c:v>
                </c:pt>
                <c:pt idx="40">
                  <c:v>43705</c:v>
                </c:pt>
                <c:pt idx="41">
                  <c:v>43706</c:v>
                </c:pt>
                <c:pt idx="42">
                  <c:v>43707</c:v>
                </c:pt>
                <c:pt idx="43">
                  <c:v>43710</c:v>
                </c:pt>
                <c:pt idx="44">
                  <c:v>43711</c:v>
                </c:pt>
                <c:pt idx="45">
                  <c:v>43712</c:v>
                </c:pt>
                <c:pt idx="46">
                  <c:v>43713</c:v>
                </c:pt>
                <c:pt idx="47">
                  <c:v>43714</c:v>
                </c:pt>
                <c:pt idx="48">
                  <c:v>43717</c:v>
                </c:pt>
                <c:pt idx="49">
                  <c:v>43718</c:v>
                </c:pt>
                <c:pt idx="50">
                  <c:v>43719</c:v>
                </c:pt>
                <c:pt idx="51">
                  <c:v>43720</c:v>
                </c:pt>
                <c:pt idx="52">
                  <c:v>43721</c:v>
                </c:pt>
                <c:pt idx="53">
                  <c:v>43724</c:v>
                </c:pt>
                <c:pt idx="54">
                  <c:v>43725</c:v>
                </c:pt>
                <c:pt idx="55">
                  <c:v>43726</c:v>
                </c:pt>
                <c:pt idx="56">
                  <c:v>43727</c:v>
                </c:pt>
                <c:pt idx="57">
                  <c:v>43728</c:v>
                </c:pt>
                <c:pt idx="58">
                  <c:v>43731</c:v>
                </c:pt>
                <c:pt idx="59">
                  <c:v>43732</c:v>
                </c:pt>
                <c:pt idx="60">
                  <c:v>43733</c:v>
                </c:pt>
                <c:pt idx="61">
                  <c:v>43734</c:v>
                </c:pt>
                <c:pt idx="62">
                  <c:v>43735</c:v>
                </c:pt>
                <c:pt idx="63">
                  <c:v>43738</c:v>
                </c:pt>
                <c:pt idx="64">
                  <c:v>43739</c:v>
                </c:pt>
                <c:pt idx="65">
                  <c:v>43740</c:v>
                </c:pt>
                <c:pt idx="66">
                  <c:v>43741</c:v>
                </c:pt>
                <c:pt idx="67">
                  <c:v>43742</c:v>
                </c:pt>
                <c:pt idx="68">
                  <c:v>43745</c:v>
                </c:pt>
                <c:pt idx="69">
                  <c:v>43746</c:v>
                </c:pt>
                <c:pt idx="70">
                  <c:v>43747</c:v>
                </c:pt>
                <c:pt idx="71">
                  <c:v>43748</c:v>
                </c:pt>
                <c:pt idx="72">
                  <c:v>43749</c:v>
                </c:pt>
                <c:pt idx="73">
                  <c:v>43753</c:v>
                </c:pt>
                <c:pt idx="74">
                  <c:v>43754</c:v>
                </c:pt>
                <c:pt idx="75">
                  <c:v>43755</c:v>
                </c:pt>
                <c:pt idx="76">
                  <c:v>43756</c:v>
                </c:pt>
                <c:pt idx="77">
                  <c:v>43759</c:v>
                </c:pt>
                <c:pt idx="78">
                  <c:v>43760</c:v>
                </c:pt>
                <c:pt idx="79">
                  <c:v>43761</c:v>
                </c:pt>
                <c:pt idx="80">
                  <c:v>43762</c:v>
                </c:pt>
                <c:pt idx="81">
                  <c:v>43763</c:v>
                </c:pt>
                <c:pt idx="82">
                  <c:v>43766</c:v>
                </c:pt>
                <c:pt idx="83">
                  <c:v>43767</c:v>
                </c:pt>
                <c:pt idx="84">
                  <c:v>43768</c:v>
                </c:pt>
                <c:pt idx="85">
                  <c:v>43769</c:v>
                </c:pt>
                <c:pt idx="86">
                  <c:v>43770</c:v>
                </c:pt>
                <c:pt idx="87">
                  <c:v>43773</c:v>
                </c:pt>
                <c:pt idx="88">
                  <c:v>43774</c:v>
                </c:pt>
                <c:pt idx="89">
                  <c:v>43776</c:v>
                </c:pt>
                <c:pt idx="90">
                  <c:v>43777</c:v>
                </c:pt>
                <c:pt idx="91">
                  <c:v>43780</c:v>
                </c:pt>
                <c:pt idx="92">
                  <c:v>43781</c:v>
                </c:pt>
                <c:pt idx="93">
                  <c:v>43782</c:v>
                </c:pt>
                <c:pt idx="94">
                  <c:v>43783</c:v>
                </c:pt>
                <c:pt idx="95">
                  <c:v>43784</c:v>
                </c:pt>
                <c:pt idx="96">
                  <c:v>43788</c:v>
                </c:pt>
                <c:pt idx="97">
                  <c:v>43789</c:v>
                </c:pt>
                <c:pt idx="98">
                  <c:v>43790</c:v>
                </c:pt>
                <c:pt idx="99">
                  <c:v>43791</c:v>
                </c:pt>
                <c:pt idx="100">
                  <c:v>43794</c:v>
                </c:pt>
                <c:pt idx="101">
                  <c:v>43795</c:v>
                </c:pt>
                <c:pt idx="102">
                  <c:v>43796</c:v>
                </c:pt>
                <c:pt idx="103">
                  <c:v>43797</c:v>
                </c:pt>
                <c:pt idx="104">
                  <c:v>43798</c:v>
                </c:pt>
                <c:pt idx="105">
                  <c:v>43801</c:v>
                </c:pt>
                <c:pt idx="106">
                  <c:v>43802</c:v>
                </c:pt>
                <c:pt idx="107">
                  <c:v>43803</c:v>
                </c:pt>
                <c:pt idx="108">
                  <c:v>43804</c:v>
                </c:pt>
                <c:pt idx="109">
                  <c:v>43805</c:v>
                </c:pt>
                <c:pt idx="110">
                  <c:v>43808</c:v>
                </c:pt>
                <c:pt idx="111">
                  <c:v>43809</c:v>
                </c:pt>
                <c:pt idx="112">
                  <c:v>43810</c:v>
                </c:pt>
                <c:pt idx="113">
                  <c:v>43811</c:v>
                </c:pt>
                <c:pt idx="114">
                  <c:v>43812</c:v>
                </c:pt>
                <c:pt idx="115">
                  <c:v>43815</c:v>
                </c:pt>
                <c:pt idx="116">
                  <c:v>43816</c:v>
                </c:pt>
                <c:pt idx="117">
                  <c:v>43817</c:v>
                </c:pt>
                <c:pt idx="118">
                  <c:v>43818</c:v>
                </c:pt>
                <c:pt idx="119">
                  <c:v>43819</c:v>
                </c:pt>
                <c:pt idx="120">
                  <c:v>43822</c:v>
                </c:pt>
                <c:pt idx="121">
                  <c:v>43825</c:v>
                </c:pt>
                <c:pt idx="122">
                  <c:v>43826</c:v>
                </c:pt>
                <c:pt idx="123">
                  <c:v>43829</c:v>
                </c:pt>
                <c:pt idx="124">
                  <c:v>43832</c:v>
                </c:pt>
                <c:pt idx="125">
                  <c:v>43833</c:v>
                </c:pt>
                <c:pt idx="126">
                  <c:v>43836</c:v>
                </c:pt>
                <c:pt idx="127">
                  <c:v>43837</c:v>
                </c:pt>
                <c:pt idx="128">
                  <c:v>43838</c:v>
                </c:pt>
                <c:pt idx="129">
                  <c:v>43839</c:v>
                </c:pt>
                <c:pt idx="130">
                  <c:v>43840</c:v>
                </c:pt>
                <c:pt idx="131">
                  <c:v>43843</c:v>
                </c:pt>
                <c:pt idx="132">
                  <c:v>43844</c:v>
                </c:pt>
                <c:pt idx="133">
                  <c:v>43845</c:v>
                </c:pt>
                <c:pt idx="134">
                  <c:v>43846</c:v>
                </c:pt>
                <c:pt idx="135">
                  <c:v>43847</c:v>
                </c:pt>
                <c:pt idx="136">
                  <c:v>43850</c:v>
                </c:pt>
                <c:pt idx="137">
                  <c:v>43851</c:v>
                </c:pt>
                <c:pt idx="138">
                  <c:v>43852</c:v>
                </c:pt>
                <c:pt idx="139">
                  <c:v>43853</c:v>
                </c:pt>
                <c:pt idx="140">
                  <c:v>43854</c:v>
                </c:pt>
                <c:pt idx="141">
                  <c:v>43857</c:v>
                </c:pt>
                <c:pt idx="142">
                  <c:v>43858</c:v>
                </c:pt>
                <c:pt idx="143">
                  <c:v>43859</c:v>
                </c:pt>
                <c:pt idx="144">
                  <c:v>43860</c:v>
                </c:pt>
                <c:pt idx="145">
                  <c:v>43861</c:v>
                </c:pt>
                <c:pt idx="146">
                  <c:v>43864</c:v>
                </c:pt>
                <c:pt idx="147">
                  <c:v>43865</c:v>
                </c:pt>
                <c:pt idx="148">
                  <c:v>43866</c:v>
                </c:pt>
                <c:pt idx="149">
                  <c:v>43867</c:v>
                </c:pt>
                <c:pt idx="150">
                  <c:v>43868</c:v>
                </c:pt>
                <c:pt idx="151">
                  <c:v>43871</c:v>
                </c:pt>
                <c:pt idx="152">
                  <c:v>43872</c:v>
                </c:pt>
                <c:pt idx="153">
                  <c:v>43873</c:v>
                </c:pt>
                <c:pt idx="154">
                  <c:v>43874</c:v>
                </c:pt>
                <c:pt idx="155">
                  <c:v>43875</c:v>
                </c:pt>
                <c:pt idx="156">
                  <c:v>43878</c:v>
                </c:pt>
                <c:pt idx="157">
                  <c:v>43879</c:v>
                </c:pt>
                <c:pt idx="158">
                  <c:v>43880</c:v>
                </c:pt>
                <c:pt idx="159">
                  <c:v>43881</c:v>
                </c:pt>
                <c:pt idx="160">
                  <c:v>43882</c:v>
                </c:pt>
                <c:pt idx="161">
                  <c:v>43887</c:v>
                </c:pt>
                <c:pt idx="162">
                  <c:v>43888</c:v>
                </c:pt>
                <c:pt idx="163">
                  <c:v>43889</c:v>
                </c:pt>
                <c:pt idx="164">
                  <c:v>43892</c:v>
                </c:pt>
                <c:pt idx="165">
                  <c:v>43893</c:v>
                </c:pt>
                <c:pt idx="166">
                  <c:v>43894</c:v>
                </c:pt>
                <c:pt idx="167">
                  <c:v>43895</c:v>
                </c:pt>
                <c:pt idx="168">
                  <c:v>43896</c:v>
                </c:pt>
                <c:pt idx="169">
                  <c:v>43899</c:v>
                </c:pt>
                <c:pt idx="170">
                  <c:v>43900</c:v>
                </c:pt>
                <c:pt idx="171">
                  <c:v>43901</c:v>
                </c:pt>
                <c:pt idx="172">
                  <c:v>43902</c:v>
                </c:pt>
                <c:pt idx="173">
                  <c:v>43903</c:v>
                </c:pt>
                <c:pt idx="174">
                  <c:v>43906</c:v>
                </c:pt>
                <c:pt idx="175">
                  <c:v>43907</c:v>
                </c:pt>
                <c:pt idx="176">
                  <c:v>43908</c:v>
                </c:pt>
                <c:pt idx="177">
                  <c:v>43909</c:v>
                </c:pt>
                <c:pt idx="178">
                  <c:v>43910</c:v>
                </c:pt>
                <c:pt idx="179">
                  <c:v>43915</c:v>
                </c:pt>
                <c:pt idx="180">
                  <c:v>43916</c:v>
                </c:pt>
                <c:pt idx="181">
                  <c:v>43917</c:v>
                </c:pt>
                <c:pt idx="182">
                  <c:v>43920</c:v>
                </c:pt>
                <c:pt idx="183">
                  <c:v>43922</c:v>
                </c:pt>
                <c:pt idx="184">
                  <c:v>43923</c:v>
                </c:pt>
                <c:pt idx="185">
                  <c:v>43924</c:v>
                </c:pt>
                <c:pt idx="186">
                  <c:v>43927</c:v>
                </c:pt>
                <c:pt idx="187">
                  <c:v>43928</c:v>
                </c:pt>
                <c:pt idx="188">
                  <c:v>43929</c:v>
                </c:pt>
                <c:pt idx="189">
                  <c:v>43934</c:v>
                </c:pt>
                <c:pt idx="190">
                  <c:v>43935</c:v>
                </c:pt>
                <c:pt idx="191">
                  <c:v>43936</c:v>
                </c:pt>
                <c:pt idx="192">
                  <c:v>43937</c:v>
                </c:pt>
                <c:pt idx="193">
                  <c:v>43938</c:v>
                </c:pt>
                <c:pt idx="194">
                  <c:v>43941</c:v>
                </c:pt>
                <c:pt idx="195">
                  <c:v>43942</c:v>
                </c:pt>
                <c:pt idx="196">
                  <c:v>43943</c:v>
                </c:pt>
                <c:pt idx="197">
                  <c:v>43944</c:v>
                </c:pt>
                <c:pt idx="198">
                  <c:v>43945</c:v>
                </c:pt>
                <c:pt idx="199">
                  <c:v>43948</c:v>
                </c:pt>
                <c:pt idx="200">
                  <c:v>43949</c:v>
                </c:pt>
                <c:pt idx="201">
                  <c:v>43950</c:v>
                </c:pt>
                <c:pt idx="202">
                  <c:v>43951</c:v>
                </c:pt>
                <c:pt idx="203">
                  <c:v>43955</c:v>
                </c:pt>
                <c:pt idx="204">
                  <c:v>43956</c:v>
                </c:pt>
                <c:pt idx="205">
                  <c:v>43957</c:v>
                </c:pt>
                <c:pt idx="206">
                  <c:v>43958</c:v>
                </c:pt>
                <c:pt idx="207">
                  <c:v>43959</c:v>
                </c:pt>
                <c:pt idx="208">
                  <c:v>43962</c:v>
                </c:pt>
                <c:pt idx="209">
                  <c:v>43963</c:v>
                </c:pt>
                <c:pt idx="210">
                  <c:v>43964</c:v>
                </c:pt>
                <c:pt idx="211">
                  <c:v>43965</c:v>
                </c:pt>
                <c:pt idx="212">
                  <c:v>43966</c:v>
                </c:pt>
                <c:pt idx="213">
                  <c:v>43969</c:v>
                </c:pt>
                <c:pt idx="214">
                  <c:v>43970</c:v>
                </c:pt>
                <c:pt idx="215">
                  <c:v>43971</c:v>
                </c:pt>
                <c:pt idx="216">
                  <c:v>43972</c:v>
                </c:pt>
                <c:pt idx="217">
                  <c:v>43973</c:v>
                </c:pt>
                <c:pt idx="218">
                  <c:v>43977</c:v>
                </c:pt>
                <c:pt idx="219">
                  <c:v>43978</c:v>
                </c:pt>
                <c:pt idx="220">
                  <c:v>43979</c:v>
                </c:pt>
                <c:pt idx="221">
                  <c:v>43980</c:v>
                </c:pt>
                <c:pt idx="222">
                  <c:v>43983</c:v>
                </c:pt>
                <c:pt idx="223">
                  <c:v>43984</c:v>
                </c:pt>
                <c:pt idx="224">
                  <c:v>43985</c:v>
                </c:pt>
                <c:pt idx="225">
                  <c:v>43986</c:v>
                </c:pt>
                <c:pt idx="226">
                  <c:v>43987</c:v>
                </c:pt>
                <c:pt idx="227">
                  <c:v>43990</c:v>
                </c:pt>
                <c:pt idx="228">
                  <c:v>43991</c:v>
                </c:pt>
                <c:pt idx="229">
                  <c:v>43992</c:v>
                </c:pt>
                <c:pt idx="230">
                  <c:v>43993</c:v>
                </c:pt>
                <c:pt idx="231">
                  <c:v>43994</c:v>
                </c:pt>
                <c:pt idx="232">
                  <c:v>43998</c:v>
                </c:pt>
                <c:pt idx="233">
                  <c:v>43999</c:v>
                </c:pt>
                <c:pt idx="234">
                  <c:v>44000</c:v>
                </c:pt>
                <c:pt idx="235">
                  <c:v>44001</c:v>
                </c:pt>
                <c:pt idx="236">
                  <c:v>44004</c:v>
                </c:pt>
                <c:pt idx="237">
                  <c:v>44005</c:v>
                </c:pt>
                <c:pt idx="238">
                  <c:v>44006</c:v>
                </c:pt>
                <c:pt idx="239">
                  <c:v>44007</c:v>
                </c:pt>
                <c:pt idx="240">
                  <c:v>44008</c:v>
                </c:pt>
                <c:pt idx="241">
                  <c:v>44011</c:v>
                </c:pt>
                <c:pt idx="242">
                  <c:v>44012</c:v>
                </c:pt>
                <c:pt idx="243">
                  <c:v>44013</c:v>
                </c:pt>
                <c:pt idx="244">
                  <c:v>44014</c:v>
                </c:pt>
                <c:pt idx="245">
                  <c:v>44015</c:v>
                </c:pt>
                <c:pt idx="246">
                  <c:v>44018</c:v>
                </c:pt>
                <c:pt idx="247">
                  <c:v>44019</c:v>
                </c:pt>
                <c:pt idx="248">
                  <c:v>44020</c:v>
                </c:pt>
                <c:pt idx="249">
                  <c:v>44025</c:v>
                </c:pt>
                <c:pt idx="250">
                  <c:v>44026</c:v>
                </c:pt>
                <c:pt idx="251">
                  <c:v>44027</c:v>
                </c:pt>
                <c:pt idx="252">
                  <c:v>44028</c:v>
                </c:pt>
                <c:pt idx="253">
                  <c:v>44029</c:v>
                </c:pt>
                <c:pt idx="254">
                  <c:v>44032</c:v>
                </c:pt>
                <c:pt idx="255">
                  <c:v>44033</c:v>
                </c:pt>
                <c:pt idx="256">
                  <c:v>44034</c:v>
                </c:pt>
                <c:pt idx="257">
                  <c:v>44035</c:v>
                </c:pt>
                <c:pt idx="258">
                  <c:v>44036</c:v>
                </c:pt>
                <c:pt idx="259">
                  <c:v>44039</c:v>
                </c:pt>
                <c:pt idx="260">
                  <c:v>44040</c:v>
                </c:pt>
                <c:pt idx="261">
                  <c:v>44041</c:v>
                </c:pt>
                <c:pt idx="262">
                  <c:v>44042</c:v>
                </c:pt>
                <c:pt idx="263">
                  <c:v>44043</c:v>
                </c:pt>
                <c:pt idx="264">
                  <c:v>44046</c:v>
                </c:pt>
                <c:pt idx="265">
                  <c:v>44047</c:v>
                </c:pt>
                <c:pt idx="266">
                  <c:v>44048</c:v>
                </c:pt>
                <c:pt idx="267">
                  <c:v>44049</c:v>
                </c:pt>
                <c:pt idx="268">
                  <c:v>44050</c:v>
                </c:pt>
                <c:pt idx="269">
                  <c:v>44053</c:v>
                </c:pt>
                <c:pt idx="270">
                  <c:v>44054</c:v>
                </c:pt>
                <c:pt idx="271">
                  <c:v>44055</c:v>
                </c:pt>
                <c:pt idx="272">
                  <c:v>44056</c:v>
                </c:pt>
                <c:pt idx="273">
                  <c:v>44057</c:v>
                </c:pt>
                <c:pt idx="274">
                  <c:v>44061</c:v>
                </c:pt>
                <c:pt idx="275">
                  <c:v>44062</c:v>
                </c:pt>
                <c:pt idx="276">
                  <c:v>44063</c:v>
                </c:pt>
                <c:pt idx="277">
                  <c:v>44064</c:v>
                </c:pt>
                <c:pt idx="278">
                  <c:v>44065</c:v>
                </c:pt>
                <c:pt idx="279">
                  <c:v>44068</c:v>
                </c:pt>
                <c:pt idx="280">
                  <c:v>44069</c:v>
                </c:pt>
                <c:pt idx="281">
                  <c:v>44070</c:v>
                </c:pt>
                <c:pt idx="282">
                  <c:v>44071</c:v>
                </c:pt>
                <c:pt idx="283">
                  <c:v>44074</c:v>
                </c:pt>
                <c:pt idx="284">
                  <c:v>44075</c:v>
                </c:pt>
                <c:pt idx="285">
                  <c:v>44076</c:v>
                </c:pt>
                <c:pt idx="286">
                  <c:v>44077</c:v>
                </c:pt>
                <c:pt idx="287">
                  <c:v>44078</c:v>
                </c:pt>
                <c:pt idx="288">
                  <c:v>44081</c:v>
                </c:pt>
                <c:pt idx="289">
                  <c:v>44082</c:v>
                </c:pt>
                <c:pt idx="290">
                  <c:v>44083</c:v>
                </c:pt>
                <c:pt idx="291">
                  <c:v>44084</c:v>
                </c:pt>
                <c:pt idx="292">
                  <c:v>44085</c:v>
                </c:pt>
                <c:pt idx="293">
                  <c:v>44088</c:v>
                </c:pt>
                <c:pt idx="294">
                  <c:v>44089</c:v>
                </c:pt>
                <c:pt idx="295">
                  <c:v>44090</c:v>
                </c:pt>
                <c:pt idx="296">
                  <c:v>44091</c:v>
                </c:pt>
                <c:pt idx="297">
                  <c:v>44092</c:v>
                </c:pt>
                <c:pt idx="298">
                  <c:v>44095</c:v>
                </c:pt>
                <c:pt idx="299">
                  <c:v>44096</c:v>
                </c:pt>
                <c:pt idx="300">
                  <c:v>44097</c:v>
                </c:pt>
                <c:pt idx="301">
                  <c:v>44098</c:v>
                </c:pt>
                <c:pt idx="302">
                  <c:v>44099</c:v>
                </c:pt>
                <c:pt idx="303">
                  <c:v>44102</c:v>
                </c:pt>
                <c:pt idx="304">
                  <c:v>44103</c:v>
                </c:pt>
                <c:pt idx="305">
                  <c:v>44104</c:v>
                </c:pt>
                <c:pt idx="306">
                  <c:v>44105</c:v>
                </c:pt>
                <c:pt idx="307">
                  <c:v>44106</c:v>
                </c:pt>
                <c:pt idx="308">
                  <c:v>44109</c:v>
                </c:pt>
                <c:pt idx="309">
                  <c:v>44110</c:v>
                </c:pt>
                <c:pt idx="310">
                  <c:v>44111</c:v>
                </c:pt>
                <c:pt idx="311">
                  <c:v>44112</c:v>
                </c:pt>
                <c:pt idx="312">
                  <c:v>44113</c:v>
                </c:pt>
                <c:pt idx="313">
                  <c:v>44117</c:v>
                </c:pt>
                <c:pt idx="314">
                  <c:v>44118</c:v>
                </c:pt>
                <c:pt idx="315">
                  <c:v>44119</c:v>
                </c:pt>
                <c:pt idx="316">
                  <c:v>44120</c:v>
                </c:pt>
                <c:pt idx="317">
                  <c:v>44123</c:v>
                </c:pt>
                <c:pt idx="318">
                  <c:v>44124</c:v>
                </c:pt>
                <c:pt idx="319">
                  <c:v>44125</c:v>
                </c:pt>
                <c:pt idx="320">
                  <c:v>44126</c:v>
                </c:pt>
                <c:pt idx="321">
                  <c:v>44127</c:v>
                </c:pt>
                <c:pt idx="322">
                  <c:v>44130</c:v>
                </c:pt>
                <c:pt idx="323">
                  <c:v>44131</c:v>
                </c:pt>
                <c:pt idx="324">
                  <c:v>44132</c:v>
                </c:pt>
                <c:pt idx="325">
                  <c:v>44133</c:v>
                </c:pt>
                <c:pt idx="326">
                  <c:v>44134</c:v>
                </c:pt>
                <c:pt idx="327">
                  <c:v>44137</c:v>
                </c:pt>
                <c:pt idx="328">
                  <c:v>44138</c:v>
                </c:pt>
                <c:pt idx="329">
                  <c:v>44139</c:v>
                </c:pt>
                <c:pt idx="330">
                  <c:v>44140</c:v>
                </c:pt>
                <c:pt idx="331">
                  <c:v>44144</c:v>
                </c:pt>
                <c:pt idx="332">
                  <c:v>44145</c:v>
                </c:pt>
                <c:pt idx="333">
                  <c:v>44146</c:v>
                </c:pt>
                <c:pt idx="334">
                  <c:v>44147</c:v>
                </c:pt>
                <c:pt idx="335">
                  <c:v>44148</c:v>
                </c:pt>
                <c:pt idx="336">
                  <c:v>44151</c:v>
                </c:pt>
                <c:pt idx="337">
                  <c:v>44152</c:v>
                </c:pt>
                <c:pt idx="338">
                  <c:v>44153</c:v>
                </c:pt>
                <c:pt idx="339">
                  <c:v>44154</c:v>
                </c:pt>
                <c:pt idx="340">
                  <c:v>44155</c:v>
                </c:pt>
                <c:pt idx="341">
                  <c:v>44159</c:v>
                </c:pt>
                <c:pt idx="342">
                  <c:v>44160</c:v>
                </c:pt>
                <c:pt idx="343">
                  <c:v>44161</c:v>
                </c:pt>
                <c:pt idx="344">
                  <c:v>44162</c:v>
                </c:pt>
                <c:pt idx="345">
                  <c:v>44165</c:v>
                </c:pt>
                <c:pt idx="346">
                  <c:v>44166</c:v>
                </c:pt>
                <c:pt idx="347">
                  <c:v>44167</c:v>
                </c:pt>
                <c:pt idx="348">
                  <c:v>44168</c:v>
                </c:pt>
                <c:pt idx="349">
                  <c:v>44169</c:v>
                </c:pt>
                <c:pt idx="350">
                  <c:v>44174</c:v>
                </c:pt>
                <c:pt idx="351">
                  <c:v>44175</c:v>
                </c:pt>
                <c:pt idx="352">
                  <c:v>44176</c:v>
                </c:pt>
                <c:pt idx="353">
                  <c:v>44179</c:v>
                </c:pt>
                <c:pt idx="354">
                  <c:v>44180</c:v>
                </c:pt>
                <c:pt idx="355">
                  <c:v>44181</c:v>
                </c:pt>
                <c:pt idx="356">
                  <c:v>44182</c:v>
                </c:pt>
                <c:pt idx="357">
                  <c:v>44183</c:v>
                </c:pt>
                <c:pt idx="358">
                  <c:v>44186</c:v>
                </c:pt>
                <c:pt idx="359">
                  <c:v>44187</c:v>
                </c:pt>
                <c:pt idx="360">
                  <c:v>44188</c:v>
                </c:pt>
                <c:pt idx="361">
                  <c:v>44193</c:v>
                </c:pt>
                <c:pt idx="362">
                  <c:v>44194</c:v>
                </c:pt>
                <c:pt idx="363">
                  <c:v>44195</c:v>
                </c:pt>
                <c:pt idx="364">
                  <c:v>44200</c:v>
                </c:pt>
                <c:pt idx="365">
                  <c:v>44201</c:v>
                </c:pt>
                <c:pt idx="366">
                  <c:v>44202</c:v>
                </c:pt>
                <c:pt idx="367">
                  <c:v>44203</c:v>
                </c:pt>
                <c:pt idx="368">
                  <c:v>44204</c:v>
                </c:pt>
                <c:pt idx="369">
                  <c:v>44207</c:v>
                </c:pt>
                <c:pt idx="370">
                  <c:v>44208</c:v>
                </c:pt>
                <c:pt idx="371">
                  <c:v>44209</c:v>
                </c:pt>
                <c:pt idx="372">
                  <c:v>44210</c:v>
                </c:pt>
                <c:pt idx="373">
                  <c:v>44211</c:v>
                </c:pt>
                <c:pt idx="374">
                  <c:v>44214</c:v>
                </c:pt>
                <c:pt idx="375">
                  <c:v>44215</c:v>
                </c:pt>
                <c:pt idx="376">
                  <c:v>44216</c:v>
                </c:pt>
                <c:pt idx="377">
                  <c:v>44217</c:v>
                </c:pt>
                <c:pt idx="378">
                  <c:v>44218</c:v>
                </c:pt>
                <c:pt idx="379">
                  <c:v>44221</c:v>
                </c:pt>
                <c:pt idx="380">
                  <c:v>44222</c:v>
                </c:pt>
                <c:pt idx="381">
                  <c:v>44223</c:v>
                </c:pt>
                <c:pt idx="382">
                  <c:v>44224</c:v>
                </c:pt>
                <c:pt idx="383">
                  <c:v>44225</c:v>
                </c:pt>
                <c:pt idx="384">
                  <c:v>44228</c:v>
                </c:pt>
                <c:pt idx="385">
                  <c:v>44229</c:v>
                </c:pt>
                <c:pt idx="386">
                  <c:v>44230</c:v>
                </c:pt>
                <c:pt idx="387">
                  <c:v>44231</c:v>
                </c:pt>
                <c:pt idx="388">
                  <c:v>44232</c:v>
                </c:pt>
                <c:pt idx="389">
                  <c:v>44235</c:v>
                </c:pt>
                <c:pt idx="390">
                  <c:v>44236</c:v>
                </c:pt>
                <c:pt idx="391">
                  <c:v>44237</c:v>
                </c:pt>
                <c:pt idx="392">
                  <c:v>44238</c:v>
                </c:pt>
                <c:pt idx="393">
                  <c:v>44239</c:v>
                </c:pt>
                <c:pt idx="394">
                  <c:v>44244</c:v>
                </c:pt>
                <c:pt idx="395">
                  <c:v>44245</c:v>
                </c:pt>
                <c:pt idx="396">
                  <c:v>44246</c:v>
                </c:pt>
                <c:pt idx="397">
                  <c:v>44249</c:v>
                </c:pt>
                <c:pt idx="398">
                  <c:v>44250</c:v>
                </c:pt>
                <c:pt idx="399">
                  <c:v>44251</c:v>
                </c:pt>
                <c:pt idx="400">
                  <c:v>44252</c:v>
                </c:pt>
                <c:pt idx="401">
                  <c:v>44253</c:v>
                </c:pt>
                <c:pt idx="402">
                  <c:v>44256</c:v>
                </c:pt>
                <c:pt idx="403">
                  <c:v>44257</c:v>
                </c:pt>
                <c:pt idx="404">
                  <c:v>44258</c:v>
                </c:pt>
                <c:pt idx="405">
                  <c:v>44259</c:v>
                </c:pt>
                <c:pt idx="406">
                  <c:v>44260</c:v>
                </c:pt>
                <c:pt idx="407">
                  <c:v>44263</c:v>
                </c:pt>
                <c:pt idx="408">
                  <c:v>44264</c:v>
                </c:pt>
                <c:pt idx="409">
                  <c:v>44265</c:v>
                </c:pt>
                <c:pt idx="410">
                  <c:v>44266</c:v>
                </c:pt>
                <c:pt idx="411">
                  <c:v>44267</c:v>
                </c:pt>
                <c:pt idx="412">
                  <c:v>44270</c:v>
                </c:pt>
                <c:pt idx="413">
                  <c:v>44271</c:v>
                </c:pt>
                <c:pt idx="414">
                  <c:v>44272</c:v>
                </c:pt>
                <c:pt idx="415">
                  <c:v>44273</c:v>
                </c:pt>
                <c:pt idx="416">
                  <c:v>44274</c:v>
                </c:pt>
                <c:pt idx="417">
                  <c:v>44277</c:v>
                </c:pt>
                <c:pt idx="418">
                  <c:v>44278</c:v>
                </c:pt>
                <c:pt idx="419">
                  <c:v>44280</c:v>
                </c:pt>
                <c:pt idx="420">
                  <c:v>44281</c:v>
                </c:pt>
                <c:pt idx="421">
                  <c:v>44284</c:v>
                </c:pt>
                <c:pt idx="422">
                  <c:v>44285</c:v>
                </c:pt>
                <c:pt idx="423">
                  <c:v>44286</c:v>
                </c:pt>
                <c:pt idx="424">
                  <c:v>44291</c:v>
                </c:pt>
                <c:pt idx="425">
                  <c:v>44292</c:v>
                </c:pt>
                <c:pt idx="426">
                  <c:v>44293</c:v>
                </c:pt>
                <c:pt idx="427">
                  <c:v>44294</c:v>
                </c:pt>
                <c:pt idx="428">
                  <c:v>44295</c:v>
                </c:pt>
                <c:pt idx="429">
                  <c:v>44298</c:v>
                </c:pt>
                <c:pt idx="430">
                  <c:v>44299</c:v>
                </c:pt>
                <c:pt idx="431">
                  <c:v>44300</c:v>
                </c:pt>
                <c:pt idx="432">
                  <c:v>44301</c:v>
                </c:pt>
                <c:pt idx="433">
                  <c:v>44302</c:v>
                </c:pt>
                <c:pt idx="434">
                  <c:v>44305</c:v>
                </c:pt>
                <c:pt idx="435">
                  <c:v>44306</c:v>
                </c:pt>
                <c:pt idx="436">
                  <c:v>44307</c:v>
                </c:pt>
                <c:pt idx="437">
                  <c:v>44308</c:v>
                </c:pt>
                <c:pt idx="438">
                  <c:v>44309</c:v>
                </c:pt>
                <c:pt idx="439">
                  <c:v>44312</c:v>
                </c:pt>
                <c:pt idx="440">
                  <c:v>44313</c:v>
                </c:pt>
                <c:pt idx="441">
                  <c:v>44314</c:v>
                </c:pt>
                <c:pt idx="442">
                  <c:v>44315</c:v>
                </c:pt>
                <c:pt idx="443">
                  <c:v>44316</c:v>
                </c:pt>
                <c:pt idx="444">
                  <c:v>44319</c:v>
                </c:pt>
                <c:pt idx="445">
                  <c:v>44320</c:v>
                </c:pt>
                <c:pt idx="446">
                  <c:v>44321</c:v>
                </c:pt>
                <c:pt idx="447">
                  <c:v>44322</c:v>
                </c:pt>
                <c:pt idx="448">
                  <c:v>44323</c:v>
                </c:pt>
                <c:pt idx="449">
                  <c:v>44326</c:v>
                </c:pt>
                <c:pt idx="450">
                  <c:v>44327</c:v>
                </c:pt>
                <c:pt idx="451">
                  <c:v>44328</c:v>
                </c:pt>
                <c:pt idx="452">
                  <c:v>44329</c:v>
                </c:pt>
                <c:pt idx="453">
                  <c:v>44330</c:v>
                </c:pt>
                <c:pt idx="454">
                  <c:v>44333</c:v>
                </c:pt>
                <c:pt idx="455">
                  <c:v>44334</c:v>
                </c:pt>
                <c:pt idx="456">
                  <c:v>44335</c:v>
                </c:pt>
                <c:pt idx="457">
                  <c:v>44336</c:v>
                </c:pt>
                <c:pt idx="458">
                  <c:v>44337</c:v>
                </c:pt>
                <c:pt idx="459">
                  <c:v>44342</c:v>
                </c:pt>
                <c:pt idx="460">
                  <c:v>44343</c:v>
                </c:pt>
                <c:pt idx="461">
                  <c:v>44344</c:v>
                </c:pt>
                <c:pt idx="462">
                  <c:v>44347</c:v>
                </c:pt>
                <c:pt idx="463">
                  <c:v>44348</c:v>
                </c:pt>
                <c:pt idx="464">
                  <c:v>44349</c:v>
                </c:pt>
                <c:pt idx="465">
                  <c:v>44350</c:v>
                </c:pt>
                <c:pt idx="466">
                  <c:v>44351</c:v>
                </c:pt>
                <c:pt idx="467">
                  <c:v>44354</c:v>
                </c:pt>
                <c:pt idx="468">
                  <c:v>44355</c:v>
                </c:pt>
                <c:pt idx="469">
                  <c:v>44356</c:v>
                </c:pt>
                <c:pt idx="470">
                  <c:v>44357</c:v>
                </c:pt>
                <c:pt idx="471">
                  <c:v>44358</c:v>
                </c:pt>
                <c:pt idx="472">
                  <c:v>44361</c:v>
                </c:pt>
                <c:pt idx="473">
                  <c:v>44362</c:v>
                </c:pt>
                <c:pt idx="474">
                  <c:v>44363</c:v>
                </c:pt>
                <c:pt idx="475">
                  <c:v>44364</c:v>
                </c:pt>
                <c:pt idx="476">
                  <c:v>44365</c:v>
                </c:pt>
                <c:pt idx="477">
                  <c:v>44369</c:v>
                </c:pt>
                <c:pt idx="478">
                  <c:v>44370</c:v>
                </c:pt>
                <c:pt idx="479">
                  <c:v>44371</c:v>
                </c:pt>
                <c:pt idx="480">
                  <c:v>44372</c:v>
                </c:pt>
                <c:pt idx="481">
                  <c:v>44375</c:v>
                </c:pt>
                <c:pt idx="482">
                  <c:v>44376</c:v>
                </c:pt>
                <c:pt idx="483">
                  <c:v>44377</c:v>
                </c:pt>
                <c:pt idx="484">
                  <c:v>44378</c:v>
                </c:pt>
                <c:pt idx="485">
                  <c:v>44379</c:v>
                </c:pt>
                <c:pt idx="486">
                  <c:v>44382</c:v>
                </c:pt>
                <c:pt idx="487">
                  <c:v>44383</c:v>
                </c:pt>
                <c:pt idx="488">
                  <c:v>44384</c:v>
                </c:pt>
                <c:pt idx="489">
                  <c:v>44385</c:v>
                </c:pt>
                <c:pt idx="490">
                  <c:v>44389</c:v>
                </c:pt>
                <c:pt idx="491">
                  <c:v>44390</c:v>
                </c:pt>
                <c:pt idx="492">
                  <c:v>44391</c:v>
                </c:pt>
                <c:pt idx="493">
                  <c:v>44392</c:v>
                </c:pt>
                <c:pt idx="494">
                  <c:v>44393</c:v>
                </c:pt>
                <c:pt idx="495">
                  <c:v>44396</c:v>
                </c:pt>
                <c:pt idx="496">
                  <c:v>44397</c:v>
                </c:pt>
                <c:pt idx="497">
                  <c:v>44398</c:v>
                </c:pt>
                <c:pt idx="498">
                  <c:v>44399</c:v>
                </c:pt>
                <c:pt idx="499">
                  <c:v>44400</c:v>
                </c:pt>
                <c:pt idx="500">
                  <c:v>44403</c:v>
                </c:pt>
                <c:pt idx="501">
                  <c:v>44404</c:v>
                </c:pt>
                <c:pt idx="502">
                  <c:v>44405</c:v>
                </c:pt>
                <c:pt idx="503">
                  <c:v>44406</c:v>
                </c:pt>
                <c:pt idx="504">
                  <c:v>44407</c:v>
                </c:pt>
                <c:pt idx="505">
                  <c:v>44410</c:v>
                </c:pt>
                <c:pt idx="506">
                  <c:v>44411</c:v>
                </c:pt>
                <c:pt idx="507">
                  <c:v>44412</c:v>
                </c:pt>
                <c:pt idx="508">
                  <c:v>44413</c:v>
                </c:pt>
                <c:pt idx="509">
                  <c:v>44414</c:v>
                </c:pt>
                <c:pt idx="510">
                  <c:v>44417</c:v>
                </c:pt>
                <c:pt idx="511">
                  <c:v>44418</c:v>
                </c:pt>
                <c:pt idx="512">
                  <c:v>44419</c:v>
                </c:pt>
                <c:pt idx="513">
                  <c:v>44420</c:v>
                </c:pt>
                <c:pt idx="514">
                  <c:v>44421</c:v>
                </c:pt>
                <c:pt idx="515">
                  <c:v>44425</c:v>
                </c:pt>
                <c:pt idx="516">
                  <c:v>44426</c:v>
                </c:pt>
                <c:pt idx="517">
                  <c:v>44427</c:v>
                </c:pt>
                <c:pt idx="518">
                  <c:v>44428</c:v>
                </c:pt>
                <c:pt idx="519">
                  <c:v>44431</c:v>
                </c:pt>
                <c:pt idx="520">
                  <c:v>44432</c:v>
                </c:pt>
                <c:pt idx="521">
                  <c:v>44433</c:v>
                </c:pt>
                <c:pt idx="522">
                  <c:v>44434</c:v>
                </c:pt>
                <c:pt idx="523">
                  <c:v>44435</c:v>
                </c:pt>
                <c:pt idx="524">
                  <c:v>44438</c:v>
                </c:pt>
                <c:pt idx="525">
                  <c:v>44439</c:v>
                </c:pt>
                <c:pt idx="526">
                  <c:v>44440</c:v>
                </c:pt>
                <c:pt idx="527">
                  <c:v>44441</c:v>
                </c:pt>
                <c:pt idx="528">
                  <c:v>44442</c:v>
                </c:pt>
                <c:pt idx="529">
                  <c:v>44445</c:v>
                </c:pt>
                <c:pt idx="530">
                  <c:v>44446</c:v>
                </c:pt>
                <c:pt idx="531">
                  <c:v>44447</c:v>
                </c:pt>
                <c:pt idx="532">
                  <c:v>44448</c:v>
                </c:pt>
                <c:pt idx="533">
                  <c:v>44449</c:v>
                </c:pt>
                <c:pt idx="534">
                  <c:v>44452</c:v>
                </c:pt>
                <c:pt idx="535">
                  <c:v>44453</c:v>
                </c:pt>
                <c:pt idx="536">
                  <c:v>44454</c:v>
                </c:pt>
                <c:pt idx="537">
                  <c:v>44455</c:v>
                </c:pt>
                <c:pt idx="538">
                  <c:v>44456</c:v>
                </c:pt>
                <c:pt idx="539">
                  <c:v>44459</c:v>
                </c:pt>
                <c:pt idx="540">
                  <c:v>44460</c:v>
                </c:pt>
                <c:pt idx="541">
                  <c:v>44461</c:v>
                </c:pt>
                <c:pt idx="542">
                  <c:v>44462</c:v>
                </c:pt>
                <c:pt idx="543">
                  <c:v>44463</c:v>
                </c:pt>
                <c:pt idx="544">
                  <c:v>44466</c:v>
                </c:pt>
                <c:pt idx="545">
                  <c:v>44467</c:v>
                </c:pt>
                <c:pt idx="546">
                  <c:v>44468</c:v>
                </c:pt>
                <c:pt idx="547">
                  <c:v>44469</c:v>
                </c:pt>
                <c:pt idx="548">
                  <c:v>44470</c:v>
                </c:pt>
                <c:pt idx="549">
                  <c:v>44473</c:v>
                </c:pt>
                <c:pt idx="550">
                  <c:v>44474</c:v>
                </c:pt>
                <c:pt idx="551">
                  <c:v>44475</c:v>
                </c:pt>
                <c:pt idx="552">
                  <c:v>44476</c:v>
                </c:pt>
                <c:pt idx="553">
                  <c:v>44481</c:v>
                </c:pt>
                <c:pt idx="554">
                  <c:v>44482</c:v>
                </c:pt>
                <c:pt idx="555">
                  <c:v>44483</c:v>
                </c:pt>
                <c:pt idx="556">
                  <c:v>44484</c:v>
                </c:pt>
                <c:pt idx="557">
                  <c:v>44487</c:v>
                </c:pt>
                <c:pt idx="558">
                  <c:v>44488</c:v>
                </c:pt>
                <c:pt idx="559">
                  <c:v>44489</c:v>
                </c:pt>
                <c:pt idx="560">
                  <c:v>44490</c:v>
                </c:pt>
                <c:pt idx="561">
                  <c:v>44491</c:v>
                </c:pt>
                <c:pt idx="562">
                  <c:v>44494</c:v>
                </c:pt>
                <c:pt idx="563">
                  <c:v>44495</c:v>
                </c:pt>
                <c:pt idx="564">
                  <c:v>44496</c:v>
                </c:pt>
                <c:pt idx="565">
                  <c:v>44497</c:v>
                </c:pt>
                <c:pt idx="566">
                  <c:v>44498</c:v>
                </c:pt>
                <c:pt idx="567">
                  <c:v>44501</c:v>
                </c:pt>
                <c:pt idx="568">
                  <c:v>44502</c:v>
                </c:pt>
                <c:pt idx="569">
                  <c:v>44503</c:v>
                </c:pt>
                <c:pt idx="570">
                  <c:v>44504</c:v>
                </c:pt>
                <c:pt idx="571">
                  <c:v>44505</c:v>
                </c:pt>
                <c:pt idx="572">
                  <c:v>44508</c:v>
                </c:pt>
                <c:pt idx="573">
                  <c:v>44509</c:v>
                </c:pt>
                <c:pt idx="574">
                  <c:v>44510</c:v>
                </c:pt>
                <c:pt idx="575">
                  <c:v>44511</c:v>
                </c:pt>
                <c:pt idx="576">
                  <c:v>44512</c:v>
                </c:pt>
                <c:pt idx="577">
                  <c:v>44515</c:v>
                </c:pt>
                <c:pt idx="578">
                  <c:v>44516</c:v>
                </c:pt>
                <c:pt idx="579">
                  <c:v>44517</c:v>
                </c:pt>
                <c:pt idx="580">
                  <c:v>44518</c:v>
                </c:pt>
                <c:pt idx="581">
                  <c:v>44519</c:v>
                </c:pt>
                <c:pt idx="582">
                  <c:v>44523</c:v>
                </c:pt>
                <c:pt idx="583">
                  <c:v>44524</c:v>
                </c:pt>
                <c:pt idx="584">
                  <c:v>44525</c:v>
                </c:pt>
                <c:pt idx="585">
                  <c:v>44526</c:v>
                </c:pt>
                <c:pt idx="586">
                  <c:v>44529</c:v>
                </c:pt>
                <c:pt idx="587">
                  <c:v>44530</c:v>
                </c:pt>
                <c:pt idx="588">
                  <c:v>44531</c:v>
                </c:pt>
                <c:pt idx="589">
                  <c:v>44532</c:v>
                </c:pt>
                <c:pt idx="590">
                  <c:v>44533</c:v>
                </c:pt>
                <c:pt idx="591">
                  <c:v>44536</c:v>
                </c:pt>
                <c:pt idx="592">
                  <c:v>44537</c:v>
                </c:pt>
                <c:pt idx="593">
                  <c:v>44539</c:v>
                </c:pt>
                <c:pt idx="594">
                  <c:v>44540</c:v>
                </c:pt>
                <c:pt idx="595">
                  <c:v>44543</c:v>
                </c:pt>
                <c:pt idx="596">
                  <c:v>44544</c:v>
                </c:pt>
                <c:pt idx="597">
                  <c:v>44545</c:v>
                </c:pt>
                <c:pt idx="598">
                  <c:v>44546</c:v>
                </c:pt>
                <c:pt idx="599">
                  <c:v>44547</c:v>
                </c:pt>
                <c:pt idx="600">
                  <c:v>44550</c:v>
                </c:pt>
                <c:pt idx="601">
                  <c:v>44551</c:v>
                </c:pt>
                <c:pt idx="602">
                  <c:v>44552</c:v>
                </c:pt>
                <c:pt idx="603">
                  <c:v>44553</c:v>
                </c:pt>
                <c:pt idx="604">
                  <c:v>44557</c:v>
                </c:pt>
                <c:pt idx="605">
                  <c:v>44558</c:v>
                </c:pt>
                <c:pt idx="606">
                  <c:v>44559</c:v>
                </c:pt>
                <c:pt idx="607">
                  <c:v>44560</c:v>
                </c:pt>
                <c:pt idx="608">
                  <c:v>44564</c:v>
                </c:pt>
                <c:pt idx="609">
                  <c:v>44565</c:v>
                </c:pt>
                <c:pt idx="610">
                  <c:v>44566</c:v>
                </c:pt>
                <c:pt idx="611">
                  <c:v>44567</c:v>
                </c:pt>
                <c:pt idx="612">
                  <c:v>44568</c:v>
                </c:pt>
                <c:pt idx="613">
                  <c:v>44571</c:v>
                </c:pt>
                <c:pt idx="614">
                  <c:v>44572</c:v>
                </c:pt>
                <c:pt idx="615">
                  <c:v>44573</c:v>
                </c:pt>
                <c:pt idx="616">
                  <c:v>44574</c:v>
                </c:pt>
                <c:pt idx="617">
                  <c:v>44575</c:v>
                </c:pt>
                <c:pt idx="618">
                  <c:v>44578</c:v>
                </c:pt>
                <c:pt idx="619">
                  <c:v>44579</c:v>
                </c:pt>
                <c:pt idx="620">
                  <c:v>44580</c:v>
                </c:pt>
                <c:pt idx="621">
                  <c:v>44581</c:v>
                </c:pt>
                <c:pt idx="622">
                  <c:v>44582</c:v>
                </c:pt>
                <c:pt idx="623">
                  <c:v>44585</c:v>
                </c:pt>
                <c:pt idx="624">
                  <c:v>44586</c:v>
                </c:pt>
                <c:pt idx="625">
                  <c:v>44587</c:v>
                </c:pt>
                <c:pt idx="626">
                  <c:v>44588</c:v>
                </c:pt>
                <c:pt idx="627">
                  <c:v>44589</c:v>
                </c:pt>
                <c:pt idx="628">
                  <c:v>44592</c:v>
                </c:pt>
                <c:pt idx="629">
                  <c:v>44593</c:v>
                </c:pt>
                <c:pt idx="630">
                  <c:v>44594</c:v>
                </c:pt>
                <c:pt idx="631">
                  <c:v>44595</c:v>
                </c:pt>
                <c:pt idx="632">
                  <c:v>44596</c:v>
                </c:pt>
                <c:pt idx="633">
                  <c:v>44599</c:v>
                </c:pt>
                <c:pt idx="634">
                  <c:v>44600</c:v>
                </c:pt>
                <c:pt idx="635">
                  <c:v>44601</c:v>
                </c:pt>
                <c:pt idx="636">
                  <c:v>44602</c:v>
                </c:pt>
                <c:pt idx="637">
                  <c:v>44603</c:v>
                </c:pt>
                <c:pt idx="638">
                  <c:v>44606</c:v>
                </c:pt>
                <c:pt idx="639">
                  <c:v>44607</c:v>
                </c:pt>
                <c:pt idx="640">
                  <c:v>44608</c:v>
                </c:pt>
                <c:pt idx="641">
                  <c:v>44609</c:v>
                </c:pt>
                <c:pt idx="642">
                  <c:v>44610</c:v>
                </c:pt>
                <c:pt idx="643">
                  <c:v>44613</c:v>
                </c:pt>
                <c:pt idx="644">
                  <c:v>44614</c:v>
                </c:pt>
                <c:pt idx="645">
                  <c:v>44615</c:v>
                </c:pt>
                <c:pt idx="646">
                  <c:v>44616</c:v>
                </c:pt>
                <c:pt idx="647">
                  <c:v>44617</c:v>
                </c:pt>
                <c:pt idx="648">
                  <c:v>44622</c:v>
                </c:pt>
                <c:pt idx="649">
                  <c:v>44623</c:v>
                </c:pt>
                <c:pt idx="650">
                  <c:v>44624</c:v>
                </c:pt>
                <c:pt idx="651">
                  <c:v>44627</c:v>
                </c:pt>
                <c:pt idx="652">
                  <c:v>44628</c:v>
                </c:pt>
                <c:pt idx="653">
                  <c:v>44629</c:v>
                </c:pt>
                <c:pt idx="654">
                  <c:v>44630</c:v>
                </c:pt>
                <c:pt idx="655">
                  <c:v>44631</c:v>
                </c:pt>
                <c:pt idx="656">
                  <c:v>44634</c:v>
                </c:pt>
                <c:pt idx="657">
                  <c:v>44635</c:v>
                </c:pt>
                <c:pt idx="658">
                  <c:v>44636</c:v>
                </c:pt>
                <c:pt idx="659">
                  <c:v>44637</c:v>
                </c:pt>
                <c:pt idx="660">
                  <c:v>44638</c:v>
                </c:pt>
                <c:pt idx="661">
                  <c:v>44641</c:v>
                </c:pt>
                <c:pt idx="662">
                  <c:v>44642</c:v>
                </c:pt>
                <c:pt idx="663">
                  <c:v>44643</c:v>
                </c:pt>
                <c:pt idx="664">
                  <c:v>44645</c:v>
                </c:pt>
                <c:pt idx="665">
                  <c:v>44648</c:v>
                </c:pt>
                <c:pt idx="666">
                  <c:v>44649</c:v>
                </c:pt>
                <c:pt idx="667">
                  <c:v>44650</c:v>
                </c:pt>
                <c:pt idx="668">
                  <c:v>44651</c:v>
                </c:pt>
                <c:pt idx="669">
                  <c:v>44652</c:v>
                </c:pt>
                <c:pt idx="670">
                  <c:v>44655</c:v>
                </c:pt>
                <c:pt idx="671">
                  <c:v>44656</c:v>
                </c:pt>
                <c:pt idx="672">
                  <c:v>44657</c:v>
                </c:pt>
                <c:pt idx="673">
                  <c:v>44658</c:v>
                </c:pt>
                <c:pt idx="674">
                  <c:v>44659</c:v>
                </c:pt>
                <c:pt idx="675">
                  <c:v>44662</c:v>
                </c:pt>
                <c:pt idx="676">
                  <c:v>44663</c:v>
                </c:pt>
                <c:pt idx="677">
                  <c:v>44664</c:v>
                </c:pt>
                <c:pt idx="678">
                  <c:v>44669</c:v>
                </c:pt>
                <c:pt idx="679">
                  <c:v>44670</c:v>
                </c:pt>
                <c:pt idx="680">
                  <c:v>44671</c:v>
                </c:pt>
                <c:pt idx="681">
                  <c:v>44672</c:v>
                </c:pt>
                <c:pt idx="682">
                  <c:v>44673</c:v>
                </c:pt>
                <c:pt idx="683">
                  <c:v>44676</c:v>
                </c:pt>
                <c:pt idx="684">
                  <c:v>44677</c:v>
                </c:pt>
                <c:pt idx="685">
                  <c:v>44678</c:v>
                </c:pt>
                <c:pt idx="686">
                  <c:v>44679</c:v>
                </c:pt>
                <c:pt idx="687">
                  <c:v>44680</c:v>
                </c:pt>
                <c:pt idx="688">
                  <c:v>44683</c:v>
                </c:pt>
                <c:pt idx="689">
                  <c:v>44684</c:v>
                </c:pt>
                <c:pt idx="690">
                  <c:v>44685</c:v>
                </c:pt>
                <c:pt idx="691">
                  <c:v>44686</c:v>
                </c:pt>
                <c:pt idx="692">
                  <c:v>44687</c:v>
                </c:pt>
                <c:pt idx="693">
                  <c:v>44690</c:v>
                </c:pt>
                <c:pt idx="694">
                  <c:v>44691</c:v>
                </c:pt>
                <c:pt idx="695">
                  <c:v>44692</c:v>
                </c:pt>
                <c:pt idx="696">
                  <c:v>44693</c:v>
                </c:pt>
                <c:pt idx="697">
                  <c:v>44694</c:v>
                </c:pt>
                <c:pt idx="698">
                  <c:v>44697</c:v>
                </c:pt>
                <c:pt idx="699">
                  <c:v>44698</c:v>
                </c:pt>
                <c:pt idx="700">
                  <c:v>44700</c:v>
                </c:pt>
                <c:pt idx="701">
                  <c:v>44701</c:v>
                </c:pt>
                <c:pt idx="702">
                  <c:v>44704</c:v>
                </c:pt>
                <c:pt idx="703">
                  <c:v>44705</c:v>
                </c:pt>
                <c:pt idx="704">
                  <c:v>44707</c:v>
                </c:pt>
                <c:pt idx="705">
                  <c:v>44708</c:v>
                </c:pt>
                <c:pt idx="706">
                  <c:v>44711</c:v>
                </c:pt>
                <c:pt idx="707">
                  <c:v>44712</c:v>
                </c:pt>
                <c:pt idx="708">
                  <c:v>44713</c:v>
                </c:pt>
                <c:pt idx="709">
                  <c:v>44714</c:v>
                </c:pt>
                <c:pt idx="710">
                  <c:v>44715</c:v>
                </c:pt>
                <c:pt idx="711">
                  <c:v>44718</c:v>
                </c:pt>
                <c:pt idx="712">
                  <c:v>44719</c:v>
                </c:pt>
                <c:pt idx="713">
                  <c:v>44720</c:v>
                </c:pt>
                <c:pt idx="714">
                  <c:v>44721</c:v>
                </c:pt>
                <c:pt idx="715">
                  <c:v>44722</c:v>
                </c:pt>
                <c:pt idx="716">
                  <c:v>44725</c:v>
                </c:pt>
                <c:pt idx="717">
                  <c:v>44726</c:v>
                </c:pt>
                <c:pt idx="718">
                  <c:v>44727</c:v>
                </c:pt>
                <c:pt idx="719">
                  <c:v>44728</c:v>
                </c:pt>
                <c:pt idx="720">
                  <c:v>44733</c:v>
                </c:pt>
                <c:pt idx="721">
                  <c:v>44734</c:v>
                </c:pt>
                <c:pt idx="722">
                  <c:v>44735</c:v>
                </c:pt>
                <c:pt idx="723">
                  <c:v>44736</c:v>
                </c:pt>
                <c:pt idx="724">
                  <c:v>44739</c:v>
                </c:pt>
                <c:pt idx="725">
                  <c:v>44740</c:v>
                </c:pt>
                <c:pt idx="726">
                  <c:v>44741</c:v>
                </c:pt>
                <c:pt idx="727">
                  <c:v>44742</c:v>
                </c:pt>
                <c:pt idx="728">
                  <c:v>44743</c:v>
                </c:pt>
                <c:pt idx="729">
                  <c:v>44746</c:v>
                </c:pt>
                <c:pt idx="730">
                  <c:v>44747</c:v>
                </c:pt>
                <c:pt idx="731">
                  <c:v>44748</c:v>
                </c:pt>
                <c:pt idx="732">
                  <c:v>44749</c:v>
                </c:pt>
                <c:pt idx="733">
                  <c:v>44750</c:v>
                </c:pt>
                <c:pt idx="734">
                  <c:v>44753</c:v>
                </c:pt>
                <c:pt idx="735">
                  <c:v>44754</c:v>
                </c:pt>
                <c:pt idx="736">
                  <c:v>44755</c:v>
                </c:pt>
                <c:pt idx="737">
                  <c:v>44756</c:v>
                </c:pt>
                <c:pt idx="738">
                  <c:v>44757</c:v>
                </c:pt>
                <c:pt idx="739">
                  <c:v>44760</c:v>
                </c:pt>
                <c:pt idx="740">
                  <c:v>44761</c:v>
                </c:pt>
                <c:pt idx="741">
                  <c:v>44762</c:v>
                </c:pt>
                <c:pt idx="742">
                  <c:v>44763</c:v>
                </c:pt>
                <c:pt idx="743">
                  <c:v>44764</c:v>
                </c:pt>
                <c:pt idx="744">
                  <c:v>44767</c:v>
                </c:pt>
                <c:pt idx="745">
                  <c:v>44768</c:v>
                </c:pt>
                <c:pt idx="746">
                  <c:v>44769</c:v>
                </c:pt>
                <c:pt idx="747">
                  <c:v>44770</c:v>
                </c:pt>
                <c:pt idx="748">
                  <c:v>44771</c:v>
                </c:pt>
                <c:pt idx="749">
                  <c:v>44774</c:v>
                </c:pt>
                <c:pt idx="750">
                  <c:v>44775</c:v>
                </c:pt>
                <c:pt idx="751">
                  <c:v>44776</c:v>
                </c:pt>
                <c:pt idx="752">
                  <c:v>44777</c:v>
                </c:pt>
                <c:pt idx="753">
                  <c:v>44778</c:v>
                </c:pt>
                <c:pt idx="754">
                  <c:v>44781</c:v>
                </c:pt>
                <c:pt idx="755">
                  <c:v>44782</c:v>
                </c:pt>
                <c:pt idx="756">
                  <c:v>44783</c:v>
                </c:pt>
                <c:pt idx="757">
                  <c:v>44784</c:v>
                </c:pt>
                <c:pt idx="758">
                  <c:v>44785</c:v>
                </c:pt>
                <c:pt idx="759">
                  <c:v>44788</c:v>
                </c:pt>
                <c:pt idx="760">
                  <c:v>44789</c:v>
                </c:pt>
                <c:pt idx="761">
                  <c:v>44790</c:v>
                </c:pt>
                <c:pt idx="762">
                  <c:v>44791</c:v>
                </c:pt>
                <c:pt idx="763">
                  <c:v>44792</c:v>
                </c:pt>
                <c:pt idx="764">
                  <c:v>44795</c:v>
                </c:pt>
                <c:pt idx="765">
                  <c:v>44796</c:v>
                </c:pt>
                <c:pt idx="766">
                  <c:v>44797</c:v>
                </c:pt>
                <c:pt idx="767">
                  <c:v>44798</c:v>
                </c:pt>
                <c:pt idx="768">
                  <c:v>44799</c:v>
                </c:pt>
                <c:pt idx="769">
                  <c:v>44802</c:v>
                </c:pt>
                <c:pt idx="770">
                  <c:v>44803</c:v>
                </c:pt>
                <c:pt idx="771">
                  <c:v>44804</c:v>
                </c:pt>
                <c:pt idx="772">
                  <c:v>44805</c:v>
                </c:pt>
                <c:pt idx="773">
                  <c:v>44806</c:v>
                </c:pt>
                <c:pt idx="774">
                  <c:v>44809</c:v>
                </c:pt>
                <c:pt idx="775">
                  <c:v>44810</c:v>
                </c:pt>
                <c:pt idx="776">
                  <c:v>44811</c:v>
                </c:pt>
                <c:pt idx="777">
                  <c:v>44812</c:v>
                </c:pt>
                <c:pt idx="778">
                  <c:v>44813</c:v>
                </c:pt>
                <c:pt idx="779">
                  <c:v>44816</c:v>
                </c:pt>
                <c:pt idx="780">
                  <c:v>44817</c:v>
                </c:pt>
                <c:pt idx="781">
                  <c:v>44818</c:v>
                </c:pt>
                <c:pt idx="782">
                  <c:v>44819</c:v>
                </c:pt>
                <c:pt idx="783">
                  <c:v>44820</c:v>
                </c:pt>
                <c:pt idx="784">
                  <c:v>44823</c:v>
                </c:pt>
                <c:pt idx="785">
                  <c:v>44824</c:v>
                </c:pt>
                <c:pt idx="786">
                  <c:v>44825</c:v>
                </c:pt>
                <c:pt idx="787">
                  <c:v>44826</c:v>
                </c:pt>
                <c:pt idx="788">
                  <c:v>44827</c:v>
                </c:pt>
                <c:pt idx="789">
                  <c:v>44830</c:v>
                </c:pt>
                <c:pt idx="790">
                  <c:v>44831</c:v>
                </c:pt>
                <c:pt idx="791">
                  <c:v>44832</c:v>
                </c:pt>
                <c:pt idx="792">
                  <c:v>44833</c:v>
                </c:pt>
                <c:pt idx="793">
                  <c:v>44834</c:v>
                </c:pt>
                <c:pt idx="794">
                  <c:v>44837</c:v>
                </c:pt>
                <c:pt idx="795">
                  <c:v>44838</c:v>
                </c:pt>
                <c:pt idx="796">
                  <c:v>44839</c:v>
                </c:pt>
                <c:pt idx="797">
                  <c:v>44840</c:v>
                </c:pt>
                <c:pt idx="798">
                  <c:v>44841</c:v>
                </c:pt>
                <c:pt idx="799">
                  <c:v>44844</c:v>
                </c:pt>
                <c:pt idx="800">
                  <c:v>44845</c:v>
                </c:pt>
                <c:pt idx="801">
                  <c:v>44846</c:v>
                </c:pt>
                <c:pt idx="802">
                  <c:v>44847</c:v>
                </c:pt>
                <c:pt idx="803">
                  <c:v>44848</c:v>
                </c:pt>
                <c:pt idx="804">
                  <c:v>44851</c:v>
                </c:pt>
                <c:pt idx="805">
                  <c:v>44852</c:v>
                </c:pt>
                <c:pt idx="806">
                  <c:v>44853</c:v>
                </c:pt>
                <c:pt idx="807">
                  <c:v>44854</c:v>
                </c:pt>
                <c:pt idx="808">
                  <c:v>44855</c:v>
                </c:pt>
                <c:pt idx="809">
                  <c:v>44858</c:v>
                </c:pt>
                <c:pt idx="810">
                  <c:v>44859</c:v>
                </c:pt>
                <c:pt idx="811">
                  <c:v>44860</c:v>
                </c:pt>
                <c:pt idx="812">
                  <c:v>44861</c:v>
                </c:pt>
                <c:pt idx="813">
                  <c:v>44862</c:v>
                </c:pt>
                <c:pt idx="814">
                  <c:v>44865</c:v>
                </c:pt>
                <c:pt idx="815">
                  <c:v>44866</c:v>
                </c:pt>
                <c:pt idx="816">
                  <c:v>44867</c:v>
                </c:pt>
                <c:pt idx="817">
                  <c:v>44868</c:v>
                </c:pt>
                <c:pt idx="818">
                  <c:v>44869</c:v>
                </c:pt>
                <c:pt idx="819">
                  <c:v>44872</c:v>
                </c:pt>
                <c:pt idx="820">
                  <c:v>44873</c:v>
                </c:pt>
                <c:pt idx="821">
                  <c:v>44874</c:v>
                </c:pt>
                <c:pt idx="822">
                  <c:v>44875</c:v>
                </c:pt>
                <c:pt idx="823">
                  <c:v>44876</c:v>
                </c:pt>
                <c:pt idx="824">
                  <c:v>44879</c:v>
                </c:pt>
                <c:pt idx="825">
                  <c:v>44880</c:v>
                </c:pt>
                <c:pt idx="826">
                  <c:v>44881</c:v>
                </c:pt>
                <c:pt idx="827">
                  <c:v>44882</c:v>
                </c:pt>
                <c:pt idx="828">
                  <c:v>44883</c:v>
                </c:pt>
                <c:pt idx="829">
                  <c:v>44886</c:v>
                </c:pt>
                <c:pt idx="830">
                  <c:v>44887</c:v>
                </c:pt>
                <c:pt idx="831">
                  <c:v>44888</c:v>
                </c:pt>
                <c:pt idx="832">
                  <c:v>44889</c:v>
                </c:pt>
                <c:pt idx="833">
                  <c:v>44890</c:v>
                </c:pt>
                <c:pt idx="834">
                  <c:v>44893</c:v>
                </c:pt>
                <c:pt idx="835">
                  <c:v>44894</c:v>
                </c:pt>
                <c:pt idx="836">
                  <c:v>44895</c:v>
                </c:pt>
                <c:pt idx="837">
                  <c:v>44896</c:v>
                </c:pt>
                <c:pt idx="838">
                  <c:v>44897</c:v>
                </c:pt>
                <c:pt idx="839">
                  <c:v>44900</c:v>
                </c:pt>
                <c:pt idx="840">
                  <c:v>44901</c:v>
                </c:pt>
                <c:pt idx="841">
                  <c:v>44902</c:v>
                </c:pt>
                <c:pt idx="842">
                  <c:v>44903</c:v>
                </c:pt>
                <c:pt idx="843">
                  <c:v>44904</c:v>
                </c:pt>
                <c:pt idx="844">
                  <c:v>44907</c:v>
                </c:pt>
                <c:pt idx="845">
                  <c:v>44908</c:v>
                </c:pt>
                <c:pt idx="846">
                  <c:v>44909</c:v>
                </c:pt>
                <c:pt idx="847">
                  <c:v>44910</c:v>
                </c:pt>
                <c:pt idx="848">
                  <c:v>44911</c:v>
                </c:pt>
                <c:pt idx="849">
                  <c:v>44914</c:v>
                </c:pt>
                <c:pt idx="850">
                  <c:v>44915</c:v>
                </c:pt>
                <c:pt idx="851">
                  <c:v>44916</c:v>
                </c:pt>
                <c:pt idx="852">
                  <c:v>44917</c:v>
                </c:pt>
                <c:pt idx="853">
                  <c:v>44918</c:v>
                </c:pt>
                <c:pt idx="854">
                  <c:v>44921</c:v>
                </c:pt>
                <c:pt idx="855">
                  <c:v>44922</c:v>
                </c:pt>
                <c:pt idx="856">
                  <c:v>44923</c:v>
                </c:pt>
                <c:pt idx="857">
                  <c:v>44924</c:v>
                </c:pt>
                <c:pt idx="858">
                  <c:v>44925</c:v>
                </c:pt>
                <c:pt idx="859">
                  <c:v>44928</c:v>
                </c:pt>
                <c:pt idx="860">
                  <c:v>44929</c:v>
                </c:pt>
                <c:pt idx="861">
                  <c:v>44930</c:v>
                </c:pt>
                <c:pt idx="862">
                  <c:v>44931</c:v>
                </c:pt>
                <c:pt idx="863">
                  <c:v>44932</c:v>
                </c:pt>
                <c:pt idx="864">
                  <c:v>44935</c:v>
                </c:pt>
                <c:pt idx="865">
                  <c:v>44936</c:v>
                </c:pt>
                <c:pt idx="866">
                  <c:v>44937</c:v>
                </c:pt>
                <c:pt idx="867">
                  <c:v>44938</c:v>
                </c:pt>
              </c:numCache>
            </c:numRef>
          </c:cat>
          <c:val>
            <c:numRef>
              <c:f>'TC MULTIPLE'!$O$132:$O$999</c:f>
              <c:numCache>
                <c:formatCode>_ * #,##0.00_ ;_ * \-#,##0.00_ ;_ * "-"??_ ;_ @_ </c:formatCode>
                <c:ptCount val="868"/>
                <c:pt idx="0">
                  <c:v>43.07</c:v>
                </c:pt>
                <c:pt idx="1">
                  <c:v>43.05</c:v>
                </c:pt>
                <c:pt idx="2">
                  <c:v>42.46</c:v>
                </c:pt>
                <c:pt idx="3">
                  <c:v>42.25</c:v>
                </c:pt>
                <c:pt idx="4">
                  <c:v>42.29</c:v>
                </c:pt>
                <c:pt idx="5">
                  <c:v>42.21</c:v>
                </c:pt>
                <c:pt idx="6">
                  <c:v>41.95</c:v>
                </c:pt>
                <c:pt idx="7">
                  <c:v>41.92</c:v>
                </c:pt>
                <c:pt idx="8">
                  <c:v>41.94</c:v>
                </c:pt>
                <c:pt idx="9">
                  <c:v>42.44</c:v>
                </c:pt>
                <c:pt idx="10">
                  <c:v>42.82</c:v>
                </c:pt>
                <c:pt idx="11">
                  <c:v>42.64</c:v>
                </c:pt>
                <c:pt idx="12">
                  <c:v>42.62</c:v>
                </c:pt>
                <c:pt idx="13">
                  <c:v>42.65</c:v>
                </c:pt>
                <c:pt idx="14">
                  <c:v>42.47</c:v>
                </c:pt>
                <c:pt idx="15">
                  <c:v>42.98</c:v>
                </c:pt>
                <c:pt idx="16">
                  <c:v>43.41</c:v>
                </c:pt>
                <c:pt idx="17">
                  <c:v>43.79</c:v>
                </c:pt>
                <c:pt idx="18">
                  <c:v>43.51</c:v>
                </c:pt>
                <c:pt idx="19">
                  <c:v>43.88</c:v>
                </c:pt>
                <c:pt idx="20">
                  <c:v>44.04</c:v>
                </c:pt>
                <c:pt idx="21">
                  <c:v>44.1</c:v>
                </c:pt>
                <c:pt idx="22">
                  <c:v>44.78</c:v>
                </c:pt>
                <c:pt idx="23">
                  <c:v>45.04</c:v>
                </c:pt>
                <c:pt idx="24">
                  <c:v>45.75</c:v>
                </c:pt>
                <c:pt idx="25">
                  <c:v>45.78</c:v>
                </c:pt>
                <c:pt idx="26">
                  <c:v>45.66</c:v>
                </c:pt>
                <c:pt idx="27">
                  <c:v>45.51</c:v>
                </c:pt>
                <c:pt idx="28">
                  <c:v>46.19</c:v>
                </c:pt>
                <c:pt idx="29">
                  <c:v>55.39</c:v>
                </c:pt>
                <c:pt idx="30">
                  <c:v>57.5</c:v>
                </c:pt>
                <c:pt idx="31">
                  <c:v>60.95</c:v>
                </c:pt>
                <c:pt idx="32">
                  <c:v>58.15</c:v>
                </c:pt>
                <c:pt idx="33">
                  <c:v>56.87</c:v>
                </c:pt>
                <c:pt idx="34">
                  <c:v>56.23</c:v>
                </c:pt>
                <c:pt idx="35">
                  <c:v>55.56</c:v>
                </c:pt>
                <c:pt idx="36">
                  <c:v>55.32</c:v>
                </c:pt>
                <c:pt idx="37">
                  <c:v>55.56</c:v>
                </c:pt>
                <c:pt idx="38">
                  <c:v>55.94</c:v>
                </c:pt>
                <c:pt idx="39">
                  <c:v>57.15</c:v>
                </c:pt>
                <c:pt idx="40">
                  <c:v>60.87</c:v>
                </c:pt>
                <c:pt idx="41">
                  <c:v>59.68</c:v>
                </c:pt>
                <c:pt idx="42">
                  <c:v>65.22</c:v>
                </c:pt>
                <c:pt idx="43">
                  <c:v>62.25</c:v>
                </c:pt>
                <c:pt idx="44">
                  <c:v>62.06</c:v>
                </c:pt>
                <c:pt idx="45">
                  <c:v>62.54</c:v>
                </c:pt>
                <c:pt idx="46">
                  <c:v>61.96</c:v>
                </c:pt>
                <c:pt idx="47">
                  <c:v>64.739999999999995</c:v>
                </c:pt>
                <c:pt idx="48">
                  <c:v>64.06</c:v>
                </c:pt>
                <c:pt idx="49">
                  <c:v>66.239999999999995</c:v>
                </c:pt>
                <c:pt idx="50">
                  <c:v>67.62</c:v>
                </c:pt>
                <c:pt idx="51">
                  <c:v>68.78</c:v>
                </c:pt>
                <c:pt idx="52">
                  <c:v>71.23</c:v>
                </c:pt>
                <c:pt idx="53">
                  <c:v>69.03</c:v>
                </c:pt>
                <c:pt idx="54">
                  <c:v>68.650000000000006</c:v>
                </c:pt>
                <c:pt idx="55">
                  <c:v>70.16</c:v>
                </c:pt>
                <c:pt idx="56">
                  <c:v>69</c:v>
                </c:pt>
                <c:pt idx="57">
                  <c:v>68.290000000000006</c:v>
                </c:pt>
                <c:pt idx="58">
                  <c:v>67.45</c:v>
                </c:pt>
                <c:pt idx="59">
                  <c:v>65.930000000000007</c:v>
                </c:pt>
                <c:pt idx="60">
                  <c:v>63.76</c:v>
                </c:pt>
                <c:pt idx="61">
                  <c:v>64.09</c:v>
                </c:pt>
                <c:pt idx="62">
                  <c:v>62.58</c:v>
                </c:pt>
                <c:pt idx="63">
                  <c:v>63.31</c:v>
                </c:pt>
                <c:pt idx="64">
                  <c:v>66.08</c:v>
                </c:pt>
                <c:pt idx="65">
                  <c:v>67.010000000000005</c:v>
                </c:pt>
                <c:pt idx="66">
                  <c:v>65.709999999999994</c:v>
                </c:pt>
                <c:pt idx="67">
                  <c:v>66.97</c:v>
                </c:pt>
                <c:pt idx="68">
                  <c:v>64.680000000000007</c:v>
                </c:pt>
                <c:pt idx="69">
                  <c:v>67.34</c:v>
                </c:pt>
                <c:pt idx="70">
                  <c:v>68.16</c:v>
                </c:pt>
                <c:pt idx="71">
                  <c:v>68.23</c:v>
                </c:pt>
                <c:pt idx="72">
                  <c:v>68.45</c:v>
                </c:pt>
                <c:pt idx="73">
                  <c:v>68.83</c:v>
                </c:pt>
                <c:pt idx="74">
                  <c:v>69.31</c:v>
                </c:pt>
                <c:pt idx="75">
                  <c:v>73.83</c:v>
                </c:pt>
                <c:pt idx="76">
                  <c:v>73.84</c:v>
                </c:pt>
                <c:pt idx="77">
                  <c:v>75.17</c:v>
                </c:pt>
                <c:pt idx="78">
                  <c:v>79.59</c:v>
                </c:pt>
                <c:pt idx="79">
                  <c:v>77.38</c:v>
                </c:pt>
                <c:pt idx="80">
                  <c:v>79.62</c:v>
                </c:pt>
                <c:pt idx="81">
                  <c:v>81.08</c:v>
                </c:pt>
                <c:pt idx="82">
                  <c:v>81.53</c:v>
                </c:pt>
                <c:pt idx="83">
                  <c:v>75.7</c:v>
                </c:pt>
                <c:pt idx="84">
                  <c:v>78.58</c:v>
                </c:pt>
                <c:pt idx="85">
                  <c:v>79.97</c:v>
                </c:pt>
                <c:pt idx="86">
                  <c:v>80</c:v>
                </c:pt>
                <c:pt idx="87">
                  <c:v>79.03</c:v>
                </c:pt>
                <c:pt idx="88">
                  <c:v>78.790000000000006</c:v>
                </c:pt>
                <c:pt idx="89">
                  <c:v>78.489999999999995</c:v>
                </c:pt>
                <c:pt idx="90">
                  <c:v>78.22</c:v>
                </c:pt>
                <c:pt idx="91">
                  <c:v>78.2</c:v>
                </c:pt>
                <c:pt idx="92">
                  <c:v>78.2</c:v>
                </c:pt>
                <c:pt idx="93">
                  <c:v>78.11</c:v>
                </c:pt>
                <c:pt idx="94">
                  <c:v>75.97</c:v>
                </c:pt>
                <c:pt idx="95">
                  <c:v>76.77</c:v>
                </c:pt>
                <c:pt idx="96">
                  <c:v>75.67</c:v>
                </c:pt>
                <c:pt idx="97">
                  <c:v>75.84</c:v>
                </c:pt>
                <c:pt idx="98">
                  <c:v>75.34</c:v>
                </c:pt>
                <c:pt idx="99">
                  <c:v>75.02</c:v>
                </c:pt>
                <c:pt idx="100">
                  <c:v>74.819999999999993</c:v>
                </c:pt>
                <c:pt idx="101">
                  <c:v>72.27</c:v>
                </c:pt>
                <c:pt idx="102">
                  <c:v>72.84</c:v>
                </c:pt>
                <c:pt idx="103">
                  <c:v>73.489999999999995</c:v>
                </c:pt>
                <c:pt idx="104">
                  <c:v>74.81</c:v>
                </c:pt>
                <c:pt idx="105">
                  <c:v>75.010000000000005</c:v>
                </c:pt>
                <c:pt idx="106">
                  <c:v>74.64</c:v>
                </c:pt>
                <c:pt idx="107">
                  <c:v>76.39</c:v>
                </c:pt>
                <c:pt idx="108">
                  <c:v>74.94163424124514</c:v>
                </c:pt>
                <c:pt idx="109">
                  <c:v>73.970473970473975</c:v>
                </c:pt>
                <c:pt idx="110">
                  <c:v>75.670640834575252</c:v>
                </c:pt>
                <c:pt idx="111">
                  <c:v>78.987150415721842</c:v>
                </c:pt>
                <c:pt idx="112">
                  <c:v>79.456521739130437</c:v>
                </c:pt>
                <c:pt idx="113">
                  <c:v>76.085409252669038</c:v>
                </c:pt>
                <c:pt idx="114">
                  <c:v>74.943396226415089</c:v>
                </c:pt>
                <c:pt idx="115">
                  <c:v>76.893939393939391</c:v>
                </c:pt>
                <c:pt idx="116">
                  <c:v>74.140401146131808</c:v>
                </c:pt>
                <c:pt idx="117">
                  <c:v>73.627118644067792</c:v>
                </c:pt>
                <c:pt idx="118">
                  <c:v>75.01727712508638</c:v>
                </c:pt>
                <c:pt idx="119">
                  <c:v>73.727647867950481</c:v>
                </c:pt>
                <c:pt idx="120">
                  <c:v>73.698444895199458</c:v>
                </c:pt>
                <c:pt idx="121">
                  <c:v>73.513513513513516</c:v>
                </c:pt>
                <c:pt idx="122">
                  <c:v>73.13333333333334</c:v>
                </c:pt>
                <c:pt idx="123">
                  <c:v>71.878824969400242</c:v>
                </c:pt>
                <c:pt idx="124">
                  <c:v>76.213592233009706</c:v>
                </c:pt>
                <c:pt idx="125">
                  <c:v>71.085043988269788</c:v>
                </c:pt>
                <c:pt idx="126">
                  <c:v>74.056029232643098</c:v>
                </c:pt>
                <c:pt idx="127">
                  <c:v>75.015234613040832</c:v>
                </c:pt>
                <c:pt idx="128">
                  <c:v>76.708860759493675</c:v>
                </c:pt>
                <c:pt idx="129">
                  <c:v>78.271759549154666</c:v>
                </c:pt>
                <c:pt idx="130">
                  <c:v>78.323881537492127</c:v>
                </c:pt>
                <c:pt idx="131">
                  <c:v>78.366583541147136</c:v>
                </c:pt>
                <c:pt idx="132">
                  <c:v>78.678678678678693</c:v>
                </c:pt>
                <c:pt idx="133">
                  <c:v>81.79596823457544</c:v>
                </c:pt>
                <c:pt idx="134">
                  <c:v>81.530089628681168</c:v>
                </c:pt>
                <c:pt idx="135">
                  <c:v>81.318681318681314</c:v>
                </c:pt>
                <c:pt idx="136">
                  <c:v>82.602832097100475</c:v>
                </c:pt>
                <c:pt idx="137">
                  <c:v>82.142857142857139</c:v>
                </c:pt>
                <c:pt idx="138">
                  <c:v>81.185897435897445</c:v>
                </c:pt>
                <c:pt idx="139">
                  <c:v>82</c:v>
                </c:pt>
                <c:pt idx="140">
                  <c:v>82.16180371352786</c:v>
                </c:pt>
                <c:pt idx="141">
                  <c:v>82.910547396528713</c:v>
                </c:pt>
                <c:pt idx="142">
                  <c:v>83.367697594501706</c:v>
                </c:pt>
                <c:pt idx="143">
                  <c:v>83.98856325947105</c:v>
                </c:pt>
                <c:pt idx="144">
                  <c:v>83.527272727272717</c:v>
                </c:pt>
                <c:pt idx="145">
                  <c:v>84.429065743944633</c:v>
                </c:pt>
                <c:pt idx="146">
                  <c:v>84.83691880638446</c:v>
                </c:pt>
                <c:pt idx="147">
                  <c:v>83.659029649595681</c:v>
                </c:pt>
                <c:pt idx="148">
                  <c:v>85.087108013937268</c:v>
                </c:pt>
                <c:pt idx="149">
                  <c:v>84.068466096115884</c:v>
                </c:pt>
                <c:pt idx="150">
                  <c:v>85.202702702702709</c:v>
                </c:pt>
                <c:pt idx="151">
                  <c:v>84.691106585200259</c:v>
                </c:pt>
                <c:pt idx="152">
                  <c:v>84.121621621621614</c:v>
                </c:pt>
                <c:pt idx="153">
                  <c:v>84.846461949265688</c:v>
                </c:pt>
                <c:pt idx="154">
                  <c:v>84.25617078052035</c:v>
                </c:pt>
                <c:pt idx="155">
                  <c:v>83.90177353342429</c:v>
                </c:pt>
                <c:pt idx="156">
                  <c:v>82.714382174206605</c:v>
                </c:pt>
                <c:pt idx="157">
                  <c:v>84.683357879234165</c:v>
                </c:pt>
                <c:pt idx="158">
                  <c:v>84.844089920232051</c:v>
                </c:pt>
                <c:pt idx="159">
                  <c:v>83</c:v>
                </c:pt>
                <c:pt idx="160">
                  <c:v>82.226277372262771</c:v>
                </c:pt>
                <c:pt idx="161">
                  <c:v>81.263307310149045</c:v>
                </c:pt>
                <c:pt idx="162">
                  <c:v>80.677847658979744</c:v>
                </c:pt>
                <c:pt idx="163">
                  <c:v>79.917184265010349</c:v>
                </c:pt>
                <c:pt idx="164">
                  <c:v>81.428571428571416</c:v>
                </c:pt>
                <c:pt idx="165">
                  <c:v>82.118188795088258</c:v>
                </c:pt>
                <c:pt idx="166">
                  <c:v>81.25</c:v>
                </c:pt>
                <c:pt idx="167">
                  <c:v>81.422018348623851</c:v>
                </c:pt>
                <c:pt idx="168">
                  <c:v>81.404320987654316</c:v>
                </c:pt>
                <c:pt idx="169">
                  <c:v>80.692704495210009</c:v>
                </c:pt>
                <c:pt idx="170">
                  <c:v>82.335102350265359</c:v>
                </c:pt>
                <c:pt idx="171">
                  <c:v>80.692704495210009</c:v>
                </c:pt>
                <c:pt idx="172">
                  <c:v>82.335102350265359</c:v>
                </c:pt>
                <c:pt idx="173">
                  <c:v>83.715220949263497</c:v>
                </c:pt>
                <c:pt idx="174">
                  <c:v>87.992125984251985</c:v>
                </c:pt>
                <c:pt idx="175">
                  <c:v>90.378006872852239</c:v>
                </c:pt>
                <c:pt idx="176">
                  <c:v>90.70723684210526</c:v>
                </c:pt>
                <c:pt idx="177">
                  <c:v>91.8032786885246</c:v>
                </c:pt>
                <c:pt idx="178">
                  <c:v>89.133627019089587</c:v>
                </c:pt>
                <c:pt idx="179">
                  <c:v>87.073490813648277</c:v>
                </c:pt>
                <c:pt idx="180">
                  <c:v>83.69426751592357</c:v>
                </c:pt>
                <c:pt idx="181">
                  <c:v>87.908011869436194</c:v>
                </c:pt>
                <c:pt idx="182">
                  <c:v>85.884101040118864</c:v>
                </c:pt>
                <c:pt idx="183">
                  <c:v>88.365243004418261</c:v>
                </c:pt>
                <c:pt idx="184">
                  <c:v>89.444444444444443</c:v>
                </c:pt>
                <c:pt idx="185">
                  <c:v>88.760217983651231</c:v>
                </c:pt>
                <c:pt idx="186">
                  <c:v>91.226818830242507</c:v>
                </c:pt>
                <c:pt idx="187">
                  <c:v>90.76479076479076</c:v>
                </c:pt>
                <c:pt idx="188">
                  <c:v>93.75</c:v>
                </c:pt>
                <c:pt idx="189">
                  <c:v>102.92825768667642</c:v>
                </c:pt>
                <c:pt idx="190">
                  <c:v>108.14606741573033</c:v>
                </c:pt>
                <c:pt idx="191">
                  <c:v>109.30079155672823</c:v>
                </c:pt>
                <c:pt idx="192">
                  <c:v>106.81818181818181</c:v>
                </c:pt>
                <c:pt idx="193">
                  <c:v>103.47885402455661</c:v>
                </c:pt>
                <c:pt idx="194">
                  <c:v>107.17213114754099</c:v>
                </c:pt>
                <c:pt idx="195">
                  <c:v>110.36496350364963</c:v>
                </c:pt>
                <c:pt idx="196">
                  <c:v>111.84407796101949</c:v>
                </c:pt>
                <c:pt idx="197">
                  <c:v>113.73015873015873</c:v>
                </c:pt>
                <c:pt idx="198">
                  <c:v>111.47540983606558</c:v>
                </c:pt>
                <c:pt idx="199">
                  <c:v>118.04384485666105</c:v>
                </c:pt>
                <c:pt idx="200">
                  <c:v>116.83381088825215</c:v>
                </c:pt>
                <c:pt idx="201">
                  <c:v>109.75935828877004</c:v>
                </c:pt>
                <c:pt idx="202">
                  <c:v>113.9747191011236</c:v>
                </c:pt>
                <c:pt idx="203">
                  <c:v>115.72237960339945</c:v>
                </c:pt>
                <c:pt idx="204">
                  <c:v>121.59420289855072</c:v>
                </c:pt>
                <c:pt idx="205">
                  <c:v>119.72413793103448</c:v>
                </c:pt>
                <c:pt idx="206">
                  <c:v>120.02551020408163</c:v>
                </c:pt>
                <c:pt idx="207">
                  <c:v>116.17283950617283</c:v>
                </c:pt>
                <c:pt idx="208">
                  <c:v>118.89897843359817</c:v>
                </c:pt>
                <c:pt idx="209">
                  <c:v>121.30584192439862</c:v>
                </c:pt>
                <c:pt idx="210">
                  <c:v>125.78814627994957</c:v>
                </c:pt>
                <c:pt idx="211">
                  <c:v>124.11347517730496</c:v>
                </c:pt>
                <c:pt idx="212">
                  <c:v>122.67857142857142</c:v>
                </c:pt>
                <c:pt idx="213">
                  <c:v>120.13498312710909</c:v>
                </c:pt>
                <c:pt idx="214">
                  <c:v>120.14134275618375</c:v>
                </c:pt>
                <c:pt idx="215">
                  <c:v>119.86301369863014</c:v>
                </c:pt>
                <c:pt idx="216">
                  <c:v>118.3368869936034</c:v>
                </c:pt>
                <c:pt idx="217">
                  <c:v>114.87907465825447</c:v>
                </c:pt>
                <c:pt idx="218">
                  <c:v>114.11332633788038</c:v>
                </c:pt>
                <c:pt idx="219">
                  <c:v>111.59420289855072</c:v>
                </c:pt>
                <c:pt idx="220">
                  <c:v>113.8731596828992</c:v>
                </c:pt>
                <c:pt idx="221">
                  <c:v>116.29213483146069</c:v>
                </c:pt>
                <c:pt idx="222">
                  <c:v>116.70574443141852</c:v>
                </c:pt>
                <c:pt idx="223">
                  <c:v>115.01597444089457</c:v>
                </c:pt>
                <c:pt idx="224">
                  <c:v>115.20669291338581</c:v>
                </c:pt>
                <c:pt idx="225">
                  <c:v>115.37328094302553</c:v>
                </c:pt>
                <c:pt idx="226">
                  <c:v>116.97203471552555</c:v>
                </c:pt>
                <c:pt idx="227">
                  <c:v>115.56521739130434</c:v>
                </c:pt>
                <c:pt idx="228">
                  <c:v>117.0844939647168</c:v>
                </c:pt>
                <c:pt idx="229">
                  <c:v>117.44935543278086</c:v>
                </c:pt>
                <c:pt idx="230">
                  <c:v>116.93386773547093</c:v>
                </c:pt>
                <c:pt idx="231">
                  <c:v>111.62790697674419</c:v>
                </c:pt>
                <c:pt idx="232">
                  <c:v>112.36766121270452</c:v>
                </c:pt>
                <c:pt idx="233">
                  <c:v>109.14512922465208</c:v>
                </c:pt>
                <c:pt idx="234">
                  <c:v>109.7534833869239</c:v>
                </c:pt>
                <c:pt idx="235">
                  <c:v>111.74168297455969</c:v>
                </c:pt>
                <c:pt idx="236">
                  <c:v>111.57360406091371</c:v>
                </c:pt>
                <c:pt idx="237">
                  <c:v>109.033203125</c:v>
                </c:pt>
                <c:pt idx="238">
                  <c:v>110.0597609561753</c:v>
                </c:pt>
                <c:pt idx="239">
                  <c:v>108.95032802249297</c:v>
                </c:pt>
                <c:pt idx="240">
                  <c:v>107.88442703232124</c:v>
                </c:pt>
                <c:pt idx="241">
                  <c:v>106.29235237173282</c:v>
                </c:pt>
                <c:pt idx="242">
                  <c:v>106.39175257731961</c:v>
                </c:pt>
                <c:pt idx="243">
                  <c:v>107.98362333674515</c:v>
                </c:pt>
                <c:pt idx="244">
                  <c:v>111.17136659436008</c:v>
                </c:pt>
                <c:pt idx="245">
                  <c:v>110</c:v>
                </c:pt>
                <c:pt idx="246">
                  <c:v>108.25971731448762</c:v>
                </c:pt>
                <c:pt idx="247">
                  <c:v>110.14692378328741</c:v>
                </c:pt>
                <c:pt idx="248">
                  <c:v>109.70081595648233</c:v>
                </c:pt>
                <c:pt idx="249">
                  <c:v>110.5379188712522</c:v>
                </c:pt>
                <c:pt idx="250">
                  <c:v>113.48713398402839</c:v>
                </c:pt>
                <c:pt idx="251">
                  <c:v>112.92808219178083</c:v>
                </c:pt>
                <c:pt idx="252">
                  <c:v>114.85664639443961</c:v>
                </c:pt>
                <c:pt idx="253">
                  <c:v>117.1861086375779</c:v>
                </c:pt>
                <c:pt idx="254">
                  <c:v>118.64095500459135</c:v>
                </c:pt>
                <c:pt idx="255">
                  <c:v>118.57394366197182</c:v>
                </c:pt>
                <c:pt idx="256">
                  <c:v>116.74796747967478</c:v>
                </c:pt>
                <c:pt idx="257">
                  <c:v>114.67522052927023</c:v>
                </c:pt>
                <c:pt idx="258">
                  <c:v>116.84041700080192</c:v>
                </c:pt>
                <c:pt idx="259">
                  <c:v>118.63743148003132</c:v>
                </c:pt>
                <c:pt idx="260">
                  <c:v>119.47626841243861</c:v>
                </c:pt>
                <c:pt idx="261">
                  <c:v>118.30357142857142</c:v>
                </c:pt>
                <c:pt idx="262">
                  <c:v>122.07095709570957</c:v>
                </c:pt>
                <c:pt idx="263">
                  <c:v>124.41666666666669</c:v>
                </c:pt>
                <c:pt idx="264">
                  <c:v>124.67972871137904</c:v>
                </c:pt>
                <c:pt idx="265">
                  <c:v>122.37547892720306</c:v>
                </c:pt>
                <c:pt idx="266">
                  <c:v>122.13438735177866</c:v>
                </c:pt>
                <c:pt idx="267">
                  <c:v>123.32545311268716</c:v>
                </c:pt>
                <c:pt idx="268">
                  <c:v>126.45914396887159</c:v>
                </c:pt>
                <c:pt idx="269">
                  <c:v>127.89389067524115</c:v>
                </c:pt>
                <c:pt idx="270">
                  <c:v>130.69139966273187</c:v>
                </c:pt>
                <c:pt idx="271">
                  <c:v>130.45375218150087</c:v>
                </c:pt>
                <c:pt idx="272">
                  <c:v>129.87857762359064</c:v>
                </c:pt>
                <c:pt idx="273">
                  <c:v>127.52858399296395</c:v>
                </c:pt>
                <c:pt idx="274">
                  <c:v>128.61163227016885</c:v>
                </c:pt>
                <c:pt idx="275">
                  <c:v>133.36547733847641</c:v>
                </c:pt>
                <c:pt idx="276">
                  <c:v>134.39024390243904</c:v>
                </c:pt>
                <c:pt idx="277">
                  <c:v>134.42136498516322</c:v>
                </c:pt>
                <c:pt idx="278">
                  <c:v>135.13916500994034</c:v>
                </c:pt>
                <c:pt idx="279">
                  <c:v>131.56342182890856</c:v>
                </c:pt>
                <c:pt idx="280">
                  <c:v>129.48207171314743</c:v>
                </c:pt>
                <c:pt idx="281">
                  <c:v>125.85858585858585</c:v>
                </c:pt>
                <c:pt idx="282">
                  <c:v>125.66037735849056</c:v>
                </c:pt>
                <c:pt idx="283">
                  <c:v>129.23523717328169</c:v>
                </c:pt>
                <c:pt idx="284">
                  <c:v>125</c:v>
                </c:pt>
                <c:pt idx="285">
                  <c:v>124.4807121661721</c:v>
                </c:pt>
                <c:pt idx="286">
                  <c:v>122.56809338521401</c:v>
                </c:pt>
                <c:pt idx="287">
                  <c:v>123.77210216110021</c:v>
                </c:pt>
                <c:pt idx="288">
                  <c:v>123.5</c:v>
                </c:pt>
                <c:pt idx="289">
                  <c:v>124.75633528265108</c:v>
                </c:pt>
                <c:pt idx="290">
                  <c:v>127.9182879377432</c:v>
                </c:pt>
                <c:pt idx="291">
                  <c:v>129.65853658536585</c:v>
                </c:pt>
                <c:pt idx="292">
                  <c:v>131.00616016427102</c:v>
                </c:pt>
                <c:pt idx="293">
                  <c:v>131.48751357220411</c:v>
                </c:pt>
                <c:pt idx="294">
                  <c:v>129.1166848418757</c:v>
                </c:pt>
                <c:pt idx="295">
                  <c:v>128.5885167464115</c:v>
                </c:pt>
                <c:pt idx="296">
                  <c:v>129.50507614213197</c:v>
                </c:pt>
                <c:pt idx="297">
                  <c:v>137.27735368956743</c:v>
                </c:pt>
                <c:pt idx="298">
                  <c:v>139.07894736842107</c:v>
                </c:pt>
                <c:pt idx="299">
                  <c:v>143.86206896551724</c:v>
                </c:pt>
                <c:pt idx="300">
                  <c:v>150.72886297376095</c:v>
                </c:pt>
                <c:pt idx="301">
                  <c:v>145.28178243774573</c:v>
                </c:pt>
                <c:pt idx="302">
                  <c:v>145.27027027027026</c:v>
                </c:pt>
                <c:pt idx="303">
                  <c:v>146.2655601659751</c:v>
                </c:pt>
                <c:pt idx="304">
                  <c:v>149.37150837988827</c:v>
                </c:pt>
                <c:pt idx="305">
                  <c:v>146.2707182320442</c:v>
                </c:pt>
                <c:pt idx="306">
                  <c:v>146.83288409703505</c:v>
                </c:pt>
                <c:pt idx="307">
                  <c:v>150.13717421124829</c:v>
                </c:pt>
                <c:pt idx="308">
                  <c:v>151.40449438202245</c:v>
                </c:pt>
                <c:pt idx="309">
                  <c:v>152.09840810419681</c:v>
                </c:pt>
                <c:pt idx="310">
                  <c:v>150.70821529745044</c:v>
                </c:pt>
                <c:pt idx="311">
                  <c:v>151.72413793103448</c:v>
                </c:pt>
                <c:pt idx="312">
                  <c:v>152.97450424929178</c:v>
                </c:pt>
                <c:pt idx="313">
                  <c:v>158.9837997054492</c:v>
                </c:pt>
                <c:pt idx="314">
                  <c:v>163.2375189107413</c:v>
                </c:pt>
                <c:pt idx="315">
                  <c:v>167.14939024390247</c:v>
                </c:pt>
                <c:pt idx="316">
                  <c:v>169.23076923076923</c:v>
                </c:pt>
                <c:pt idx="317">
                  <c:v>168.35994194484761</c:v>
                </c:pt>
                <c:pt idx="318">
                  <c:v>172.39031770045386</c:v>
                </c:pt>
                <c:pt idx="319">
                  <c:v>177.19568567026192</c:v>
                </c:pt>
                <c:pt idx="320">
                  <c:v>181.81818181818184</c:v>
                </c:pt>
                <c:pt idx="321">
                  <c:v>178.12030075187971</c:v>
                </c:pt>
                <c:pt idx="322">
                  <c:v>166.07142857142858</c:v>
                </c:pt>
                <c:pt idx="323">
                  <c:v>166.98113207547169</c:v>
                </c:pt>
                <c:pt idx="324">
                  <c:v>160.13071895424838</c:v>
                </c:pt>
                <c:pt idx="325">
                  <c:v>159.66719492868464</c:v>
                </c:pt>
                <c:pt idx="326">
                  <c:v>153.99361022364218</c:v>
                </c:pt>
                <c:pt idx="327">
                  <c:v>154.89913544668588</c:v>
                </c:pt>
                <c:pt idx="328">
                  <c:v>154.18439716312059</c:v>
                </c:pt>
                <c:pt idx="329">
                  <c:v>153.98860398860398</c:v>
                </c:pt>
                <c:pt idx="330">
                  <c:v>152.72606382978725</c:v>
                </c:pt>
                <c:pt idx="331">
                  <c:v>151.23609394313968</c:v>
                </c:pt>
                <c:pt idx="332">
                  <c:v>146.30681818181816</c:v>
                </c:pt>
                <c:pt idx="333">
                  <c:v>151.80722891566265</c:v>
                </c:pt>
                <c:pt idx="334">
                  <c:v>150.69532237673832</c:v>
                </c:pt>
                <c:pt idx="335">
                  <c:v>145.76271186440678</c:v>
                </c:pt>
                <c:pt idx="336">
                  <c:v>148.02867383512546</c:v>
                </c:pt>
                <c:pt idx="337">
                  <c:v>147.38675958188156</c:v>
                </c:pt>
                <c:pt idx="338">
                  <c:v>150.79365079365081</c:v>
                </c:pt>
                <c:pt idx="339">
                  <c:v>150.42016806722688</c:v>
                </c:pt>
                <c:pt idx="340">
                  <c:v>152.70935960591135</c:v>
                </c:pt>
                <c:pt idx="341">
                  <c:v>150.39682539682539</c:v>
                </c:pt>
                <c:pt idx="342">
                  <c:v>149.82876712328766</c:v>
                </c:pt>
                <c:pt idx="343">
                  <c:v>149.82876712328766</c:v>
                </c:pt>
                <c:pt idx="344">
                  <c:v>149.83461962513783</c:v>
                </c:pt>
                <c:pt idx="345">
                  <c:v>151.91637630662024</c:v>
                </c:pt>
                <c:pt idx="346">
                  <c:v>149.37923250564336</c:v>
                </c:pt>
                <c:pt idx="347">
                  <c:v>145.66885964912279</c:v>
                </c:pt>
                <c:pt idx="348">
                  <c:v>147.77034559643255</c:v>
                </c:pt>
                <c:pt idx="349">
                  <c:v>143.39207048458147</c:v>
                </c:pt>
                <c:pt idx="350">
                  <c:v>142.09328782707624</c:v>
                </c:pt>
                <c:pt idx="351">
                  <c:v>138.11300639658847</c:v>
                </c:pt>
                <c:pt idx="352">
                  <c:v>142.99221357063405</c:v>
                </c:pt>
                <c:pt idx="353">
                  <c:v>144.15437003405219</c:v>
                </c:pt>
                <c:pt idx="354">
                  <c:v>141.55629139072846</c:v>
                </c:pt>
                <c:pt idx="355">
                  <c:v>140.81858407079648</c:v>
                </c:pt>
                <c:pt idx="356">
                  <c:v>142.69662921348313</c:v>
                </c:pt>
                <c:pt idx="357">
                  <c:v>140.32073310423826</c:v>
                </c:pt>
                <c:pt idx="358">
                  <c:v>141.086186540732</c:v>
                </c:pt>
                <c:pt idx="359">
                  <c:v>142.72189349112426</c:v>
                </c:pt>
                <c:pt idx="360">
                  <c:v>144.4764096662831</c:v>
                </c:pt>
                <c:pt idx="361">
                  <c:v>144.29065743944636</c:v>
                </c:pt>
                <c:pt idx="362">
                  <c:v>140.52573932092005</c:v>
                </c:pt>
                <c:pt idx="363">
                  <c:v>141.32882882882882</c:v>
                </c:pt>
                <c:pt idx="364">
                  <c:v>148.18840579710147</c:v>
                </c:pt>
                <c:pt idx="365">
                  <c:v>150.976800976801</c:v>
                </c:pt>
                <c:pt idx="366">
                  <c:v>148.014440433213</c:v>
                </c:pt>
                <c:pt idx="367">
                  <c:v>148.67788461538461</c:v>
                </c:pt>
                <c:pt idx="368">
                  <c:v>149.20924574209243</c:v>
                </c:pt>
                <c:pt idx="369">
                  <c:v>151.51133501259443</c:v>
                </c:pt>
                <c:pt idx="370">
                  <c:v>149.5684340320592</c:v>
                </c:pt>
                <c:pt idx="371">
                  <c:v>149.75308641975309</c:v>
                </c:pt>
                <c:pt idx="372">
                  <c:v>146.43288996372431</c:v>
                </c:pt>
                <c:pt idx="373">
                  <c:v>150</c:v>
                </c:pt>
                <c:pt idx="374">
                  <c:v>150</c:v>
                </c:pt>
                <c:pt idx="375">
                  <c:v>150.32133676092545</c:v>
                </c:pt>
                <c:pt idx="376">
                  <c:v>150.06345177664974</c:v>
                </c:pt>
                <c:pt idx="377">
                  <c:v>150.85413929040735</c:v>
                </c:pt>
                <c:pt idx="378">
                  <c:v>151.13636363636363</c:v>
                </c:pt>
                <c:pt idx="379">
                  <c:v>152.03252032520325</c:v>
                </c:pt>
                <c:pt idx="380">
                  <c:v>151.67095115681232</c:v>
                </c:pt>
                <c:pt idx="381">
                  <c:v>154.08560311284046</c:v>
                </c:pt>
                <c:pt idx="382">
                  <c:v>154.32258064516128</c:v>
                </c:pt>
                <c:pt idx="383">
                  <c:v>154.55764075067023</c:v>
                </c:pt>
                <c:pt idx="384">
                  <c:v>151.78117048346056</c:v>
                </c:pt>
                <c:pt idx="385">
                  <c:v>153.2133676092545</c:v>
                </c:pt>
                <c:pt idx="386">
                  <c:v>152.12082262210797</c:v>
                </c:pt>
                <c:pt idx="387">
                  <c:v>153.99002493765585</c:v>
                </c:pt>
                <c:pt idx="388">
                  <c:v>152.66021765417173</c:v>
                </c:pt>
                <c:pt idx="389">
                  <c:v>152.40673886883275</c:v>
                </c:pt>
                <c:pt idx="390">
                  <c:v>153.32527206771462</c:v>
                </c:pt>
                <c:pt idx="391">
                  <c:v>154.98154981549814</c:v>
                </c:pt>
                <c:pt idx="392">
                  <c:v>151.20481927710841</c:v>
                </c:pt>
                <c:pt idx="393">
                  <c:v>149.57729468599035</c:v>
                </c:pt>
                <c:pt idx="394">
                  <c:v>146.23406720741596</c:v>
                </c:pt>
                <c:pt idx="395">
                  <c:v>147.47706422018348</c:v>
                </c:pt>
                <c:pt idx="396">
                  <c:v>146.81344148319815</c:v>
                </c:pt>
                <c:pt idx="397">
                  <c:v>150.06226650062268</c:v>
                </c:pt>
                <c:pt idx="398">
                  <c:v>143.52201257861634</c:v>
                </c:pt>
                <c:pt idx="399">
                  <c:v>144.66911764705881</c:v>
                </c:pt>
                <c:pt idx="400">
                  <c:v>150.65359477124184</c:v>
                </c:pt>
                <c:pt idx="401">
                  <c:v>150.73825503355704</c:v>
                </c:pt>
                <c:pt idx="402">
                  <c:v>151.97628458498025</c:v>
                </c:pt>
                <c:pt idx="403">
                  <c:v>149.28292046936116</c:v>
                </c:pt>
                <c:pt idx="404">
                  <c:v>153.02197802197804</c:v>
                </c:pt>
                <c:pt idx="405">
                  <c:v>154.26251691474965</c:v>
                </c:pt>
                <c:pt idx="406">
                  <c:v>153.79213483146066</c:v>
                </c:pt>
                <c:pt idx="407">
                  <c:v>153.85694249649367</c:v>
                </c:pt>
                <c:pt idx="408">
                  <c:v>154.38108484005562</c:v>
                </c:pt>
                <c:pt idx="409">
                  <c:v>148.32258064516128</c:v>
                </c:pt>
                <c:pt idx="410">
                  <c:v>147.96437659033077</c:v>
                </c:pt>
                <c:pt idx="411">
                  <c:v>149.99999999999997</c:v>
                </c:pt>
                <c:pt idx="412">
                  <c:v>150.06082725060824</c:v>
                </c:pt>
                <c:pt idx="413">
                  <c:v>150.1875</c:v>
                </c:pt>
                <c:pt idx="414">
                  <c:v>149.62825278810408</c:v>
                </c:pt>
                <c:pt idx="415">
                  <c:v>151.15384615384616</c:v>
                </c:pt>
                <c:pt idx="416">
                  <c:v>149.87373737373736</c:v>
                </c:pt>
                <c:pt idx="417">
                  <c:v>148.1012658227848</c:v>
                </c:pt>
                <c:pt idx="418">
                  <c:v>148.15989847715736</c:v>
                </c:pt>
                <c:pt idx="419">
                  <c:v>146.84210526315789</c:v>
                </c:pt>
                <c:pt idx="420">
                  <c:v>144.05228758169935</c:v>
                </c:pt>
                <c:pt idx="421">
                  <c:v>143.41238471673253</c:v>
                </c:pt>
                <c:pt idx="422">
                  <c:v>146.49350649350649</c:v>
                </c:pt>
                <c:pt idx="423">
                  <c:v>146.1892247043364</c:v>
                </c:pt>
                <c:pt idx="424">
                  <c:v>146.93611473272489</c:v>
                </c:pt>
                <c:pt idx="425">
                  <c:v>149.16666666666666</c:v>
                </c:pt>
                <c:pt idx="426">
                  <c:v>149.93564993564996</c:v>
                </c:pt>
                <c:pt idx="427">
                  <c:v>150.45454545454544</c:v>
                </c:pt>
                <c:pt idx="428">
                  <c:v>150.93209054593873</c:v>
                </c:pt>
                <c:pt idx="429">
                  <c:v>150.27322404371586</c:v>
                </c:pt>
                <c:pt idx="430">
                  <c:v>151.440329218107</c:v>
                </c:pt>
                <c:pt idx="431">
                  <c:v>150.54495912806539</c:v>
                </c:pt>
                <c:pt idx="432">
                  <c:v>152.36111111111111</c:v>
                </c:pt>
                <c:pt idx="433">
                  <c:v>150.3392130257802</c:v>
                </c:pt>
                <c:pt idx="434">
                  <c:v>151.34770889487871</c:v>
                </c:pt>
                <c:pt idx="435">
                  <c:v>152.43393602225311</c:v>
                </c:pt>
                <c:pt idx="436">
                  <c:v>153.59612724757952</c:v>
                </c:pt>
                <c:pt idx="437">
                  <c:v>151.46036161335186</c:v>
                </c:pt>
                <c:pt idx="438">
                  <c:v>152.08333333333331</c:v>
                </c:pt>
                <c:pt idx="439">
                  <c:v>154.11605937921729</c:v>
                </c:pt>
                <c:pt idx="440">
                  <c:v>154.92227979274611</c:v>
                </c:pt>
                <c:pt idx="441">
                  <c:v>155.84082156611041</c:v>
                </c:pt>
                <c:pt idx="442">
                  <c:v>155.96330275229357</c:v>
                </c:pt>
                <c:pt idx="443">
                  <c:v>155.67423230974632</c:v>
                </c:pt>
                <c:pt idx="444">
                  <c:v>158.33333333333334</c:v>
                </c:pt>
                <c:pt idx="445">
                  <c:v>158.28729281767954</c:v>
                </c:pt>
                <c:pt idx="446">
                  <c:v>159.34065934065933</c:v>
                </c:pt>
                <c:pt idx="447">
                  <c:v>157.70777479892763</c:v>
                </c:pt>
                <c:pt idx="448">
                  <c:v>156.27376425855513</c:v>
                </c:pt>
                <c:pt idx="449">
                  <c:v>156.98992443324937</c:v>
                </c:pt>
                <c:pt idx="450">
                  <c:v>156.68789808917199</c:v>
                </c:pt>
                <c:pt idx="451">
                  <c:v>156.04681404421325</c:v>
                </c:pt>
                <c:pt idx="452">
                  <c:v>157.1608040201005</c:v>
                </c:pt>
                <c:pt idx="453">
                  <c:v>157.86314525810323</c:v>
                </c:pt>
                <c:pt idx="454">
                  <c:v>158.99532710280371</c:v>
                </c:pt>
                <c:pt idx="455">
                  <c:v>160.33254156769598</c:v>
                </c:pt>
                <c:pt idx="456">
                  <c:v>161.57074340527578</c:v>
                </c:pt>
                <c:pt idx="457">
                  <c:v>163.15789473684208</c:v>
                </c:pt>
                <c:pt idx="458">
                  <c:v>164.03402187120292</c:v>
                </c:pt>
                <c:pt idx="459">
                  <c:v>164.32009626955477</c:v>
                </c:pt>
                <c:pt idx="460">
                  <c:v>163.06884480746791</c:v>
                </c:pt>
                <c:pt idx="461">
                  <c:v>163.85135135135133</c:v>
                </c:pt>
                <c:pt idx="462">
                  <c:v>164.85135135135101</c:v>
                </c:pt>
                <c:pt idx="463">
                  <c:v>164.9835345773875</c:v>
                </c:pt>
                <c:pt idx="464">
                  <c:v>166.26240352811467</c:v>
                </c:pt>
                <c:pt idx="465">
                  <c:v>166.48879402347919</c:v>
                </c:pt>
                <c:pt idx="466">
                  <c:v>165.86102719033232</c:v>
                </c:pt>
                <c:pt idx="467">
                  <c:v>166.11165523996081</c:v>
                </c:pt>
                <c:pt idx="468">
                  <c:v>165.4042988741044</c:v>
                </c:pt>
                <c:pt idx="469">
                  <c:v>165.52399608227228</c:v>
                </c:pt>
                <c:pt idx="470">
                  <c:v>164.14821944177092</c:v>
                </c:pt>
                <c:pt idx="471">
                  <c:v>164.48032290615541</c:v>
                </c:pt>
                <c:pt idx="472">
                  <c:v>163.11881188118809</c:v>
                </c:pt>
                <c:pt idx="473">
                  <c:v>163.85302879841112</c:v>
                </c:pt>
                <c:pt idx="474">
                  <c:v>165.36203522504891</c:v>
                </c:pt>
                <c:pt idx="475">
                  <c:v>167.00302724520685</c:v>
                </c:pt>
                <c:pt idx="476">
                  <c:v>167.2182006204757</c:v>
                </c:pt>
                <c:pt idx="477">
                  <c:v>169.40451745379877</c:v>
                </c:pt>
                <c:pt idx="478">
                  <c:v>169.937369519833</c:v>
                </c:pt>
                <c:pt idx="479">
                  <c:v>170.8595387840671</c:v>
                </c:pt>
                <c:pt idx="480">
                  <c:v>168.64130434782609</c:v>
                </c:pt>
                <c:pt idx="481">
                  <c:v>168.55895196506552</c:v>
                </c:pt>
                <c:pt idx="482">
                  <c:v>168.97727272727269</c:v>
                </c:pt>
                <c:pt idx="483">
                  <c:v>170.53364269141531</c:v>
                </c:pt>
                <c:pt idx="484">
                  <c:v>170.58823529411765</c:v>
                </c:pt>
                <c:pt idx="485">
                  <c:v>172.91910902696367</c:v>
                </c:pt>
                <c:pt idx="486">
                  <c:v>172.91910902696367</c:v>
                </c:pt>
                <c:pt idx="487">
                  <c:v>175.21058965102284</c:v>
                </c:pt>
                <c:pt idx="488">
                  <c:v>175.3012048192771</c:v>
                </c:pt>
                <c:pt idx="489">
                  <c:v>174.90774907749073</c:v>
                </c:pt>
                <c:pt idx="490">
                  <c:v>172.96037296037298</c:v>
                </c:pt>
                <c:pt idx="491">
                  <c:v>173.8235294117647</c:v>
                </c:pt>
                <c:pt idx="492">
                  <c:v>173.06791569086656</c:v>
                </c:pt>
                <c:pt idx="493">
                  <c:v>173.65269461077844</c:v>
                </c:pt>
                <c:pt idx="494">
                  <c:v>174.81662591687041</c:v>
                </c:pt>
                <c:pt idx="495">
                  <c:v>176.82619647355165</c:v>
                </c:pt>
                <c:pt idx="496">
                  <c:v>178.08219178082194</c:v>
                </c:pt>
                <c:pt idx="497">
                  <c:v>177.44630071599045</c:v>
                </c:pt>
                <c:pt idx="498">
                  <c:v>182.26600985221677</c:v>
                </c:pt>
                <c:pt idx="499">
                  <c:v>181.86951066499373</c:v>
                </c:pt>
                <c:pt idx="500">
                  <c:v>182.02453987730058</c:v>
                </c:pt>
                <c:pt idx="501">
                  <c:v>182.26205191594559</c:v>
                </c:pt>
                <c:pt idx="502">
                  <c:v>180.62953995157383</c:v>
                </c:pt>
                <c:pt idx="503">
                  <c:v>183.78712871287127</c:v>
                </c:pt>
                <c:pt idx="504">
                  <c:v>182.71446862996157</c:v>
                </c:pt>
                <c:pt idx="505">
                  <c:v>182.79845956354302</c:v>
                </c:pt>
                <c:pt idx="506">
                  <c:v>181.98254364089775</c:v>
                </c:pt>
                <c:pt idx="507">
                  <c:v>180.27638190954775</c:v>
                </c:pt>
                <c:pt idx="508">
                  <c:v>179.62962962962965</c:v>
                </c:pt>
                <c:pt idx="509">
                  <c:v>177.22289890377584</c:v>
                </c:pt>
                <c:pt idx="510">
                  <c:v>176.21951219512198</c:v>
                </c:pt>
                <c:pt idx="511">
                  <c:v>177.07602339181284</c:v>
                </c:pt>
                <c:pt idx="512">
                  <c:v>178.93226176808264</c:v>
                </c:pt>
                <c:pt idx="513">
                  <c:v>175.43053960964409</c:v>
                </c:pt>
                <c:pt idx="514">
                  <c:v>177.5</c:v>
                </c:pt>
                <c:pt idx="515">
                  <c:v>178.42548076923077</c:v>
                </c:pt>
                <c:pt idx="516">
                  <c:v>179.4871794871795</c:v>
                </c:pt>
                <c:pt idx="517">
                  <c:v>179.81927710843371</c:v>
                </c:pt>
                <c:pt idx="518">
                  <c:v>179.4736842105263</c:v>
                </c:pt>
                <c:pt idx="519">
                  <c:v>177.28794642857139</c:v>
                </c:pt>
                <c:pt idx="520">
                  <c:v>174.53798767967146</c:v>
                </c:pt>
                <c:pt idx="521">
                  <c:v>174.30830039525694</c:v>
                </c:pt>
                <c:pt idx="522">
                  <c:v>176.61691542288554</c:v>
                </c:pt>
                <c:pt idx="523">
                  <c:v>176.44183773216031</c:v>
                </c:pt>
                <c:pt idx="524">
                  <c:v>174.45355191256829</c:v>
                </c:pt>
                <c:pt idx="525">
                  <c:v>175.32467532467533</c:v>
                </c:pt>
                <c:pt idx="526">
                  <c:v>176.30331753554501</c:v>
                </c:pt>
                <c:pt idx="527">
                  <c:v>176.9787644787645</c:v>
                </c:pt>
                <c:pt idx="528">
                  <c:v>178.25875486381324</c:v>
                </c:pt>
                <c:pt idx="529">
                  <c:v>166.66666666666669</c:v>
                </c:pt>
                <c:pt idx="530">
                  <c:v>178.70036101083031</c:v>
                </c:pt>
                <c:pt idx="531">
                  <c:v>182.76340110905727</c:v>
                </c:pt>
                <c:pt idx="532">
                  <c:v>180.12104283054001</c:v>
                </c:pt>
                <c:pt idx="533">
                  <c:v>180.87121212121212</c:v>
                </c:pt>
                <c:pt idx="534">
                  <c:v>178.42287694974004</c:v>
                </c:pt>
                <c:pt idx="535">
                  <c:v>177.93594306049823</c:v>
                </c:pt>
                <c:pt idx="536">
                  <c:v>178.3121597096189</c:v>
                </c:pt>
                <c:pt idx="537">
                  <c:v>180.10752688172045</c:v>
                </c:pt>
                <c:pt idx="538">
                  <c:v>180.05464480874315</c:v>
                </c:pt>
                <c:pt idx="539">
                  <c:v>183.26551373346899</c:v>
                </c:pt>
                <c:pt idx="540">
                  <c:v>186.26430801248702</c:v>
                </c:pt>
                <c:pt idx="541">
                  <c:v>189.69072164948454</c:v>
                </c:pt>
                <c:pt idx="542">
                  <c:v>191.866527632951</c:v>
                </c:pt>
                <c:pt idx="543">
                  <c:v>192.96375266524518</c:v>
                </c:pt>
                <c:pt idx="544">
                  <c:v>194.53044375644996</c:v>
                </c:pt>
                <c:pt idx="545">
                  <c:v>196.14583333333337</c:v>
                </c:pt>
                <c:pt idx="546">
                  <c:v>195.90163934426229</c:v>
                </c:pt>
                <c:pt idx="547">
                  <c:v>191.90665342601787</c:v>
                </c:pt>
                <c:pt idx="548">
                  <c:v>193.5546875</c:v>
                </c:pt>
                <c:pt idx="549">
                  <c:v>194.0886699507389</c:v>
                </c:pt>
                <c:pt idx="550">
                  <c:v>189.13676042677011</c:v>
                </c:pt>
                <c:pt idx="551">
                  <c:v>192.52199413489734</c:v>
                </c:pt>
                <c:pt idx="552">
                  <c:v>192.08211143695013</c:v>
                </c:pt>
                <c:pt idx="553">
                  <c:v>192.19512195121951</c:v>
                </c:pt>
                <c:pt idx="554">
                  <c:v>191.35082604470364</c:v>
                </c:pt>
                <c:pt idx="555">
                  <c:v>192.82945736434107</c:v>
                </c:pt>
                <c:pt idx="556">
                  <c:v>194.78584729981378</c:v>
                </c:pt>
                <c:pt idx="557">
                  <c:v>196.28597957288764</c:v>
                </c:pt>
                <c:pt idx="558">
                  <c:v>196.61172161172161</c:v>
                </c:pt>
                <c:pt idx="559">
                  <c:v>194.44918872758325</c:v>
                </c:pt>
                <c:pt idx="560">
                  <c:v>198.68421052631578</c:v>
                </c:pt>
                <c:pt idx="561">
                  <c:v>200.2629272567923</c:v>
                </c:pt>
                <c:pt idx="562">
                  <c:v>199.62184873949582</c:v>
                </c:pt>
                <c:pt idx="563">
                  <c:v>200.85543199315654</c:v>
                </c:pt>
                <c:pt idx="564">
                  <c:v>203.45140781108086</c:v>
                </c:pt>
                <c:pt idx="565">
                  <c:v>205.73991031390133</c:v>
                </c:pt>
                <c:pt idx="566">
                  <c:v>208.37253057384757</c:v>
                </c:pt>
                <c:pt idx="567">
                  <c:v>213.61957525392427</c:v>
                </c:pt>
                <c:pt idx="568">
                  <c:v>216.15798922800718</c:v>
                </c:pt>
                <c:pt idx="569">
                  <c:v>212.7659574468085</c:v>
                </c:pt>
                <c:pt idx="570">
                  <c:v>214.63844797178129</c:v>
                </c:pt>
                <c:pt idx="571">
                  <c:v>215.72</c:v>
                </c:pt>
                <c:pt idx="572">
                  <c:v>214</c:v>
                </c:pt>
                <c:pt idx="573">
                  <c:v>212</c:v>
                </c:pt>
                <c:pt idx="574">
                  <c:v>213.78</c:v>
                </c:pt>
                <c:pt idx="575">
                  <c:v>217.15</c:v>
                </c:pt>
                <c:pt idx="576">
                  <c:v>216.88</c:v>
                </c:pt>
                <c:pt idx="577">
                  <c:v>208.67</c:v>
                </c:pt>
                <c:pt idx="578">
                  <c:v>212</c:v>
                </c:pt>
                <c:pt idx="579">
                  <c:v>212.58</c:v>
                </c:pt>
                <c:pt idx="580">
                  <c:v>214.5</c:v>
                </c:pt>
                <c:pt idx="581">
                  <c:v>215.2</c:v>
                </c:pt>
                <c:pt idx="582">
                  <c:v>216.75</c:v>
                </c:pt>
                <c:pt idx="583">
                  <c:v>216.04</c:v>
                </c:pt>
                <c:pt idx="584">
                  <c:v>214</c:v>
                </c:pt>
                <c:pt idx="585">
                  <c:v>211.66</c:v>
                </c:pt>
                <c:pt idx="586">
                  <c:v>210.79</c:v>
                </c:pt>
                <c:pt idx="587">
                  <c:v>216.52777777777777</c:v>
                </c:pt>
                <c:pt idx="588">
                  <c:v>218.26</c:v>
                </c:pt>
                <c:pt idx="589">
                  <c:v>218.2</c:v>
                </c:pt>
                <c:pt idx="590">
                  <c:v>218.34</c:v>
                </c:pt>
                <c:pt idx="591">
                  <c:v>217</c:v>
                </c:pt>
                <c:pt idx="592">
                  <c:v>216.63</c:v>
                </c:pt>
                <c:pt idx="593">
                  <c:v>217.63</c:v>
                </c:pt>
                <c:pt idx="594">
                  <c:v>208.32991803278691</c:v>
                </c:pt>
                <c:pt idx="595">
                  <c:v>203.33</c:v>
                </c:pt>
                <c:pt idx="596">
                  <c:v>204.54</c:v>
                </c:pt>
                <c:pt idx="597">
                  <c:v>199.71</c:v>
                </c:pt>
                <c:pt idx="598">
                  <c:v>202.4</c:v>
                </c:pt>
                <c:pt idx="599">
                  <c:v>206.41</c:v>
                </c:pt>
                <c:pt idx="600">
                  <c:v>207</c:v>
                </c:pt>
                <c:pt idx="601">
                  <c:v>207.5</c:v>
                </c:pt>
                <c:pt idx="602">
                  <c:v>208.3</c:v>
                </c:pt>
                <c:pt idx="603">
                  <c:v>203.44</c:v>
                </c:pt>
                <c:pt idx="604">
                  <c:v>203.44</c:v>
                </c:pt>
                <c:pt idx="605">
                  <c:v>198.07</c:v>
                </c:pt>
                <c:pt idx="606">
                  <c:v>200.64</c:v>
                </c:pt>
                <c:pt idx="607">
                  <c:v>202.78</c:v>
                </c:pt>
                <c:pt idx="608">
                  <c:v>204.09</c:v>
                </c:pt>
                <c:pt idx="609">
                  <c:v>205.63</c:v>
                </c:pt>
                <c:pt idx="610">
                  <c:v>208.01</c:v>
                </c:pt>
                <c:pt idx="611">
                  <c:v>211.68</c:v>
                </c:pt>
                <c:pt idx="612">
                  <c:v>212.08</c:v>
                </c:pt>
                <c:pt idx="613">
                  <c:v>213.3</c:v>
                </c:pt>
                <c:pt idx="614">
                  <c:v>209.84</c:v>
                </c:pt>
                <c:pt idx="615">
                  <c:v>208.5</c:v>
                </c:pt>
                <c:pt idx="616">
                  <c:v>208.66</c:v>
                </c:pt>
                <c:pt idx="617">
                  <c:v>207.81</c:v>
                </c:pt>
                <c:pt idx="618">
                  <c:v>208.81</c:v>
                </c:pt>
                <c:pt idx="619">
                  <c:v>211.15</c:v>
                </c:pt>
                <c:pt idx="620">
                  <c:v>214.34</c:v>
                </c:pt>
                <c:pt idx="621">
                  <c:v>222.3</c:v>
                </c:pt>
                <c:pt idx="622">
                  <c:v>225.1</c:v>
                </c:pt>
                <c:pt idx="623">
                  <c:v>226</c:v>
                </c:pt>
                <c:pt idx="624">
                  <c:v>228.5</c:v>
                </c:pt>
                <c:pt idx="625">
                  <c:v>230.96</c:v>
                </c:pt>
                <c:pt idx="626">
                  <c:v>234.34</c:v>
                </c:pt>
                <c:pt idx="627">
                  <c:v>222.9</c:v>
                </c:pt>
                <c:pt idx="628">
                  <c:v>224.35</c:v>
                </c:pt>
                <c:pt idx="629">
                  <c:v>222.21</c:v>
                </c:pt>
                <c:pt idx="630">
                  <c:v>221</c:v>
                </c:pt>
                <c:pt idx="631">
                  <c:v>221</c:v>
                </c:pt>
                <c:pt idx="632">
                  <c:v>220.47</c:v>
                </c:pt>
                <c:pt idx="633">
                  <c:v>218.7</c:v>
                </c:pt>
                <c:pt idx="634">
                  <c:v>215.8</c:v>
                </c:pt>
                <c:pt idx="635">
                  <c:v>213.33</c:v>
                </c:pt>
                <c:pt idx="636">
                  <c:v>214.6</c:v>
                </c:pt>
                <c:pt idx="637">
                  <c:v>215.83</c:v>
                </c:pt>
                <c:pt idx="638">
                  <c:v>215</c:v>
                </c:pt>
                <c:pt idx="639">
                  <c:v>213</c:v>
                </c:pt>
                <c:pt idx="640">
                  <c:v>211.6</c:v>
                </c:pt>
                <c:pt idx="641">
                  <c:v>210</c:v>
                </c:pt>
                <c:pt idx="642">
                  <c:v>207.47</c:v>
                </c:pt>
                <c:pt idx="643">
                  <c:v>205.6</c:v>
                </c:pt>
                <c:pt idx="644">
                  <c:v>200.88</c:v>
                </c:pt>
                <c:pt idx="645">
                  <c:v>200.88</c:v>
                </c:pt>
                <c:pt idx="646">
                  <c:v>200.88</c:v>
                </c:pt>
                <c:pt idx="647">
                  <c:v>200.2</c:v>
                </c:pt>
                <c:pt idx="648">
                  <c:v>202.83</c:v>
                </c:pt>
                <c:pt idx="649">
                  <c:v>201.5</c:v>
                </c:pt>
                <c:pt idx="650">
                  <c:v>201.14</c:v>
                </c:pt>
                <c:pt idx="651">
                  <c:v>200.1</c:v>
                </c:pt>
                <c:pt idx="652">
                  <c:v>198.01</c:v>
                </c:pt>
                <c:pt idx="653">
                  <c:v>193.74</c:v>
                </c:pt>
                <c:pt idx="654">
                  <c:v>192.25</c:v>
                </c:pt>
                <c:pt idx="655">
                  <c:v>190</c:v>
                </c:pt>
                <c:pt idx="656">
                  <c:v>188.37</c:v>
                </c:pt>
                <c:pt idx="657">
                  <c:v>188.62</c:v>
                </c:pt>
                <c:pt idx="658">
                  <c:v>194.59</c:v>
                </c:pt>
                <c:pt idx="659">
                  <c:v>196.16</c:v>
                </c:pt>
                <c:pt idx="660">
                  <c:v>195.47</c:v>
                </c:pt>
                <c:pt idx="661">
                  <c:v>197.9</c:v>
                </c:pt>
                <c:pt idx="662">
                  <c:v>197.9</c:v>
                </c:pt>
                <c:pt idx="663">
                  <c:v>201.1</c:v>
                </c:pt>
                <c:pt idx="664">
                  <c:v>200.5</c:v>
                </c:pt>
                <c:pt idx="665">
                  <c:v>199.25</c:v>
                </c:pt>
                <c:pt idx="666">
                  <c:v>191.99</c:v>
                </c:pt>
                <c:pt idx="667">
                  <c:v>191</c:v>
                </c:pt>
                <c:pt idx="668">
                  <c:v>190.5</c:v>
                </c:pt>
                <c:pt idx="669">
                  <c:v>189.52</c:v>
                </c:pt>
                <c:pt idx="670">
                  <c:v>190.03</c:v>
                </c:pt>
                <c:pt idx="671">
                  <c:v>190</c:v>
                </c:pt>
                <c:pt idx="672">
                  <c:v>189.58</c:v>
                </c:pt>
                <c:pt idx="673">
                  <c:v>191.01</c:v>
                </c:pt>
                <c:pt idx="674">
                  <c:v>190.06</c:v>
                </c:pt>
                <c:pt idx="675">
                  <c:v>190.97</c:v>
                </c:pt>
                <c:pt idx="676">
                  <c:v>190.8</c:v>
                </c:pt>
                <c:pt idx="677">
                  <c:v>190.53</c:v>
                </c:pt>
                <c:pt idx="678">
                  <c:v>188.74</c:v>
                </c:pt>
                <c:pt idx="679">
                  <c:v>191.12</c:v>
                </c:pt>
                <c:pt idx="680">
                  <c:v>194.96</c:v>
                </c:pt>
                <c:pt idx="681">
                  <c:v>203.73</c:v>
                </c:pt>
                <c:pt idx="682">
                  <c:v>208.79</c:v>
                </c:pt>
                <c:pt idx="683">
                  <c:v>209.56</c:v>
                </c:pt>
                <c:pt idx="684">
                  <c:v>214.11</c:v>
                </c:pt>
                <c:pt idx="685">
                  <c:v>201.24</c:v>
                </c:pt>
                <c:pt idx="686">
                  <c:v>205.45</c:v>
                </c:pt>
                <c:pt idx="687">
                  <c:v>206.96</c:v>
                </c:pt>
                <c:pt idx="688">
                  <c:v>210.72</c:v>
                </c:pt>
                <c:pt idx="689">
                  <c:v>208.6</c:v>
                </c:pt>
                <c:pt idx="690">
                  <c:v>204.89</c:v>
                </c:pt>
                <c:pt idx="691">
                  <c:v>206.61</c:v>
                </c:pt>
                <c:pt idx="692">
                  <c:v>208.16</c:v>
                </c:pt>
                <c:pt idx="693">
                  <c:v>210.18</c:v>
                </c:pt>
                <c:pt idx="694">
                  <c:v>209.8</c:v>
                </c:pt>
                <c:pt idx="695">
                  <c:v>207.88</c:v>
                </c:pt>
                <c:pt idx="696">
                  <c:v>208.17</c:v>
                </c:pt>
                <c:pt idx="697">
                  <c:v>213.18</c:v>
                </c:pt>
                <c:pt idx="698">
                  <c:v>213.13</c:v>
                </c:pt>
                <c:pt idx="699">
                  <c:v>211.15</c:v>
                </c:pt>
                <c:pt idx="700">
                  <c:v>210.48</c:v>
                </c:pt>
                <c:pt idx="701">
                  <c:v>211.58</c:v>
                </c:pt>
                <c:pt idx="702">
                  <c:v>211.32</c:v>
                </c:pt>
                <c:pt idx="703">
                  <c:v>212.54</c:v>
                </c:pt>
                <c:pt idx="704">
                  <c:v>213.61</c:v>
                </c:pt>
                <c:pt idx="705">
                  <c:v>210.7</c:v>
                </c:pt>
                <c:pt idx="706">
                  <c:v>211.77</c:v>
                </c:pt>
                <c:pt idx="707">
                  <c:v>210.51</c:v>
                </c:pt>
                <c:pt idx="708">
                  <c:v>210.81</c:v>
                </c:pt>
                <c:pt idx="709">
                  <c:v>209.53</c:v>
                </c:pt>
                <c:pt idx="710">
                  <c:v>209.64</c:v>
                </c:pt>
                <c:pt idx="711">
                  <c:v>210.1</c:v>
                </c:pt>
                <c:pt idx="712">
                  <c:v>209.85</c:v>
                </c:pt>
                <c:pt idx="713">
                  <c:v>210.31</c:v>
                </c:pt>
                <c:pt idx="714">
                  <c:v>219.86</c:v>
                </c:pt>
                <c:pt idx="715">
                  <c:v>227.61</c:v>
                </c:pt>
                <c:pt idx="716">
                  <c:v>237.74</c:v>
                </c:pt>
                <c:pt idx="717">
                  <c:v>238.99</c:v>
                </c:pt>
                <c:pt idx="718">
                  <c:v>238.3</c:v>
                </c:pt>
                <c:pt idx="719">
                  <c:v>242</c:v>
                </c:pt>
                <c:pt idx="720">
                  <c:v>240.57</c:v>
                </c:pt>
                <c:pt idx="721">
                  <c:v>235.35</c:v>
                </c:pt>
                <c:pt idx="722">
                  <c:v>237.32</c:v>
                </c:pt>
                <c:pt idx="723">
                  <c:v>235.01</c:v>
                </c:pt>
                <c:pt idx="724">
                  <c:v>242.7</c:v>
                </c:pt>
                <c:pt idx="725">
                  <c:v>250</c:v>
                </c:pt>
                <c:pt idx="726">
                  <c:v>251.03</c:v>
                </c:pt>
                <c:pt idx="727">
                  <c:v>252.22</c:v>
                </c:pt>
                <c:pt idx="728">
                  <c:v>252.71</c:v>
                </c:pt>
                <c:pt idx="729">
                  <c:v>281.18</c:v>
                </c:pt>
              </c:numCache>
            </c:numRef>
          </c:val>
          <c:smooth val="0"/>
          <c:extLst>
            <c:ext xmlns:c16="http://schemas.microsoft.com/office/drawing/2014/chart" uri="{C3380CC4-5D6E-409C-BE32-E72D297353CC}">
              <c16:uniqueId val="{0000000F-9E4C-4187-AC4A-2B2F1837AF22}"/>
            </c:ext>
          </c:extLst>
        </c:ser>
        <c:dLbls>
          <c:showLegendKey val="0"/>
          <c:showVal val="0"/>
          <c:showCatName val="0"/>
          <c:showSerName val="0"/>
          <c:showPercent val="0"/>
          <c:showBubbleSize val="0"/>
        </c:dLbls>
        <c:marker val="1"/>
        <c:smooth val="0"/>
        <c:axId val="567804480"/>
        <c:axId val="567810056"/>
        <c:extLst/>
      </c:lineChart>
      <c:dateAx>
        <c:axId val="567804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Raleway" panose="020B0003030101060003" pitchFamily="34" charset="0"/>
                <a:ea typeface="+mn-ea"/>
                <a:cs typeface="+mn-cs"/>
              </a:defRPr>
            </a:pPr>
            <a:endParaRPr lang="es-AR"/>
          </a:p>
        </c:txPr>
        <c:crossAx val="567810056"/>
        <c:crosses val="autoZero"/>
        <c:auto val="0"/>
        <c:lblOffset val="100"/>
        <c:baseTimeUnit val="days"/>
        <c:majorUnit val="15"/>
        <c:majorTimeUnit val="days"/>
      </c:dateAx>
      <c:valAx>
        <c:axId val="567810056"/>
        <c:scaling>
          <c:orientation val="minMax"/>
          <c:max val="300"/>
          <c:min val="0"/>
        </c:scaling>
        <c:delete val="0"/>
        <c:axPos val="l"/>
        <c:majorGridlines>
          <c:spPr>
            <a:ln w="9525" cap="flat" cmpd="sng" algn="ctr">
              <a:noFill/>
              <a:round/>
            </a:ln>
            <a:effectLst/>
          </c:spPr>
        </c:majorGridlines>
        <c:numFmt formatCode="#,##0" sourceLinked="0"/>
        <c:majorTickMark val="none"/>
        <c:minorTickMark val="none"/>
        <c:tickLblPos val="low"/>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Raleway" panose="020B0003030101060003" pitchFamily="34" charset="0"/>
                <a:ea typeface="+mn-ea"/>
                <a:cs typeface="+mn-cs"/>
              </a:defRPr>
            </a:pPr>
            <a:endParaRPr lang="es-AR"/>
          </a:p>
        </c:txPr>
        <c:crossAx val="567804480"/>
        <c:crosses val="autoZero"/>
        <c:crossBetween val="between"/>
        <c:majorUnit val="10"/>
      </c:valAx>
      <c:valAx>
        <c:axId val="871585256"/>
        <c:scaling>
          <c:orientation val="minMax"/>
          <c:max val="5"/>
          <c:min val="0"/>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00" b="0" i="0" u="none" strike="noStrike" kern="1200" baseline="0">
                <a:solidFill>
                  <a:schemeClr val="bg1"/>
                </a:solidFill>
                <a:latin typeface="Raleway" panose="020B0003030101060003" pitchFamily="34" charset="0"/>
                <a:ea typeface="+mn-ea"/>
                <a:cs typeface="+mn-cs"/>
              </a:defRPr>
            </a:pPr>
            <a:endParaRPr lang="es-AR"/>
          </a:p>
        </c:txPr>
        <c:crossAx val="871589520"/>
        <c:crosses val="max"/>
        <c:crossBetween val="between"/>
        <c:majorUnit val="0.1"/>
      </c:valAx>
      <c:dateAx>
        <c:axId val="871589520"/>
        <c:scaling>
          <c:orientation val="minMax"/>
        </c:scaling>
        <c:delete val="1"/>
        <c:axPos val="b"/>
        <c:numFmt formatCode="m/d/yyyy" sourceLinked="1"/>
        <c:majorTickMark val="out"/>
        <c:minorTickMark val="none"/>
        <c:tickLblPos val="nextTo"/>
        <c:crossAx val="871585256"/>
        <c:crosses val="autoZero"/>
        <c:auto val="1"/>
        <c:lblOffset val="100"/>
        <c:baseTimeUnit val="days"/>
      </c:dateAx>
      <c:spPr>
        <a:noFill/>
        <a:ln>
          <a:noFill/>
        </a:ln>
        <a:effectLst/>
      </c:spPr>
    </c:plotArea>
    <c:legend>
      <c:legendPos val="t"/>
      <c:layout>
        <c:manualLayout>
          <c:xMode val="edge"/>
          <c:yMode val="edge"/>
          <c:x val="4.826887975532685E-2"/>
          <c:y val="8.4977678783898267E-2"/>
          <c:w val="0.16857947917839217"/>
          <c:h val="0.35135191538358934"/>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Raleway" panose="020B0003030101060003" pitchFamily="34" charset="0"/>
              <a:ea typeface="+mn-ea"/>
              <a:cs typeface="+mn-cs"/>
            </a:defRPr>
          </a:pPr>
          <a:endParaRPr lang="es-A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900">
          <a:latin typeface="Raleway" panose="020B0003030101060003" pitchFamily="34" charset="0"/>
        </a:defRPr>
      </a:pPr>
      <a:endParaRPr lang="es-A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1" i="0" u="none" strike="noStrike" kern="1200" spc="0" baseline="0">
                <a:solidFill>
                  <a:schemeClr val="tx1">
                    <a:lumMod val="65000"/>
                    <a:lumOff val="35000"/>
                  </a:schemeClr>
                </a:solidFill>
                <a:latin typeface="Raleway" panose="020B0003030101060003" pitchFamily="34" charset="0"/>
                <a:ea typeface="+mn-ea"/>
                <a:cs typeface="+mn-cs"/>
              </a:defRPr>
            </a:pPr>
            <a:r>
              <a:rPr lang="es-AR" b="1"/>
              <a:t>Tasa de devaluación mensual</a:t>
            </a: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lumMod val="65000"/>
                  <a:lumOff val="35000"/>
                </a:schemeClr>
              </a:solidFill>
              <a:latin typeface="Raleway" panose="020B0003030101060003" pitchFamily="34" charset="0"/>
              <a:ea typeface="+mn-ea"/>
              <a:cs typeface="+mn-cs"/>
            </a:defRPr>
          </a:pPr>
          <a:endParaRPr lang="es-AR"/>
        </a:p>
      </c:txPr>
    </c:title>
    <c:autoTitleDeleted val="0"/>
    <c:plotArea>
      <c:layout>
        <c:manualLayout>
          <c:layoutTarget val="inner"/>
          <c:xMode val="edge"/>
          <c:yMode val="edge"/>
          <c:x val="8.5458131637102863E-2"/>
          <c:y val="7.6540232101393976E-2"/>
          <c:w val="0.89306645400713713"/>
          <c:h val="0.76430427890038766"/>
        </c:manualLayout>
      </c:layout>
      <c:barChart>
        <c:barDir val="col"/>
        <c:grouping val="clustered"/>
        <c:varyColors val="0"/>
        <c:ser>
          <c:idx val="0"/>
          <c:order val="0"/>
          <c:spPr>
            <a:solidFill>
              <a:schemeClr val="accent5"/>
            </a:solidFill>
            <a:ln>
              <a:noFill/>
            </a:ln>
            <a:effectLst/>
          </c:spPr>
          <c:invertIfNegative val="0"/>
          <c:dPt>
            <c:idx val="5"/>
            <c:invertIfNegative val="0"/>
            <c:bubble3D val="0"/>
            <c:spPr>
              <a:solidFill>
                <a:schemeClr val="accent3"/>
              </a:solidFill>
              <a:ln>
                <a:noFill/>
              </a:ln>
              <a:effectLst/>
            </c:spPr>
            <c:extLst>
              <c:ext xmlns:c16="http://schemas.microsoft.com/office/drawing/2014/chart" uri="{C3380CC4-5D6E-409C-BE32-E72D297353CC}">
                <c16:uniqueId val="{00000001-C3B4-423C-B4CE-2DD81C668199}"/>
              </c:ext>
            </c:extLst>
          </c:dPt>
          <c:dPt>
            <c:idx val="6"/>
            <c:invertIfNegative val="0"/>
            <c:bubble3D val="0"/>
            <c:spPr>
              <a:solidFill>
                <a:schemeClr val="accent3"/>
              </a:solidFill>
              <a:ln>
                <a:noFill/>
              </a:ln>
              <a:effectLst/>
            </c:spPr>
            <c:extLst>
              <c:ext xmlns:c16="http://schemas.microsoft.com/office/drawing/2014/chart" uri="{C3380CC4-5D6E-409C-BE32-E72D297353CC}">
                <c16:uniqueId val="{00000003-C3B4-423C-B4CE-2DD81C668199}"/>
              </c:ext>
            </c:extLst>
          </c:dPt>
          <c:dPt>
            <c:idx val="7"/>
            <c:invertIfNegative val="0"/>
            <c:bubble3D val="0"/>
            <c:spPr>
              <a:solidFill>
                <a:schemeClr val="accent3"/>
              </a:solidFill>
              <a:ln>
                <a:noFill/>
              </a:ln>
              <a:effectLst/>
            </c:spPr>
            <c:extLst>
              <c:ext xmlns:c16="http://schemas.microsoft.com/office/drawing/2014/chart" uri="{C3380CC4-5D6E-409C-BE32-E72D297353CC}">
                <c16:uniqueId val="{00000005-C3B4-423C-B4CE-2DD81C668199}"/>
              </c:ext>
            </c:extLst>
          </c:dPt>
          <c:dPt>
            <c:idx val="8"/>
            <c:invertIfNegative val="0"/>
            <c:bubble3D val="0"/>
            <c:spPr>
              <a:solidFill>
                <a:schemeClr val="accent3"/>
              </a:solidFill>
              <a:ln>
                <a:noFill/>
              </a:ln>
              <a:effectLst/>
            </c:spPr>
            <c:extLst>
              <c:ext xmlns:c16="http://schemas.microsoft.com/office/drawing/2014/chart" uri="{C3380CC4-5D6E-409C-BE32-E72D297353CC}">
                <c16:uniqueId val="{00000007-C3B4-423C-B4CE-2DD81C668199}"/>
              </c:ext>
            </c:extLst>
          </c:dPt>
          <c:dPt>
            <c:idx val="9"/>
            <c:invertIfNegative val="0"/>
            <c:bubble3D val="0"/>
            <c:spPr>
              <a:solidFill>
                <a:schemeClr val="accent3"/>
              </a:solidFill>
              <a:ln>
                <a:noFill/>
              </a:ln>
              <a:effectLst/>
            </c:spPr>
            <c:extLst>
              <c:ext xmlns:c16="http://schemas.microsoft.com/office/drawing/2014/chart" uri="{C3380CC4-5D6E-409C-BE32-E72D297353CC}">
                <c16:uniqueId val="{00000009-C3B4-423C-B4CE-2DD81C668199}"/>
              </c:ext>
            </c:extLst>
          </c:dPt>
          <c:dPt>
            <c:idx val="10"/>
            <c:invertIfNegative val="0"/>
            <c:bubble3D val="0"/>
            <c:spPr>
              <a:solidFill>
                <a:schemeClr val="accent3"/>
              </a:solidFill>
              <a:ln>
                <a:noFill/>
              </a:ln>
              <a:effectLst/>
            </c:spPr>
            <c:extLst>
              <c:ext xmlns:c16="http://schemas.microsoft.com/office/drawing/2014/chart" uri="{C3380CC4-5D6E-409C-BE32-E72D297353CC}">
                <c16:uniqueId val="{0000000B-C3B4-423C-B4CE-2DD81C668199}"/>
              </c:ext>
            </c:extLst>
          </c:dPt>
          <c:dPt>
            <c:idx val="11"/>
            <c:invertIfNegative val="0"/>
            <c:bubble3D val="0"/>
            <c:spPr>
              <a:solidFill>
                <a:schemeClr val="accent3"/>
              </a:solidFill>
              <a:ln>
                <a:noFill/>
              </a:ln>
              <a:effectLst/>
            </c:spPr>
            <c:extLst>
              <c:ext xmlns:c16="http://schemas.microsoft.com/office/drawing/2014/chart" uri="{C3380CC4-5D6E-409C-BE32-E72D297353CC}">
                <c16:uniqueId val="{0000000D-C3B4-423C-B4CE-2DD81C668199}"/>
              </c:ext>
            </c:extLst>
          </c:dPt>
          <c:dPt>
            <c:idx val="12"/>
            <c:invertIfNegative val="0"/>
            <c:bubble3D val="0"/>
            <c:spPr>
              <a:solidFill>
                <a:schemeClr val="accent3"/>
              </a:solidFill>
              <a:ln>
                <a:noFill/>
              </a:ln>
              <a:effectLst/>
            </c:spPr>
            <c:extLst>
              <c:ext xmlns:c16="http://schemas.microsoft.com/office/drawing/2014/chart" uri="{C3380CC4-5D6E-409C-BE32-E72D297353CC}">
                <c16:uniqueId val="{0000000F-C3B4-423C-B4CE-2DD81C668199}"/>
              </c:ext>
            </c:extLst>
          </c:dPt>
          <c:dPt>
            <c:idx val="13"/>
            <c:invertIfNegative val="0"/>
            <c:bubble3D val="0"/>
            <c:spPr>
              <a:solidFill>
                <a:schemeClr val="accent3"/>
              </a:solidFill>
              <a:ln>
                <a:noFill/>
              </a:ln>
              <a:effectLst/>
            </c:spPr>
            <c:extLst>
              <c:ext xmlns:c16="http://schemas.microsoft.com/office/drawing/2014/chart" uri="{C3380CC4-5D6E-409C-BE32-E72D297353CC}">
                <c16:uniqueId val="{00000011-C3B4-423C-B4CE-2DD81C668199}"/>
              </c:ext>
            </c:extLst>
          </c:dPt>
          <c:dPt>
            <c:idx val="14"/>
            <c:invertIfNegative val="0"/>
            <c:bubble3D val="0"/>
            <c:spPr>
              <a:solidFill>
                <a:schemeClr val="accent3"/>
              </a:solidFill>
              <a:ln>
                <a:noFill/>
              </a:ln>
              <a:effectLst/>
            </c:spPr>
            <c:extLst>
              <c:ext xmlns:c16="http://schemas.microsoft.com/office/drawing/2014/chart" uri="{C3380CC4-5D6E-409C-BE32-E72D297353CC}">
                <c16:uniqueId val="{00000013-C3B4-423C-B4CE-2DD81C668199}"/>
              </c:ext>
            </c:extLst>
          </c:dPt>
          <c:dPt>
            <c:idx val="15"/>
            <c:invertIfNegative val="0"/>
            <c:bubble3D val="0"/>
            <c:spPr>
              <a:solidFill>
                <a:schemeClr val="accent1"/>
              </a:solidFill>
              <a:ln>
                <a:noFill/>
              </a:ln>
              <a:effectLst/>
            </c:spPr>
            <c:extLst>
              <c:ext xmlns:c16="http://schemas.microsoft.com/office/drawing/2014/chart" uri="{C3380CC4-5D6E-409C-BE32-E72D297353CC}">
                <c16:uniqueId val="{00000015-C3B4-423C-B4CE-2DD81C668199}"/>
              </c:ext>
            </c:extLst>
          </c:dPt>
          <c:dPt>
            <c:idx val="16"/>
            <c:invertIfNegative val="0"/>
            <c:bubble3D val="0"/>
            <c:spPr>
              <a:solidFill>
                <a:schemeClr val="accent1"/>
              </a:solidFill>
              <a:ln>
                <a:noFill/>
              </a:ln>
              <a:effectLst/>
            </c:spPr>
            <c:extLst>
              <c:ext xmlns:c16="http://schemas.microsoft.com/office/drawing/2014/chart" uri="{C3380CC4-5D6E-409C-BE32-E72D297353CC}">
                <c16:uniqueId val="{00000017-C3B4-423C-B4CE-2DD81C668199}"/>
              </c:ext>
            </c:extLst>
          </c:dPt>
          <c:dPt>
            <c:idx val="17"/>
            <c:invertIfNegative val="0"/>
            <c:bubble3D val="0"/>
            <c:spPr>
              <a:solidFill>
                <a:schemeClr val="accent1"/>
              </a:solidFill>
              <a:ln>
                <a:noFill/>
              </a:ln>
              <a:effectLst/>
            </c:spPr>
            <c:extLst>
              <c:ext xmlns:c16="http://schemas.microsoft.com/office/drawing/2014/chart" uri="{C3380CC4-5D6E-409C-BE32-E72D297353CC}">
                <c16:uniqueId val="{00000019-C3B4-423C-B4CE-2DD81C668199}"/>
              </c:ext>
            </c:extLst>
          </c:dPt>
          <c:dPt>
            <c:idx val="18"/>
            <c:invertIfNegative val="0"/>
            <c:bubble3D val="0"/>
            <c:spPr>
              <a:solidFill>
                <a:srgbClr val="C00000"/>
              </a:solidFill>
              <a:ln>
                <a:noFill/>
              </a:ln>
              <a:effectLst/>
            </c:spPr>
            <c:extLst>
              <c:ext xmlns:c16="http://schemas.microsoft.com/office/drawing/2014/chart" uri="{C3380CC4-5D6E-409C-BE32-E72D297353CC}">
                <c16:uniqueId val="{0000001B-C3B4-423C-B4CE-2DD81C668199}"/>
              </c:ext>
            </c:extLst>
          </c:dPt>
          <c:dPt>
            <c:idx val="19"/>
            <c:invertIfNegative val="0"/>
            <c:bubble3D val="0"/>
            <c:spPr>
              <a:solidFill>
                <a:srgbClr val="C00000"/>
              </a:solidFill>
              <a:ln>
                <a:noFill/>
              </a:ln>
              <a:effectLst/>
            </c:spPr>
            <c:extLst>
              <c:ext xmlns:c16="http://schemas.microsoft.com/office/drawing/2014/chart" uri="{C3380CC4-5D6E-409C-BE32-E72D297353CC}">
                <c16:uniqueId val="{0000001D-C3B4-423C-B4CE-2DD81C668199}"/>
              </c:ext>
            </c:extLst>
          </c:dPt>
          <c:dPt>
            <c:idx val="20"/>
            <c:invertIfNegative val="0"/>
            <c:bubble3D val="0"/>
            <c:spPr>
              <a:solidFill>
                <a:srgbClr val="C00000"/>
              </a:solidFill>
              <a:ln>
                <a:noFill/>
              </a:ln>
              <a:effectLst/>
            </c:spPr>
            <c:extLst>
              <c:ext xmlns:c16="http://schemas.microsoft.com/office/drawing/2014/chart" uri="{C3380CC4-5D6E-409C-BE32-E72D297353CC}">
                <c16:uniqueId val="{0000001F-C3B4-423C-B4CE-2DD81C668199}"/>
              </c:ext>
            </c:extLst>
          </c:dPt>
          <c:dPt>
            <c:idx val="21"/>
            <c:invertIfNegative val="0"/>
            <c:bubble3D val="0"/>
            <c:spPr>
              <a:solidFill>
                <a:srgbClr val="C00000"/>
              </a:solidFill>
              <a:ln>
                <a:noFill/>
              </a:ln>
              <a:effectLst/>
            </c:spPr>
            <c:extLst>
              <c:ext xmlns:c16="http://schemas.microsoft.com/office/drawing/2014/chart" uri="{C3380CC4-5D6E-409C-BE32-E72D297353CC}">
                <c16:uniqueId val="{00000021-C3B4-423C-B4CE-2DD81C668199}"/>
              </c:ext>
            </c:extLst>
          </c:dPt>
          <c:dPt>
            <c:idx val="22"/>
            <c:invertIfNegative val="0"/>
            <c:bubble3D val="0"/>
            <c:spPr>
              <a:solidFill>
                <a:srgbClr val="C00000"/>
              </a:solidFill>
              <a:ln>
                <a:noFill/>
              </a:ln>
              <a:effectLst/>
            </c:spPr>
            <c:extLst>
              <c:ext xmlns:c16="http://schemas.microsoft.com/office/drawing/2014/chart" uri="{C3380CC4-5D6E-409C-BE32-E72D297353CC}">
                <c16:uniqueId val="{00000023-C3B4-423C-B4CE-2DD81C668199}"/>
              </c:ext>
            </c:extLst>
          </c:dPt>
          <c:dPt>
            <c:idx val="23"/>
            <c:invertIfNegative val="0"/>
            <c:bubble3D val="0"/>
            <c:spPr>
              <a:solidFill>
                <a:srgbClr val="C00000"/>
              </a:solidFill>
              <a:ln>
                <a:noFill/>
              </a:ln>
              <a:effectLst/>
            </c:spPr>
            <c:extLst>
              <c:ext xmlns:c16="http://schemas.microsoft.com/office/drawing/2014/chart" uri="{C3380CC4-5D6E-409C-BE32-E72D297353CC}">
                <c16:uniqueId val="{00000025-C3B4-423C-B4CE-2DD81C668199}"/>
              </c:ext>
            </c:extLst>
          </c:dPt>
          <c:dPt>
            <c:idx val="24"/>
            <c:invertIfNegative val="0"/>
            <c:bubble3D val="0"/>
            <c:spPr>
              <a:solidFill>
                <a:srgbClr val="C00000"/>
              </a:solidFill>
              <a:ln>
                <a:noFill/>
              </a:ln>
              <a:effectLst/>
            </c:spPr>
            <c:extLst>
              <c:ext xmlns:c16="http://schemas.microsoft.com/office/drawing/2014/chart" uri="{C3380CC4-5D6E-409C-BE32-E72D297353CC}">
                <c16:uniqueId val="{00000027-C3B4-423C-B4CE-2DD81C668199}"/>
              </c:ext>
            </c:extLst>
          </c:dPt>
          <c:dPt>
            <c:idx val="25"/>
            <c:invertIfNegative val="0"/>
            <c:bubble3D val="0"/>
            <c:spPr>
              <a:solidFill>
                <a:srgbClr val="C00000"/>
              </a:solidFill>
              <a:ln>
                <a:noFill/>
              </a:ln>
              <a:effectLst/>
            </c:spPr>
            <c:extLst>
              <c:ext xmlns:c16="http://schemas.microsoft.com/office/drawing/2014/chart" uri="{C3380CC4-5D6E-409C-BE32-E72D297353CC}">
                <c16:uniqueId val="{00000029-C3B4-423C-B4CE-2DD81C668199}"/>
              </c:ext>
            </c:extLst>
          </c:dPt>
          <c:dPt>
            <c:idx val="26"/>
            <c:invertIfNegative val="0"/>
            <c:bubble3D val="0"/>
            <c:spPr>
              <a:solidFill>
                <a:srgbClr val="C00000"/>
              </a:solidFill>
              <a:ln>
                <a:noFill/>
              </a:ln>
              <a:effectLst/>
            </c:spPr>
            <c:extLst>
              <c:ext xmlns:c16="http://schemas.microsoft.com/office/drawing/2014/chart" uri="{C3380CC4-5D6E-409C-BE32-E72D297353CC}">
                <c16:uniqueId val="{0000002B-C3B4-423C-B4CE-2DD81C668199}"/>
              </c:ext>
            </c:extLst>
          </c:dPt>
          <c:dPt>
            <c:idx val="27"/>
            <c:invertIfNegative val="0"/>
            <c:bubble3D val="0"/>
            <c:spPr>
              <a:solidFill>
                <a:srgbClr val="C00000"/>
              </a:solidFill>
              <a:ln>
                <a:noFill/>
              </a:ln>
              <a:effectLst/>
            </c:spPr>
            <c:extLst>
              <c:ext xmlns:c16="http://schemas.microsoft.com/office/drawing/2014/chart" uri="{C3380CC4-5D6E-409C-BE32-E72D297353CC}">
                <c16:uniqueId val="{0000002D-C3B4-423C-B4CE-2DD81C668199}"/>
              </c:ext>
            </c:extLst>
          </c:dPt>
          <c:dLbls>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Raleway" panose="020B0003030101060003" pitchFamily="34" charset="0"/>
                    <a:ea typeface="+mn-ea"/>
                    <a:cs typeface="+mn-cs"/>
                  </a:defRPr>
                </a:pPr>
                <a:endParaRPr lang="es-A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(ROFEX!$E$73:$E$94,ROFEX!$E$96:$E$101)</c:f>
              <c:numCache>
                <c:formatCode>mmm\-yy</c:formatCode>
                <c:ptCount val="28"/>
                <c:pt idx="0">
                  <c:v>44075</c:v>
                </c:pt>
                <c:pt idx="1">
                  <c:v>44105</c:v>
                </c:pt>
                <c:pt idx="2">
                  <c:v>44136</c:v>
                </c:pt>
                <c:pt idx="3">
                  <c:v>44166</c:v>
                </c:pt>
                <c:pt idx="4">
                  <c:v>44197</c:v>
                </c:pt>
                <c:pt idx="5">
                  <c:v>44228</c:v>
                </c:pt>
                <c:pt idx="6">
                  <c:v>44256</c:v>
                </c:pt>
                <c:pt idx="7">
                  <c:v>44287</c:v>
                </c:pt>
                <c:pt idx="8">
                  <c:v>44317</c:v>
                </c:pt>
                <c:pt idx="9">
                  <c:v>44348</c:v>
                </c:pt>
                <c:pt idx="10">
                  <c:v>44378</c:v>
                </c:pt>
                <c:pt idx="11">
                  <c:v>44409</c:v>
                </c:pt>
                <c:pt idx="12">
                  <c:v>44440</c:v>
                </c:pt>
                <c:pt idx="13">
                  <c:v>44470</c:v>
                </c:pt>
                <c:pt idx="14">
                  <c:v>44501</c:v>
                </c:pt>
                <c:pt idx="15">
                  <c:v>44531</c:v>
                </c:pt>
                <c:pt idx="16">
                  <c:v>44562</c:v>
                </c:pt>
                <c:pt idx="17">
                  <c:v>44593</c:v>
                </c:pt>
                <c:pt idx="18">
                  <c:v>44621</c:v>
                </c:pt>
                <c:pt idx="19">
                  <c:v>44652</c:v>
                </c:pt>
                <c:pt idx="20">
                  <c:v>44682</c:v>
                </c:pt>
                <c:pt idx="21">
                  <c:v>44713</c:v>
                </c:pt>
                <c:pt idx="22">
                  <c:v>44743</c:v>
                </c:pt>
                <c:pt idx="23">
                  <c:v>44774</c:v>
                </c:pt>
                <c:pt idx="24">
                  <c:v>44805</c:v>
                </c:pt>
                <c:pt idx="25">
                  <c:v>44835</c:v>
                </c:pt>
                <c:pt idx="26">
                  <c:v>44866</c:v>
                </c:pt>
                <c:pt idx="27">
                  <c:v>44896</c:v>
                </c:pt>
              </c:numCache>
            </c:numRef>
          </c:cat>
          <c:val>
            <c:numRef>
              <c:f>(ROFEX!$J$73:$J$94,ROFEX!$J$96:$J$101)</c:f>
              <c:numCache>
                <c:formatCode>0.00%</c:formatCode>
                <c:ptCount val="28"/>
                <c:pt idx="0">
                  <c:v>2.9459459459459551E-2</c:v>
                </c:pt>
                <c:pt idx="1">
                  <c:v>2.8091362562352142E-2</c:v>
                </c:pt>
                <c:pt idx="2">
                  <c:v>3.817671092952004E-2</c:v>
                </c:pt>
                <c:pt idx="3">
                  <c:v>3.4928053129996355E-2</c:v>
                </c:pt>
                <c:pt idx="4">
                  <c:v>3.7789661319072992E-2</c:v>
                </c:pt>
                <c:pt idx="5">
                  <c:v>2.8627046833848622E-2</c:v>
                </c:pt>
                <c:pt idx="6">
                  <c:v>2.4156740509851962E-2</c:v>
                </c:pt>
                <c:pt idx="7">
                  <c:v>1.695652173913046E-2</c:v>
                </c:pt>
                <c:pt idx="8">
                  <c:v>1.2077811030354803E-2</c:v>
                </c:pt>
                <c:pt idx="9">
                  <c:v>1.087760059140354E-2</c:v>
                </c:pt>
                <c:pt idx="10">
                  <c:v>1.0133723359799403E-2</c:v>
                </c:pt>
                <c:pt idx="11">
                  <c:v>1.085944771951595E-2</c:v>
                </c:pt>
                <c:pt idx="12">
                  <c:v>1.0231225700838962E-2</c:v>
                </c:pt>
                <c:pt idx="13">
                  <c:v>1.0026331780433554E-2</c:v>
                </c:pt>
                <c:pt idx="14">
                  <c:v>1.233329990975624E-2</c:v>
                </c:pt>
                <c:pt idx="15">
                  <c:v>1.7432646592710037E-2</c:v>
                </c:pt>
                <c:pt idx="16">
                  <c:v>2.2390965732087199E-2</c:v>
                </c:pt>
                <c:pt idx="17">
                  <c:v>2.3138449819082144E-2</c:v>
                </c:pt>
                <c:pt idx="18">
                  <c:v>3.3131689157747807E-2</c:v>
                </c:pt>
                <c:pt idx="19">
                  <c:v>3.8645167102062804E-2</c:v>
                </c:pt>
                <c:pt idx="20">
                  <c:v>4.2497831743278452E-2</c:v>
                </c:pt>
                <c:pt idx="21">
                  <c:v>4.1763727121464193E-2</c:v>
                </c:pt>
                <c:pt idx="22">
                  <c:v>5.374540808177599E-2</c:v>
                </c:pt>
                <c:pt idx="23">
                  <c:v>7.6316786661614414E-2</c:v>
                </c:pt>
                <c:pt idx="24">
                  <c:v>7.4848612871426523E-2</c:v>
                </c:pt>
                <c:pt idx="25">
                  <c:v>6.7802161808057607E-2</c:v>
                </c:pt>
                <c:pt idx="26">
                  <c:v>6.0122699386503137E-2</c:v>
                </c:pt>
                <c:pt idx="27">
                  <c:v>5.9027777777777707E-2</c:v>
                </c:pt>
              </c:numCache>
            </c:numRef>
          </c:val>
          <c:extLst>
            <c:ext xmlns:c16="http://schemas.microsoft.com/office/drawing/2014/chart" uri="{C3380CC4-5D6E-409C-BE32-E72D297353CC}">
              <c16:uniqueId val="{0000002E-C3B4-423C-B4CE-2DD81C668199}"/>
            </c:ext>
          </c:extLst>
        </c:ser>
        <c:dLbls>
          <c:showLegendKey val="0"/>
          <c:showVal val="0"/>
          <c:showCatName val="0"/>
          <c:showSerName val="0"/>
          <c:showPercent val="0"/>
          <c:showBubbleSize val="0"/>
        </c:dLbls>
        <c:gapWidth val="219"/>
        <c:overlap val="-27"/>
        <c:axId val="1105101080"/>
        <c:axId val="1105099112"/>
      </c:barChart>
      <c:lineChart>
        <c:grouping val="standard"/>
        <c:varyColors val="0"/>
        <c:ser>
          <c:idx val="1"/>
          <c:order val="1"/>
          <c:spPr>
            <a:ln w="28575" cap="rnd">
              <a:solidFill>
                <a:schemeClr val="tx2"/>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2F-C3B4-423C-B4CE-2DD81C668199}"/>
                </c:ext>
              </c:extLst>
            </c:dLbl>
            <c:dLbl>
              <c:idx val="2"/>
              <c:delete val="1"/>
              <c:extLst>
                <c:ext xmlns:c15="http://schemas.microsoft.com/office/drawing/2012/chart" uri="{CE6537A1-D6FC-4f65-9D91-7224C49458BB}"/>
                <c:ext xmlns:c16="http://schemas.microsoft.com/office/drawing/2014/chart" uri="{C3380CC4-5D6E-409C-BE32-E72D297353CC}">
                  <c16:uniqueId val="{00000030-C3B4-423C-B4CE-2DD81C668199}"/>
                </c:ext>
              </c:extLst>
            </c:dLbl>
            <c:dLbl>
              <c:idx val="3"/>
              <c:delete val="1"/>
              <c:extLst>
                <c:ext xmlns:c15="http://schemas.microsoft.com/office/drawing/2012/chart" uri="{CE6537A1-D6FC-4f65-9D91-7224C49458BB}"/>
                <c:ext xmlns:c16="http://schemas.microsoft.com/office/drawing/2014/chart" uri="{C3380CC4-5D6E-409C-BE32-E72D297353CC}">
                  <c16:uniqueId val="{00000031-C3B4-423C-B4CE-2DD81C668199}"/>
                </c:ext>
              </c:extLst>
            </c:dLbl>
            <c:dLbl>
              <c:idx val="5"/>
              <c:delete val="1"/>
              <c:extLst>
                <c:ext xmlns:c15="http://schemas.microsoft.com/office/drawing/2012/chart" uri="{CE6537A1-D6FC-4f65-9D91-7224C49458BB}"/>
                <c:ext xmlns:c16="http://schemas.microsoft.com/office/drawing/2014/chart" uri="{C3380CC4-5D6E-409C-BE32-E72D297353CC}">
                  <c16:uniqueId val="{00000032-C3B4-423C-B4CE-2DD81C668199}"/>
                </c:ext>
              </c:extLst>
            </c:dLbl>
            <c:dLbl>
              <c:idx val="7"/>
              <c:delete val="1"/>
              <c:extLst>
                <c:ext xmlns:c15="http://schemas.microsoft.com/office/drawing/2012/chart" uri="{CE6537A1-D6FC-4f65-9D91-7224C49458BB}"/>
                <c:ext xmlns:c16="http://schemas.microsoft.com/office/drawing/2014/chart" uri="{C3380CC4-5D6E-409C-BE32-E72D297353CC}">
                  <c16:uniqueId val="{00000033-C3B4-423C-B4CE-2DD81C668199}"/>
                </c:ext>
              </c:extLst>
            </c:dLbl>
            <c:dLbl>
              <c:idx val="9"/>
              <c:delete val="1"/>
              <c:extLst>
                <c:ext xmlns:c15="http://schemas.microsoft.com/office/drawing/2012/chart" uri="{CE6537A1-D6FC-4f65-9D91-7224C49458BB}"/>
                <c:ext xmlns:c16="http://schemas.microsoft.com/office/drawing/2014/chart" uri="{C3380CC4-5D6E-409C-BE32-E72D297353CC}">
                  <c16:uniqueId val="{00000034-C3B4-423C-B4CE-2DD81C668199}"/>
                </c:ext>
              </c:extLst>
            </c:dLbl>
            <c:dLbl>
              <c:idx val="11"/>
              <c:delete val="1"/>
              <c:extLst>
                <c:ext xmlns:c15="http://schemas.microsoft.com/office/drawing/2012/chart" uri="{CE6537A1-D6FC-4f65-9D91-7224C49458BB}"/>
                <c:ext xmlns:c16="http://schemas.microsoft.com/office/drawing/2014/chart" uri="{C3380CC4-5D6E-409C-BE32-E72D297353CC}">
                  <c16:uniqueId val="{00000035-C3B4-423C-B4CE-2DD81C668199}"/>
                </c:ext>
              </c:extLst>
            </c:dLbl>
            <c:dLbl>
              <c:idx val="13"/>
              <c:delete val="1"/>
              <c:extLst>
                <c:ext xmlns:c15="http://schemas.microsoft.com/office/drawing/2012/chart" uri="{CE6537A1-D6FC-4f65-9D91-7224C49458BB}"/>
                <c:ext xmlns:c16="http://schemas.microsoft.com/office/drawing/2014/chart" uri="{C3380CC4-5D6E-409C-BE32-E72D297353CC}">
                  <c16:uniqueId val="{00000036-C3B4-423C-B4CE-2DD81C668199}"/>
                </c:ext>
              </c:extLst>
            </c:dLbl>
            <c:dLbl>
              <c:idx val="15"/>
              <c:delete val="1"/>
              <c:extLst>
                <c:ext xmlns:c15="http://schemas.microsoft.com/office/drawing/2012/chart" uri="{CE6537A1-D6FC-4f65-9D91-7224C49458BB}"/>
                <c:ext xmlns:c16="http://schemas.microsoft.com/office/drawing/2014/chart" uri="{C3380CC4-5D6E-409C-BE32-E72D297353CC}">
                  <c16:uniqueId val="{00000037-C3B4-423C-B4CE-2DD81C668199}"/>
                </c:ext>
              </c:extLst>
            </c:dLbl>
            <c:dLbl>
              <c:idx val="17"/>
              <c:delete val="1"/>
              <c:extLst>
                <c:ext xmlns:c15="http://schemas.microsoft.com/office/drawing/2012/chart" uri="{CE6537A1-D6FC-4f65-9D91-7224C49458BB}"/>
                <c:ext xmlns:c16="http://schemas.microsoft.com/office/drawing/2014/chart" uri="{C3380CC4-5D6E-409C-BE32-E72D297353CC}">
                  <c16:uniqueId val="{00000038-C3B4-423C-B4CE-2DD81C668199}"/>
                </c:ext>
              </c:extLst>
            </c:dLbl>
            <c:dLbl>
              <c:idx val="19"/>
              <c:delete val="1"/>
              <c:extLst>
                <c:ext xmlns:c15="http://schemas.microsoft.com/office/drawing/2012/chart" uri="{CE6537A1-D6FC-4f65-9D91-7224C49458BB}"/>
                <c:ext xmlns:c16="http://schemas.microsoft.com/office/drawing/2014/chart" uri="{C3380CC4-5D6E-409C-BE32-E72D297353CC}">
                  <c16:uniqueId val="{00000039-C3B4-423C-B4CE-2DD81C668199}"/>
                </c:ext>
              </c:extLst>
            </c:dLbl>
            <c:dLbl>
              <c:idx val="21"/>
              <c:delete val="1"/>
              <c:extLst>
                <c:ext xmlns:c15="http://schemas.microsoft.com/office/drawing/2012/chart" uri="{CE6537A1-D6FC-4f65-9D91-7224C49458BB}"/>
                <c:ext xmlns:c16="http://schemas.microsoft.com/office/drawing/2014/chart" uri="{C3380CC4-5D6E-409C-BE32-E72D297353CC}">
                  <c16:uniqueId val="{0000003A-C3B4-423C-B4CE-2DD81C668199}"/>
                </c:ext>
              </c:extLst>
            </c:dLbl>
            <c:dLbl>
              <c:idx val="23"/>
              <c:delete val="1"/>
              <c:extLst>
                <c:ext xmlns:c15="http://schemas.microsoft.com/office/drawing/2012/chart" uri="{CE6537A1-D6FC-4f65-9D91-7224C49458BB}"/>
                <c:ext xmlns:c16="http://schemas.microsoft.com/office/drawing/2014/chart" uri="{C3380CC4-5D6E-409C-BE32-E72D297353CC}">
                  <c16:uniqueId val="{0000003B-C3B4-423C-B4CE-2DD81C668199}"/>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2"/>
                    </a:solidFill>
                    <a:latin typeface="Raleway" panose="020B0003030101060003" pitchFamily="34" charset="0"/>
                    <a:ea typeface="+mn-ea"/>
                    <a:cs typeface="+mn-cs"/>
                  </a:defRPr>
                </a:pPr>
                <a:endParaRPr lang="es-A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(ROFEX!$K$73:$K$94,ROFEX!$K$96:$K$101)</c:f>
              <c:numCache>
                <c:formatCode>0.0%</c:formatCode>
                <c:ptCount val="28"/>
                <c:pt idx="0">
                  <c:v>0.32279909706546284</c:v>
                </c:pt>
                <c:pt idx="1">
                  <c:v>0.31255237137590064</c:v>
                </c:pt>
                <c:pt idx="2">
                  <c:v>0.35652318985652331</c:v>
                </c:pt>
                <c:pt idx="3">
                  <c:v>0.40507597261646366</c:v>
                </c:pt>
                <c:pt idx="4">
                  <c:v>0.44705882352941173</c:v>
                </c:pt>
                <c:pt idx="5">
                  <c:v>0.44398006751326147</c:v>
                </c:pt>
                <c:pt idx="6">
                  <c:v>0.42569347590268092</c:v>
                </c:pt>
                <c:pt idx="7">
                  <c:v>0.39976062238180732</c:v>
                </c:pt>
                <c:pt idx="8">
                  <c:v>0.38152903414064765</c:v>
                </c:pt>
                <c:pt idx="9">
                  <c:v>0.35850127732046566</c:v>
                </c:pt>
                <c:pt idx="10">
                  <c:v>0.33697455752212391</c:v>
                </c:pt>
                <c:pt idx="11">
                  <c:v>0.32081081081081075</c:v>
                </c:pt>
                <c:pt idx="12">
                  <c:v>0.29614071934891029</c:v>
                </c:pt>
                <c:pt idx="13">
                  <c:v>0.27336567926455579</c:v>
                </c:pt>
                <c:pt idx="14">
                  <c:v>0.24166769155085466</c:v>
                </c:pt>
                <c:pt idx="15">
                  <c:v>0.22067736185383224</c:v>
                </c:pt>
                <c:pt idx="16">
                  <c:v>0.20256498339631279</c:v>
                </c:pt>
                <c:pt idx="17">
                  <c:v>0.19614828008460439</c:v>
                </c:pt>
                <c:pt idx="18">
                  <c:v>0.20663043478260867</c:v>
                </c:pt>
                <c:pt idx="19">
                  <c:v>0.23236425823001272</c:v>
                </c:pt>
                <c:pt idx="20">
                  <c:v>0.26940542823951841</c:v>
                </c:pt>
                <c:pt idx="21">
                  <c:v>0.32242053015101924</c:v>
                </c:pt>
                <c:pt idx="22">
                  <c:v>0.3646705967525079</c:v>
                </c:pt>
                <c:pt idx="23">
                  <c:v>0.45303867403314935</c:v>
                </c:pt>
                <c:pt idx="24">
                  <c:v>0.5459793396799677</c:v>
                </c:pt>
                <c:pt idx="25">
                  <c:v>0.63441291487014939</c:v>
                </c:pt>
                <c:pt idx="26">
                  <c:v>0.7115689381933441</c:v>
                </c:pt>
                <c:pt idx="27">
                  <c:v>0.78154205607476634</c:v>
                </c:pt>
              </c:numCache>
            </c:numRef>
          </c:val>
          <c:smooth val="1"/>
          <c:extLst>
            <c:ext xmlns:c16="http://schemas.microsoft.com/office/drawing/2014/chart" uri="{C3380CC4-5D6E-409C-BE32-E72D297353CC}">
              <c16:uniqueId val="{0000003C-C3B4-423C-B4CE-2DD81C668199}"/>
            </c:ext>
          </c:extLst>
        </c:ser>
        <c:dLbls>
          <c:showLegendKey val="0"/>
          <c:showVal val="0"/>
          <c:showCatName val="0"/>
          <c:showSerName val="0"/>
          <c:showPercent val="0"/>
          <c:showBubbleSize val="0"/>
        </c:dLbls>
        <c:marker val="1"/>
        <c:smooth val="0"/>
        <c:axId val="1168657352"/>
        <c:axId val="1168655712"/>
      </c:lineChart>
      <c:catAx>
        <c:axId val="1105101080"/>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Raleway" panose="020B0003030101060003" pitchFamily="34" charset="0"/>
                <a:ea typeface="+mn-ea"/>
                <a:cs typeface="+mn-cs"/>
              </a:defRPr>
            </a:pPr>
            <a:endParaRPr lang="es-AR"/>
          </a:p>
        </c:txPr>
        <c:crossAx val="1105099112"/>
        <c:crosses val="autoZero"/>
        <c:auto val="0"/>
        <c:lblAlgn val="ctr"/>
        <c:lblOffset val="100"/>
        <c:noMultiLvlLbl val="0"/>
      </c:catAx>
      <c:valAx>
        <c:axId val="1105099112"/>
        <c:scaling>
          <c:orientation val="minMax"/>
          <c:max val="0.13"/>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Raleway" panose="020B0003030101060003" pitchFamily="34" charset="0"/>
                <a:ea typeface="+mn-ea"/>
                <a:cs typeface="+mn-cs"/>
              </a:defRPr>
            </a:pPr>
            <a:endParaRPr lang="es-AR"/>
          </a:p>
        </c:txPr>
        <c:crossAx val="1105101080"/>
        <c:crosses val="autoZero"/>
        <c:crossBetween val="between"/>
      </c:valAx>
      <c:valAx>
        <c:axId val="1168655712"/>
        <c:scaling>
          <c:orientation val="minMax"/>
          <c:min val="-0.2"/>
        </c:scaling>
        <c:delete val="0"/>
        <c:axPos val="r"/>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Raleway" panose="020B0003030101060003" pitchFamily="34" charset="0"/>
                <a:ea typeface="+mn-ea"/>
                <a:cs typeface="+mn-cs"/>
              </a:defRPr>
            </a:pPr>
            <a:endParaRPr lang="es-AR"/>
          </a:p>
        </c:txPr>
        <c:crossAx val="1168657352"/>
        <c:crosses val="max"/>
        <c:crossBetween val="between"/>
      </c:valAx>
      <c:catAx>
        <c:axId val="1168657352"/>
        <c:scaling>
          <c:orientation val="minMax"/>
        </c:scaling>
        <c:delete val="1"/>
        <c:axPos val="b"/>
        <c:numFmt formatCode="General" sourceLinked="1"/>
        <c:majorTickMark val="out"/>
        <c:minorTickMark val="none"/>
        <c:tickLblPos val="nextTo"/>
        <c:crossAx val="1168655712"/>
        <c:crosses val="autoZero"/>
        <c:auto val="0"/>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900">
          <a:latin typeface="Raleway" panose="020B0003030101060003" pitchFamily="34" charset="0"/>
        </a:defRPr>
      </a:pPr>
      <a:endParaRPr lang="es-AR"/>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Tipo de cambio real multilateral</a:t>
            </a:r>
          </a:p>
          <a:p>
            <a:pPr>
              <a:defRPr/>
            </a:pPr>
            <a:r>
              <a:rPr lang="en-US" b="0"/>
              <a:t>-a precios constantes de junio 2022 -</a:t>
            </a:r>
          </a:p>
        </c:rich>
      </c:tx>
      <c:layout>
        <c:manualLayout>
          <c:xMode val="edge"/>
          <c:yMode val="edge"/>
          <c:x val="0.33020396825396831"/>
          <c:y val="2.314407407407407E-2"/>
        </c:manualLayout>
      </c:layout>
      <c:overlay val="1"/>
    </c:title>
    <c:autoTitleDeleted val="0"/>
    <c:plotArea>
      <c:layout>
        <c:manualLayout>
          <c:layoutTarget val="inner"/>
          <c:xMode val="edge"/>
          <c:yMode val="edge"/>
          <c:x val="4.4868592109809417E-2"/>
          <c:y val="0.10704701141595066"/>
          <c:w val="0.91634574482904707"/>
          <c:h val="0.69581458333333324"/>
        </c:manualLayout>
      </c:layout>
      <c:lineChart>
        <c:grouping val="standard"/>
        <c:varyColors val="0"/>
        <c:ser>
          <c:idx val="1"/>
          <c:order val="0"/>
          <c:tx>
            <c:v>CCL</c:v>
          </c:tx>
          <c:spPr>
            <a:ln w="22225" cap="rnd">
              <a:solidFill>
                <a:schemeClr val="bg2">
                  <a:lumMod val="75000"/>
                </a:schemeClr>
              </a:solidFill>
              <a:round/>
            </a:ln>
            <a:effectLst/>
          </c:spPr>
          <c:marker>
            <c:symbol val="none"/>
          </c:marker>
          <c:dLbls>
            <c:dLbl>
              <c:idx val="575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830-4B38-8668-A61ED49695B8}"/>
                </c:ext>
              </c:extLst>
            </c:dLbl>
            <c:dLbl>
              <c:idx val="6204"/>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830-4B38-8668-A61ED49695B8}"/>
                </c:ext>
              </c:extLst>
            </c:dLbl>
            <c:dLbl>
              <c:idx val="8692"/>
              <c:numFmt formatCode="#,##0" sourceLinked="0"/>
              <c:spPr>
                <a:solidFill>
                  <a:schemeClr val="bg2">
                    <a:lumMod val="75000"/>
                  </a:schemeClr>
                </a:solidFill>
                <a:ln>
                  <a:noFill/>
                </a:ln>
                <a:effectLst/>
              </c:spPr>
              <c:txPr>
                <a:bodyPr/>
                <a:lstStyle/>
                <a:p>
                  <a:pPr>
                    <a:defRPr>
                      <a:solidFill>
                        <a:schemeClr val="bg1"/>
                      </a:solidFill>
                    </a:defRPr>
                  </a:pPr>
                  <a:endParaRPr lang="es-AR"/>
                </a:p>
              </c:txPr>
              <c:dLblPos val="ctr"/>
              <c:showLegendKey val="0"/>
              <c:showVal val="0"/>
              <c:showCatName val="0"/>
              <c:showSerName val="0"/>
              <c:showPercent val="0"/>
              <c:showBubbleSize val="0"/>
              <c:extLst>
                <c:ext xmlns:c16="http://schemas.microsoft.com/office/drawing/2014/chart" uri="{C3380CC4-5D6E-409C-BE32-E72D297353CC}">
                  <c16:uniqueId val="{00000002-6830-4B38-8668-A61ED49695B8}"/>
                </c:ext>
              </c:extLst>
            </c:dLbl>
            <c:dLbl>
              <c:idx val="8694"/>
              <c:layout>
                <c:manualLayout>
                  <c:x val="-4.0346111111111284E-2"/>
                  <c:y val="-1.1972699229014755E-2"/>
                </c:manualLayout>
              </c:layout>
              <c:tx>
                <c:rich>
                  <a:bodyPr/>
                  <a:lstStyle/>
                  <a:p>
                    <a:pPr>
                      <a:defRPr>
                        <a:solidFill>
                          <a:schemeClr val="bg1"/>
                        </a:solidFill>
                      </a:defRPr>
                    </a:pPr>
                    <a:r>
                      <a:rPr lang="en-US" dirty="0">
                        <a:solidFill>
                          <a:schemeClr val="bg1"/>
                        </a:solidFill>
                      </a:rPr>
                      <a:t>370</a:t>
                    </a:r>
                  </a:p>
                </c:rich>
              </c:tx>
              <c:numFmt formatCode="#,##0" sourceLinked="0"/>
              <c:spPr>
                <a:solidFill>
                  <a:schemeClr val="bg2">
                    <a:lumMod val="75000"/>
                  </a:schemeClr>
                </a:solidFill>
                <a:ln>
                  <a:noFill/>
                </a:ln>
                <a:effectLst/>
              </c:spPr>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6830-4B38-8668-A61ED49695B8}"/>
                </c:ext>
              </c:extLst>
            </c:dLbl>
            <c:dLbl>
              <c:idx val="8697"/>
              <c:numFmt formatCode="#,##0" sourceLinked="0"/>
              <c:spPr>
                <a:solidFill>
                  <a:schemeClr val="bg2">
                    <a:lumMod val="75000"/>
                  </a:schemeClr>
                </a:solidFill>
                <a:ln>
                  <a:noFill/>
                </a:ln>
                <a:effectLst/>
              </c:spPr>
              <c:txPr>
                <a:bodyPr/>
                <a:lstStyle/>
                <a:p>
                  <a:pPr>
                    <a:defRPr>
                      <a:solidFill>
                        <a:schemeClr val="bg1"/>
                      </a:solidFill>
                    </a:defRPr>
                  </a:pPr>
                  <a:endParaRPr lang="es-AR"/>
                </a:p>
              </c:txPr>
              <c:dLblPos val="ctr"/>
              <c:showLegendKey val="0"/>
              <c:showVal val="0"/>
              <c:showCatName val="0"/>
              <c:showSerName val="0"/>
              <c:showPercent val="0"/>
              <c:showBubbleSize val="0"/>
              <c:extLst>
                <c:ext xmlns:c16="http://schemas.microsoft.com/office/drawing/2014/chart" uri="{C3380CC4-5D6E-409C-BE32-E72D297353CC}">
                  <c16:uniqueId val="{00000005-6830-4B38-8668-A61ED49695B8}"/>
                </c:ext>
              </c:extLst>
            </c:dLbl>
            <c:dLbl>
              <c:idx val="8699"/>
              <c:numFmt formatCode="#,##0" sourceLinked="0"/>
              <c:spPr>
                <a:solidFill>
                  <a:schemeClr val="bg2">
                    <a:lumMod val="75000"/>
                  </a:schemeClr>
                </a:solidFill>
                <a:ln>
                  <a:noFill/>
                </a:ln>
                <a:effectLst/>
              </c:spPr>
              <c:txPr>
                <a:bodyPr/>
                <a:lstStyle/>
                <a:p>
                  <a:pPr>
                    <a:defRPr>
                      <a:solidFill>
                        <a:schemeClr val="bg1"/>
                      </a:solidFill>
                    </a:defRPr>
                  </a:pPr>
                  <a:endParaRPr lang="es-AR"/>
                </a:p>
              </c:txPr>
              <c:dLblPos val="ctr"/>
              <c:showLegendKey val="0"/>
              <c:showVal val="0"/>
              <c:showCatName val="0"/>
              <c:showSerName val="0"/>
              <c:showPercent val="0"/>
              <c:showBubbleSize val="0"/>
              <c:extLst>
                <c:ext xmlns:c16="http://schemas.microsoft.com/office/drawing/2014/chart" uri="{C3380CC4-5D6E-409C-BE32-E72D297353CC}">
                  <c16:uniqueId val="{00000006-6830-4B38-8668-A61ED49695B8}"/>
                </c:ext>
              </c:extLst>
            </c:dLbl>
            <c:dLbl>
              <c:idx val="8706"/>
              <c:numFmt formatCode="#,##0" sourceLinked="0"/>
              <c:spPr>
                <a:solidFill>
                  <a:schemeClr val="bg2">
                    <a:lumMod val="75000"/>
                  </a:schemeClr>
                </a:solidFill>
                <a:ln>
                  <a:noFill/>
                </a:ln>
                <a:effectLst/>
              </c:spPr>
              <c:txPr>
                <a:bodyPr/>
                <a:lstStyle/>
                <a:p>
                  <a:pPr>
                    <a:defRPr>
                      <a:solidFill>
                        <a:schemeClr val="bg1"/>
                      </a:solidFill>
                    </a:defRPr>
                  </a:pPr>
                  <a:endParaRPr lang="es-AR"/>
                </a:p>
              </c:txPr>
              <c:dLblPos val="ctr"/>
              <c:showLegendKey val="0"/>
              <c:showVal val="0"/>
              <c:showCatName val="0"/>
              <c:showSerName val="0"/>
              <c:showPercent val="0"/>
              <c:showBubbleSize val="0"/>
              <c:extLst>
                <c:ext xmlns:c16="http://schemas.microsoft.com/office/drawing/2014/chart" uri="{C3380CC4-5D6E-409C-BE32-E72D297353CC}">
                  <c16:uniqueId val="{00000007-6830-4B38-8668-A61ED49695B8}"/>
                </c:ext>
              </c:extLst>
            </c:dLbl>
            <c:dLbl>
              <c:idx val="8721"/>
              <c:numFmt formatCode="#,##0" sourceLinked="0"/>
              <c:spPr>
                <a:solidFill>
                  <a:schemeClr val="bg2">
                    <a:lumMod val="75000"/>
                  </a:schemeClr>
                </a:solidFill>
                <a:ln>
                  <a:noFill/>
                </a:ln>
                <a:effectLst/>
              </c:spPr>
              <c:txPr>
                <a:bodyPr/>
                <a:lstStyle/>
                <a:p>
                  <a:pPr>
                    <a:defRPr>
                      <a:solidFill>
                        <a:schemeClr val="bg1"/>
                      </a:solidFill>
                    </a:defRPr>
                  </a:pPr>
                  <a:endParaRPr lang="es-AR"/>
                </a:p>
              </c:txPr>
              <c:dLblPos val="ctr"/>
              <c:showLegendKey val="0"/>
              <c:showVal val="0"/>
              <c:showCatName val="0"/>
              <c:showSerName val="0"/>
              <c:showPercent val="0"/>
              <c:showBubbleSize val="0"/>
              <c:extLst>
                <c:ext xmlns:c16="http://schemas.microsoft.com/office/drawing/2014/chart" uri="{C3380CC4-5D6E-409C-BE32-E72D297353CC}">
                  <c16:uniqueId val="{00000008-6830-4B38-8668-A61ED49695B8}"/>
                </c:ext>
              </c:extLst>
            </c:dLbl>
            <c:dLbl>
              <c:idx val="8743"/>
              <c:numFmt formatCode="#,##0" sourceLinked="0"/>
              <c:spPr>
                <a:solidFill>
                  <a:schemeClr val="bg2">
                    <a:lumMod val="75000"/>
                  </a:schemeClr>
                </a:solidFill>
                <a:ln>
                  <a:noFill/>
                </a:ln>
                <a:effectLst/>
              </c:spPr>
              <c:txPr>
                <a:bodyPr/>
                <a:lstStyle/>
                <a:p>
                  <a:pPr>
                    <a:defRPr>
                      <a:solidFill>
                        <a:schemeClr val="bg1"/>
                      </a:solidFill>
                    </a:defRPr>
                  </a:pPr>
                  <a:endParaRPr lang="es-AR"/>
                </a:p>
              </c:txPr>
              <c:dLblPos val="ctr"/>
              <c:showLegendKey val="0"/>
              <c:showVal val="0"/>
              <c:showCatName val="0"/>
              <c:showSerName val="0"/>
              <c:showPercent val="0"/>
              <c:showBubbleSize val="0"/>
              <c:extLst>
                <c:ext xmlns:c16="http://schemas.microsoft.com/office/drawing/2014/chart" uri="{C3380CC4-5D6E-409C-BE32-E72D297353CC}">
                  <c16:uniqueId val="{00000009-6830-4B38-8668-A61ED49695B8}"/>
                </c:ext>
              </c:extLst>
            </c:dLbl>
            <c:dLbl>
              <c:idx val="8853"/>
              <c:numFmt formatCode="#,##0" sourceLinked="0"/>
              <c:spPr>
                <a:solidFill>
                  <a:schemeClr val="bg2">
                    <a:lumMod val="75000"/>
                  </a:schemeClr>
                </a:solidFill>
                <a:ln>
                  <a:noFill/>
                </a:ln>
                <a:effectLst/>
              </c:spPr>
              <c:txPr>
                <a:bodyPr/>
                <a:lstStyle/>
                <a:p>
                  <a:pPr>
                    <a:defRPr>
                      <a:solidFill>
                        <a:schemeClr val="bg1"/>
                      </a:solidFill>
                    </a:defRPr>
                  </a:pPr>
                  <a:endParaRPr lang="es-AR"/>
                </a:p>
              </c:txPr>
              <c:dLblPos val="ctr"/>
              <c:showLegendKey val="0"/>
              <c:showVal val="0"/>
              <c:showCatName val="0"/>
              <c:showSerName val="0"/>
              <c:showPercent val="0"/>
              <c:showBubbleSize val="0"/>
              <c:extLst>
                <c:ext xmlns:c16="http://schemas.microsoft.com/office/drawing/2014/chart" uri="{C3380CC4-5D6E-409C-BE32-E72D297353CC}">
                  <c16:uniqueId val="{0000000B-6830-4B38-8668-A61ED49695B8}"/>
                </c:ext>
              </c:extLst>
            </c:dLbl>
            <c:dLbl>
              <c:idx val="8875"/>
              <c:numFmt formatCode="#,##0" sourceLinked="0"/>
              <c:spPr>
                <a:solidFill>
                  <a:schemeClr val="bg2">
                    <a:lumMod val="75000"/>
                  </a:schemeClr>
                </a:solidFill>
                <a:ln>
                  <a:noFill/>
                </a:ln>
                <a:effectLst/>
              </c:spPr>
              <c:txPr>
                <a:bodyPr/>
                <a:lstStyle/>
                <a:p>
                  <a:pPr>
                    <a:defRPr>
                      <a:solidFill>
                        <a:schemeClr val="bg1"/>
                      </a:solidFill>
                    </a:defRPr>
                  </a:pPr>
                  <a:endParaRPr lang="es-AR"/>
                </a:p>
              </c:txPr>
              <c:dLblPos val="ctr"/>
              <c:showLegendKey val="0"/>
              <c:showVal val="0"/>
              <c:showCatName val="0"/>
              <c:showSerName val="0"/>
              <c:showPercent val="0"/>
              <c:showBubbleSize val="0"/>
              <c:extLst>
                <c:ext xmlns:c16="http://schemas.microsoft.com/office/drawing/2014/chart" uri="{C3380CC4-5D6E-409C-BE32-E72D297353CC}">
                  <c16:uniqueId val="{0000000D-6830-4B38-8668-A61ED49695B8}"/>
                </c:ext>
              </c:extLst>
            </c:dLbl>
            <c:dLbl>
              <c:idx val="8879"/>
              <c:numFmt formatCode="#,##0" sourceLinked="0"/>
              <c:spPr>
                <a:solidFill>
                  <a:schemeClr val="bg2">
                    <a:lumMod val="75000"/>
                  </a:schemeClr>
                </a:solidFill>
                <a:ln>
                  <a:noFill/>
                </a:ln>
                <a:effectLst/>
              </c:spPr>
              <c:txPr>
                <a:bodyPr/>
                <a:lstStyle/>
                <a:p>
                  <a:pPr>
                    <a:defRPr>
                      <a:solidFill>
                        <a:schemeClr val="bg1"/>
                      </a:solidFill>
                    </a:defRPr>
                  </a:pPr>
                  <a:endParaRPr lang="es-AR"/>
                </a:p>
              </c:txPr>
              <c:dLblPos val="ctr"/>
              <c:showLegendKey val="0"/>
              <c:showVal val="0"/>
              <c:showCatName val="0"/>
              <c:showSerName val="0"/>
              <c:showPercent val="0"/>
              <c:showBubbleSize val="0"/>
              <c:extLst>
                <c:ext xmlns:c16="http://schemas.microsoft.com/office/drawing/2014/chart" uri="{C3380CC4-5D6E-409C-BE32-E72D297353CC}">
                  <c16:uniqueId val="{0000000E-6830-4B38-8668-A61ED49695B8}"/>
                </c:ext>
              </c:extLst>
            </c:dLbl>
            <c:dLbl>
              <c:idx val="8894"/>
              <c:numFmt formatCode="#,##0" sourceLinked="0"/>
              <c:spPr>
                <a:solidFill>
                  <a:schemeClr val="bg2">
                    <a:lumMod val="75000"/>
                  </a:schemeClr>
                </a:solidFill>
                <a:ln>
                  <a:noFill/>
                </a:ln>
                <a:effectLst/>
              </c:spPr>
              <c:txPr>
                <a:bodyPr/>
                <a:lstStyle/>
                <a:p>
                  <a:pPr>
                    <a:defRPr>
                      <a:solidFill>
                        <a:schemeClr val="bg1"/>
                      </a:solidFill>
                    </a:defRPr>
                  </a:pPr>
                  <a:endParaRPr lang="es-AR"/>
                </a:p>
              </c:txPr>
              <c:dLblPos val="ctr"/>
              <c:showLegendKey val="0"/>
              <c:showVal val="0"/>
              <c:showCatName val="0"/>
              <c:showSerName val="0"/>
              <c:showPercent val="0"/>
              <c:showBubbleSize val="0"/>
              <c:extLst>
                <c:ext xmlns:c16="http://schemas.microsoft.com/office/drawing/2014/chart" uri="{C3380CC4-5D6E-409C-BE32-E72D297353CC}">
                  <c16:uniqueId val="{0000000F-6830-4B38-8668-A61ED49695B8}"/>
                </c:ext>
              </c:extLst>
            </c:dLbl>
            <c:dLbl>
              <c:idx val="8936"/>
              <c:numFmt formatCode="#,##0" sourceLinked="0"/>
              <c:spPr>
                <a:solidFill>
                  <a:schemeClr val="bg2">
                    <a:lumMod val="75000"/>
                  </a:schemeClr>
                </a:solidFill>
                <a:ln>
                  <a:noFill/>
                </a:ln>
                <a:effectLst/>
              </c:spPr>
              <c:txPr>
                <a:bodyPr/>
                <a:lstStyle/>
                <a:p>
                  <a:pPr>
                    <a:defRPr>
                      <a:solidFill>
                        <a:schemeClr val="bg1"/>
                      </a:solidFill>
                    </a:defRPr>
                  </a:pPr>
                  <a:endParaRPr lang="es-AR"/>
                </a:p>
              </c:txPr>
              <c:dLblPos val="ctr"/>
              <c:showLegendKey val="0"/>
              <c:showVal val="0"/>
              <c:showCatName val="0"/>
              <c:showSerName val="0"/>
              <c:showPercent val="0"/>
              <c:showBubbleSize val="0"/>
              <c:extLst>
                <c:ext xmlns:c16="http://schemas.microsoft.com/office/drawing/2014/chart" uri="{C3380CC4-5D6E-409C-BE32-E72D297353CC}">
                  <c16:uniqueId val="{00000010-6830-4B38-8668-A61ED49695B8}"/>
                </c:ext>
              </c:extLst>
            </c:dLbl>
            <c:dLbl>
              <c:idx val="9000"/>
              <c:numFmt formatCode="#,##0" sourceLinked="0"/>
              <c:spPr>
                <a:solidFill>
                  <a:schemeClr val="bg2">
                    <a:lumMod val="75000"/>
                  </a:schemeClr>
                </a:solidFill>
                <a:ln>
                  <a:noFill/>
                </a:ln>
                <a:effectLst/>
              </c:spPr>
              <c:txPr>
                <a:bodyPr/>
                <a:lstStyle/>
                <a:p>
                  <a:pPr>
                    <a:defRPr>
                      <a:solidFill>
                        <a:schemeClr val="bg1"/>
                      </a:solidFill>
                    </a:defRPr>
                  </a:pPr>
                  <a:endParaRPr lang="es-AR"/>
                </a:p>
              </c:txPr>
              <c:dLblPos val="ctr"/>
              <c:showLegendKey val="0"/>
              <c:showVal val="0"/>
              <c:showCatName val="0"/>
              <c:showSerName val="0"/>
              <c:showPercent val="0"/>
              <c:showBubbleSize val="0"/>
              <c:extLst>
                <c:ext xmlns:c16="http://schemas.microsoft.com/office/drawing/2014/chart" uri="{C3380CC4-5D6E-409C-BE32-E72D297353CC}">
                  <c16:uniqueId val="{00000012-6830-4B38-8668-A61ED49695B8}"/>
                </c:ext>
              </c:extLst>
            </c:dLbl>
            <c:dLbl>
              <c:idx val="9084"/>
              <c:numFmt formatCode="#,##0" sourceLinked="0"/>
              <c:spPr>
                <a:solidFill>
                  <a:schemeClr val="bg2">
                    <a:lumMod val="75000"/>
                  </a:schemeClr>
                </a:solidFill>
                <a:ln>
                  <a:noFill/>
                </a:ln>
                <a:effectLst/>
              </c:spPr>
              <c:txPr>
                <a:bodyPr/>
                <a:lstStyle/>
                <a:p>
                  <a:pPr>
                    <a:defRPr>
                      <a:solidFill>
                        <a:schemeClr val="bg1"/>
                      </a:solidFill>
                    </a:defRPr>
                  </a:pPr>
                  <a:endParaRPr lang="es-AR"/>
                </a:p>
              </c:txPr>
              <c:dLblPos val="ctr"/>
              <c:showLegendKey val="0"/>
              <c:showVal val="0"/>
              <c:showCatName val="0"/>
              <c:showSerName val="0"/>
              <c:showPercent val="0"/>
              <c:showBubbleSize val="0"/>
              <c:extLst>
                <c:ext xmlns:c16="http://schemas.microsoft.com/office/drawing/2014/chart" uri="{C3380CC4-5D6E-409C-BE32-E72D297353CC}">
                  <c16:uniqueId val="{00000013-6830-4B38-8668-A61ED49695B8}"/>
                </c:ext>
              </c:extLst>
            </c:dLbl>
            <c:dLbl>
              <c:idx val="9161"/>
              <c:spPr>
                <a:solidFill>
                  <a:schemeClr val="bg2">
                    <a:lumMod val="75000"/>
                  </a:schemeClr>
                </a:solidFill>
                <a:ln>
                  <a:noFill/>
                </a:ln>
                <a:effectLst/>
              </c:spPr>
              <c:txPr>
                <a:bodyPr wrap="square" lIns="38100" tIns="19050" rIns="38100" bIns="19050" anchor="ctr">
                  <a:spAutoFit/>
                </a:bodyPr>
                <a:lstStyle/>
                <a:p>
                  <a:pPr>
                    <a:defRPr/>
                  </a:pPr>
                  <a:endParaRPr lang="es-AR"/>
                </a:p>
              </c:txPr>
              <c:dLblPos val="ctr"/>
              <c:showLegendKey val="0"/>
              <c:showVal val="0"/>
              <c:showCatName val="0"/>
              <c:showSerName val="0"/>
              <c:showPercent val="0"/>
              <c:showBubbleSize val="0"/>
              <c:extLst>
                <c:ext xmlns:c16="http://schemas.microsoft.com/office/drawing/2014/chart" uri="{C3380CC4-5D6E-409C-BE32-E72D297353CC}">
                  <c16:uniqueId val="{00000043-6830-4B38-8668-A61ED49695B8}"/>
                </c:ext>
              </c:extLst>
            </c:dLbl>
            <c:dLbl>
              <c:idx val="9238"/>
              <c:numFmt formatCode="#,##0" sourceLinked="0"/>
              <c:spPr>
                <a:solidFill>
                  <a:schemeClr val="bg2">
                    <a:lumMod val="75000"/>
                  </a:schemeClr>
                </a:solidFill>
                <a:ln>
                  <a:noFill/>
                </a:ln>
                <a:effectLst/>
              </c:spPr>
              <c:txPr>
                <a:bodyPr wrap="square" lIns="38100" tIns="19050" rIns="38100" bIns="19050" anchor="ctr">
                  <a:spAutoFit/>
                </a:bodyPr>
                <a:lstStyle/>
                <a:p>
                  <a:pPr>
                    <a:defRPr>
                      <a:solidFill>
                        <a:schemeClr val="bg1"/>
                      </a:solidFill>
                    </a:defRPr>
                  </a:pPr>
                  <a:endParaRPr lang="es-AR"/>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6830-4B38-8668-A61ED49695B8}"/>
                </c:ext>
              </c:extLst>
            </c:dLbl>
            <c:dLbl>
              <c:idx val="9294"/>
              <c:numFmt formatCode="#,##0" sourceLinked="0"/>
              <c:spPr>
                <a:solidFill>
                  <a:schemeClr val="bg2">
                    <a:lumMod val="75000"/>
                  </a:schemeClr>
                </a:solidFill>
                <a:ln>
                  <a:noFill/>
                </a:ln>
                <a:effectLst/>
              </c:spPr>
              <c:txPr>
                <a:bodyPr wrap="square" lIns="38100" tIns="19050" rIns="38100" bIns="19050" anchor="ctr">
                  <a:spAutoFit/>
                </a:bodyPr>
                <a:lstStyle/>
                <a:p>
                  <a:pPr>
                    <a:defRPr>
                      <a:solidFill>
                        <a:schemeClr val="bg1"/>
                      </a:solidFill>
                    </a:defRPr>
                  </a:pPr>
                  <a:endParaRPr lang="es-AR"/>
                </a:p>
              </c:txPr>
              <c:dLblPos val="ctr"/>
              <c:showLegendKey val="0"/>
              <c:showVal val="0"/>
              <c:showCatName val="0"/>
              <c:showSerName val="0"/>
              <c:showPercent val="0"/>
              <c:showBubbleSize val="0"/>
              <c:extLst>
                <c:ext xmlns:c16="http://schemas.microsoft.com/office/drawing/2014/chart" uri="{C3380CC4-5D6E-409C-BE32-E72D297353CC}">
                  <c16:uniqueId val="{0000001B-6830-4B38-8668-A61ED49695B8}"/>
                </c:ext>
              </c:extLst>
            </c:dLbl>
            <c:dLbl>
              <c:idx val="9311"/>
              <c:tx>
                <c:rich>
                  <a:bodyPr wrap="square" lIns="38100" tIns="19050" rIns="38100" bIns="19050" anchor="ctr">
                    <a:spAutoFit/>
                  </a:bodyPr>
                  <a:lstStyle/>
                  <a:p>
                    <a:pPr>
                      <a:defRPr>
                        <a:solidFill>
                          <a:schemeClr val="bg1"/>
                        </a:solidFill>
                      </a:defRPr>
                    </a:pPr>
                    <a:r>
                      <a:rPr lang="en-US" dirty="0">
                        <a:solidFill>
                          <a:schemeClr val="bg1"/>
                        </a:solidFill>
                      </a:rPr>
                      <a:t>272</a:t>
                    </a:r>
                  </a:p>
                </c:rich>
              </c:tx>
              <c:numFmt formatCode="#,##0" sourceLinked="0"/>
              <c:spPr>
                <a:solidFill>
                  <a:schemeClr val="bg2">
                    <a:lumMod val="75000"/>
                  </a:schemeClr>
                </a:solidFill>
                <a:ln>
                  <a:noFill/>
                </a:ln>
                <a:effectLst/>
              </c:sp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42-6830-4B38-8668-A61ED49695B8}"/>
                </c:ext>
              </c:extLst>
            </c:dLbl>
            <c:numFmt formatCode="#,##0" sourceLinked="0"/>
            <c:spPr>
              <a:solidFill>
                <a:schemeClr val="bg2">
                  <a:lumMod val="75000"/>
                </a:schemeClr>
              </a:solidFill>
              <a:ln>
                <a:noFill/>
              </a:ln>
              <a:effectLst/>
            </c:spPr>
            <c:txPr>
              <a:bodyPr rot="0" vert="horz"/>
              <a:lstStyle/>
              <a:p>
                <a:pPr>
                  <a:defRPr>
                    <a:solidFill>
                      <a:schemeClr val="bg1"/>
                    </a:solidFill>
                  </a:defRPr>
                </a:pPr>
                <a:endParaRPr lang="es-AR"/>
              </a:p>
            </c:txPr>
            <c:dLblPos val="ct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LeaderLines val="1"/>
              </c:ext>
            </c:extLst>
          </c:dLbls>
          <c:cat>
            <c:numRef>
              <c:f>'7.4 TCRM BCRA'!$A$289:$A$9601</c:f>
              <c:numCache>
                <c:formatCode>d\-mmm\-yy</c:formatCode>
                <c:ptCount val="9313"/>
                <c:pt idx="0">
                  <c:v>35431</c:v>
                </c:pt>
                <c:pt idx="1">
                  <c:v>35432</c:v>
                </c:pt>
                <c:pt idx="2">
                  <c:v>35433</c:v>
                </c:pt>
                <c:pt idx="3">
                  <c:v>35434</c:v>
                </c:pt>
                <c:pt idx="4">
                  <c:v>35435</c:v>
                </c:pt>
                <c:pt idx="5">
                  <c:v>35436</c:v>
                </c:pt>
                <c:pt idx="6">
                  <c:v>35437</c:v>
                </c:pt>
                <c:pt idx="7">
                  <c:v>35438</c:v>
                </c:pt>
                <c:pt idx="8">
                  <c:v>35439</c:v>
                </c:pt>
                <c:pt idx="9">
                  <c:v>35440</c:v>
                </c:pt>
                <c:pt idx="10">
                  <c:v>35441</c:v>
                </c:pt>
                <c:pt idx="11">
                  <c:v>35442</c:v>
                </c:pt>
                <c:pt idx="12">
                  <c:v>35443</c:v>
                </c:pt>
                <c:pt idx="13">
                  <c:v>35444</c:v>
                </c:pt>
                <c:pt idx="14">
                  <c:v>35445</c:v>
                </c:pt>
                <c:pt idx="15">
                  <c:v>35446</c:v>
                </c:pt>
                <c:pt idx="16">
                  <c:v>35447</c:v>
                </c:pt>
                <c:pt idx="17">
                  <c:v>35448</c:v>
                </c:pt>
                <c:pt idx="18">
                  <c:v>35449</c:v>
                </c:pt>
                <c:pt idx="19">
                  <c:v>35450</c:v>
                </c:pt>
                <c:pt idx="20">
                  <c:v>35451</c:v>
                </c:pt>
                <c:pt idx="21">
                  <c:v>35452</c:v>
                </c:pt>
                <c:pt idx="22">
                  <c:v>35453</c:v>
                </c:pt>
                <c:pt idx="23">
                  <c:v>35454</c:v>
                </c:pt>
                <c:pt idx="24">
                  <c:v>35455</c:v>
                </c:pt>
                <c:pt idx="25">
                  <c:v>35456</c:v>
                </c:pt>
                <c:pt idx="26">
                  <c:v>35457</c:v>
                </c:pt>
                <c:pt idx="27">
                  <c:v>35458</c:v>
                </c:pt>
                <c:pt idx="28">
                  <c:v>35459</c:v>
                </c:pt>
                <c:pt idx="29">
                  <c:v>35460</c:v>
                </c:pt>
                <c:pt idx="30">
                  <c:v>35461</c:v>
                </c:pt>
                <c:pt idx="31">
                  <c:v>35462</c:v>
                </c:pt>
                <c:pt idx="32">
                  <c:v>35463</c:v>
                </c:pt>
                <c:pt idx="33">
                  <c:v>35464</c:v>
                </c:pt>
                <c:pt idx="34">
                  <c:v>35465</c:v>
                </c:pt>
                <c:pt idx="35">
                  <c:v>35466</c:v>
                </c:pt>
                <c:pt idx="36">
                  <c:v>35467</c:v>
                </c:pt>
                <c:pt idx="37">
                  <c:v>35468</c:v>
                </c:pt>
                <c:pt idx="38">
                  <c:v>35469</c:v>
                </c:pt>
                <c:pt idx="39">
                  <c:v>35470</c:v>
                </c:pt>
                <c:pt idx="40">
                  <c:v>35471</c:v>
                </c:pt>
                <c:pt idx="41">
                  <c:v>35472</c:v>
                </c:pt>
                <c:pt idx="42">
                  <c:v>35473</c:v>
                </c:pt>
                <c:pt idx="43">
                  <c:v>35474</c:v>
                </c:pt>
                <c:pt idx="44">
                  <c:v>35475</c:v>
                </c:pt>
                <c:pt idx="45">
                  <c:v>35476</c:v>
                </c:pt>
                <c:pt idx="46">
                  <c:v>35477</c:v>
                </c:pt>
                <c:pt idx="47">
                  <c:v>35478</c:v>
                </c:pt>
                <c:pt idx="48">
                  <c:v>35479</c:v>
                </c:pt>
                <c:pt idx="49">
                  <c:v>35480</c:v>
                </c:pt>
                <c:pt idx="50">
                  <c:v>35481</c:v>
                </c:pt>
                <c:pt idx="51">
                  <c:v>35482</c:v>
                </c:pt>
                <c:pt idx="52">
                  <c:v>35483</c:v>
                </c:pt>
                <c:pt idx="53">
                  <c:v>35484</c:v>
                </c:pt>
                <c:pt idx="54">
                  <c:v>35485</c:v>
                </c:pt>
                <c:pt idx="55">
                  <c:v>35486</c:v>
                </c:pt>
                <c:pt idx="56">
                  <c:v>35487</c:v>
                </c:pt>
                <c:pt idx="57">
                  <c:v>35488</c:v>
                </c:pt>
                <c:pt idx="58">
                  <c:v>35489</c:v>
                </c:pt>
                <c:pt idx="59">
                  <c:v>35490</c:v>
                </c:pt>
                <c:pt idx="60">
                  <c:v>35491</c:v>
                </c:pt>
                <c:pt idx="61">
                  <c:v>35492</c:v>
                </c:pt>
                <c:pt idx="62">
                  <c:v>35493</c:v>
                </c:pt>
                <c:pt idx="63">
                  <c:v>35494</c:v>
                </c:pt>
                <c:pt idx="64">
                  <c:v>35495</c:v>
                </c:pt>
                <c:pt idx="65">
                  <c:v>35496</c:v>
                </c:pt>
                <c:pt idx="66">
                  <c:v>35497</c:v>
                </c:pt>
                <c:pt idx="67">
                  <c:v>35498</c:v>
                </c:pt>
                <c:pt idx="68">
                  <c:v>35499</c:v>
                </c:pt>
                <c:pt idx="69">
                  <c:v>35500</c:v>
                </c:pt>
                <c:pt idx="70">
                  <c:v>35501</c:v>
                </c:pt>
                <c:pt idx="71">
                  <c:v>35502</c:v>
                </c:pt>
                <c:pt idx="72">
                  <c:v>35503</c:v>
                </c:pt>
                <c:pt idx="73">
                  <c:v>35504</c:v>
                </c:pt>
                <c:pt idx="74">
                  <c:v>35505</c:v>
                </c:pt>
                <c:pt idx="75">
                  <c:v>35506</c:v>
                </c:pt>
                <c:pt idx="76">
                  <c:v>35507</c:v>
                </c:pt>
                <c:pt idx="77">
                  <c:v>35508</c:v>
                </c:pt>
                <c:pt idx="78">
                  <c:v>35509</c:v>
                </c:pt>
                <c:pt idx="79">
                  <c:v>35510</c:v>
                </c:pt>
                <c:pt idx="80">
                  <c:v>35511</c:v>
                </c:pt>
                <c:pt idx="81">
                  <c:v>35512</c:v>
                </c:pt>
                <c:pt idx="82">
                  <c:v>35513</c:v>
                </c:pt>
                <c:pt idx="83">
                  <c:v>35514</c:v>
                </c:pt>
                <c:pt idx="84">
                  <c:v>35515</c:v>
                </c:pt>
                <c:pt idx="85">
                  <c:v>35516</c:v>
                </c:pt>
                <c:pt idx="86">
                  <c:v>35517</c:v>
                </c:pt>
                <c:pt idx="87">
                  <c:v>35518</c:v>
                </c:pt>
                <c:pt idx="88">
                  <c:v>35519</c:v>
                </c:pt>
                <c:pt idx="89">
                  <c:v>35520</c:v>
                </c:pt>
                <c:pt idx="90">
                  <c:v>35521</c:v>
                </c:pt>
                <c:pt idx="91">
                  <c:v>35522</c:v>
                </c:pt>
                <c:pt idx="92">
                  <c:v>35523</c:v>
                </c:pt>
                <c:pt idx="93">
                  <c:v>35524</c:v>
                </c:pt>
                <c:pt idx="94">
                  <c:v>35525</c:v>
                </c:pt>
                <c:pt idx="95">
                  <c:v>35526</c:v>
                </c:pt>
                <c:pt idx="96">
                  <c:v>35527</c:v>
                </c:pt>
                <c:pt idx="97">
                  <c:v>35528</c:v>
                </c:pt>
                <c:pt idx="98">
                  <c:v>35529</c:v>
                </c:pt>
                <c:pt idx="99">
                  <c:v>35530</c:v>
                </c:pt>
                <c:pt idx="100">
                  <c:v>35531</c:v>
                </c:pt>
                <c:pt idx="101">
                  <c:v>35532</c:v>
                </c:pt>
                <c:pt idx="102">
                  <c:v>35533</c:v>
                </c:pt>
                <c:pt idx="103">
                  <c:v>35534</c:v>
                </c:pt>
                <c:pt idx="104">
                  <c:v>35535</c:v>
                </c:pt>
                <c:pt idx="105">
                  <c:v>35536</c:v>
                </c:pt>
                <c:pt idx="106">
                  <c:v>35537</c:v>
                </c:pt>
                <c:pt idx="107">
                  <c:v>35538</c:v>
                </c:pt>
                <c:pt idx="108">
                  <c:v>35539</c:v>
                </c:pt>
                <c:pt idx="109">
                  <c:v>35540</c:v>
                </c:pt>
                <c:pt idx="110">
                  <c:v>35541</c:v>
                </c:pt>
                <c:pt idx="111">
                  <c:v>35542</c:v>
                </c:pt>
                <c:pt idx="112">
                  <c:v>35543</c:v>
                </c:pt>
                <c:pt idx="113">
                  <c:v>35544</c:v>
                </c:pt>
                <c:pt idx="114">
                  <c:v>35545</c:v>
                </c:pt>
                <c:pt idx="115">
                  <c:v>35546</c:v>
                </c:pt>
                <c:pt idx="116">
                  <c:v>35547</c:v>
                </c:pt>
                <c:pt idx="117">
                  <c:v>35548</c:v>
                </c:pt>
                <c:pt idx="118">
                  <c:v>35549</c:v>
                </c:pt>
                <c:pt idx="119">
                  <c:v>35550</c:v>
                </c:pt>
                <c:pt idx="120">
                  <c:v>35551</c:v>
                </c:pt>
                <c:pt idx="121">
                  <c:v>35552</c:v>
                </c:pt>
                <c:pt idx="122">
                  <c:v>35553</c:v>
                </c:pt>
                <c:pt idx="123">
                  <c:v>35554</c:v>
                </c:pt>
                <c:pt idx="124">
                  <c:v>35555</c:v>
                </c:pt>
                <c:pt idx="125">
                  <c:v>35556</c:v>
                </c:pt>
                <c:pt idx="126">
                  <c:v>35557</c:v>
                </c:pt>
                <c:pt idx="127">
                  <c:v>35558</c:v>
                </c:pt>
                <c:pt idx="128">
                  <c:v>35559</c:v>
                </c:pt>
                <c:pt idx="129">
                  <c:v>35560</c:v>
                </c:pt>
                <c:pt idx="130">
                  <c:v>35561</c:v>
                </c:pt>
                <c:pt idx="131">
                  <c:v>35562</c:v>
                </c:pt>
                <c:pt idx="132">
                  <c:v>35563</c:v>
                </c:pt>
                <c:pt idx="133">
                  <c:v>35564</c:v>
                </c:pt>
                <c:pt idx="134">
                  <c:v>35565</c:v>
                </c:pt>
                <c:pt idx="135">
                  <c:v>35566</c:v>
                </c:pt>
                <c:pt idx="136">
                  <c:v>35567</c:v>
                </c:pt>
                <c:pt idx="137">
                  <c:v>35568</c:v>
                </c:pt>
                <c:pt idx="138">
                  <c:v>35569</c:v>
                </c:pt>
                <c:pt idx="139">
                  <c:v>35570</c:v>
                </c:pt>
                <c:pt idx="140">
                  <c:v>35571</c:v>
                </c:pt>
                <c:pt idx="141">
                  <c:v>35572</c:v>
                </c:pt>
                <c:pt idx="142">
                  <c:v>35573</c:v>
                </c:pt>
                <c:pt idx="143">
                  <c:v>35574</c:v>
                </c:pt>
                <c:pt idx="144">
                  <c:v>35575</c:v>
                </c:pt>
                <c:pt idx="145">
                  <c:v>35576</c:v>
                </c:pt>
                <c:pt idx="146">
                  <c:v>35577</c:v>
                </c:pt>
                <c:pt idx="147">
                  <c:v>35578</c:v>
                </c:pt>
                <c:pt idx="148">
                  <c:v>35579</c:v>
                </c:pt>
                <c:pt idx="149">
                  <c:v>35580</c:v>
                </c:pt>
                <c:pt idx="150">
                  <c:v>35581</c:v>
                </c:pt>
                <c:pt idx="151">
                  <c:v>35582</c:v>
                </c:pt>
                <c:pt idx="152">
                  <c:v>35583</c:v>
                </c:pt>
                <c:pt idx="153">
                  <c:v>35584</c:v>
                </c:pt>
                <c:pt idx="154">
                  <c:v>35585</c:v>
                </c:pt>
                <c:pt idx="155">
                  <c:v>35586</c:v>
                </c:pt>
                <c:pt idx="156">
                  <c:v>35587</c:v>
                </c:pt>
                <c:pt idx="157">
                  <c:v>35588</c:v>
                </c:pt>
                <c:pt idx="158">
                  <c:v>35589</c:v>
                </c:pt>
                <c:pt idx="159">
                  <c:v>35590</c:v>
                </c:pt>
                <c:pt idx="160">
                  <c:v>35591</c:v>
                </c:pt>
                <c:pt idx="161">
                  <c:v>35592</c:v>
                </c:pt>
                <c:pt idx="162">
                  <c:v>35593</c:v>
                </c:pt>
                <c:pt idx="163">
                  <c:v>35594</c:v>
                </c:pt>
                <c:pt idx="164">
                  <c:v>35595</c:v>
                </c:pt>
                <c:pt idx="165">
                  <c:v>35596</c:v>
                </c:pt>
                <c:pt idx="166">
                  <c:v>35597</c:v>
                </c:pt>
                <c:pt idx="167">
                  <c:v>35598</c:v>
                </c:pt>
                <c:pt idx="168">
                  <c:v>35599</c:v>
                </c:pt>
                <c:pt idx="169">
                  <c:v>35600</c:v>
                </c:pt>
                <c:pt idx="170">
                  <c:v>35601</c:v>
                </c:pt>
                <c:pt idx="171">
                  <c:v>35602</c:v>
                </c:pt>
                <c:pt idx="172">
                  <c:v>35603</c:v>
                </c:pt>
                <c:pt idx="173">
                  <c:v>35604</c:v>
                </c:pt>
                <c:pt idx="174">
                  <c:v>35605</c:v>
                </c:pt>
                <c:pt idx="175">
                  <c:v>35606</c:v>
                </c:pt>
                <c:pt idx="176">
                  <c:v>35607</c:v>
                </c:pt>
                <c:pt idx="177">
                  <c:v>35608</c:v>
                </c:pt>
                <c:pt idx="178">
                  <c:v>35609</c:v>
                </c:pt>
                <c:pt idx="179">
                  <c:v>35610</c:v>
                </c:pt>
                <c:pt idx="180">
                  <c:v>35611</c:v>
                </c:pt>
                <c:pt idx="181">
                  <c:v>35612</c:v>
                </c:pt>
                <c:pt idx="182">
                  <c:v>35613</c:v>
                </c:pt>
                <c:pt idx="183">
                  <c:v>35614</c:v>
                </c:pt>
                <c:pt idx="184">
                  <c:v>35615</c:v>
                </c:pt>
                <c:pt idx="185">
                  <c:v>35616</c:v>
                </c:pt>
                <c:pt idx="186">
                  <c:v>35617</c:v>
                </c:pt>
                <c:pt idx="187">
                  <c:v>35618</c:v>
                </c:pt>
                <c:pt idx="188">
                  <c:v>35619</c:v>
                </c:pt>
                <c:pt idx="189">
                  <c:v>35620</c:v>
                </c:pt>
                <c:pt idx="190">
                  <c:v>35621</c:v>
                </c:pt>
                <c:pt idx="191">
                  <c:v>35622</c:v>
                </c:pt>
                <c:pt idx="192">
                  <c:v>35623</c:v>
                </c:pt>
                <c:pt idx="193">
                  <c:v>35624</c:v>
                </c:pt>
                <c:pt idx="194">
                  <c:v>35625</c:v>
                </c:pt>
                <c:pt idx="195">
                  <c:v>35626</c:v>
                </c:pt>
                <c:pt idx="196">
                  <c:v>35627</c:v>
                </c:pt>
                <c:pt idx="197">
                  <c:v>35628</c:v>
                </c:pt>
                <c:pt idx="198">
                  <c:v>35629</c:v>
                </c:pt>
                <c:pt idx="199">
                  <c:v>35630</c:v>
                </c:pt>
                <c:pt idx="200">
                  <c:v>35631</c:v>
                </c:pt>
                <c:pt idx="201">
                  <c:v>35632</c:v>
                </c:pt>
                <c:pt idx="202">
                  <c:v>35633</c:v>
                </c:pt>
                <c:pt idx="203">
                  <c:v>35634</c:v>
                </c:pt>
                <c:pt idx="204">
                  <c:v>35635</c:v>
                </c:pt>
                <c:pt idx="205">
                  <c:v>35636</c:v>
                </c:pt>
                <c:pt idx="206">
                  <c:v>35637</c:v>
                </c:pt>
                <c:pt idx="207">
                  <c:v>35638</c:v>
                </c:pt>
                <c:pt idx="208">
                  <c:v>35639</c:v>
                </c:pt>
                <c:pt idx="209">
                  <c:v>35640</c:v>
                </c:pt>
                <c:pt idx="210">
                  <c:v>35641</c:v>
                </c:pt>
                <c:pt idx="211">
                  <c:v>35642</c:v>
                </c:pt>
                <c:pt idx="212">
                  <c:v>35643</c:v>
                </c:pt>
                <c:pt idx="213">
                  <c:v>35644</c:v>
                </c:pt>
                <c:pt idx="214">
                  <c:v>35645</c:v>
                </c:pt>
                <c:pt idx="215">
                  <c:v>35646</c:v>
                </c:pt>
                <c:pt idx="216">
                  <c:v>35647</c:v>
                </c:pt>
                <c:pt idx="217">
                  <c:v>35648</c:v>
                </c:pt>
                <c:pt idx="218">
                  <c:v>35649</c:v>
                </c:pt>
                <c:pt idx="219">
                  <c:v>35650</c:v>
                </c:pt>
                <c:pt idx="220">
                  <c:v>35651</c:v>
                </c:pt>
                <c:pt idx="221">
                  <c:v>35652</c:v>
                </c:pt>
                <c:pt idx="222">
                  <c:v>35653</c:v>
                </c:pt>
                <c:pt idx="223">
                  <c:v>35654</c:v>
                </c:pt>
                <c:pt idx="224">
                  <c:v>35655</c:v>
                </c:pt>
                <c:pt idx="225">
                  <c:v>35656</c:v>
                </c:pt>
                <c:pt idx="226">
                  <c:v>35657</c:v>
                </c:pt>
                <c:pt idx="227">
                  <c:v>35658</c:v>
                </c:pt>
                <c:pt idx="228">
                  <c:v>35659</c:v>
                </c:pt>
                <c:pt idx="229">
                  <c:v>35660</c:v>
                </c:pt>
                <c:pt idx="230">
                  <c:v>35661</c:v>
                </c:pt>
                <c:pt idx="231">
                  <c:v>35662</c:v>
                </c:pt>
                <c:pt idx="232">
                  <c:v>35663</c:v>
                </c:pt>
                <c:pt idx="233">
                  <c:v>35664</c:v>
                </c:pt>
                <c:pt idx="234">
                  <c:v>35665</c:v>
                </c:pt>
                <c:pt idx="235">
                  <c:v>35666</c:v>
                </c:pt>
                <c:pt idx="236">
                  <c:v>35667</c:v>
                </c:pt>
                <c:pt idx="237">
                  <c:v>35668</c:v>
                </c:pt>
                <c:pt idx="238">
                  <c:v>35669</c:v>
                </c:pt>
                <c:pt idx="239">
                  <c:v>35670</c:v>
                </c:pt>
                <c:pt idx="240">
                  <c:v>35671</c:v>
                </c:pt>
                <c:pt idx="241">
                  <c:v>35672</c:v>
                </c:pt>
                <c:pt idx="242">
                  <c:v>35673</c:v>
                </c:pt>
                <c:pt idx="243">
                  <c:v>35674</c:v>
                </c:pt>
                <c:pt idx="244">
                  <c:v>35675</c:v>
                </c:pt>
                <c:pt idx="245">
                  <c:v>35676</c:v>
                </c:pt>
                <c:pt idx="246">
                  <c:v>35677</c:v>
                </c:pt>
                <c:pt idx="247">
                  <c:v>35678</c:v>
                </c:pt>
                <c:pt idx="248">
                  <c:v>35679</c:v>
                </c:pt>
                <c:pt idx="249">
                  <c:v>35680</c:v>
                </c:pt>
                <c:pt idx="250">
                  <c:v>35681</c:v>
                </c:pt>
                <c:pt idx="251">
                  <c:v>35682</c:v>
                </c:pt>
                <c:pt idx="252">
                  <c:v>35683</c:v>
                </c:pt>
                <c:pt idx="253">
                  <c:v>35684</c:v>
                </c:pt>
                <c:pt idx="254">
                  <c:v>35685</c:v>
                </c:pt>
                <c:pt idx="255">
                  <c:v>35686</c:v>
                </c:pt>
                <c:pt idx="256">
                  <c:v>35687</c:v>
                </c:pt>
                <c:pt idx="257">
                  <c:v>35688</c:v>
                </c:pt>
                <c:pt idx="258">
                  <c:v>35689</c:v>
                </c:pt>
                <c:pt idx="259">
                  <c:v>35690</c:v>
                </c:pt>
                <c:pt idx="260">
                  <c:v>35691</c:v>
                </c:pt>
                <c:pt idx="261">
                  <c:v>35692</c:v>
                </c:pt>
                <c:pt idx="262">
                  <c:v>35693</c:v>
                </c:pt>
                <c:pt idx="263">
                  <c:v>35694</c:v>
                </c:pt>
                <c:pt idx="264">
                  <c:v>35695</c:v>
                </c:pt>
                <c:pt idx="265">
                  <c:v>35696</c:v>
                </c:pt>
                <c:pt idx="266">
                  <c:v>35697</c:v>
                </c:pt>
                <c:pt idx="267">
                  <c:v>35698</c:v>
                </c:pt>
                <c:pt idx="268">
                  <c:v>35699</c:v>
                </c:pt>
                <c:pt idx="269">
                  <c:v>35700</c:v>
                </c:pt>
                <c:pt idx="270">
                  <c:v>35701</c:v>
                </c:pt>
                <c:pt idx="271">
                  <c:v>35702</c:v>
                </c:pt>
                <c:pt idx="272">
                  <c:v>35703</c:v>
                </c:pt>
                <c:pt idx="273">
                  <c:v>35704</c:v>
                </c:pt>
                <c:pt idx="274">
                  <c:v>35705</c:v>
                </c:pt>
                <c:pt idx="275">
                  <c:v>35706</c:v>
                </c:pt>
                <c:pt idx="276">
                  <c:v>35707</c:v>
                </c:pt>
                <c:pt idx="277">
                  <c:v>35708</c:v>
                </c:pt>
                <c:pt idx="278">
                  <c:v>35709</c:v>
                </c:pt>
                <c:pt idx="279">
                  <c:v>35710</c:v>
                </c:pt>
                <c:pt idx="280">
                  <c:v>35711</c:v>
                </c:pt>
                <c:pt idx="281">
                  <c:v>35712</c:v>
                </c:pt>
                <c:pt idx="282">
                  <c:v>35713</c:v>
                </c:pt>
                <c:pt idx="283">
                  <c:v>35714</c:v>
                </c:pt>
                <c:pt idx="284">
                  <c:v>35715</c:v>
                </c:pt>
                <c:pt idx="285">
                  <c:v>35716</c:v>
                </c:pt>
                <c:pt idx="286">
                  <c:v>35717</c:v>
                </c:pt>
                <c:pt idx="287">
                  <c:v>35718</c:v>
                </c:pt>
                <c:pt idx="288">
                  <c:v>35719</c:v>
                </c:pt>
                <c:pt idx="289">
                  <c:v>35720</c:v>
                </c:pt>
                <c:pt idx="290">
                  <c:v>35721</c:v>
                </c:pt>
                <c:pt idx="291">
                  <c:v>35722</c:v>
                </c:pt>
                <c:pt idx="292">
                  <c:v>35723</c:v>
                </c:pt>
                <c:pt idx="293">
                  <c:v>35724</c:v>
                </c:pt>
                <c:pt idx="294">
                  <c:v>35725</c:v>
                </c:pt>
                <c:pt idx="295">
                  <c:v>35726</c:v>
                </c:pt>
                <c:pt idx="296">
                  <c:v>35727</c:v>
                </c:pt>
                <c:pt idx="297">
                  <c:v>35728</c:v>
                </c:pt>
                <c:pt idx="298">
                  <c:v>35729</c:v>
                </c:pt>
                <c:pt idx="299">
                  <c:v>35730</c:v>
                </c:pt>
                <c:pt idx="300">
                  <c:v>35731</c:v>
                </c:pt>
                <c:pt idx="301">
                  <c:v>35732</c:v>
                </c:pt>
                <c:pt idx="302">
                  <c:v>35733</c:v>
                </c:pt>
                <c:pt idx="303">
                  <c:v>35734</c:v>
                </c:pt>
                <c:pt idx="304">
                  <c:v>35735</c:v>
                </c:pt>
                <c:pt idx="305">
                  <c:v>35736</c:v>
                </c:pt>
                <c:pt idx="306">
                  <c:v>35737</c:v>
                </c:pt>
                <c:pt idx="307">
                  <c:v>35738</c:v>
                </c:pt>
                <c:pt idx="308">
                  <c:v>35739</c:v>
                </c:pt>
                <c:pt idx="309">
                  <c:v>35740</c:v>
                </c:pt>
                <c:pt idx="310">
                  <c:v>35741</c:v>
                </c:pt>
                <c:pt idx="311">
                  <c:v>35742</c:v>
                </c:pt>
                <c:pt idx="312">
                  <c:v>35743</c:v>
                </c:pt>
                <c:pt idx="313">
                  <c:v>35744</c:v>
                </c:pt>
                <c:pt idx="314">
                  <c:v>35745</c:v>
                </c:pt>
                <c:pt idx="315">
                  <c:v>35746</c:v>
                </c:pt>
                <c:pt idx="316">
                  <c:v>35747</c:v>
                </c:pt>
                <c:pt idx="317">
                  <c:v>35748</c:v>
                </c:pt>
                <c:pt idx="318">
                  <c:v>35749</c:v>
                </c:pt>
                <c:pt idx="319">
                  <c:v>35750</c:v>
                </c:pt>
                <c:pt idx="320">
                  <c:v>35751</c:v>
                </c:pt>
                <c:pt idx="321">
                  <c:v>35752</c:v>
                </c:pt>
                <c:pt idx="322">
                  <c:v>35753</c:v>
                </c:pt>
                <c:pt idx="323">
                  <c:v>35754</c:v>
                </c:pt>
                <c:pt idx="324">
                  <c:v>35755</c:v>
                </c:pt>
                <c:pt idx="325">
                  <c:v>35756</c:v>
                </c:pt>
                <c:pt idx="326">
                  <c:v>35757</c:v>
                </c:pt>
                <c:pt idx="327">
                  <c:v>35758</c:v>
                </c:pt>
                <c:pt idx="328">
                  <c:v>35759</c:v>
                </c:pt>
                <c:pt idx="329">
                  <c:v>35760</c:v>
                </c:pt>
                <c:pt idx="330">
                  <c:v>35761</c:v>
                </c:pt>
                <c:pt idx="331">
                  <c:v>35762</c:v>
                </c:pt>
                <c:pt idx="332">
                  <c:v>35763</c:v>
                </c:pt>
                <c:pt idx="333">
                  <c:v>35764</c:v>
                </c:pt>
                <c:pt idx="334">
                  <c:v>35765</c:v>
                </c:pt>
                <c:pt idx="335">
                  <c:v>35766</c:v>
                </c:pt>
                <c:pt idx="336">
                  <c:v>35767</c:v>
                </c:pt>
                <c:pt idx="337">
                  <c:v>35768</c:v>
                </c:pt>
                <c:pt idx="338">
                  <c:v>35769</c:v>
                </c:pt>
                <c:pt idx="339">
                  <c:v>35770</c:v>
                </c:pt>
                <c:pt idx="340">
                  <c:v>35771</c:v>
                </c:pt>
                <c:pt idx="341">
                  <c:v>35772</c:v>
                </c:pt>
                <c:pt idx="342">
                  <c:v>35773</c:v>
                </c:pt>
                <c:pt idx="343">
                  <c:v>35774</c:v>
                </c:pt>
                <c:pt idx="344">
                  <c:v>35775</c:v>
                </c:pt>
                <c:pt idx="345">
                  <c:v>35776</c:v>
                </c:pt>
                <c:pt idx="346">
                  <c:v>35777</c:v>
                </c:pt>
                <c:pt idx="347">
                  <c:v>35778</c:v>
                </c:pt>
                <c:pt idx="348">
                  <c:v>35779</c:v>
                </c:pt>
                <c:pt idx="349">
                  <c:v>35780</c:v>
                </c:pt>
                <c:pt idx="350">
                  <c:v>35781</c:v>
                </c:pt>
                <c:pt idx="351">
                  <c:v>35782</c:v>
                </c:pt>
                <c:pt idx="352">
                  <c:v>35783</c:v>
                </c:pt>
                <c:pt idx="353">
                  <c:v>35784</c:v>
                </c:pt>
                <c:pt idx="354">
                  <c:v>35785</c:v>
                </c:pt>
                <c:pt idx="355">
                  <c:v>35786</c:v>
                </c:pt>
                <c:pt idx="356">
                  <c:v>35787</c:v>
                </c:pt>
                <c:pt idx="357">
                  <c:v>35788</c:v>
                </c:pt>
                <c:pt idx="358">
                  <c:v>35789</c:v>
                </c:pt>
                <c:pt idx="359">
                  <c:v>35790</c:v>
                </c:pt>
                <c:pt idx="360">
                  <c:v>35791</c:v>
                </c:pt>
                <c:pt idx="361">
                  <c:v>35792</c:v>
                </c:pt>
                <c:pt idx="362">
                  <c:v>35793</c:v>
                </c:pt>
                <c:pt idx="363">
                  <c:v>35794</c:v>
                </c:pt>
                <c:pt idx="364">
                  <c:v>35795</c:v>
                </c:pt>
                <c:pt idx="365">
                  <c:v>35796</c:v>
                </c:pt>
                <c:pt idx="366">
                  <c:v>35797</c:v>
                </c:pt>
                <c:pt idx="367">
                  <c:v>35798</c:v>
                </c:pt>
                <c:pt idx="368">
                  <c:v>35799</c:v>
                </c:pt>
                <c:pt idx="369">
                  <c:v>35800</c:v>
                </c:pt>
                <c:pt idx="370">
                  <c:v>35801</c:v>
                </c:pt>
                <c:pt idx="371">
                  <c:v>35802</c:v>
                </c:pt>
                <c:pt idx="372">
                  <c:v>35803</c:v>
                </c:pt>
                <c:pt idx="373">
                  <c:v>35804</c:v>
                </c:pt>
                <c:pt idx="374">
                  <c:v>35805</c:v>
                </c:pt>
                <c:pt idx="375">
                  <c:v>35806</c:v>
                </c:pt>
                <c:pt idx="376">
                  <c:v>35807</c:v>
                </c:pt>
                <c:pt idx="377">
                  <c:v>35808</c:v>
                </c:pt>
                <c:pt idx="378">
                  <c:v>35809</c:v>
                </c:pt>
                <c:pt idx="379">
                  <c:v>35810</c:v>
                </c:pt>
                <c:pt idx="380">
                  <c:v>35811</c:v>
                </c:pt>
                <c:pt idx="381">
                  <c:v>35812</c:v>
                </c:pt>
                <c:pt idx="382">
                  <c:v>35813</c:v>
                </c:pt>
                <c:pt idx="383">
                  <c:v>35814</c:v>
                </c:pt>
                <c:pt idx="384">
                  <c:v>35815</c:v>
                </c:pt>
                <c:pt idx="385">
                  <c:v>35816</c:v>
                </c:pt>
                <c:pt idx="386">
                  <c:v>35817</c:v>
                </c:pt>
                <c:pt idx="387">
                  <c:v>35818</c:v>
                </c:pt>
                <c:pt idx="388">
                  <c:v>35819</c:v>
                </c:pt>
                <c:pt idx="389">
                  <c:v>35820</c:v>
                </c:pt>
                <c:pt idx="390">
                  <c:v>35821</c:v>
                </c:pt>
                <c:pt idx="391">
                  <c:v>35822</c:v>
                </c:pt>
                <c:pt idx="392">
                  <c:v>35823</c:v>
                </c:pt>
                <c:pt idx="393">
                  <c:v>35824</c:v>
                </c:pt>
                <c:pt idx="394">
                  <c:v>35825</c:v>
                </c:pt>
                <c:pt idx="395">
                  <c:v>35826</c:v>
                </c:pt>
                <c:pt idx="396">
                  <c:v>35827</c:v>
                </c:pt>
                <c:pt idx="397">
                  <c:v>35828</c:v>
                </c:pt>
                <c:pt idx="398">
                  <c:v>35829</c:v>
                </c:pt>
                <c:pt idx="399">
                  <c:v>35830</c:v>
                </c:pt>
                <c:pt idx="400">
                  <c:v>35831</c:v>
                </c:pt>
                <c:pt idx="401">
                  <c:v>35832</c:v>
                </c:pt>
                <c:pt idx="402">
                  <c:v>35833</c:v>
                </c:pt>
                <c:pt idx="403">
                  <c:v>35834</c:v>
                </c:pt>
                <c:pt idx="404">
                  <c:v>35835</c:v>
                </c:pt>
                <c:pt idx="405">
                  <c:v>35836</c:v>
                </c:pt>
                <c:pt idx="406">
                  <c:v>35837</c:v>
                </c:pt>
                <c:pt idx="407">
                  <c:v>35838</c:v>
                </c:pt>
                <c:pt idx="408">
                  <c:v>35839</c:v>
                </c:pt>
                <c:pt idx="409">
                  <c:v>35840</c:v>
                </c:pt>
                <c:pt idx="410">
                  <c:v>35841</c:v>
                </c:pt>
                <c:pt idx="411">
                  <c:v>35842</c:v>
                </c:pt>
                <c:pt idx="412">
                  <c:v>35843</c:v>
                </c:pt>
                <c:pt idx="413">
                  <c:v>35844</c:v>
                </c:pt>
                <c:pt idx="414">
                  <c:v>35845</c:v>
                </c:pt>
                <c:pt idx="415">
                  <c:v>35846</c:v>
                </c:pt>
                <c:pt idx="416">
                  <c:v>35847</c:v>
                </c:pt>
                <c:pt idx="417">
                  <c:v>35848</c:v>
                </c:pt>
                <c:pt idx="418">
                  <c:v>35849</c:v>
                </c:pt>
                <c:pt idx="419">
                  <c:v>35850</c:v>
                </c:pt>
                <c:pt idx="420">
                  <c:v>35851</c:v>
                </c:pt>
                <c:pt idx="421">
                  <c:v>35852</c:v>
                </c:pt>
                <c:pt idx="422">
                  <c:v>35853</c:v>
                </c:pt>
                <c:pt idx="423">
                  <c:v>35854</c:v>
                </c:pt>
                <c:pt idx="424">
                  <c:v>35855</c:v>
                </c:pt>
                <c:pt idx="425">
                  <c:v>35856</c:v>
                </c:pt>
                <c:pt idx="426">
                  <c:v>35857</c:v>
                </c:pt>
                <c:pt idx="427">
                  <c:v>35858</c:v>
                </c:pt>
                <c:pt idx="428">
                  <c:v>35859</c:v>
                </c:pt>
                <c:pt idx="429">
                  <c:v>35860</c:v>
                </c:pt>
                <c:pt idx="430">
                  <c:v>35861</c:v>
                </c:pt>
                <c:pt idx="431">
                  <c:v>35862</c:v>
                </c:pt>
                <c:pt idx="432">
                  <c:v>35863</c:v>
                </c:pt>
                <c:pt idx="433">
                  <c:v>35864</c:v>
                </c:pt>
                <c:pt idx="434">
                  <c:v>35865</c:v>
                </c:pt>
                <c:pt idx="435">
                  <c:v>35866</c:v>
                </c:pt>
                <c:pt idx="436">
                  <c:v>35867</c:v>
                </c:pt>
                <c:pt idx="437">
                  <c:v>35868</c:v>
                </c:pt>
                <c:pt idx="438">
                  <c:v>35869</c:v>
                </c:pt>
                <c:pt idx="439">
                  <c:v>35870</c:v>
                </c:pt>
                <c:pt idx="440">
                  <c:v>35871</c:v>
                </c:pt>
                <c:pt idx="441">
                  <c:v>35872</c:v>
                </c:pt>
                <c:pt idx="442">
                  <c:v>35873</c:v>
                </c:pt>
                <c:pt idx="443">
                  <c:v>35874</c:v>
                </c:pt>
                <c:pt idx="444">
                  <c:v>35875</c:v>
                </c:pt>
                <c:pt idx="445">
                  <c:v>35876</c:v>
                </c:pt>
                <c:pt idx="446">
                  <c:v>35877</c:v>
                </c:pt>
                <c:pt idx="447">
                  <c:v>35878</c:v>
                </c:pt>
                <c:pt idx="448">
                  <c:v>35879</c:v>
                </c:pt>
                <c:pt idx="449">
                  <c:v>35880</c:v>
                </c:pt>
                <c:pt idx="450">
                  <c:v>35881</c:v>
                </c:pt>
                <c:pt idx="451">
                  <c:v>35882</c:v>
                </c:pt>
                <c:pt idx="452">
                  <c:v>35883</c:v>
                </c:pt>
                <c:pt idx="453">
                  <c:v>35884</c:v>
                </c:pt>
                <c:pt idx="454">
                  <c:v>35885</c:v>
                </c:pt>
                <c:pt idx="455">
                  <c:v>35886</c:v>
                </c:pt>
                <c:pt idx="456">
                  <c:v>35887</c:v>
                </c:pt>
                <c:pt idx="457">
                  <c:v>35888</c:v>
                </c:pt>
                <c:pt idx="458">
                  <c:v>35889</c:v>
                </c:pt>
                <c:pt idx="459">
                  <c:v>35890</c:v>
                </c:pt>
                <c:pt idx="460">
                  <c:v>35891</c:v>
                </c:pt>
                <c:pt idx="461">
                  <c:v>35892</c:v>
                </c:pt>
                <c:pt idx="462">
                  <c:v>35893</c:v>
                </c:pt>
                <c:pt idx="463">
                  <c:v>35894</c:v>
                </c:pt>
                <c:pt idx="464">
                  <c:v>35895</c:v>
                </c:pt>
                <c:pt idx="465">
                  <c:v>35896</c:v>
                </c:pt>
                <c:pt idx="466">
                  <c:v>35897</c:v>
                </c:pt>
                <c:pt idx="467">
                  <c:v>35898</c:v>
                </c:pt>
                <c:pt idx="468">
                  <c:v>35899</c:v>
                </c:pt>
                <c:pt idx="469">
                  <c:v>35900</c:v>
                </c:pt>
                <c:pt idx="470">
                  <c:v>35901</c:v>
                </c:pt>
                <c:pt idx="471">
                  <c:v>35902</c:v>
                </c:pt>
                <c:pt idx="472">
                  <c:v>35903</c:v>
                </c:pt>
                <c:pt idx="473">
                  <c:v>35904</c:v>
                </c:pt>
                <c:pt idx="474">
                  <c:v>35905</c:v>
                </c:pt>
                <c:pt idx="475">
                  <c:v>35906</c:v>
                </c:pt>
                <c:pt idx="476">
                  <c:v>35907</c:v>
                </c:pt>
                <c:pt idx="477">
                  <c:v>35908</c:v>
                </c:pt>
                <c:pt idx="478">
                  <c:v>35909</c:v>
                </c:pt>
                <c:pt idx="479">
                  <c:v>35910</c:v>
                </c:pt>
                <c:pt idx="480">
                  <c:v>35911</c:v>
                </c:pt>
                <c:pt idx="481">
                  <c:v>35912</c:v>
                </c:pt>
                <c:pt idx="482">
                  <c:v>35913</c:v>
                </c:pt>
                <c:pt idx="483">
                  <c:v>35914</c:v>
                </c:pt>
                <c:pt idx="484">
                  <c:v>35915</c:v>
                </c:pt>
                <c:pt idx="485">
                  <c:v>35916</c:v>
                </c:pt>
                <c:pt idx="486">
                  <c:v>35917</c:v>
                </c:pt>
                <c:pt idx="487">
                  <c:v>35918</c:v>
                </c:pt>
                <c:pt idx="488">
                  <c:v>35919</c:v>
                </c:pt>
                <c:pt idx="489">
                  <c:v>35920</c:v>
                </c:pt>
                <c:pt idx="490">
                  <c:v>35921</c:v>
                </c:pt>
                <c:pt idx="491">
                  <c:v>35922</c:v>
                </c:pt>
                <c:pt idx="492">
                  <c:v>35923</c:v>
                </c:pt>
                <c:pt idx="493">
                  <c:v>35924</c:v>
                </c:pt>
                <c:pt idx="494">
                  <c:v>35925</c:v>
                </c:pt>
                <c:pt idx="495">
                  <c:v>35926</c:v>
                </c:pt>
                <c:pt idx="496">
                  <c:v>35927</c:v>
                </c:pt>
                <c:pt idx="497">
                  <c:v>35928</c:v>
                </c:pt>
                <c:pt idx="498">
                  <c:v>35929</c:v>
                </c:pt>
                <c:pt idx="499">
                  <c:v>35930</c:v>
                </c:pt>
                <c:pt idx="500">
                  <c:v>35931</c:v>
                </c:pt>
                <c:pt idx="501">
                  <c:v>35932</c:v>
                </c:pt>
                <c:pt idx="502">
                  <c:v>35933</c:v>
                </c:pt>
                <c:pt idx="503">
                  <c:v>35934</c:v>
                </c:pt>
                <c:pt idx="504">
                  <c:v>35935</c:v>
                </c:pt>
                <c:pt idx="505">
                  <c:v>35936</c:v>
                </c:pt>
                <c:pt idx="506">
                  <c:v>35937</c:v>
                </c:pt>
                <c:pt idx="507">
                  <c:v>35938</c:v>
                </c:pt>
                <c:pt idx="508">
                  <c:v>35939</c:v>
                </c:pt>
                <c:pt idx="509">
                  <c:v>35940</c:v>
                </c:pt>
                <c:pt idx="510">
                  <c:v>35941</c:v>
                </c:pt>
                <c:pt idx="511">
                  <c:v>35942</c:v>
                </c:pt>
                <c:pt idx="512">
                  <c:v>35943</c:v>
                </c:pt>
                <c:pt idx="513">
                  <c:v>35944</c:v>
                </c:pt>
                <c:pt idx="514">
                  <c:v>35945</c:v>
                </c:pt>
                <c:pt idx="515">
                  <c:v>35946</c:v>
                </c:pt>
                <c:pt idx="516">
                  <c:v>35947</c:v>
                </c:pt>
                <c:pt idx="517">
                  <c:v>35948</c:v>
                </c:pt>
                <c:pt idx="518">
                  <c:v>35949</c:v>
                </c:pt>
                <c:pt idx="519">
                  <c:v>35950</c:v>
                </c:pt>
                <c:pt idx="520">
                  <c:v>35951</c:v>
                </c:pt>
                <c:pt idx="521">
                  <c:v>35952</c:v>
                </c:pt>
                <c:pt idx="522">
                  <c:v>35953</c:v>
                </c:pt>
                <c:pt idx="523">
                  <c:v>35954</c:v>
                </c:pt>
                <c:pt idx="524">
                  <c:v>35955</c:v>
                </c:pt>
                <c:pt idx="525">
                  <c:v>35956</c:v>
                </c:pt>
                <c:pt idx="526">
                  <c:v>35957</c:v>
                </c:pt>
                <c:pt idx="527">
                  <c:v>35958</c:v>
                </c:pt>
                <c:pt idx="528">
                  <c:v>35959</c:v>
                </c:pt>
                <c:pt idx="529">
                  <c:v>35960</c:v>
                </c:pt>
                <c:pt idx="530">
                  <c:v>35961</c:v>
                </c:pt>
                <c:pt idx="531">
                  <c:v>35962</c:v>
                </c:pt>
                <c:pt idx="532">
                  <c:v>35963</c:v>
                </c:pt>
                <c:pt idx="533">
                  <c:v>35964</c:v>
                </c:pt>
                <c:pt idx="534">
                  <c:v>35965</c:v>
                </c:pt>
                <c:pt idx="535">
                  <c:v>35966</c:v>
                </c:pt>
                <c:pt idx="536">
                  <c:v>35967</c:v>
                </c:pt>
                <c:pt idx="537">
                  <c:v>35968</c:v>
                </c:pt>
                <c:pt idx="538">
                  <c:v>35969</c:v>
                </c:pt>
                <c:pt idx="539">
                  <c:v>35970</c:v>
                </c:pt>
                <c:pt idx="540">
                  <c:v>35971</c:v>
                </c:pt>
                <c:pt idx="541">
                  <c:v>35972</c:v>
                </c:pt>
                <c:pt idx="542">
                  <c:v>35973</c:v>
                </c:pt>
                <c:pt idx="543">
                  <c:v>35974</c:v>
                </c:pt>
                <c:pt idx="544">
                  <c:v>35975</c:v>
                </c:pt>
                <c:pt idx="545">
                  <c:v>35976</c:v>
                </c:pt>
                <c:pt idx="546">
                  <c:v>35977</c:v>
                </c:pt>
                <c:pt idx="547">
                  <c:v>35978</c:v>
                </c:pt>
                <c:pt idx="548">
                  <c:v>35979</c:v>
                </c:pt>
                <c:pt idx="549">
                  <c:v>35980</c:v>
                </c:pt>
                <c:pt idx="550">
                  <c:v>35981</c:v>
                </c:pt>
                <c:pt idx="551">
                  <c:v>35982</c:v>
                </c:pt>
                <c:pt idx="552">
                  <c:v>35983</c:v>
                </c:pt>
                <c:pt idx="553">
                  <c:v>35984</c:v>
                </c:pt>
                <c:pt idx="554">
                  <c:v>35985</c:v>
                </c:pt>
                <c:pt idx="555">
                  <c:v>35986</c:v>
                </c:pt>
                <c:pt idx="556">
                  <c:v>35987</c:v>
                </c:pt>
                <c:pt idx="557">
                  <c:v>35988</c:v>
                </c:pt>
                <c:pt idx="558">
                  <c:v>35989</c:v>
                </c:pt>
                <c:pt idx="559">
                  <c:v>35990</c:v>
                </c:pt>
                <c:pt idx="560">
                  <c:v>35991</c:v>
                </c:pt>
                <c:pt idx="561">
                  <c:v>35992</c:v>
                </c:pt>
                <c:pt idx="562">
                  <c:v>35993</c:v>
                </c:pt>
                <c:pt idx="563">
                  <c:v>35994</c:v>
                </c:pt>
                <c:pt idx="564">
                  <c:v>35995</c:v>
                </c:pt>
                <c:pt idx="565">
                  <c:v>35996</c:v>
                </c:pt>
                <c:pt idx="566">
                  <c:v>35997</c:v>
                </c:pt>
                <c:pt idx="567">
                  <c:v>35998</c:v>
                </c:pt>
                <c:pt idx="568">
                  <c:v>35999</c:v>
                </c:pt>
                <c:pt idx="569">
                  <c:v>36000</c:v>
                </c:pt>
                <c:pt idx="570">
                  <c:v>36001</c:v>
                </c:pt>
                <c:pt idx="571">
                  <c:v>36002</c:v>
                </c:pt>
                <c:pt idx="572">
                  <c:v>36003</c:v>
                </c:pt>
                <c:pt idx="573">
                  <c:v>36004</c:v>
                </c:pt>
                <c:pt idx="574">
                  <c:v>36005</c:v>
                </c:pt>
                <c:pt idx="575">
                  <c:v>36006</c:v>
                </c:pt>
                <c:pt idx="576">
                  <c:v>36007</c:v>
                </c:pt>
                <c:pt idx="577">
                  <c:v>36008</c:v>
                </c:pt>
                <c:pt idx="578">
                  <c:v>36009</c:v>
                </c:pt>
                <c:pt idx="579">
                  <c:v>36010</c:v>
                </c:pt>
                <c:pt idx="580">
                  <c:v>36011</c:v>
                </c:pt>
                <c:pt idx="581">
                  <c:v>36012</c:v>
                </c:pt>
                <c:pt idx="582">
                  <c:v>36013</c:v>
                </c:pt>
                <c:pt idx="583">
                  <c:v>36014</c:v>
                </c:pt>
                <c:pt idx="584">
                  <c:v>36015</c:v>
                </c:pt>
                <c:pt idx="585">
                  <c:v>36016</c:v>
                </c:pt>
                <c:pt idx="586">
                  <c:v>36017</c:v>
                </c:pt>
                <c:pt idx="587">
                  <c:v>36018</c:v>
                </c:pt>
                <c:pt idx="588">
                  <c:v>36019</c:v>
                </c:pt>
                <c:pt idx="589">
                  <c:v>36020</c:v>
                </c:pt>
                <c:pt idx="590">
                  <c:v>36021</c:v>
                </c:pt>
                <c:pt idx="591">
                  <c:v>36022</c:v>
                </c:pt>
                <c:pt idx="592">
                  <c:v>36023</c:v>
                </c:pt>
                <c:pt idx="593">
                  <c:v>36024</c:v>
                </c:pt>
                <c:pt idx="594">
                  <c:v>36025</c:v>
                </c:pt>
                <c:pt idx="595">
                  <c:v>36026</c:v>
                </c:pt>
                <c:pt idx="596">
                  <c:v>36027</c:v>
                </c:pt>
                <c:pt idx="597">
                  <c:v>36028</c:v>
                </c:pt>
                <c:pt idx="598">
                  <c:v>36029</c:v>
                </c:pt>
                <c:pt idx="599">
                  <c:v>36030</c:v>
                </c:pt>
                <c:pt idx="600">
                  <c:v>36031</c:v>
                </c:pt>
                <c:pt idx="601">
                  <c:v>36032</c:v>
                </c:pt>
                <c:pt idx="602">
                  <c:v>36033</c:v>
                </c:pt>
                <c:pt idx="603">
                  <c:v>36034</c:v>
                </c:pt>
                <c:pt idx="604">
                  <c:v>36035</c:v>
                </c:pt>
                <c:pt idx="605">
                  <c:v>36036</c:v>
                </c:pt>
                <c:pt idx="606">
                  <c:v>36037</c:v>
                </c:pt>
                <c:pt idx="607">
                  <c:v>36038</c:v>
                </c:pt>
                <c:pt idx="608">
                  <c:v>36039</c:v>
                </c:pt>
                <c:pt idx="609">
                  <c:v>36040</c:v>
                </c:pt>
                <c:pt idx="610">
                  <c:v>36041</c:v>
                </c:pt>
                <c:pt idx="611">
                  <c:v>36042</c:v>
                </c:pt>
                <c:pt idx="612">
                  <c:v>36043</c:v>
                </c:pt>
                <c:pt idx="613">
                  <c:v>36044</c:v>
                </c:pt>
                <c:pt idx="614">
                  <c:v>36045</c:v>
                </c:pt>
                <c:pt idx="615">
                  <c:v>36046</c:v>
                </c:pt>
                <c:pt idx="616">
                  <c:v>36047</c:v>
                </c:pt>
                <c:pt idx="617">
                  <c:v>36048</c:v>
                </c:pt>
                <c:pt idx="618">
                  <c:v>36049</c:v>
                </c:pt>
                <c:pt idx="619">
                  <c:v>36050</c:v>
                </c:pt>
                <c:pt idx="620">
                  <c:v>36051</c:v>
                </c:pt>
                <c:pt idx="621">
                  <c:v>36052</c:v>
                </c:pt>
                <c:pt idx="622">
                  <c:v>36053</c:v>
                </c:pt>
                <c:pt idx="623">
                  <c:v>36054</c:v>
                </c:pt>
                <c:pt idx="624">
                  <c:v>36055</c:v>
                </c:pt>
                <c:pt idx="625">
                  <c:v>36056</c:v>
                </c:pt>
                <c:pt idx="626">
                  <c:v>36057</c:v>
                </c:pt>
                <c:pt idx="627">
                  <c:v>36058</c:v>
                </c:pt>
                <c:pt idx="628">
                  <c:v>36059</c:v>
                </c:pt>
                <c:pt idx="629">
                  <c:v>36060</c:v>
                </c:pt>
                <c:pt idx="630">
                  <c:v>36061</c:v>
                </c:pt>
                <c:pt idx="631">
                  <c:v>36062</c:v>
                </c:pt>
                <c:pt idx="632">
                  <c:v>36063</c:v>
                </c:pt>
                <c:pt idx="633">
                  <c:v>36064</c:v>
                </c:pt>
                <c:pt idx="634">
                  <c:v>36065</c:v>
                </c:pt>
                <c:pt idx="635">
                  <c:v>36066</c:v>
                </c:pt>
                <c:pt idx="636">
                  <c:v>36067</c:v>
                </c:pt>
                <c:pt idx="637">
                  <c:v>36068</c:v>
                </c:pt>
                <c:pt idx="638">
                  <c:v>36069</c:v>
                </c:pt>
                <c:pt idx="639">
                  <c:v>36070</c:v>
                </c:pt>
                <c:pt idx="640">
                  <c:v>36071</c:v>
                </c:pt>
                <c:pt idx="641">
                  <c:v>36072</c:v>
                </c:pt>
                <c:pt idx="642">
                  <c:v>36073</c:v>
                </c:pt>
                <c:pt idx="643">
                  <c:v>36074</c:v>
                </c:pt>
                <c:pt idx="644">
                  <c:v>36075</c:v>
                </c:pt>
                <c:pt idx="645">
                  <c:v>36076</c:v>
                </c:pt>
                <c:pt idx="646">
                  <c:v>36077</c:v>
                </c:pt>
                <c:pt idx="647">
                  <c:v>36078</c:v>
                </c:pt>
                <c:pt idx="648">
                  <c:v>36079</c:v>
                </c:pt>
                <c:pt idx="649">
                  <c:v>36080</c:v>
                </c:pt>
                <c:pt idx="650">
                  <c:v>36081</c:v>
                </c:pt>
                <c:pt idx="651">
                  <c:v>36082</c:v>
                </c:pt>
                <c:pt idx="652">
                  <c:v>36083</c:v>
                </c:pt>
                <c:pt idx="653">
                  <c:v>36084</c:v>
                </c:pt>
                <c:pt idx="654">
                  <c:v>36085</c:v>
                </c:pt>
                <c:pt idx="655">
                  <c:v>36086</c:v>
                </c:pt>
                <c:pt idx="656">
                  <c:v>36087</c:v>
                </c:pt>
                <c:pt idx="657">
                  <c:v>36088</c:v>
                </c:pt>
                <c:pt idx="658">
                  <c:v>36089</c:v>
                </c:pt>
                <c:pt idx="659">
                  <c:v>36090</c:v>
                </c:pt>
                <c:pt idx="660">
                  <c:v>36091</c:v>
                </c:pt>
                <c:pt idx="661">
                  <c:v>36092</c:v>
                </c:pt>
                <c:pt idx="662">
                  <c:v>36093</c:v>
                </c:pt>
                <c:pt idx="663">
                  <c:v>36094</c:v>
                </c:pt>
                <c:pt idx="664">
                  <c:v>36095</c:v>
                </c:pt>
                <c:pt idx="665">
                  <c:v>36096</c:v>
                </c:pt>
                <c:pt idx="666">
                  <c:v>36097</c:v>
                </c:pt>
                <c:pt idx="667">
                  <c:v>36098</c:v>
                </c:pt>
                <c:pt idx="668">
                  <c:v>36099</c:v>
                </c:pt>
                <c:pt idx="669">
                  <c:v>36100</c:v>
                </c:pt>
                <c:pt idx="670">
                  <c:v>36101</c:v>
                </c:pt>
                <c:pt idx="671">
                  <c:v>36102</c:v>
                </c:pt>
                <c:pt idx="672">
                  <c:v>36103</c:v>
                </c:pt>
                <c:pt idx="673">
                  <c:v>36104</c:v>
                </c:pt>
                <c:pt idx="674">
                  <c:v>36105</c:v>
                </c:pt>
                <c:pt idx="675">
                  <c:v>36106</c:v>
                </c:pt>
                <c:pt idx="676">
                  <c:v>36107</c:v>
                </c:pt>
                <c:pt idx="677">
                  <c:v>36108</c:v>
                </c:pt>
                <c:pt idx="678">
                  <c:v>36109</c:v>
                </c:pt>
                <c:pt idx="679">
                  <c:v>36110</c:v>
                </c:pt>
                <c:pt idx="680">
                  <c:v>36111</c:v>
                </c:pt>
                <c:pt idx="681">
                  <c:v>36112</c:v>
                </c:pt>
                <c:pt idx="682">
                  <c:v>36113</c:v>
                </c:pt>
                <c:pt idx="683">
                  <c:v>36114</c:v>
                </c:pt>
                <c:pt idx="684">
                  <c:v>36115</c:v>
                </c:pt>
                <c:pt idx="685">
                  <c:v>36116</c:v>
                </c:pt>
                <c:pt idx="686">
                  <c:v>36117</c:v>
                </c:pt>
                <c:pt idx="687">
                  <c:v>36118</c:v>
                </c:pt>
                <c:pt idx="688">
                  <c:v>36119</c:v>
                </c:pt>
                <c:pt idx="689">
                  <c:v>36120</c:v>
                </c:pt>
                <c:pt idx="690">
                  <c:v>36121</c:v>
                </c:pt>
                <c:pt idx="691">
                  <c:v>36122</c:v>
                </c:pt>
                <c:pt idx="692">
                  <c:v>36123</c:v>
                </c:pt>
                <c:pt idx="693">
                  <c:v>36124</c:v>
                </c:pt>
                <c:pt idx="694">
                  <c:v>36125</c:v>
                </c:pt>
                <c:pt idx="695">
                  <c:v>36126</c:v>
                </c:pt>
                <c:pt idx="696">
                  <c:v>36127</c:v>
                </c:pt>
                <c:pt idx="697">
                  <c:v>36128</c:v>
                </c:pt>
                <c:pt idx="698">
                  <c:v>36129</c:v>
                </c:pt>
                <c:pt idx="699">
                  <c:v>36130</c:v>
                </c:pt>
                <c:pt idx="700">
                  <c:v>36131</c:v>
                </c:pt>
                <c:pt idx="701">
                  <c:v>36132</c:v>
                </c:pt>
                <c:pt idx="702">
                  <c:v>36133</c:v>
                </c:pt>
                <c:pt idx="703">
                  <c:v>36134</c:v>
                </c:pt>
                <c:pt idx="704">
                  <c:v>36135</c:v>
                </c:pt>
                <c:pt idx="705">
                  <c:v>36136</c:v>
                </c:pt>
                <c:pt idx="706">
                  <c:v>36137</c:v>
                </c:pt>
                <c:pt idx="707">
                  <c:v>36138</c:v>
                </c:pt>
                <c:pt idx="708">
                  <c:v>36139</c:v>
                </c:pt>
                <c:pt idx="709">
                  <c:v>36140</c:v>
                </c:pt>
                <c:pt idx="710">
                  <c:v>36141</c:v>
                </c:pt>
                <c:pt idx="711">
                  <c:v>36142</c:v>
                </c:pt>
                <c:pt idx="712">
                  <c:v>36143</c:v>
                </c:pt>
                <c:pt idx="713">
                  <c:v>36144</c:v>
                </c:pt>
                <c:pt idx="714">
                  <c:v>36145</c:v>
                </c:pt>
                <c:pt idx="715">
                  <c:v>36146</c:v>
                </c:pt>
                <c:pt idx="716">
                  <c:v>36147</c:v>
                </c:pt>
                <c:pt idx="717">
                  <c:v>36148</c:v>
                </c:pt>
                <c:pt idx="718">
                  <c:v>36149</c:v>
                </c:pt>
                <c:pt idx="719">
                  <c:v>36150</c:v>
                </c:pt>
                <c:pt idx="720">
                  <c:v>36151</c:v>
                </c:pt>
                <c:pt idx="721">
                  <c:v>36152</c:v>
                </c:pt>
                <c:pt idx="722">
                  <c:v>36153</c:v>
                </c:pt>
                <c:pt idx="723">
                  <c:v>36154</c:v>
                </c:pt>
                <c:pt idx="724">
                  <c:v>36155</c:v>
                </c:pt>
                <c:pt idx="725">
                  <c:v>36156</c:v>
                </c:pt>
                <c:pt idx="726">
                  <c:v>36157</c:v>
                </c:pt>
                <c:pt idx="727">
                  <c:v>36158</c:v>
                </c:pt>
                <c:pt idx="728">
                  <c:v>36159</c:v>
                </c:pt>
                <c:pt idx="729">
                  <c:v>36160</c:v>
                </c:pt>
                <c:pt idx="730">
                  <c:v>36161</c:v>
                </c:pt>
                <c:pt idx="731">
                  <c:v>36162</c:v>
                </c:pt>
                <c:pt idx="732">
                  <c:v>36163</c:v>
                </c:pt>
                <c:pt idx="733">
                  <c:v>36164</c:v>
                </c:pt>
                <c:pt idx="734">
                  <c:v>36165</c:v>
                </c:pt>
                <c:pt idx="735">
                  <c:v>36166</c:v>
                </c:pt>
                <c:pt idx="736">
                  <c:v>36167</c:v>
                </c:pt>
                <c:pt idx="737">
                  <c:v>36168</c:v>
                </c:pt>
                <c:pt idx="738">
                  <c:v>36169</c:v>
                </c:pt>
                <c:pt idx="739">
                  <c:v>36170</c:v>
                </c:pt>
                <c:pt idx="740">
                  <c:v>36171</c:v>
                </c:pt>
                <c:pt idx="741">
                  <c:v>36172</c:v>
                </c:pt>
                <c:pt idx="742">
                  <c:v>36173</c:v>
                </c:pt>
                <c:pt idx="743">
                  <c:v>36174</c:v>
                </c:pt>
                <c:pt idx="744">
                  <c:v>36175</c:v>
                </c:pt>
                <c:pt idx="745">
                  <c:v>36176</c:v>
                </c:pt>
                <c:pt idx="746">
                  <c:v>36177</c:v>
                </c:pt>
                <c:pt idx="747">
                  <c:v>36178</c:v>
                </c:pt>
                <c:pt idx="748">
                  <c:v>36179</c:v>
                </c:pt>
                <c:pt idx="749">
                  <c:v>36180</c:v>
                </c:pt>
                <c:pt idx="750">
                  <c:v>36181</c:v>
                </c:pt>
                <c:pt idx="751">
                  <c:v>36182</c:v>
                </c:pt>
                <c:pt idx="752">
                  <c:v>36183</c:v>
                </c:pt>
                <c:pt idx="753">
                  <c:v>36184</c:v>
                </c:pt>
                <c:pt idx="754">
                  <c:v>36185</c:v>
                </c:pt>
                <c:pt idx="755">
                  <c:v>36186</c:v>
                </c:pt>
                <c:pt idx="756">
                  <c:v>36187</c:v>
                </c:pt>
                <c:pt idx="757">
                  <c:v>36188</c:v>
                </c:pt>
                <c:pt idx="758">
                  <c:v>36189</c:v>
                </c:pt>
                <c:pt idx="759">
                  <c:v>36190</c:v>
                </c:pt>
                <c:pt idx="760">
                  <c:v>36191</c:v>
                </c:pt>
                <c:pt idx="761">
                  <c:v>36192</c:v>
                </c:pt>
                <c:pt idx="762">
                  <c:v>36193</c:v>
                </c:pt>
                <c:pt idx="763">
                  <c:v>36194</c:v>
                </c:pt>
                <c:pt idx="764">
                  <c:v>36195</c:v>
                </c:pt>
                <c:pt idx="765">
                  <c:v>36196</c:v>
                </c:pt>
                <c:pt idx="766">
                  <c:v>36197</c:v>
                </c:pt>
                <c:pt idx="767">
                  <c:v>36198</c:v>
                </c:pt>
                <c:pt idx="768">
                  <c:v>36199</c:v>
                </c:pt>
                <c:pt idx="769">
                  <c:v>36200</c:v>
                </c:pt>
                <c:pt idx="770">
                  <c:v>36201</c:v>
                </c:pt>
                <c:pt idx="771">
                  <c:v>36202</c:v>
                </c:pt>
                <c:pt idx="772">
                  <c:v>36203</c:v>
                </c:pt>
                <c:pt idx="773">
                  <c:v>36204</c:v>
                </c:pt>
                <c:pt idx="774">
                  <c:v>36205</c:v>
                </c:pt>
                <c:pt idx="775">
                  <c:v>36206</c:v>
                </c:pt>
                <c:pt idx="776">
                  <c:v>36207</c:v>
                </c:pt>
                <c:pt idx="777">
                  <c:v>36208</c:v>
                </c:pt>
                <c:pt idx="778">
                  <c:v>36209</c:v>
                </c:pt>
                <c:pt idx="779">
                  <c:v>36210</c:v>
                </c:pt>
                <c:pt idx="780">
                  <c:v>36211</c:v>
                </c:pt>
                <c:pt idx="781">
                  <c:v>36212</c:v>
                </c:pt>
                <c:pt idx="782">
                  <c:v>36213</c:v>
                </c:pt>
                <c:pt idx="783">
                  <c:v>36214</c:v>
                </c:pt>
                <c:pt idx="784">
                  <c:v>36215</c:v>
                </c:pt>
                <c:pt idx="785">
                  <c:v>36216</c:v>
                </c:pt>
                <c:pt idx="786">
                  <c:v>36217</c:v>
                </c:pt>
                <c:pt idx="787">
                  <c:v>36218</c:v>
                </c:pt>
                <c:pt idx="788">
                  <c:v>36219</c:v>
                </c:pt>
                <c:pt idx="789">
                  <c:v>36220</c:v>
                </c:pt>
                <c:pt idx="790">
                  <c:v>36221</c:v>
                </c:pt>
                <c:pt idx="791">
                  <c:v>36222</c:v>
                </c:pt>
                <c:pt idx="792">
                  <c:v>36223</c:v>
                </c:pt>
                <c:pt idx="793">
                  <c:v>36224</c:v>
                </c:pt>
                <c:pt idx="794">
                  <c:v>36225</c:v>
                </c:pt>
                <c:pt idx="795">
                  <c:v>36226</c:v>
                </c:pt>
                <c:pt idx="796">
                  <c:v>36227</c:v>
                </c:pt>
                <c:pt idx="797">
                  <c:v>36228</c:v>
                </c:pt>
                <c:pt idx="798">
                  <c:v>36229</c:v>
                </c:pt>
                <c:pt idx="799">
                  <c:v>36230</c:v>
                </c:pt>
                <c:pt idx="800">
                  <c:v>36231</c:v>
                </c:pt>
                <c:pt idx="801">
                  <c:v>36232</c:v>
                </c:pt>
                <c:pt idx="802">
                  <c:v>36233</c:v>
                </c:pt>
                <c:pt idx="803">
                  <c:v>36234</c:v>
                </c:pt>
                <c:pt idx="804">
                  <c:v>36235</c:v>
                </c:pt>
                <c:pt idx="805">
                  <c:v>36236</c:v>
                </c:pt>
                <c:pt idx="806">
                  <c:v>36237</c:v>
                </c:pt>
                <c:pt idx="807">
                  <c:v>36238</c:v>
                </c:pt>
                <c:pt idx="808">
                  <c:v>36239</c:v>
                </c:pt>
                <c:pt idx="809">
                  <c:v>36240</c:v>
                </c:pt>
                <c:pt idx="810">
                  <c:v>36241</c:v>
                </c:pt>
                <c:pt idx="811">
                  <c:v>36242</c:v>
                </c:pt>
                <c:pt idx="812">
                  <c:v>36243</c:v>
                </c:pt>
                <c:pt idx="813">
                  <c:v>36244</c:v>
                </c:pt>
                <c:pt idx="814">
                  <c:v>36245</c:v>
                </c:pt>
                <c:pt idx="815">
                  <c:v>36246</c:v>
                </c:pt>
                <c:pt idx="816">
                  <c:v>36247</c:v>
                </c:pt>
                <c:pt idx="817">
                  <c:v>36248</c:v>
                </c:pt>
                <c:pt idx="818">
                  <c:v>36249</c:v>
                </c:pt>
                <c:pt idx="819">
                  <c:v>36250</c:v>
                </c:pt>
                <c:pt idx="820">
                  <c:v>36251</c:v>
                </c:pt>
                <c:pt idx="821">
                  <c:v>36252</c:v>
                </c:pt>
                <c:pt idx="822">
                  <c:v>36253</c:v>
                </c:pt>
                <c:pt idx="823">
                  <c:v>36254</c:v>
                </c:pt>
                <c:pt idx="824">
                  <c:v>36255</c:v>
                </c:pt>
                <c:pt idx="825">
                  <c:v>36256</c:v>
                </c:pt>
                <c:pt idx="826">
                  <c:v>36257</c:v>
                </c:pt>
                <c:pt idx="827">
                  <c:v>36258</c:v>
                </c:pt>
                <c:pt idx="828">
                  <c:v>36259</c:v>
                </c:pt>
                <c:pt idx="829">
                  <c:v>36260</c:v>
                </c:pt>
                <c:pt idx="830">
                  <c:v>36261</c:v>
                </c:pt>
                <c:pt idx="831">
                  <c:v>36262</c:v>
                </c:pt>
                <c:pt idx="832">
                  <c:v>36263</c:v>
                </c:pt>
                <c:pt idx="833">
                  <c:v>36264</c:v>
                </c:pt>
                <c:pt idx="834">
                  <c:v>36265</c:v>
                </c:pt>
                <c:pt idx="835">
                  <c:v>36266</c:v>
                </c:pt>
                <c:pt idx="836">
                  <c:v>36267</c:v>
                </c:pt>
                <c:pt idx="837">
                  <c:v>36268</c:v>
                </c:pt>
                <c:pt idx="838">
                  <c:v>36269</c:v>
                </c:pt>
                <c:pt idx="839">
                  <c:v>36270</c:v>
                </c:pt>
                <c:pt idx="840">
                  <c:v>36271</c:v>
                </c:pt>
                <c:pt idx="841">
                  <c:v>36272</c:v>
                </c:pt>
                <c:pt idx="842">
                  <c:v>36273</c:v>
                </c:pt>
                <c:pt idx="843">
                  <c:v>36274</c:v>
                </c:pt>
                <c:pt idx="844">
                  <c:v>36275</c:v>
                </c:pt>
                <c:pt idx="845">
                  <c:v>36276</c:v>
                </c:pt>
                <c:pt idx="846">
                  <c:v>36277</c:v>
                </c:pt>
                <c:pt idx="847">
                  <c:v>36278</c:v>
                </c:pt>
                <c:pt idx="848">
                  <c:v>36279</c:v>
                </c:pt>
                <c:pt idx="849">
                  <c:v>36280</c:v>
                </c:pt>
                <c:pt idx="850">
                  <c:v>36281</c:v>
                </c:pt>
                <c:pt idx="851">
                  <c:v>36282</c:v>
                </c:pt>
                <c:pt idx="852">
                  <c:v>36283</c:v>
                </c:pt>
                <c:pt idx="853">
                  <c:v>36284</c:v>
                </c:pt>
                <c:pt idx="854">
                  <c:v>36285</c:v>
                </c:pt>
                <c:pt idx="855">
                  <c:v>36286</c:v>
                </c:pt>
                <c:pt idx="856">
                  <c:v>36287</c:v>
                </c:pt>
                <c:pt idx="857">
                  <c:v>36288</c:v>
                </c:pt>
                <c:pt idx="858">
                  <c:v>36289</c:v>
                </c:pt>
                <c:pt idx="859">
                  <c:v>36290</c:v>
                </c:pt>
                <c:pt idx="860">
                  <c:v>36291</c:v>
                </c:pt>
                <c:pt idx="861">
                  <c:v>36292</c:v>
                </c:pt>
                <c:pt idx="862">
                  <c:v>36293</c:v>
                </c:pt>
                <c:pt idx="863">
                  <c:v>36294</c:v>
                </c:pt>
                <c:pt idx="864">
                  <c:v>36295</c:v>
                </c:pt>
                <c:pt idx="865">
                  <c:v>36296</c:v>
                </c:pt>
                <c:pt idx="866">
                  <c:v>36297</c:v>
                </c:pt>
                <c:pt idx="867">
                  <c:v>36298</c:v>
                </c:pt>
                <c:pt idx="868">
                  <c:v>36299</c:v>
                </c:pt>
                <c:pt idx="869">
                  <c:v>36300</c:v>
                </c:pt>
                <c:pt idx="870">
                  <c:v>36301</c:v>
                </c:pt>
                <c:pt idx="871">
                  <c:v>36302</c:v>
                </c:pt>
                <c:pt idx="872">
                  <c:v>36303</c:v>
                </c:pt>
                <c:pt idx="873">
                  <c:v>36304</c:v>
                </c:pt>
                <c:pt idx="874">
                  <c:v>36305</c:v>
                </c:pt>
                <c:pt idx="875">
                  <c:v>36306</c:v>
                </c:pt>
                <c:pt idx="876">
                  <c:v>36307</c:v>
                </c:pt>
                <c:pt idx="877">
                  <c:v>36308</c:v>
                </c:pt>
                <c:pt idx="878">
                  <c:v>36309</c:v>
                </c:pt>
                <c:pt idx="879">
                  <c:v>36310</c:v>
                </c:pt>
                <c:pt idx="880">
                  <c:v>36311</c:v>
                </c:pt>
                <c:pt idx="881">
                  <c:v>36312</c:v>
                </c:pt>
                <c:pt idx="882">
                  <c:v>36313</c:v>
                </c:pt>
                <c:pt idx="883">
                  <c:v>36314</c:v>
                </c:pt>
                <c:pt idx="884">
                  <c:v>36315</c:v>
                </c:pt>
                <c:pt idx="885">
                  <c:v>36316</c:v>
                </c:pt>
                <c:pt idx="886">
                  <c:v>36317</c:v>
                </c:pt>
                <c:pt idx="887">
                  <c:v>36318</c:v>
                </c:pt>
                <c:pt idx="888">
                  <c:v>36319</c:v>
                </c:pt>
                <c:pt idx="889">
                  <c:v>36320</c:v>
                </c:pt>
                <c:pt idx="890">
                  <c:v>36321</c:v>
                </c:pt>
                <c:pt idx="891">
                  <c:v>36322</c:v>
                </c:pt>
                <c:pt idx="892">
                  <c:v>36323</c:v>
                </c:pt>
                <c:pt idx="893">
                  <c:v>36324</c:v>
                </c:pt>
                <c:pt idx="894">
                  <c:v>36325</c:v>
                </c:pt>
                <c:pt idx="895">
                  <c:v>36326</c:v>
                </c:pt>
                <c:pt idx="896">
                  <c:v>36327</c:v>
                </c:pt>
                <c:pt idx="897">
                  <c:v>36328</c:v>
                </c:pt>
                <c:pt idx="898">
                  <c:v>36329</c:v>
                </c:pt>
                <c:pt idx="899">
                  <c:v>36330</c:v>
                </c:pt>
                <c:pt idx="900">
                  <c:v>36331</c:v>
                </c:pt>
                <c:pt idx="901">
                  <c:v>36332</c:v>
                </c:pt>
                <c:pt idx="902">
                  <c:v>36333</c:v>
                </c:pt>
                <c:pt idx="903">
                  <c:v>36334</c:v>
                </c:pt>
                <c:pt idx="904">
                  <c:v>36335</c:v>
                </c:pt>
                <c:pt idx="905">
                  <c:v>36336</c:v>
                </c:pt>
                <c:pt idx="906">
                  <c:v>36337</c:v>
                </c:pt>
                <c:pt idx="907">
                  <c:v>36338</c:v>
                </c:pt>
                <c:pt idx="908">
                  <c:v>36339</c:v>
                </c:pt>
                <c:pt idx="909">
                  <c:v>36340</c:v>
                </c:pt>
                <c:pt idx="910">
                  <c:v>36341</c:v>
                </c:pt>
                <c:pt idx="911">
                  <c:v>36342</c:v>
                </c:pt>
                <c:pt idx="912">
                  <c:v>36343</c:v>
                </c:pt>
                <c:pt idx="913">
                  <c:v>36344</c:v>
                </c:pt>
                <c:pt idx="914">
                  <c:v>36345</c:v>
                </c:pt>
                <c:pt idx="915">
                  <c:v>36346</c:v>
                </c:pt>
                <c:pt idx="916">
                  <c:v>36347</c:v>
                </c:pt>
                <c:pt idx="917">
                  <c:v>36348</c:v>
                </c:pt>
                <c:pt idx="918">
                  <c:v>36349</c:v>
                </c:pt>
                <c:pt idx="919">
                  <c:v>36350</c:v>
                </c:pt>
                <c:pt idx="920">
                  <c:v>36351</c:v>
                </c:pt>
                <c:pt idx="921">
                  <c:v>36352</c:v>
                </c:pt>
                <c:pt idx="922">
                  <c:v>36353</c:v>
                </c:pt>
                <c:pt idx="923">
                  <c:v>36354</c:v>
                </c:pt>
                <c:pt idx="924">
                  <c:v>36355</c:v>
                </c:pt>
                <c:pt idx="925">
                  <c:v>36356</c:v>
                </c:pt>
                <c:pt idx="926">
                  <c:v>36357</c:v>
                </c:pt>
                <c:pt idx="927">
                  <c:v>36358</c:v>
                </c:pt>
                <c:pt idx="928">
                  <c:v>36359</c:v>
                </c:pt>
                <c:pt idx="929">
                  <c:v>36360</c:v>
                </c:pt>
                <c:pt idx="930">
                  <c:v>36361</c:v>
                </c:pt>
                <c:pt idx="931">
                  <c:v>36362</c:v>
                </c:pt>
                <c:pt idx="932">
                  <c:v>36363</c:v>
                </c:pt>
                <c:pt idx="933">
                  <c:v>36364</c:v>
                </c:pt>
                <c:pt idx="934">
                  <c:v>36365</c:v>
                </c:pt>
                <c:pt idx="935">
                  <c:v>36366</c:v>
                </c:pt>
                <c:pt idx="936">
                  <c:v>36367</c:v>
                </c:pt>
                <c:pt idx="937">
                  <c:v>36368</c:v>
                </c:pt>
                <c:pt idx="938">
                  <c:v>36369</c:v>
                </c:pt>
                <c:pt idx="939">
                  <c:v>36370</c:v>
                </c:pt>
                <c:pt idx="940">
                  <c:v>36371</c:v>
                </c:pt>
                <c:pt idx="941">
                  <c:v>36372</c:v>
                </c:pt>
                <c:pt idx="942">
                  <c:v>36373</c:v>
                </c:pt>
                <c:pt idx="943">
                  <c:v>36374</c:v>
                </c:pt>
                <c:pt idx="944">
                  <c:v>36375</c:v>
                </c:pt>
                <c:pt idx="945">
                  <c:v>36376</c:v>
                </c:pt>
                <c:pt idx="946">
                  <c:v>36377</c:v>
                </c:pt>
                <c:pt idx="947">
                  <c:v>36378</c:v>
                </c:pt>
                <c:pt idx="948">
                  <c:v>36379</c:v>
                </c:pt>
                <c:pt idx="949">
                  <c:v>36380</c:v>
                </c:pt>
                <c:pt idx="950">
                  <c:v>36381</c:v>
                </c:pt>
                <c:pt idx="951">
                  <c:v>36382</c:v>
                </c:pt>
                <c:pt idx="952">
                  <c:v>36383</c:v>
                </c:pt>
                <c:pt idx="953">
                  <c:v>36384</c:v>
                </c:pt>
                <c:pt idx="954">
                  <c:v>36385</c:v>
                </c:pt>
                <c:pt idx="955">
                  <c:v>36386</c:v>
                </c:pt>
                <c:pt idx="956">
                  <c:v>36387</c:v>
                </c:pt>
                <c:pt idx="957">
                  <c:v>36388</c:v>
                </c:pt>
                <c:pt idx="958">
                  <c:v>36389</c:v>
                </c:pt>
                <c:pt idx="959">
                  <c:v>36390</c:v>
                </c:pt>
                <c:pt idx="960">
                  <c:v>36391</c:v>
                </c:pt>
                <c:pt idx="961">
                  <c:v>36392</c:v>
                </c:pt>
                <c:pt idx="962">
                  <c:v>36393</c:v>
                </c:pt>
                <c:pt idx="963">
                  <c:v>36394</c:v>
                </c:pt>
                <c:pt idx="964">
                  <c:v>36395</c:v>
                </c:pt>
                <c:pt idx="965">
                  <c:v>36396</c:v>
                </c:pt>
                <c:pt idx="966">
                  <c:v>36397</c:v>
                </c:pt>
                <c:pt idx="967">
                  <c:v>36398</c:v>
                </c:pt>
                <c:pt idx="968">
                  <c:v>36399</c:v>
                </c:pt>
                <c:pt idx="969">
                  <c:v>36400</c:v>
                </c:pt>
                <c:pt idx="970">
                  <c:v>36401</c:v>
                </c:pt>
                <c:pt idx="971">
                  <c:v>36402</c:v>
                </c:pt>
                <c:pt idx="972">
                  <c:v>36403</c:v>
                </c:pt>
                <c:pt idx="973">
                  <c:v>36404</c:v>
                </c:pt>
                <c:pt idx="974">
                  <c:v>36405</c:v>
                </c:pt>
                <c:pt idx="975">
                  <c:v>36406</c:v>
                </c:pt>
                <c:pt idx="976">
                  <c:v>36407</c:v>
                </c:pt>
                <c:pt idx="977">
                  <c:v>36408</c:v>
                </c:pt>
                <c:pt idx="978">
                  <c:v>36409</c:v>
                </c:pt>
                <c:pt idx="979">
                  <c:v>36410</c:v>
                </c:pt>
                <c:pt idx="980">
                  <c:v>36411</c:v>
                </c:pt>
                <c:pt idx="981">
                  <c:v>36412</c:v>
                </c:pt>
                <c:pt idx="982">
                  <c:v>36413</c:v>
                </c:pt>
                <c:pt idx="983">
                  <c:v>36414</c:v>
                </c:pt>
                <c:pt idx="984">
                  <c:v>36415</c:v>
                </c:pt>
                <c:pt idx="985">
                  <c:v>36416</c:v>
                </c:pt>
                <c:pt idx="986">
                  <c:v>36417</c:v>
                </c:pt>
                <c:pt idx="987">
                  <c:v>36418</c:v>
                </c:pt>
                <c:pt idx="988">
                  <c:v>36419</c:v>
                </c:pt>
                <c:pt idx="989">
                  <c:v>36420</c:v>
                </c:pt>
                <c:pt idx="990">
                  <c:v>36421</c:v>
                </c:pt>
                <c:pt idx="991">
                  <c:v>36422</c:v>
                </c:pt>
                <c:pt idx="992">
                  <c:v>36423</c:v>
                </c:pt>
                <c:pt idx="993">
                  <c:v>36424</c:v>
                </c:pt>
                <c:pt idx="994">
                  <c:v>36425</c:v>
                </c:pt>
                <c:pt idx="995">
                  <c:v>36426</c:v>
                </c:pt>
                <c:pt idx="996">
                  <c:v>36427</c:v>
                </c:pt>
                <c:pt idx="997">
                  <c:v>36428</c:v>
                </c:pt>
                <c:pt idx="998">
                  <c:v>36429</c:v>
                </c:pt>
                <c:pt idx="999">
                  <c:v>36430</c:v>
                </c:pt>
                <c:pt idx="1000">
                  <c:v>36431</c:v>
                </c:pt>
                <c:pt idx="1001">
                  <c:v>36432</c:v>
                </c:pt>
                <c:pt idx="1002">
                  <c:v>36433</c:v>
                </c:pt>
                <c:pt idx="1003">
                  <c:v>36434</c:v>
                </c:pt>
                <c:pt idx="1004">
                  <c:v>36435</c:v>
                </c:pt>
                <c:pt idx="1005">
                  <c:v>36436</c:v>
                </c:pt>
                <c:pt idx="1006">
                  <c:v>36437</c:v>
                </c:pt>
                <c:pt idx="1007">
                  <c:v>36438</c:v>
                </c:pt>
                <c:pt idx="1008">
                  <c:v>36439</c:v>
                </c:pt>
                <c:pt idx="1009">
                  <c:v>36440</c:v>
                </c:pt>
                <c:pt idx="1010">
                  <c:v>36441</c:v>
                </c:pt>
                <c:pt idx="1011">
                  <c:v>36442</c:v>
                </c:pt>
                <c:pt idx="1012">
                  <c:v>36443</c:v>
                </c:pt>
                <c:pt idx="1013">
                  <c:v>36444</c:v>
                </c:pt>
                <c:pt idx="1014">
                  <c:v>36445</c:v>
                </c:pt>
                <c:pt idx="1015">
                  <c:v>36446</c:v>
                </c:pt>
                <c:pt idx="1016">
                  <c:v>36447</c:v>
                </c:pt>
                <c:pt idx="1017">
                  <c:v>36448</c:v>
                </c:pt>
                <c:pt idx="1018">
                  <c:v>36449</c:v>
                </c:pt>
                <c:pt idx="1019">
                  <c:v>36450</c:v>
                </c:pt>
                <c:pt idx="1020">
                  <c:v>36451</c:v>
                </c:pt>
                <c:pt idx="1021">
                  <c:v>36452</c:v>
                </c:pt>
                <c:pt idx="1022">
                  <c:v>36453</c:v>
                </c:pt>
                <c:pt idx="1023">
                  <c:v>36454</c:v>
                </c:pt>
                <c:pt idx="1024">
                  <c:v>36455</c:v>
                </c:pt>
                <c:pt idx="1025">
                  <c:v>36456</c:v>
                </c:pt>
                <c:pt idx="1026">
                  <c:v>36457</c:v>
                </c:pt>
                <c:pt idx="1027">
                  <c:v>36458</c:v>
                </c:pt>
                <c:pt idx="1028">
                  <c:v>36459</c:v>
                </c:pt>
                <c:pt idx="1029">
                  <c:v>36460</c:v>
                </c:pt>
                <c:pt idx="1030">
                  <c:v>36461</c:v>
                </c:pt>
                <c:pt idx="1031">
                  <c:v>36462</c:v>
                </c:pt>
                <c:pt idx="1032">
                  <c:v>36463</c:v>
                </c:pt>
                <c:pt idx="1033">
                  <c:v>36464</c:v>
                </c:pt>
                <c:pt idx="1034">
                  <c:v>36465</c:v>
                </c:pt>
                <c:pt idx="1035">
                  <c:v>36466</c:v>
                </c:pt>
                <c:pt idx="1036">
                  <c:v>36467</c:v>
                </c:pt>
                <c:pt idx="1037">
                  <c:v>36468</c:v>
                </c:pt>
                <c:pt idx="1038">
                  <c:v>36469</c:v>
                </c:pt>
                <c:pt idx="1039">
                  <c:v>36470</c:v>
                </c:pt>
                <c:pt idx="1040">
                  <c:v>36471</c:v>
                </c:pt>
                <c:pt idx="1041">
                  <c:v>36472</c:v>
                </c:pt>
                <c:pt idx="1042">
                  <c:v>36473</c:v>
                </c:pt>
                <c:pt idx="1043">
                  <c:v>36474</c:v>
                </c:pt>
                <c:pt idx="1044">
                  <c:v>36475</c:v>
                </c:pt>
                <c:pt idx="1045">
                  <c:v>36476</c:v>
                </c:pt>
                <c:pt idx="1046">
                  <c:v>36477</c:v>
                </c:pt>
                <c:pt idx="1047">
                  <c:v>36478</c:v>
                </c:pt>
                <c:pt idx="1048">
                  <c:v>36479</c:v>
                </c:pt>
                <c:pt idx="1049">
                  <c:v>36480</c:v>
                </c:pt>
                <c:pt idx="1050">
                  <c:v>36481</c:v>
                </c:pt>
                <c:pt idx="1051">
                  <c:v>36482</c:v>
                </c:pt>
                <c:pt idx="1052">
                  <c:v>36483</c:v>
                </c:pt>
                <c:pt idx="1053">
                  <c:v>36484</c:v>
                </c:pt>
                <c:pt idx="1054">
                  <c:v>36485</c:v>
                </c:pt>
                <c:pt idx="1055">
                  <c:v>36486</c:v>
                </c:pt>
                <c:pt idx="1056">
                  <c:v>36487</c:v>
                </c:pt>
                <c:pt idx="1057">
                  <c:v>36488</c:v>
                </c:pt>
                <c:pt idx="1058">
                  <c:v>36489</c:v>
                </c:pt>
                <c:pt idx="1059">
                  <c:v>36490</c:v>
                </c:pt>
                <c:pt idx="1060">
                  <c:v>36491</c:v>
                </c:pt>
                <c:pt idx="1061">
                  <c:v>36492</c:v>
                </c:pt>
                <c:pt idx="1062">
                  <c:v>36493</c:v>
                </c:pt>
                <c:pt idx="1063">
                  <c:v>36494</c:v>
                </c:pt>
                <c:pt idx="1064">
                  <c:v>36495</c:v>
                </c:pt>
                <c:pt idx="1065">
                  <c:v>36496</c:v>
                </c:pt>
                <c:pt idx="1066">
                  <c:v>36497</c:v>
                </c:pt>
                <c:pt idx="1067">
                  <c:v>36498</c:v>
                </c:pt>
                <c:pt idx="1068">
                  <c:v>36499</c:v>
                </c:pt>
                <c:pt idx="1069">
                  <c:v>36500</c:v>
                </c:pt>
                <c:pt idx="1070">
                  <c:v>36501</c:v>
                </c:pt>
                <c:pt idx="1071">
                  <c:v>36502</c:v>
                </c:pt>
                <c:pt idx="1072">
                  <c:v>36503</c:v>
                </c:pt>
                <c:pt idx="1073">
                  <c:v>36504</c:v>
                </c:pt>
                <c:pt idx="1074">
                  <c:v>36505</c:v>
                </c:pt>
                <c:pt idx="1075">
                  <c:v>36506</c:v>
                </c:pt>
                <c:pt idx="1076">
                  <c:v>36507</c:v>
                </c:pt>
                <c:pt idx="1077">
                  <c:v>36508</c:v>
                </c:pt>
                <c:pt idx="1078">
                  <c:v>36509</c:v>
                </c:pt>
                <c:pt idx="1079">
                  <c:v>36510</c:v>
                </c:pt>
                <c:pt idx="1080">
                  <c:v>36511</c:v>
                </c:pt>
                <c:pt idx="1081">
                  <c:v>36512</c:v>
                </c:pt>
                <c:pt idx="1082">
                  <c:v>36513</c:v>
                </c:pt>
                <c:pt idx="1083">
                  <c:v>36514</c:v>
                </c:pt>
                <c:pt idx="1084">
                  <c:v>36515</c:v>
                </c:pt>
                <c:pt idx="1085">
                  <c:v>36516</c:v>
                </c:pt>
                <c:pt idx="1086">
                  <c:v>36517</c:v>
                </c:pt>
                <c:pt idx="1087">
                  <c:v>36518</c:v>
                </c:pt>
                <c:pt idx="1088">
                  <c:v>36519</c:v>
                </c:pt>
                <c:pt idx="1089">
                  <c:v>36520</c:v>
                </c:pt>
                <c:pt idx="1090">
                  <c:v>36521</c:v>
                </c:pt>
                <c:pt idx="1091">
                  <c:v>36522</c:v>
                </c:pt>
                <c:pt idx="1092">
                  <c:v>36523</c:v>
                </c:pt>
                <c:pt idx="1093">
                  <c:v>36524</c:v>
                </c:pt>
                <c:pt idx="1094">
                  <c:v>36525</c:v>
                </c:pt>
                <c:pt idx="1095">
                  <c:v>36526</c:v>
                </c:pt>
                <c:pt idx="1096">
                  <c:v>36527</c:v>
                </c:pt>
                <c:pt idx="1097">
                  <c:v>36528</c:v>
                </c:pt>
                <c:pt idx="1098">
                  <c:v>36529</c:v>
                </c:pt>
                <c:pt idx="1099">
                  <c:v>36530</c:v>
                </c:pt>
                <c:pt idx="1100">
                  <c:v>36531</c:v>
                </c:pt>
                <c:pt idx="1101">
                  <c:v>36532</c:v>
                </c:pt>
                <c:pt idx="1102">
                  <c:v>36533</c:v>
                </c:pt>
                <c:pt idx="1103">
                  <c:v>36534</c:v>
                </c:pt>
                <c:pt idx="1104">
                  <c:v>36535</c:v>
                </c:pt>
                <c:pt idx="1105">
                  <c:v>36536</c:v>
                </c:pt>
                <c:pt idx="1106">
                  <c:v>36537</c:v>
                </c:pt>
                <c:pt idx="1107">
                  <c:v>36538</c:v>
                </c:pt>
                <c:pt idx="1108">
                  <c:v>36539</c:v>
                </c:pt>
                <c:pt idx="1109">
                  <c:v>36540</c:v>
                </c:pt>
                <c:pt idx="1110">
                  <c:v>36541</c:v>
                </c:pt>
                <c:pt idx="1111">
                  <c:v>36542</c:v>
                </c:pt>
                <c:pt idx="1112">
                  <c:v>36543</c:v>
                </c:pt>
                <c:pt idx="1113">
                  <c:v>36544</c:v>
                </c:pt>
                <c:pt idx="1114">
                  <c:v>36545</c:v>
                </c:pt>
                <c:pt idx="1115">
                  <c:v>36546</c:v>
                </c:pt>
                <c:pt idx="1116">
                  <c:v>36547</c:v>
                </c:pt>
                <c:pt idx="1117">
                  <c:v>36548</c:v>
                </c:pt>
                <c:pt idx="1118">
                  <c:v>36549</c:v>
                </c:pt>
                <c:pt idx="1119">
                  <c:v>36550</c:v>
                </c:pt>
                <c:pt idx="1120">
                  <c:v>36551</c:v>
                </c:pt>
                <c:pt idx="1121">
                  <c:v>36552</c:v>
                </c:pt>
                <c:pt idx="1122">
                  <c:v>36553</c:v>
                </c:pt>
                <c:pt idx="1123">
                  <c:v>36554</c:v>
                </c:pt>
                <c:pt idx="1124">
                  <c:v>36555</c:v>
                </c:pt>
                <c:pt idx="1125">
                  <c:v>36556</c:v>
                </c:pt>
                <c:pt idx="1126">
                  <c:v>36557</c:v>
                </c:pt>
                <c:pt idx="1127">
                  <c:v>36558</c:v>
                </c:pt>
                <c:pt idx="1128">
                  <c:v>36559</c:v>
                </c:pt>
                <c:pt idx="1129">
                  <c:v>36560</c:v>
                </c:pt>
                <c:pt idx="1130">
                  <c:v>36561</c:v>
                </c:pt>
                <c:pt idx="1131">
                  <c:v>36562</c:v>
                </c:pt>
                <c:pt idx="1132">
                  <c:v>36563</c:v>
                </c:pt>
                <c:pt idx="1133">
                  <c:v>36564</c:v>
                </c:pt>
                <c:pt idx="1134">
                  <c:v>36565</c:v>
                </c:pt>
                <c:pt idx="1135">
                  <c:v>36566</c:v>
                </c:pt>
                <c:pt idx="1136">
                  <c:v>36567</c:v>
                </c:pt>
                <c:pt idx="1137">
                  <c:v>36568</c:v>
                </c:pt>
                <c:pt idx="1138">
                  <c:v>36569</c:v>
                </c:pt>
                <c:pt idx="1139">
                  <c:v>36570</c:v>
                </c:pt>
                <c:pt idx="1140">
                  <c:v>36571</c:v>
                </c:pt>
                <c:pt idx="1141">
                  <c:v>36572</c:v>
                </c:pt>
                <c:pt idx="1142">
                  <c:v>36573</c:v>
                </c:pt>
                <c:pt idx="1143">
                  <c:v>36574</c:v>
                </c:pt>
                <c:pt idx="1144">
                  <c:v>36575</c:v>
                </c:pt>
                <c:pt idx="1145">
                  <c:v>36576</c:v>
                </c:pt>
                <c:pt idx="1146">
                  <c:v>36577</c:v>
                </c:pt>
                <c:pt idx="1147">
                  <c:v>36578</c:v>
                </c:pt>
                <c:pt idx="1148">
                  <c:v>36579</c:v>
                </c:pt>
                <c:pt idx="1149">
                  <c:v>36580</c:v>
                </c:pt>
                <c:pt idx="1150">
                  <c:v>36581</c:v>
                </c:pt>
                <c:pt idx="1151">
                  <c:v>36582</c:v>
                </c:pt>
                <c:pt idx="1152">
                  <c:v>36583</c:v>
                </c:pt>
                <c:pt idx="1153">
                  <c:v>36584</c:v>
                </c:pt>
                <c:pt idx="1154">
                  <c:v>36585</c:v>
                </c:pt>
                <c:pt idx="1155">
                  <c:v>36586</c:v>
                </c:pt>
                <c:pt idx="1156">
                  <c:v>36587</c:v>
                </c:pt>
                <c:pt idx="1157">
                  <c:v>36588</c:v>
                </c:pt>
                <c:pt idx="1158">
                  <c:v>36589</c:v>
                </c:pt>
                <c:pt idx="1159">
                  <c:v>36590</c:v>
                </c:pt>
                <c:pt idx="1160">
                  <c:v>36591</c:v>
                </c:pt>
                <c:pt idx="1161">
                  <c:v>36592</c:v>
                </c:pt>
                <c:pt idx="1162">
                  <c:v>36593</c:v>
                </c:pt>
                <c:pt idx="1163">
                  <c:v>36594</c:v>
                </c:pt>
                <c:pt idx="1164">
                  <c:v>36595</c:v>
                </c:pt>
                <c:pt idx="1165">
                  <c:v>36596</c:v>
                </c:pt>
                <c:pt idx="1166">
                  <c:v>36597</c:v>
                </c:pt>
                <c:pt idx="1167">
                  <c:v>36598</c:v>
                </c:pt>
                <c:pt idx="1168">
                  <c:v>36599</c:v>
                </c:pt>
                <c:pt idx="1169">
                  <c:v>36600</c:v>
                </c:pt>
                <c:pt idx="1170">
                  <c:v>36601</c:v>
                </c:pt>
                <c:pt idx="1171">
                  <c:v>36602</c:v>
                </c:pt>
                <c:pt idx="1172">
                  <c:v>36603</c:v>
                </c:pt>
                <c:pt idx="1173">
                  <c:v>36604</c:v>
                </c:pt>
                <c:pt idx="1174">
                  <c:v>36605</c:v>
                </c:pt>
                <c:pt idx="1175">
                  <c:v>36606</c:v>
                </c:pt>
                <c:pt idx="1176">
                  <c:v>36607</c:v>
                </c:pt>
                <c:pt idx="1177">
                  <c:v>36608</c:v>
                </c:pt>
                <c:pt idx="1178">
                  <c:v>36609</c:v>
                </c:pt>
                <c:pt idx="1179">
                  <c:v>36610</c:v>
                </c:pt>
                <c:pt idx="1180">
                  <c:v>36611</c:v>
                </c:pt>
                <c:pt idx="1181">
                  <c:v>36612</c:v>
                </c:pt>
                <c:pt idx="1182">
                  <c:v>36613</c:v>
                </c:pt>
                <c:pt idx="1183">
                  <c:v>36614</c:v>
                </c:pt>
                <c:pt idx="1184">
                  <c:v>36615</c:v>
                </c:pt>
                <c:pt idx="1185">
                  <c:v>36616</c:v>
                </c:pt>
                <c:pt idx="1186">
                  <c:v>36617</c:v>
                </c:pt>
                <c:pt idx="1187">
                  <c:v>36618</c:v>
                </c:pt>
                <c:pt idx="1188">
                  <c:v>36619</c:v>
                </c:pt>
                <c:pt idx="1189">
                  <c:v>36620</c:v>
                </c:pt>
                <c:pt idx="1190">
                  <c:v>36621</c:v>
                </c:pt>
                <c:pt idx="1191">
                  <c:v>36622</c:v>
                </c:pt>
                <c:pt idx="1192">
                  <c:v>36623</c:v>
                </c:pt>
                <c:pt idx="1193">
                  <c:v>36624</c:v>
                </c:pt>
                <c:pt idx="1194">
                  <c:v>36625</c:v>
                </c:pt>
                <c:pt idx="1195">
                  <c:v>36626</c:v>
                </c:pt>
                <c:pt idx="1196">
                  <c:v>36627</c:v>
                </c:pt>
                <c:pt idx="1197">
                  <c:v>36628</c:v>
                </c:pt>
                <c:pt idx="1198">
                  <c:v>36629</c:v>
                </c:pt>
                <c:pt idx="1199">
                  <c:v>36630</c:v>
                </c:pt>
                <c:pt idx="1200">
                  <c:v>36631</c:v>
                </c:pt>
                <c:pt idx="1201">
                  <c:v>36632</c:v>
                </c:pt>
                <c:pt idx="1202">
                  <c:v>36633</c:v>
                </c:pt>
                <c:pt idx="1203">
                  <c:v>36634</c:v>
                </c:pt>
                <c:pt idx="1204">
                  <c:v>36635</c:v>
                </c:pt>
                <c:pt idx="1205">
                  <c:v>36636</c:v>
                </c:pt>
                <c:pt idx="1206">
                  <c:v>36637</c:v>
                </c:pt>
                <c:pt idx="1207">
                  <c:v>36638</c:v>
                </c:pt>
                <c:pt idx="1208">
                  <c:v>36639</c:v>
                </c:pt>
                <c:pt idx="1209">
                  <c:v>36640</c:v>
                </c:pt>
                <c:pt idx="1210">
                  <c:v>36641</c:v>
                </c:pt>
                <c:pt idx="1211">
                  <c:v>36642</c:v>
                </c:pt>
                <c:pt idx="1212">
                  <c:v>36643</c:v>
                </c:pt>
                <c:pt idx="1213">
                  <c:v>36644</c:v>
                </c:pt>
                <c:pt idx="1214">
                  <c:v>36645</c:v>
                </c:pt>
                <c:pt idx="1215">
                  <c:v>36646</c:v>
                </c:pt>
                <c:pt idx="1216">
                  <c:v>36647</c:v>
                </c:pt>
                <c:pt idx="1217">
                  <c:v>36648</c:v>
                </c:pt>
                <c:pt idx="1218">
                  <c:v>36649</c:v>
                </c:pt>
                <c:pt idx="1219">
                  <c:v>36650</c:v>
                </c:pt>
                <c:pt idx="1220">
                  <c:v>36651</c:v>
                </c:pt>
                <c:pt idx="1221">
                  <c:v>36652</c:v>
                </c:pt>
                <c:pt idx="1222">
                  <c:v>36653</c:v>
                </c:pt>
                <c:pt idx="1223">
                  <c:v>36654</c:v>
                </c:pt>
                <c:pt idx="1224">
                  <c:v>36655</c:v>
                </c:pt>
                <c:pt idx="1225">
                  <c:v>36656</c:v>
                </c:pt>
                <c:pt idx="1226">
                  <c:v>36657</c:v>
                </c:pt>
                <c:pt idx="1227">
                  <c:v>36658</c:v>
                </c:pt>
                <c:pt idx="1228">
                  <c:v>36659</c:v>
                </c:pt>
                <c:pt idx="1229">
                  <c:v>36660</c:v>
                </c:pt>
                <c:pt idx="1230">
                  <c:v>36661</c:v>
                </c:pt>
                <c:pt idx="1231">
                  <c:v>36662</c:v>
                </c:pt>
                <c:pt idx="1232">
                  <c:v>36663</c:v>
                </c:pt>
                <c:pt idx="1233">
                  <c:v>36664</c:v>
                </c:pt>
                <c:pt idx="1234">
                  <c:v>36665</c:v>
                </c:pt>
                <c:pt idx="1235">
                  <c:v>36666</c:v>
                </c:pt>
                <c:pt idx="1236">
                  <c:v>36667</c:v>
                </c:pt>
                <c:pt idx="1237">
                  <c:v>36668</c:v>
                </c:pt>
                <c:pt idx="1238">
                  <c:v>36669</c:v>
                </c:pt>
                <c:pt idx="1239">
                  <c:v>36670</c:v>
                </c:pt>
                <c:pt idx="1240">
                  <c:v>36671</c:v>
                </c:pt>
                <c:pt idx="1241">
                  <c:v>36672</c:v>
                </c:pt>
                <c:pt idx="1242">
                  <c:v>36673</c:v>
                </c:pt>
                <c:pt idx="1243">
                  <c:v>36674</c:v>
                </c:pt>
                <c:pt idx="1244">
                  <c:v>36675</c:v>
                </c:pt>
                <c:pt idx="1245">
                  <c:v>36676</c:v>
                </c:pt>
                <c:pt idx="1246">
                  <c:v>36677</c:v>
                </c:pt>
                <c:pt idx="1247">
                  <c:v>36678</c:v>
                </c:pt>
                <c:pt idx="1248">
                  <c:v>36679</c:v>
                </c:pt>
                <c:pt idx="1249">
                  <c:v>36680</c:v>
                </c:pt>
                <c:pt idx="1250">
                  <c:v>36681</c:v>
                </c:pt>
                <c:pt idx="1251">
                  <c:v>36682</c:v>
                </c:pt>
                <c:pt idx="1252">
                  <c:v>36683</c:v>
                </c:pt>
                <c:pt idx="1253">
                  <c:v>36684</c:v>
                </c:pt>
                <c:pt idx="1254">
                  <c:v>36685</c:v>
                </c:pt>
                <c:pt idx="1255">
                  <c:v>36686</c:v>
                </c:pt>
                <c:pt idx="1256">
                  <c:v>36687</c:v>
                </c:pt>
                <c:pt idx="1257">
                  <c:v>36688</c:v>
                </c:pt>
                <c:pt idx="1258">
                  <c:v>36689</c:v>
                </c:pt>
                <c:pt idx="1259">
                  <c:v>36690</c:v>
                </c:pt>
                <c:pt idx="1260">
                  <c:v>36691</c:v>
                </c:pt>
                <c:pt idx="1261">
                  <c:v>36692</c:v>
                </c:pt>
                <c:pt idx="1262">
                  <c:v>36693</c:v>
                </c:pt>
                <c:pt idx="1263">
                  <c:v>36694</c:v>
                </c:pt>
                <c:pt idx="1264">
                  <c:v>36695</c:v>
                </c:pt>
                <c:pt idx="1265">
                  <c:v>36696</c:v>
                </c:pt>
                <c:pt idx="1266">
                  <c:v>36697</c:v>
                </c:pt>
                <c:pt idx="1267">
                  <c:v>36698</c:v>
                </c:pt>
                <c:pt idx="1268">
                  <c:v>36699</c:v>
                </c:pt>
                <c:pt idx="1269">
                  <c:v>36700</c:v>
                </c:pt>
                <c:pt idx="1270">
                  <c:v>36701</c:v>
                </c:pt>
                <c:pt idx="1271">
                  <c:v>36702</c:v>
                </c:pt>
                <c:pt idx="1272">
                  <c:v>36703</c:v>
                </c:pt>
                <c:pt idx="1273">
                  <c:v>36704</c:v>
                </c:pt>
                <c:pt idx="1274">
                  <c:v>36705</c:v>
                </c:pt>
                <c:pt idx="1275">
                  <c:v>36706</c:v>
                </c:pt>
                <c:pt idx="1276">
                  <c:v>36707</c:v>
                </c:pt>
                <c:pt idx="1277">
                  <c:v>36708</c:v>
                </c:pt>
                <c:pt idx="1278">
                  <c:v>36709</c:v>
                </c:pt>
                <c:pt idx="1279">
                  <c:v>36710</c:v>
                </c:pt>
                <c:pt idx="1280">
                  <c:v>36711</c:v>
                </c:pt>
                <c:pt idx="1281">
                  <c:v>36712</c:v>
                </c:pt>
                <c:pt idx="1282">
                  <c:v>36713</c:v>
                </c:pt>
                <c:pt idx="1283">
                  <c:v>36714</c:v>
                </c:pt>
                <c:pt idx="1284">
                  <c:v>36715</c:v>
                </c:pt>
                <c:pt idx="1285">
                  <c:v>36716</c:v>
                </c:pt>
                <c:pt idx="1286">
                  <c:v>36717</c:v>
                </c:pt>
                <c:pt idx="1287">
                  <c:v>36718</c:v>
                </c:pt>
                <c:pt idx="1288">
                  <c:v>36719</c:v>
                </c:pt>
                <c:pt idx="1289">
                  <c:v>36720</c:v>
                </c:pt>
                <c:pt idx="1290">
                  <c:v>36721</c:v>
                </c:pt>
                <c:pt idx="1291">
                  <c:v>36722</c:v>
                </c:pt>
                <c:pt idx="1292">
                  <c:v>36723</c:v>
                </c:pt>
                <c:pt idx="1293">
                  <c:v>36724</c:v>
                </c:pt>
                <c:pt idx="1294">
                  <c:v>36725</c:v>
                </c:pt>
                <c:pt idx="1295">
                  <c:v>36726</c:v>
                </c:pt>
                <c:pt idx="1296">
                  <c:v>36727</c:v>
                </c:pt>
                <c:pt idx="1297">
                  <c:v>36728</c:v>
                </c:pt>
                <c:pt idx="1298">
                  <c:v>36729</c:v>
                </c:pt>
                <c:pt idx="1299">
                  <c:v>36730</c:v>
                </c:pt>
                <c:pt idx="1300">
                  <c:v>36731</c:v>
                </c:pt>
                <c:pt idx="1301">
                  <c:v>36732</c:v>
                </c:pt>
                <c:pt idx="1302">
                  <c:v>36733</c:v>
                </c:pt>
                <c:pt idx="1303">
                  <c:v>36734</c:v>
                </c:pt>
                <c:pt idx="1304">
                  <c:v>36735</c:v>
                </c:pt>
                <c:pt idx="1305">
                  <c:v>36736</c:v>
                </c:pt>
                <c:pt idx="1306">
                  <c:v>36737</c:v>
                </c:pt>
                <c:pt idx="1307">
                  <c:v>36738</c:v>
                </c:pt>
                <c:pt idx="1308">
                  <c:v>36739</c:v>
                </c:pt>
                <c:pt idx="1309">
                  <c:v>36740</c:v>
                </c:pt>
                <c:pt idx="1310">
                  <c:v>36741</c:v>
                </c:pt>
                <c:pt idx="1311">
                  <c:v>36742</c:v>
                </c:pt>
                <c:pt idx="1312">
                  <c:v>36743</c:v>
                </c:pt>
                <c:pt idx="1313">
                  <c:v>36744</c:v>
                </c:pt>
                <c:pt idx="1314">
                  <c:v>36745</c:v>
                </c:pt>
                <c:pt idx="1315">
                  <c:v>36746</c:v>
                </c:pt>
                <c:pt idx="1316">
                  <c:v>36747</c:v>
                </c:pt>
                <c:pt idx="1317">
                  <c:v>36748</c:v>
                </c:pt>
                <c:pt idx="1318">
                  <c:v>36749</c:v>
                </c:pt>
                <c:pt idx="1319">
                  <c:v>36750</c:v>
                </c:pt>
                <c:pt idx="1320">
                  <c:v>36751</c:v>
                </c:pt>
                <c:pt idx="1321">
                  <c:v>36752</c:v>
                </c:pt>
                <c:pt idx="1322">
                  <c:v>36753</c:v>
                </c:pt>
                <c:pt idx="1323">
                  <c:v>36754</c:v>
                </c:pt>
                <c:pt idx="1324">
                  <c:v>36755</c:v>
                </c:pt>
                <c:pt idx="1325">
                  <c:v>36756</c:v>
                </c:pt>
                <c:pt idx="1326">
                  <c:v>36757</c:v>
                </c:pt>
                <c:pt idx="1327">
                  <c:v>36758</c:v>
                </c:pt>
                <c:pt idx="1328">
                  <c:v>36759</c:v>
                </c:pt>
                <c:pt idx="1329">
                  <c:v>36760</c:v>
                </c:pt>
                <c:pt idx="1330">
                  <c:v>36761</c:v>
                </c:pt>
                <c:pt idx="1331">
                  <c:v>36762</c:v>
                </c:pt>
                <c:pt idx="1332">
                  <c:v>36763</c:v>
                </c:pt>
                <c:pt idx="1333">
                  <c:v>36764</c:v>
                </c:pt>
                <c:pt idx="1334">
                  <c:v>36765</c:v>
                </c:pt>
                <c:pt idx="1335">
                  <c:v>36766</c:v>
                </c:pt>
                <c:pt idx="1336">
                  <c:v>36767</c:v>
                </c:pt>
                <c:pt idx="1337">
                  <c:v>36768</c:v>
                </c:pt>
                <c:pt idx="1338">
                  <c:v>36769</c:v>
                </c:pt>
                <c:pt idx="1339">
                  <c:v>36770</c:v>
                </c:pt>
                <c:pt idx="1340">
                  <c:v>36771</c:v>
                </c:pt>
                <c:pt idx="1341">
                  <c:v>36772</c:v>
                </c:pt>
                <c:pt idx="1342">
                  <c:v>36773</c:v>
                </c:pt>
                <c:pt idx="1343">
                  <c:v>36774</c:v>
                </c:pt>
                <c:pt idx="1344">
                  <c:v>36775</c:v>
                </c:pt>
                <c:pt idx="1345">
                  <c:v>36776</c:v>
                </c:pt>
                <c:pt idx="1346">
                  <c:v>36777</c:v>
                </c:pt>
                <c:pt idx="1347">
                  <c:v>36778</c:v>
                </c:pt>
                <c:pt idx="1348">
                  <c:v>36779</c:v>
                </c:pt>
                <c:pt idx="1349">
                  <c:v>36780</c:v>
                </c:pt>
                <c:pt idx="1350">
                  <c:v>36781</c:v>
                </c:pt>
                <c:pt idx="1351">
                  <c:v>36782</c:v>
                </c:pt>
                <c:pt idx="1352">
                  <c:v>36783</c:v>
                </c:pt>
                <c:pt idx="1353">
                  <c:v>36784</c:v>
                </c:pt>
                <c:pt idx="1354">
                  <c:v>36785</c:v>
                </c:pt>
                <c:pt idx="1355">
                  <c:v>36786</c:v>
                </c:pt>
                <c:pt idx="1356">
                  <c:v>36787</c:v>
                </c:pt>
                <c:pt idx="1357">
                  <c:v>36788</c:v>
                </c:pt>
                <c:pt idx="1358">
                  <c:v>36789</c:v>
                </c:pt>
                <c:pt idx="1359">
                  <c:v>36790</c:v>
                </c:pt>
                <c:pt idx="1360">
                  <c:v>36791</c:v>
                </c:pt>
                <c:pt idx="1361">
                  <c:v>36792</c:v>
                </c:pt>
                <c:pt idx="1362">
                  <c:v>36793</c:v>
                </c:pt>
                <c:pt idx="1363">
                  <c:v>36794</c:v>
                </c:pt>
                <c:pt idx="1364">
                  <c:v>36795</c:v>
                </c:pt>
                <c:pt idx="1365">
                  <c:v>36796</c:v>
                </c:pt>
                <c:pt idx="1366">
                  <c:v>36797</c:v>
                </c:pt>
                <c:pt idx="1367">
                  <c:v>36798</c:v>
                </c:pt>
                <c:pt idx="1368">
                  <c:v>36799</c:v>
                </c:pt>
                <c:pt idx="1369">
                  <c:v>36800</c:v>
                </c:pt>
                <c:pt idx="1370">
                  <c:v>36801</c:v>
                </c:pt>
                <c:pt idx="1371">
                  <c:v>36802</c:v>
                </c:pt>
                <c:pt idx="1372">
                  <c:v>36803</c:v>
                </c:pt>
                <c:pt idx="1373">
                  <c:v>36804</c:v>
                </c:pt>
                <c:pt idx="1374">
                  <c:v>36805</c:v>
                </c:pt>
                <c:pt idx="1375">
                  <c:v>36806</c:v>
                </c:pt>
                <c:pt idx="1376">
                  <c:v>36807</c:v>
                </c:pt>
                <c:pt idx="1377">
                  <c:v>36808</c:v>
                </c:pt>
                <c:pt idx="1378">
                  <c:v>36809</c:v>
                </c:pt>
                <c:pt idx="1379">
                  <c:v>36810</c:v>
                </c:pt>
                <c:pt idx="1380">
                  <c:v>36811</c:v>
                </c:pt>
                <c:pt idx="1381">
                  <c:v>36812</c:v>
                </c:pt>
                <c:pt idx="1382">
                  <c:v>36813</c:v>
                </c:pt>
                <c:pt idx="1383">
                  <c:v>36814</c:v>
                </c:pt>
                <c:pt idx="1384">
                  <c:v>36815</c:v>
                </c:pt>
                <c:pt idx="1385">
                  <c:v>36816</c:v>
                </c:pt>
                <c:pt idx="1386">
                  <c:v>36817</c:v>
                </c:pt>
                <c:pt idx="1387">
                  <c:v>36818</c:v>
                </c:pt>
                <c:pt idx="1388">
                  <c:v>36819</c:v>
                </c:pt>
                <c:pt idx="1389">
                  <c:v>36820</c:v>
                </c:pt>
                <c:pt idx="1390">
                  <c:v>36821</c:v>
                </c:pt>
                <c:pt idx="1391">
                  <c:v>36822</c:v>
                </c:pt>
                <c:pt idx="1392">
                  <c:v>36823</c:v>
                </c:pt>
                <c:pt idx="1393">
                  <c:v>36824</c:v>
                </c:pt>
                <c:pt idx="1394">
                  <c:v>36825</c:v>
                </c:pt>
                <c:pt idx="1395">
                  <c:v>36826</c:v>
                </c:pt>
                <c:pt idx="1396">
                  <c:v>36827</c:v>
                </c:pt>
                <c:pt idx="1397">
                  <c:v>36828</c:v>
                </c:pt>
                <c:pt idx="1398">
                  <c:v>36829</c:v>
                </c:pt>
                <c:pt idx="1399">
                  <c:v>36830</c:v>
                </c:pt>
                <c:pt idx="1400">
                  <c:v>36831</c:v>
                </c:pt>
                <c:pt idx="1401">
                  <c:v>36832</c:v>
                </c:pt>
                <c:pt idx="1402">
                  <c:v>36833</c:v>
                </c:pt>
                <c:pt idx="1403">
                  <c:v>36834</c:v>
                </c:pt>
                <c:pt idx="1404">
                  <c:v>36835</c:v>
                </c:pt>
                <c:pt idx="1405">
                  <c:v>36836</c:v>
                </c:pt>
                <c:pt idx="1406">
                  <c:v>36837</c:v>
                </c:pt>
                <c:pt idx="1407">
                  <c:v>36838</c:v>
                </c:pt>
                <c:pt idx="1408">
                  <c:v>36839</c:v>
                </c:pt>
                <c:pt idx="1409">
                  <c:v>36840</c:v>
                </c:pt>
                <c:pt idx="1410">
                  <c:v>36841</c:v>
                </c:pt>
                <c:pt idx="1411">
                  <c:v>36842</c:v>
                </c:pt>
                <c:pt idx="1412">
                  <c:v>36843</c:v>
                </c:pt>
                <c:pt idx="1413">
                  <c:v>36844</c:v>
                </c:pt>
                <c:pt idx="1414">
                  <c:v>36845</c:v>
                </c:pt>
                <c:pt idx="1415">
                  <c:v>36846</c:v>
                </c:pt>
                <c:pt idx="1416">
                  <c:v>36847</c:v>
                </c:pt>
                <c:pt idx="1417">
                  <c:v>36848</c:v>
                </c:pt>
                <c:pt idx="1418">
                  <c:v>36849</c:v>
                </c:pt>
                <c:pt idx="1419">
                  <c:v>36850</c:v>
                </c:pt>
                <c:pt idx="1420">
                  <c:v>36851</c:v>
                </c:pt>
                <c:pt idx="1421">
                  <c:v>36852</c:v>
                </c:pt>
                <c:pt idx="1422">
                  <c:v>36853</c:v>
                </c:pt>
                <c:pt idx="1423">
                  <c:v>36854</c:v>
                </c:pt>
                <c:pt idx="1424">
                  <c:v>36855</c:v>
                </c:pt>
                <c:pt idx="1425">
                  <c:v>36856</c:v>
                </c:pt>
                <c:pt idx="1426">
                  <c:v>36857</c:v>
                </c:pt>
                <c:pt idx="1427">
                  <c:v>36858</c:v>
                </c:pt>
                <c:pt idx="1428">
                  <c:v>36859</c:v>
                </c:pt>
                <c:pt idx="1429">
                  <c:v>36860</c:v>
                </c:pt>
                <c:pt idx="1430">
                  <c:v>36861</c:v>
                </c:pt>
                <c:pt idx="1431">
                  <c:v>36862</c:v>
                </c:pt>
                <c:pt idx="1432">
                  <c:v>36863</c:v>
                </c:pt>
                <c:pt idx="1433">
                  <c:v>36864</c:v>
                </c:pt>
                <c:pt idx="1434">
                  <c:v>36865</c:v>
                </c:pt>
                <c:pt idx="1435">
                  <c:v>36866</c:v>
                </c:pt>
                <c:pt idx="1436">
                  <c:v>36867</c:v>
                </c:pt>
                <c:pt idx="1437">
                  <c:v>36868</c:v>
                </c:pt>
                <c:pt idx="1438">
                  <c:v>36869</c:v>
                </c:pt>
                <c:pt idx="1439">
                  <c:v>36870</c:v>
                </c:pt>
                <c:pt idx="1440">
                  <c:v>36871</c:v>
                </c:pt>
                <c:pt idx="1441">
                  <c:v>36872</c:v>
                </c:pt>
                <c:pt idx="1442">
                  <c:v>36873</c:v>
                </c:pt>
                <c:pt idx="1443">
                  <c:v>36874</c:v>
                </c:pt>
                <c:pt idx="1444">
                  <c:v>36875</c:v>
                </c:pt>
                <c:pt idx="1445">
                  <c:v>36876</c:v>
                </c:pt>
                <c:pt idx="1446">
                  <c:v>36877</c:v>
                </c:pt>
                <c:pt idx="1447">
                  <c:v>36878</c:v>
                </c:pt>
                <c:pt idx="1448">
                  <c:v>36879</c:v>
                </c:pt>
                <c:pt idx="1449">
                  <c:v>36880</c:v>
                </c:pt>
                <c:pt idx="1450">
                  <c:v>36881</c:v>
                </c:pt>
                <c:pt idx="1451">
                  <c:v>36882</c:v>
                </c:pt>
                <c:pt idx="1452">
                  <c:v>36883</c:v>
                </c:pt>
                <c:pt idx="1453">
                  <c:v>36884</c:v>
                </c:pt>
                <c:pt idx="1454">
                  <c:v>36885</c:v>
                </c:pt>
                <c:pt idx="1455">
                  <c:v>36886</c:v>
                </c:pt>
                <c:pt idx="1456">
                  <c:v>36887</c:v>
                </c:pt>
                <c:pt idx="1457">
                  <c:v>36888</c:v>
                </c:pt>
                <c:pt idx="1458">
                  <c:v>36889</c:v>
                </c:pt>
                <c:pt idx="1459">
                  <c:v>36890</c:v>
                </c:pt>
                <c:pt idx="1460">
                  <c:v>36891</c:v>
                </c:pt>
                <c:pt idx="1461">
                  <c:v>36892</c:v>
                </c:pt>
                <c:pt idx="1462">
                  <c:v>36893</c:v>
                </c:pt>
                <c:pt idx="1463">
                  <c:v>36894</c:v>
                </c:pt>
                <c:pt idx="1464">
                  <c:v>36895</c:v>
                </c:pt>
                <c:pt idx="1465">
                  <c:v>36896</c:v>
                </c:pt>
                <c:pt idx="1466">
                  <c:v>36897</c:v>
                </c:pt>
                <c:pt idx="1467">
                  <c:v>36898</c:v>
                </c:pt>
                <c:pt idx="1468">
                  <c:v>36899</c:v>
                </c:pt>
                <c:pt idx="1469">
                  <c:v>36900</c:v>
                </c:pt>
                <c:pt idx="1470">
                  <c:v>36901</c:v>
                </c:pt>
                <c:pt idx="1471">
                  <c:v>36902</c:v>
                </c:pt>
                <c:pt idx="1472">
                  <c:v>36903</c:v>
                </c:pt>
                <c:pt idx="1473">
                  <c:v>36904</c:v>
                </c:pt>
                <c:pt idx="1474">
                  <c:v>36905</c:v>
                </c:pt>
                <c:pt idx="1475">
                  <c:v>36906</c:v>
                </c:pt>
                <c:pt idx="1476">
                  <c:v>36907</c:v>
                </c:pt>
                <c:pt idx="1477">
                  <c:v>36908</c:v>
                </c:pt>
                <c:pt idx="1478">
                  <c:v>36909</c:v>
                </c:pt>
                <c:pt idx="1479">
                  <c:v>36910</c:v>
                </c:pt>
                <c:pt idx="1480">
                  <c:v>36911</c:v>
                </c:pt>
                <c:pt idx="1481">
                  <c:v>36912</c:v>
                </c:pt>
                <c:pt idx="1482">
                  <c:v>36913</c:v>
                </c:pt>
                <c:pt idx="1483">
                  <c:v>36914</c:v>
                </c:pt>
                <c:pt idx="1484">
                  <c:v>36915</c:v>
                </c:pt>
                <c:pt idx="1485">
                  <c:v>36916</c:v>
                </c:pt>
                <c:pt idx="1486">
                  <c:v>36917</c:v>
                </c:pt>
                <c:pt idx="1487">
                  <c:v>36918</c:v>
                </c:pt>
                <c:pt idx="1488">
                  <c:v>36919</c:v>
                </c:pt>
                <c:pt idx="1489">
                  <c:v>36920</c:v>
                </c:pt>
                <c:pt idx="1490">
                  <c:v>36921</c:v>
                </c:pt>
                <c:pt idx="1491">
                  <c:v>36922</c:v>
                </c:pt>
                <c:pt idx="1492">
                  <c:v>36923</c:v>
                </c:pt>
                <c:pt idx="1493">
                  <c:v>36924</c:v>
                </c:pt>
                <c:pt idx="1494">
                  <c:v>36925</c:v>
                </c:pt>
                <c:pt idx="1495">
                  <c:v>36926</c:v>
                </c:pt>
                <c:pt idx="1496">
                  <c:v>36927</c:v>
                </c:pt>
                <c:pt idx="1497">
                  <c:v>36928</c:v>
                </c:pt>
                <c:pt idx="1498">
                  <c:v>36929</c:v>
                </c:pt>
                <c:pt idx="1499">
                  <c:v>36930</c:v>
                </c:pt>
                <c:pt idx="1500">
                  <c:v>36931</c:v>
                </c:pt>
                <c:pt idx="1501">
                  <c:v>36932</c:v>
                </c:pt>
                <c:pt idx="1502">
                  <c:v>36933</c:v>
                </c:pt>
                <c:pt idx="1503">
                  <c:v>36934</c:v>
                </c:pt>
                <c:pt idx="1504">
                  <c:v>36935</c:v>
                </c:pt>
                <c:pt idx="1505">
                  <c:v>36936</c:v>
                </c:pt>
                <c:pt idx="1506">
                  <c:v>36937</c:v>
                </c:pt>
                <c:pt idx="1507">
                  <c:v>36938</c:v>
                </c:pt>
                <c:pt idx="1508">
                  <c:v>36939</c:v>
                </c:pt>
                <c:pt idx="1509">
                  <c:v>36940</c:v>
                </c:pt>
                <c:pt idx="1510">
                  <c:v>36941</c:v>
                </c:pt>
                <c:pt idx="1511">
                  <c:v>36942</c:v>
                </c:pt>
                <c:pt idx="1512">
                  <c:v>36943</c:v>
                </c:pt>
                <c:pt idx="1513">
                  <c:v>36944</c:v>
                </c:pt>
                <c:pt idx="1514">
                  <c:v>36945</c:v>
                </c:pt>
                <c:pt idx="1515">
                  <c:v>36946</c:v>
                </c:pt>
                <c:pt idx="1516">
                  <c:v>36947</c:v>
                </c:pt>
                <c:pt idx="1517">
                  <c:v>36948</c:v>
                </c:pt>
                <c:pt idx="1518">
                  <c:v>36949</c:v>
                </c:pt>
                <c:pt idx="1519">
                  <c:v>36950</c:v>
                </c:pt>
                <c:pt idx="1520">
                  <c:v>36951</c:v>
                </c:pt>
                <c:pt idx="1521">
                  <c:v>36952</c:v>
                </c:pt>
                <c:pt idx="1522">
                  <c:v>36953</c:v>
                </c:pt>
                <c:pt idx="1523">
                  <c:v>36954</c:v>
                </c:pt>
                <c:pt idx="1524">
                  <c:v>36955</c:v>
                </c:pt>
                <c:pt idx="1525">
                  <c:v>36956</c:v>
                </c:pt>
                <c:pt idx="1526">
                  <c:v>36957</c:v>
                </c:pt>
                <c:pt idx="1527">
                  <c:v>36958</c:v>
                </c:pt>
                <c:pt idx="1528">
                  <c:v>36959</c:v>
                </c:pt>
                <c:pt idx="1529">
                  <c:v>36960</c:v>
                </c:pt>
                <c:pt idx="1530">
                  <c:v>36961</c:v>
                </c:pt>
                <c:pt idx="1531">
                  <c:v>36962</c:v>
                </c:pt>
                <c:pt idx="1532">
                  <c:v>36963</c:v>
                </c:pt>
                <c:pt idx="1533">
                  <c:v>36964</c:v>
                </c:pt>
                <c:pt idx="1534">
                  <c:v>36965</c:v>
                </c:pt>
                <c:pt idx="1535">
                  <c:v>36966</c:v>
                </c:pt>
                <c:pt idx="1536">
                  <c:v>36967</c:v>
                </c:pt>
                <c:pt idx="1537">
                  <c:v>36968</c:v>
                </c:pt>
                <c:pt idx="1538">
                  <c:v>36969</c:v>
                </c:pt>
                <c:pt idx="1539">
                  <c:v>36970</c:v>
                </c:pt>
                <c:pt idx="1540">
                  <c:v>36971</c:v>
                </c:pt>
                <c:pt idx="1541">
                  <c:v>36972</c:v>
                </c:pt>
                <c:pt idx="1542">
                  <c:v>36973</c:v>
                </c:pt>
                <c:pt idx="1543">
                  <c:v>36974</c:v>
                </c:pt>
                <c:pt idx="1544">
                  <c:v>36975</c:v>
                </c:pt>
                <c:pt idx="1545">
                  <c:v>36976</c:v>
                </c:pt>
                <c:pt idx="1546">
                  <c:v>36977</c:v>
                </c:pt>
                <c:pt idx="1547">
                  <c:v>36978</c:v>
                </c:pt>
                <c:pt idx="1548">
                  <c:v>36979</c:v>
                </c:pt>
                <c:pt idx="1549">
                  <c:v>36980</c:v>
                </c:pt>
                <c:pt idx="1550">
                  <c:v>36981</c:v>
                </c:pt>
                <c:pt idx="1551">
                  <c:v>36982</c:v>
                </c:pt>
                <c:pt idx="1552">
                  <c:v>36983</c:v>
                </c:pt>
                <c:pt idx="1553">
                  <c:v>36984</c:v>
                </c:pt>
                <c:pt idx="1554">
                  <c:v>36985</c:v>
                </c:pt>
                <c:pt idx="1555">
                  <c:v>36986</c:v>
                </c:pt>
                <c:pt idx="1556">
                  <c:v>36987</c:v>
                </c:pt>
                <c:pt idx="1557">
                  <c:v>36988</c:v>
                </c:pt>
                <c:pt idx="1558">
                  <c:v>36989</c:v>
                </c:pt>
                <c:pt idx="1559">
                  <c:v>36990</c:v>
                </c:pt>
                <c:pt idx="1560">
                  <c:v>36991</c:v>
                </c:pt>
                <c:pt idx="1561">
                  <c:v>36992</c:v>
                </c:pt>
                <c:pt idx="1562">
                  <c:v>36993</c:v>
                </c:pt>
                <c:pt idx="1563">
                  <c:v>36994</c:v>
                </c:pt>
                <c:pt idx="1564">
                  <c:v>36995</c:v>
                </c:pt>
                <c:pt idx="1565">
                  <c:v>36996</c:v>
                </c:pt>
                <c:pt idx="1566">
                  <c:v>36997</c:v>
                </c:pt>
                <c:pt idx="1567">
                  <c:v>36998</c:v>
                </c:pt>
                <c:pt idx="1568">
                  <c:v>36999</c:v>
                </c:pt>
                <c:pt idx="1569">
                  <c:v>37000</c:v>
                </c:pt>
                <c:pt idx="1570">
                  <c:v>37001</c:v>
                </c:pt>
                <c:pt idx="1571">
                  <c:v>37002</c:v>
                </c:pt>
                <c:pt idx="1572">
                  <c:v>37003</c:v>
                </c:pt>
                <c:pt idx="1573">
                  <c:v>37004</c:v>
                </c:pt>
                <c:pt idx="1574">
                  <c:v>37005</c:v>
                </c:pt>
                <c:pt idx="1575">
                  <c:v>37006</c:v>
                </c:pt>
                <c:pt idx="1576">
                  <c:v>37007</c:v>
                </c:pt>
                <c:pt idx="1577">
                  <c:v>37008</c:v>
                </c:pt>
                <c:pt idx="1578">
                  <c:v>37009</c:v>
                </c:pt>
                <c:pt idx="1579">
                  <c:v>37010</c:v>
                </c:pt>
                <c:pt idx="1580">
                  <c:v>37011</c:v>
                </c:pt>
                <c:pt idx="1581">
                  <c:v>37012</c:v>
                </c:pt>
                <c:pt idx="1582">
                  <c:v>37013</c:v>
                </c:pt>
                <c:pt idx="1583">
                  <c:v>37014</c:v>
                </c:pt>
                <c:pt idx="1584">
                  <c:v>37015</c:v>
                </c:pt>
                <c:pt idx="1585">
                  <c:v>37016</c:v>
                </c:pt>
                <c:pt idx="1586">
                  <c:v>37017</c:v>
                </c:pt>
                <c:pt idx="1587">
                  <c:v>37018</c:v>
                </c:pt>
                <c:pt idx="1588">
                  <c:v>37019</c:v>
                </c:pt>
                <c:pt idx="1589">
                  <c:v>37020</c:v>
                </c:pt>
                <c:pt idx="1590">
                  <c:v>37021</c:v>
                </c:pt>
                <c:pt idx="1591">
                  <c:v>37022</c:v>
                </c:pt>
                <c:pt idx="1592">
                  <c:v>37023</c:v>
                </c:pt>
                <c:pt idx="1593">
                  <c:v>37024</c:v>
                </c:pt>
                <c:pt idx="1594">
                  <c:v>37025</c:v>
                </c:pt>
                <c:pt idx="1595">
                  <c:v>37026</c:v>
                </c:pt>
                <c:pt idx="1596">
                  <c:v>37027</c:v>
                </c:pt>
                <c:pt idx="1597">
                  <c:v>37028</c:v>
                </c:pt>
                <c:pt idx="1598">
                  <c:v>37029</c:v>
                </c:pt>
                <c:pt idx="1599">
                  <c:v>37030</c:v>
                </c:pt>
                <c:pt idx="1600">
                  <c:v>37031</c:v>
                </c:pt>
                <c:pt idx="1601">
                  <c:v>37032</c:v>
                </c:pt>
                <c:pt idx="1602">
                  <c:v>37033</c:v>
                </c:pt>
                <c:pt idx="1603">
                  <c:v>37034</c:v>
                </c:pt>
                <c:pt idx="1604">
                  <c:v>37035</c:v>
                </c:pt>
                <c:pt idx="1605">
                  <c:v>37036</c:v>
                </c:pt>
                <c:pt idx="1606">
                  <c:v>37037</c:v>
                </c:pt>
                <c:pt idx="1607">
                  <c:v>37038</c:v>
                </c:pt>
                <c:pt idx="1608">
                  <c:v>37039</c:v>
                </c:pt>
                <c:pt idx="1609">
                  <c:v>37040</c:v>
                </c:pt>
                <c:pt idx="1610">
                  <c:v>37041</c:v>
                </c:pt>
                <c:pt idx="1611">
                  <c:v>37042</c:v>
                </c:pt>
                <c:pt idx="1612">
                  <c:v>37043</c:v>
                </c:pt>
                <c:pt idx="1613">
                  <c:v>37044</c:v>
                </c:pt>
                <c:pt idx="1614">
                  <c:v>37045</c:v>
                </c:pt>
                <c:pt idx="1615">
                  <c:v>37046</c:v>
                </c:pt>
                <c:pt idx="1616">
                  <c:v>37047</c:v>
                </c:pt>
                <c:pt idx="1617">
                  <c:v>37048</c:v>
                </c:pt>
                <c:pt idx="1618">
                  <c:v>37049</c:v>
                </c:pt>
                <c:pt idx="1619">
                  <c:v>37050</c:v>
                </c:pt>
                <c:pt idx="1620">
                  <c:v>37051</c:v>
                </c:pt>
                <c:pt idx="1621">
                  <c:v>37052</c:v>
                </c:pt>
                <c:pt idx="1622">
                  <c:v>37053</c:v>
                </c:pt>
                <c:pt idx="1623">
                  <c:v>37054</c:v>
                </c:pt>
                <c:pt idx="1624">
                  <c:v>37055</c:v>
                </c:pt>
                <c:pt idx="1625">
                  <c:v>37056</c:v>
                </c:pt>
                <c:pt idx="1626">
                  <c:v>37057</c:v>
                </c:pt>
                <c:pt idx="1627">
                  <c:v>37058</c:v>
                </c:pt>
                <c:pt idx="1628">
                  <c:v>37059</c:v>
                </c:pt>
                <c:pt idx="1629">
                  <c:v>37060</c:v>
                </c:pt>
                <c:pt idx="1630">
                  <c:v>37061</c:v>
                </c:pt>
                <c:pt idx="1631">
                  <c:v>37062</c:v>
                </c:pt>
                <c:pt idx="1632">
                  <c:v>37063</c:v>
                </c:pt>
                <c:pt idx="1633">
                  <c:v>37064</c:v>
                </c:pt>
                <c:pt idx="1634">
                  <c:v>37065</c:v>
                </c:pt>
                <c:pt idx="1635">
                  <c:v>37066</c:v>
                </c:pt>
                <c:pt idx="1636">
                  <c:v>37067</c:v>
                </c:pt>
                <c:pt idx="1637">
                  <c:v>37068</c:v>
                </c:pt>
                <c:pt idx="1638">
                  <c:v>37069</c:v>
                </c:pt>
                <c:pt idx="1639">
                  <c:v>37070</c:v>
                </c:pt>
                <c:pt idx="1640">
                  <c:v>37071</c:v>
                </c:pt>
                <c:pt idx="1641">
                  <c:v>37072</c:v>
                </c:pt>
                <c:pt idx="1642">
                  <c:v>37073</c:v>
                </c:pt>
                <c:pt idx="1643">
                  <c:v>37074</c:v>
                </c:pt>
                <c:pt idx="1644">
                  <c:v>37075</c:v>
                </c:pt>
                <c:pt idx="1645">
                  <c:v>37076</c:v>
                </c:pt>
                <c:pt idx="1646">
                  <c:v>37077</c:v>
                </c:pt>
                <c:pt idx="1647">
                  <c:v>37078</c:v>
                </c:pt>
                <c:pt idx="1648">
                  <c:v>37079</c:v>
                </c:pt>
                <c:pt idx="1649">
                  <c:v>37080</c:v>
                </c:pt>
                <c:pt idx="1650">
                  <c:v>37081</c:v>
                </c:pt>
                <c:pt idx="1651">
                  <c:v>37082</c:v>
                </c:pt>
                <c:pt idx="1652">
                  <c:v>37083</c:v>
                </c:pt>
                <c:pt idx="1653">
                  <c:v>37084</c:v>
                </c:pt>
                <c:pt idx="1654">
                  <c:v>37085</c:v>
                </c:pt>
                <c:pt idx="1655">
                  <c:v>37086</c:v>
                </c:pt>
                <c:pt idx="1656">
                  <c:v>37087</c:v>
                </c:pt>
                <c:pt idx="1657">
                  <c:v>37088</c:v>
                </c:pt>
                <c:pt idx="1658">
                  <c:v>37089</c:v>
                </c:pt>
                <c:pt idx="1659">
                  <c:v>37090</c:v>
                </c:pt>
                <c:pt idx="1660">
                  <c:v>37091</c:v>
                </c:pt>
                <c:pt idx="1661">
                  <c:v>37092</c:v>
                </c:pt>
                <c:pt idx="1662">
                  <c:v>37093</c:v>
                </c:pt>
                <c:pt idx="1663">
                  <c:v>37094</c:v>
                </c:pt>
                <c:pt idx="1664">
                  <c:v>37095</c:v>
                </c:pt>
                <c:pt idx="1665">
                  <c:v>37096</c:v>
                </c:pt>
                <c:pt idx="1666">
                  <c:v>37097</c:v>
                </c:pt>
                <c:pt idx="1667">
                  <c:v>37098</c:v>
                </c:pt>
                <c:pt idx="1668">
                  <c:v>37099</c:v>
                </c:pt>
                <c:pt idx="1669">
                  <c:v>37100</c:v>
                </c:pt>
                <c:pt idx="1670">
                  <c:v>37101</c:v>
                </c:pt>
                <c:pt idx="1671">
                  <c:v>37102</c:v>
                </c:pt>
                <c:pt idx="1672">
                  <c:v>37103</c:v>
                </c:pt>
                <c:pt idx="1673">
                  <c:v>37104</c:v>
                </c:pt>
                <c:pt idx="1674">
                  <c:v>37105</c:v>
                </c:pt>
                <c:pt idx="1675">
                  <c:v>37106</c:v>
                </c:pt>
                <c:pt idx="1676">
                  <c:v>37107</c:v>
                </c:pt>
                <c:pt idx="1677">
                  <c:v>37108</c:v>
                </c:pt>
                <c:pt idx="1678">
                  <c:v>37109</c:v>
                </c:pt>
                <c:pt idx="1679">
                  <c:v>37110</c:v>
                </c:pt>
                <c:pt idx="1680">
                  <c:v>37111</c:v>
                </c:pt>
                <c:pt idx="1681">
                  <c:v>37112</c:v>
                </c:pt>
                <c:pt idx="1682">
                  <c:v>37113</c:v>
                </c:pt>
                <c:pt idx="1683">
                  <c:v>37114</c:v>
                </c:pt>
                <c:pt idx="1684">
                  <c:v>37115</c:v>
                </c:pt>
                <c:pt idx="1685">
                  <c:v>37116</c:v>
                </c:pt>
                <c:pt idx="1686">
                  <c:v>37117</c:v>
                </c:pt>
                <c:pt idx="1687">
                  <c:v>37118</c:v>
                </c:pt>
                <c:pt idx="1688">
                  <c:v>37119</c:v>
                </c:pt>
                <c:pt idx="1689">
                  <c:v>37120</c:v>
                </c:pt>
                <c:pt idx="1690">
                  <c:v>37121</c:v>
                </c:pt>
                <c:pt idx="1691">
                  <c:v>37122</c:v>
                </c:pt>
                <c:pt idx="1692">
                  <c:v>37123</c:v>
                </c:pt>
                <c:pt idx="1693">
                  <c:v>37124</c:v>
                </c:pt>
                <c:pt idx="1694">
                  <c:v>37125</c:v>
                </c:pt>
                <c:pt idx="1695">
                  <c:v>37126</c:v>
                </c:pt>
                <c:pt idx="1696">
                  <c:v>37127</c:v>
                </c:pt>
                <c:pt idx="1697">
                  <c:v>37128</c:v>
                </c:pt>
                <c:pt idx="1698">
                  <c:v>37129</c:v>
                </c:pt>
                <c:pt idx="1699">
                  <c:v>37130</c:v>
                </c:pt>
                <c:pt idx="1700">
                  <c:v>37131</c:v>
                </c:pt>
                <c:pt idx="1701">
                  <c:v>37132</c:v>
                </c:pt>
                <c:pt idx="1702">
                  <c:v>37133</c:v>
                </c:pt>
                <c:pt idx="1703">
                  <c:v>37134</c:v>
                </c:pt>
                <c:pt idx="1704">
                  <c:v>37135</c:v>
                </c:pt>
                <c:pt idx="1705">
                  <c:v>37136</c:v>
                </c:pt>
                <c:pt idx="1706">
                  <c:v>37137</c:v>
                </c:pt>
                <c:pt idx="1707">
                  <c:v>37138</c:v>
                </c:pt>
                <c:pt idx="1708">
                  <c:v>37139</c:v>
                </c:pt>
                <c:pt idx="1709">
                  <c:v>37140</c:v>
                </c:pt>
                <c:pt idx="1710">
                  <c:v>37141</c:v>
                </c:pt>
                <c:pt idx="1711">
                  <c:v>37142</c:v>
                </c:pt>
                <c:pt idx="1712">
                  <c:v>37143</c:v>
                </c:pt>
                <c:pt idx="1713">
                  <c:v>37144</c:v>
                </c:pt>
                <c:pt idx="1714">
                  <c:v>37145</c:v>
                </c:pt>
                <c:pt idx="1715">
                  <c:v>37146</c:v>
                </c:pt>
                <c:pt idx="1716">
                  <c:v>37147</c:v>
                </c:pt>
                <c:pt idx="1717">
                  <c:v>37148</c:v>
                </c:pt>
                <c:pt idx="1718">
                  <c:v>37149</c:v>
                </c:pt>
                <c:pt idx="1719">
                  <c:v>37150</c:v>
                </c:pt>
                <c:pt idx="1720">
                  <c:v>37151</c:v>
                </c:pt>
                <c:pt idx="1721">
                  <c:v>37152</c:v>
                </c:pt>
                <c:pt idx="1722">
                  <c:v>37153</c:v>
                </c:pt>
                <c:pt idx="1723">
                  <c:v>37154</c:v>
                </c:pt>
                <c:pt idx="1724">
                  <c:v>37155</c:v>
                </c:pt>
                <c:pt idx="1725">
                  <c:v>37156</c:v>
                </c:pt>
                <c:pt idx="1726">
                  <c:v>37157</c:v>
                </c:pt>
                <c:pt idx="1727">
                  <c:v>37158</c:v>
                </c:pt>
                <c:pt idx="1728">
                  <c:v>37159</c:v>
                </c:pt>
                <c:pt idx="1729">
                  <c:v>37160</c:v>
                </c:pt>
                <c:pt idx="1730">
                  <c:v>37161</c:v>
                </c:pt>
                <c:pt idx="1731">
                  <c:v>37162</c:v>
                </c:pt>
                <c:pt idx="1732">
                  <c:v>37163</c:v>
                </c:pt>
                <c:pt idx="1733">
                  <c:v>37164</c:v>
                </c:pt>
                <c:pt idx="1734">
                  <c:v>37165</c:v>
                </c:pt>
                <c:pt idx="1735">
                  <c:v>37166</c:v>
                </c:pt>
                <c:pt idx="1736">
                  <c:v>37167</c:v>
                </c:pt>
                <c:pt idx="1737">
                  <c:v>37168</c:v>
                </c:pt>
                <c:pt idx="1738">
                  <c:v>37169</c:v>
                </c:pt>
                <c:pt idx="1739">
                  <c:v>37170</c:v>
                </c:pt>
                <c:pt idx="1740">
                  <c:v>37171</c:v>
                </c:pt>
                <c:pt idx="1741">
                  <c:v>37172</c:v>
                </c:pt>
                <c:pt idx="1742">
                  <c:v>37173</c:v>
                </c:pt>
                <c:pt idx="1743">
                  <c:v>37174</c:v>
                </c:pt>
                <c:pt idx="1744">
                  <c:v>37175</c:v>
                </c:pt>
                <c:pt idx="1745">
                  <c:v>37176</c:v>
                </c:pt>
                <c:pt idx="1746">
                  <c:v>37177</c:v>
                </c:pt>
                <c:pt idx="1747">
                  <c:v>37178</c:v>
                </c:pt>
                <c:pt idx="1748">
                  <c:v>37179</c:v>
                </c:pt>
                <c:pt idx="1749">
                  <c:v>37180</c:v>
                </c:pt>
                <c:pt idx="1750">
                  <c:v>37181</c:v>
                </c:pt>
                <c:pt idx="1751">
                  <c:v>37182</c:v>
                </c:pt>
                <c:pt idx="1752">
                  <c:v>37183</c:v>
                </c:pt>
                <c:pt idx="1753">
                  <c:v>37184</c:v>
                </c:pt>
                <c:pt idx="1754">
                  <c:v>37185</c:v>
                </c:pt>
                <c:pt idx="1755">
                  <c:v>37186</c:v>
                </c:pt>
                <c:pt idx="1756">
                  <c:v>37187</c:v>
                </c:pt>
                <c:pt idx="1757">
                  <c:v>37188</c:v>
                </c:pt>
                <c:pt idx="1758">
                  <c:v>37189</c:v>
                </c:pt>
                <c:pt idx="1759">
                  <c:v>37190</c:v>
                </c:pt>
                <c:pt idx="1760">
                  <c:v>37191</c:v>
                </c:pt>
                <c:pt idx="1761">
                  <c:v>37192</c:v>
                </c:pt>
                <c:pt idx="1762">
                  <c:v>37193</c:v>
                </c:pt>
                <c:pt idx="1763">
                  <c:v>37194</c:v>
                </c:pt>
                <c:pt idx="1764">
                  <c:v>37195</c:v>
                </c:pt>
                <c:pt idx="1765">
                  <c:v>37196</c:v>
                </c:pt>
                <c:pt idx="1766">
                  <c:v>37197</c:v>
                </c:pt>
                <c:pt idx="1767">
                  <c:v>37198</c:v>
                </c:pt>
                <c:pt idx="1768">
                  <c:v>37199</c:v>
                </c:pt>
                <c:pt idx="1769">
                  <c:v>37200</c:v>
                </c:pt>
                <c:pt idx="1770">
                  <c:v>37201</c:v>
                </c:pt>
                <c:pt idx="1771">
                  <c:v>37202</c:v>
                </c:pt>
                <c:pt idx="1772">
                  <c:v>37203</c:v>
                </c:pt>
                <c:pt idx="1773">
                  <c:v>37204</c:v>
                </c:pt>
                <c:pt idx="1774">
                  <c:v>37205</c:v>
                </c:pt>
                <c:pt idx="1775">
                  <c:v>37206</c:v>
                </c:pt>
                <c:pt idx="1776">
                  <c:v>37207</c:v>
                </c:pt>
                <c:pt idx="1777">
                  <c:v>37208</c:v>
                </c:pt>
                <c:pt idx="1778">
                  <c:v>37209</c:v>
                </c:pt>
                <c:pt idx="1779">
                  <c:v>37210</c:v>
                </c:pt>
                <c:pt idx="1780">
                  <c:v>37211</c:v>
                </c:pt>
                <c:pt idx="1781">
                  <c:v>37212</c:v>
                </c:pt>
                <c:pt idx="1782">
                  <c:v>37213</c:v>
                </c:pt>
                <c:pt idx="1783">
                  <c:v>37214</c:v>
                </c:pt>
                <c:pt idx="1784">
                  <c:v>37215</c:v>
                </c:pt>
                <c:pt idx="1785">
                  <c:v>37216</c:v>
                </c:pt>
                <c:pt idx="1786">
                  <c:v>37217</c:v>
                </c:pt>
                <c:pt idx="1787">
                  <c:v>37218</c:v>
                </c:pt>
                <c:pt idx="1788">
                  <c:v>37219</c:v>
                </c:pt>
                <c:pt idx="1789">
                  <c:v>37220</c:v>
                </c:pt>
                <c:pt idx="1790">
                  <c:v>37221</c:v>
                </c:pt>
                <c:pt idx="1791">
                  <c:v>37222</c:v>
                </c:pt>
                <c:pt idx="1792">
                  <c:v>37223</c:v>
                </c:pt>
                <c:pt idx="1793">
                  <c:v>37224</c:v>
                </c:pt>
                <c:pt idx="1794">
                  <c:v>37225</c:v>
                </c:pt>
                <c:pt idx="1795">
                  <c:v>37226</c:v>
                </c:pt>
                <c:pt idx="1796">
                  <c:v>37227</c:v>
                </c:pt>
                <c:pt idx="1797">
                  <c:v>37228</c:v>
                </c:pt>
                <c:pt idx="1798">
                  <c:v>37229</c:v>
                </c:pt>
                <c:pt idx="1799">
                  <c:v>37230</c:v>
                </c:pt>
                <c:pt idx="1800">
                  <c:v>37231</c:v>
                </c:pt>
                <c:pt idx="1801">
                  <c:v>37232</c:v>
                </c:pt>
                <c:pt idx="1802">
                  <c:v>37233</c:v>
                </c:pt>
                <c:pt idx="1803">
                  <c:v>37234</c:v>
                </c:pt>
                <c:pt idx="1804">
                  <c:v>37235</c:v>
                </c:pt>
                <c:pt idx="1805">
                  <c:v>37236</c:v>
                </c:pt>
                <c:pt idx="1806">
                  <c:v>37237</c:v>
                </c:pt>
                <c:pt idx="1807">
                  <c:v>37238</c:v>
                </c:pt>
                <c:pt idx="1808">
                  <c:v>37239</c:v>
                </c:pt>
                <c:pt idx="1809">
                  <c:v>37240</c:v>
                </c:pt>
                <c:pt idx="1810">
                  <c:v>37241</c:v>
                </c:pt>
                <c:pt idx="1811">
                  <c:v>37242</c:v>
                </c:pt>
                <c:pt idx="1812">
                  <c:v>37243</c:v>
                </c:pt>
                <c:pt idx="1813">
                  <c:v>37244</c:v>
                </c:pt>
                <c:pt idx="1814">
                  <c:v>37245</c:v>
                </c:pt>
                <c:pt idx="1815">
                  <c:v>37246</c:v>
                </c:pt>
                <c:pt idx="1816">
                  <c:v>37247</c:v>
                </c:pt>
                <c:pt idx="1817">
                  <c:v>37248</c:v>
                </c:pt>
                <c:pt idx="1818">
                  <c:v>37249</c:v>
                </c:pt>
                <c:pt idx="1819">
                  <c:v>37250</c:v>
                </c:pt>
                <c:pt idx="1820">
                  <c:v>37251</c:v>
                </c:pt>
                <c:pt idx="1821">
                  <c:v>37252</c:v>
                </c:pt>
                <c:pt idx="1822">
                  <c:v>37253</c:v>
                </c:pt>
                <c:pt idx="1823">
                  <c:v>37254</c:v>
                </c:pt>
                <c:pt idx="1824">
                  <c:v>37255</c:v>
                </c:pt>
                <c:pt idx="1825">
                  <c:v>37256</c:v>
                </c:pt>
                <c:pt idx="1826">
                  <c:v>37257</c:v>
                </c:pt>
                <c:pt idx="1827">
                  <c:v>37258</c:v>
                </c:pt>
                <c:pt idx="1828">
                  <c:v>37259</c:v>
                </c:pt>
                <c:pt idx="1829">
                  <c:v>37260</c:v>
                </c:pt>
                <c:pt idx="1830">
                  <c:v>37261</c:v>
                </c:pt>
                <c:pt idx="1831">
                  <c:v>37262</c:v>
                </c:pt>
                <c:pt idx="1832">
                  <c:v>37263</c:v>
                </c:pt>
                <c:pt idx="1833">
                  <c:v>37264</c:v>
                </c:pt>
                <c:pt idx="1834">
                  <c:v>37265</c:v>
                </c:pt>
                <c:pt idx="1835">
                  <c:v>37266</c:v>
                </c:pt>
                <c:pt idx="1836">
                  <c:v>37267</c:v>
                </c:pt>
                <c:pt idx="1837">
                  <c:v>37268</c:v>
                </c:pt>
                <c:pt idx="1838">
                  <c:v>37269</c:v>
                </c:pt>
                <c:pt idx="1839">
                  <c:v>37270</c:v>
                </c:pt>
                <c:pt idx="1840">
                  <c:v>37271</c:v>
                </c:pt>
                <c:pt idx="1841">
                  <c:v>37272</c:v>
                </c:pt>
                <c:pt idx="1842">
                  <c:v>37273</c:v>
                </c:pt>
                <c:pt idx="1843">
                  <c:v>37274</c:v>
                </c:pt>
                <c:pt idx="1844">
                  <c:v>37275</c:v>
                </c:pt>
                <c:pt idx="1845">
                  <c:v>37276</c:v>
                </c:pt>
                <c:pt idx="1846">
                  <c:v>37277</c:v>
                </c:pt>
                <c:pt idx="1847">
                  <c:v>37278</c:v>
                </c:pt>
                <c:pt idx="1848">
                  <c:v>37279</c:v>
                </c:pt>
                <c:pt idx="1849">
                  <c:v>37280</c:v>
                </c:pt>
                <c:pt idx="1850">
                  <c:v>37281</c:v>
                </c:pt>
                <c:pt idx="1851">
                  <c:v>37282</c:v>
                </c:pt>
                <c:pt idx="1852">
                  <c:v>37283</c:v>
                </c:pt>
                <c:pt idx="1853">
                  <c:v>37284</c:v>
                </c:pt>
                <c:pt idx="1854">
                  <c:v>37285</c:v>
                </c:pt>
                <c:pt idx="1855">
                  <c:v>37286</c:v>
                </c:pt>
                <c:pt idx="1856">
                  <c:v>37287</c:v>
                </c:pt>
                <c:pt idx="1857">
                  <c:v>37288</c:v>
                </c:pt>
                <c:pt idx="1858">
                  <c:v>37289</c:v>
                </c:pt>
                <c:pt idx="1859">
                  <c:v>37290</c:v>
                </c:pt>
                <c:pt idx="1860">
                  <c:v>37291</c:v>
                </c:pt>
                <c:pt idx="1861">
                  <c:v>37292</c:v>
                </c:pt>
                <c:pt idx="1862">
                  <c:v>37293</c:v>
                </c:pt>
                <c:pt idx="1863">
                  <c:v>37294</c:v>
                </c:pt>
                <c:pt idx="1864">
                  <c:v>37295</c:v>
                </c:pt>
                <c:pt idx="1865">
                  <c:v>37296</c:v>
                </c:pt>
                <c:pt idx="1866">
                  <c:v>37297</c:v>
                </c:pt>
                <c:pt idx="1867">
                  <c:v>37298</c:v>
                </c:pt>
                <c:pt idx="1868">
                  <c:v>37299</c:v>
                </c:pt>
                <c:pt idx="1869">
                  <c:v>37300</c:v>
                </c:pt>
                <c:pt idx="1870">
                  <c:v>37301</c:v>
                </c:pt>
                <c:pt idx="1871">
                  <c:v>37302</c:v>
                </c:pt>
                <c:pt idx="1872">
                  <c:v>37303</c:v>
                </c:pt>
                <c:pt idx="1873">
                  <c:v>37304</c:v>
                </c:pt>
                <c:pt idx="1874">
                  <c:v>37305</c:v>
                </c:pt>
                <c:pt idx="1875">
                  <c:v>37306</c:v>
                </c:pt>
                <c:pt idx="1876">
                  <c:v>37307</c:v>
                </c:pt>
                <c:pt idx="1877">
                  <c:v>37308</c:v>
                </c:pt>
                <c:pt idx="1878">
                  <c:v>37309</c:v>
                </c:pt>
                <c:pt idx="1879">
                  <c:v>37310</c:v>
                </c:pt>
                <c:pt idx="1880">
                  <c:v>37311</c:v>
                </c:pt>
                <c:pt idx="1881">
                  <c:v>37312</c:v>
                </c:pt>
                <c:pt idx="1882">
                  <c:v>37313</c:v>
                </c:pt>
                <c:pt idx="1883">
                  <c:v>37314</c:v>
                </c:pt>
                <c:pt idx="1884">
                  <c:v>37315</c:v>
                </c:pt>
                <c:pt idx="1885">
                  <c:v>37316</c:v>
                </c:pt>
                <c:pt idx="1886">
                  <c:v>37317</c:v>
                </c:pt>
                <c:pt idx="1887">
                  <c:v>37318</c:v>
                </c:pt>
                <c:pt idx="1888">
                  <c:v>37319</c:v>
                </c:pt>
                <c:pt idx="1889">
                  <c:v>37320</c:v>
                </c:pt>
                <c:pt idx="1890">
                  <c:v>37321</c:v>
                </c:pt>
                <c:pt idx="1891">
                  <c:v>37322</c:v>
                </c:pt>
                <c:pt idx="1892">
                  <c:v>37323</c:v>
                </c:pt>
                <c:pt idx="1893">
                  <c:v>37324</c:v>
                </c:pt>
                <c:pt idx="1894">
                  <c:v>37325</c:v>
                </c:pt>
                <c:pt idx="1895">
                  <c:v>37326</c:v>
                </c:pt>
                <c:pt idx="1896">
                  <c:v>37327</c:v>
                </c:pt>
                <c:pt idx="1897">
                  <c:v>37328</c:v>
                </c:pt>
                <c:pt idx="1898">
                  <c:v>37329</c:v>
                </c:pt>
                <c:pt idx="1899">
                  <c:v>37330</c:v>
                </c:pt>
                <c:pt idx="1900">
                  <c:v>37331</c:v>
                </c:pt>
                <c:pt idx="1901">
                  <c:v>37332</c:v>
                </c:pt>
                <c:pt idx="1902">
                  <c:v>37333</c:v>
                </c:pt>
                <c:pt idx="1903">
                  <c:v>37334</c:v>
                </c:pt>
                <c:pt idx="1904">
                  <c:v>37335</c:v>
                </c:pt>
                <c:pt idx="1905">
                  <c:v>37336</c:v>
                </c:pt>
                <c:pt idx="1906">
                  <c:v>37337</c:v>
                </c:pt>
                <c:pt idx="1907">
                  <c:v>37338</c:v>
                </c:pt>
                <c:pt idx="1908">
                  <c:v>37339</c:v>
                </c:pt>
                <c:pt idx="1909">
                  <c:v>37340</c:v>
                </c:pt>
                <c:pt idx="1910">
                  <c:v>37341</c:v>
                </c:pt>
                <c:pt idx="1911">
                  <c:v>37342</c:v>
                </c:pt>
                <c:pt idx="1912">
                  <c:v>37343</c:v>
                </c:pt>
                <c:pt idx="1913">
                  <c:v>37344</c:v>
                </c:pt>
                <c:pt idx="1914">
                  <c:v>37345</c:v>
                </c:pt>
                <c:pt idx="1915">
                  <c:v>37346</c:v>
                </c:pt>
                <c:pt idx="1916">
                  <c:v>37347</c:v>
                </c:pt>
                <c:pt idx="1917">
                  <c:v>37348</c:v>
                </c:pt>
                <c:pt idx="1918">
                  <c:v>37349</c:v>
                </c:pt>
                <c:pt idx="1919">
                  <c:v>37350</c:v>
                </c:pt>
                <c:pt idx="1920">
                  <c:v>37351</c:v>
                </c:pt>
                <c:pt idx="1921">
                  <c:v>37352</c:v>
                </c:pt>
                <c:pt idx="1922">
                  <c:v>37353</c:v>
                </c:pt>
                <c:pt idx="1923">
                  <c:v>37354</c:v>
                </c:pt>
                <c:pt idx="1924">
                  <c:v>37355</c:v>
                </c:pt>
                <c:pt idx="1925">
                  <c:v>37356</c:v>
                </c:pt>
                <c:pt idx="1926">
                  <c:v>37357</c:v>
                </c:pt>
                <c:pt idx="1927">
                  <c:v>37358</c:v>
                </c:pt>
                <c:pt idx="1928">
                  <c:v>37359</c:v>
                </c:pt>
                <c:pt idx="1929">
                  <c:v>37360</c:v>
                </c:pt>
                <c:pt idx="1930">
                  <c:v>37361</c:v>
                </c:pt>
                <c:pt idx="1931">
                  <c:v>37362</c:v>
                </c:pt>
                <c:pt idx="1932">
                  <c:v>37363</c:v>
                </c:pt>
                <c:pt idx="1933">
                  <c:v>37364</c:v>
                </c:pt>
                <c:pt idx="1934">
                  <c:v>37365</c:v>
                </c:pt>
                <c:pt idx="1935">
                  <c:v>37366</c:v>
                </c:pt>
                <c:pt idx="1936">
                  <c:v>37367</c:v>
                </c:pt>
                <c:pt idx="1937">
                  <c:v>37368</c:v>
                </c:pt>
                <c:pt idx="1938">
                  <c:v>37369</c:v>
                </c:pt>
                <c:pt idx="1939">
                  <c:v>37370</c:v>
                </c:pt>
                <c:pt idx="1940">
                  <c:v>37371</c:v>
                </c:pt>
                <c:pt idx="1941">
                  <c:v>37372</c:v>
                </c:pt>
                <c:pt idx="1942">
                  <c:v>37373</c:v>
                </c:pt>
                <c:pt idx="1943">
                  <c:v>37374</c:v>
                </c:pt>
                <c:pt idx="1944">
                  <c:v>37375</c:v>
                </c:pt>
                <c:pt idx="1945">
                  <c:v>37376</c:v>
                </c:pt>
                <c:pt idx="1946">
                  <c:v>37377</c:v>
                </c:pt>
                <c:pt idx="1947">
                  <c:v>37378</c:v>
                </c:pt>
                <c:pt idx="1948">
                  <c:v>37379</c:v>
                </c:pt>
                <c:pt idx="1949">
                  <c:v>37380</c:v>
                </c:pt>
                <c:pt idx="1950">
                  <c:v>37381</c:v>
                </c:pt>
                <c:pt idx="1951">
                  <c:v>37382</c:v>
                </c:pt>
                <c:pt idx="1952">
                  <c:v>37383</c:v>
                </c:pt>
                <c:pt idx="1953">
                  <c:v>37384</c:v>
                </c:pt>
                <c:pt idx="1954">
                  <c:v>37385</c:v>
                </c:pt>
                <c:pt idx="1955">
                  <c:v>37386</c:v>
                </c:pt>
                <c:pt idx="1956">
                  <c:v>37387</c:v>
                </c:pt>
                <c:pt idx="1957">
                  <c:v>37388</c:v>
                </c:pt>
                <c:pt idx="1958">
                  <c:v>37389</c:v>
                </c:pt>
                <c:pt idx="1959">
                  <c:v>37390</c:v>
                </c:pt>
                <c:pt idx="1960">
                  <c:v>37391</c:v>
                </c:pt>
                <c:pt idx="1961">
                  <c:v>37392</c:v>
                </c:pt>
                <c:pt idx="1962">
                  <c:v>37393</c:v>
                </c:pt>
                <c:pt idx="1963">
                  <c:v>37394</c:v>
                </c:pt>
                <c:pt idx="1964">
                  <c:v>37395</c:v>
                </c:pt>
                <c:pt idx="1965">
                  <c:v>37396</c:v>
                </c:pt>
                <c:pt idx="1966">
                  <c:v>37397</c:v>
                </c:pt>
                <c:pt idx="1967">
                  <c:v>37398</c:v>
                </c:pt>
                <c:pt idx="1968">
                  <c:v>37399</c:v>
                </c:pt>
                <c:pt idx="1969">
                  <c:v>37400</c:v>
                </c:pt>
                <c:pt idx="1970">
                  <c:v>37401</c:v>
                </c:pt>
                <c:pt idx="1971">
                  <c:v>37402</c:v>
                </c:pt>
                <c:pt idx="1972">
                  <c:v>37403</c:v>
                </c:pt>
                <c:pt idx="1973">
                  <c:v>37404</c:v>
                </c:pt>
                <c:pt idx="1974">
                  <c:v>37405</c:v>
                </c:pt>
                <c:pt idx="1975">
                  <c:v>37406</c:v>
                </c:pt>
                <c:pt idx="1976">
                  <c:v>37407</c:v>
                </c:pt>
                <c:pt idx="1977">
                  <c:v>37408</c:v>
                </c:pt>
                <c:pt idx="1978">
                  <c:v>37409</c:v>
                </c:pt>
                <c:pt idx="1979">
                  <c:v>37410</c:v>
                </c:pt>
                <c:pt idx="1980">
                  <c:v>37411</c:v>
                </c:pt>
                <c:pt idx="1981">
                  <c:v>37412</c:v>
                </c:pt>
                <c:pt idx="1982">
                  <c:v>37413</c:v>
                </c:pt>
                <c:pt idx="1983">
                  <c:v>37414</c:v>
                </c:pt>
                <c:pt idx="1984">
                  <c:v>37415</c:v>
                </c:pt>
                <c:pt idx="1985">
                  <c:v>37416</c:v>
                </c:pt>
                <c:pt idx="1986">
                  <c:v>37417</c:v>
                </c:pt>
                <c:pt idx="1987">
                  <c:v>37418</c:v>
                </c:pt>
                <c:pt idx="1988">
                  <c:v>37419</c:v>
                </c:pt>
                <c:pt idx="1989">
                  <c:v>37420</c:v>
                </c:pt>
                <c:pt idx="1990">
                  <c:v>37421</c:v>
                </c:pt>
                <c:pt idx="1991">
                  <c:v>37422</c:v>
                </c:pt>
                <c:pt idx="1992">
                  <c:v>37423</c:v>
                </c:pt>
                <c:pt idx="1993">
                  <c:v>37424</c:v>
                </c:pt>
                <c:pt idx="1994">
                  <c:v>37425</c:v>
                </c:pt>
                <c:pt idx="1995">
                  <c:v>37426</c:v>
                </c:pt>
                <c:pt idx="1996">
                  <c:v>37427</c:v>
                </c:pt>
                <c:pt idx="1997">
                  <c:v>37428</c:v>
                </c:pt>
                <c:pt idx="1998">
                  <c:v>37429</c:v>
                </c:pt>
                <c:pt idx="1999">
                  <c:v>37430</c:v>
                </c:pt>
                <c:pt idx="2000">
                  <c:v>37431</c:v>
                </c:pt>
                <c:pt idx="2001">
                  <c:v>37432</c:v>
                </c:pt>
                <c:pt idx="2002">
                  <c:v>37433</c:v>
                </c:pt>
                <c:pt idx="2003">
                  <c:v>37434</c:v>
                </c:pt>
                <c:pt idx="2004">
                  <c:v>37435</c:v>
                </c:pt>
                <c:pt idx="2005">
                  <c:v>37436</c:v>
                </c:pt>
                <c:pt idx="2006">
                  <c:v>37437</c:v>
                </c:pt>
                <c:pt idx="2007">
                  <c:v>37438</c:v>
                </c:pt>
                <c:pt idx="2008">
                  <c:v>37439</c:v>
                </c:pt>
                <c:pt idx="2009">
                  <c:v>37440</c:v>
                </c:pt>
                <c:pt idx="2010">
                  <c:v>37441</c:v>
                </c:pt>
                <c:pt idx="2011">
                  <c:v>37442</c:v>
                </c:pt>
                <c:pt idx="2012">
                  <c:v>37443</c:v>
                </c:pt>
                <c:pt idx="2013">
                  <c:v>37444</c:v>
                </c:pt>
                <c:pt idx="2014">
                  <c:v>37445</c:v>
                </c:pt>
                <c:pt idx="2015">
                  <c:v>37446</c:v>
                </c:pt>
                <c:pt idx="2016">
                  <c:v>37447</c:v>
                </c:pt>
                <c:pt idx="2017">
                  <c:v>37448</c:v>
                </c:pt>
                <c:pt idx="2018">
                  <c:v>37449</c:v>
                </c:pt>
                <c:pt idx="2019">
                  <c:v>37450</c:v>
                </c:pt>
                <c:pt idx="2020">
                  <c:v>37451</c:v>
                </c:pt>
                <c:pt idx="2021">
                  <c:v>37452</c:v>
                </c:pt>
                <c:pt idx="2022">
                  <c:v>37453</c:v>
                </c:pt>
                <c:pt idx="2023">
                  <c:v>37454</c:v>
                </c:pt>
                <c:pt idx="2024">
                  <c:v>37455</c:v>
                </c:pt>
                <c:pt idx="2025">
                  <c:v>37456</c:v>
                </c:pt>
                <c:pt idx="2026">
                  <c:v>37457</c:v>
                </c:pt>
                <c:pt idx="2027">
                  <c:v>37458</c:v>
                </c:pt>
                <c:pt idx="2028">
                  <c:v>37459</c:v>
                </c:pt>
                <c:pt idx="2029">
                  <c:v>37460</c:v>
                </c:pt>
                <c:pt idx="2030">
                  <c:v>37461</c:v>
                </c:pt>
                <c:pt idx="2031">
                  <c:v>37462</c:v>
                </c:pt>
                <c:pt idx="2032">
                  <c:v>37463</c:v>
                </c:pt>
                <c:pt idx="2033">
                  <c:v>37464</c:v>
                </c:pt>
                <c:pt idx="2034">
                  <c:v>37465</c:v>
                </c:pt>
                <c:pt idx="2035">
                  <c:v>37466</c:v>
                </c:pt>
                <c:pt idx="2036">
                  <c:v>37467</c:v>
                </c:pt>
                <c:pt idx="2037">
                  <c:v>37468</c:v>
                </c:pt>
                <c:pt idx="2038">
                  <c:v>37469</c:v>
                </c:pt>
                <c:pt idx="2039">
                  <c:v>37470</c:v>
                </c:pt>
                <c:pt idx="2040">
                  <c:v>37471</c:v>
                </c:pt>
                <c:pt idx="2041">
                  <c:v>37472</c:v>
                </c:pt>
                <c:pt idx="2042">
                  <c:v>37473</c:v>
                </c:pt>
                <c:pt idx="2043">
                  <c:v>37474</c:v>
                </c:pt>
                <c:pt idx="2044">
                  <c:v>37475</c:v>
                </c:pt>
                <c:pt idx="2045">
                  <c:v>37476</c:v>
                </c:pt>
                <c:pt idx="2046">
                  <c:v>37477</c:v>
                </c:pt>
                <c:pt idx="2047">
                  <c:v>37478</c:v>
                </c:pt>
                <c:pt idx="2048">
                  <c:v>37479</c:v>
                </c:pt>
                <c:pt idx="2049">
                  <c:v>37480</c:v>
                </c:pt>
                <c:pt idx="2050">
                  <c:v>37481</c:v>
                </c:pt>
                <c:pt idx="2051">
                  <c:v>37482</c:v>
                </c:pt>
                <c:pt idx="2052">
                  <c:v>37483</c:v>
                </c:pt>
                <c:pt idx="2053">
                  <c:v>37484</c:v>
                </c:pt>
                <c:pt idx="2054">
                  <c:v>37485</c:v>
                </c:pt>
                <c:pt idx="2055">
                  <c:v>37486</c:v>
                </c:pt>
                <c:pt idx="2056">
                  <c:v>37487</c:v>
                </c:pt>
                <c:pt idx="2057">
                  <c:v>37488</c:v>
                </c:pt>
                <c:pt idx="2058">
                  <c:v>37489</c:v>
                </c:pt>
                <c:pt idx="2059">
                  <c:v>37490</c:v>
                </c:pt>
                <c:pt idx="2060">
                  <c:v>37491</c:v>
                </c:pt>
                <c:pt idx="2061">
                  <c:v>37492</c:v>
                </c:pt>
                <c:pt idx="2062">
                  <c:v>37493</c:v>
                </c:pt>
                <c:pt idx="2063">
                  <c:v>37494</c:v>
                </c:pt>
                <c:pt idx="2064">
                  <c:v>37495</c:v>
                </c:pt>
                <c:pt idx="2065">
                  <c:v>37496</c:v>
                </c:pt>
                <c:pt idx="2066">
                  <c:v>37497</c:v>
                </c:pt>
                <c:pt idx="2067">
                  <c:v>37498</c:v>
                </c:pt>
                <c:pt idx="2068">
                  <c:v>37499</c:v>
                </c:pt>
                <c:pt idx="2069">
                  <c:v>37500</c:v>
                </c:pt>
                <c:pt idx="2070">
                  <c:v>37501</c:v>
                </c:pt>
                <c:pt idx="2071">
                  <c:v>37502</c:v>
                </c:pt>
                <c:pt idx="2072">
                  <c:v>37503</c:v>
                </c:pt>
                <c:pt idx="2073">
                  <c:v>37504</c:v>
                </c:pt>
                <c:pt idx="2074">
                  <c:v>37505</c:v>
                </c:pt>
                <c:pt idx="2075">
                  <c:v>37506</c:v>
                </c:pt>
                <c:pt idx="2076">
                  <c:v>37507</c:v>
                </c:pt>
                <c:pt idx="2077">
                  <c:v>37508</c:v>
                </c:pt>
                <c:pt idx="2078">
                  <c:v>37509</c:v>
                </c:pt>
                <c:pt idx="2079">
                  <c:v>37510</c:v>
                </c:pt>
                <c:pt idx="2080">
                  <c:v>37511</c:v>
                </c:pt>
                <c:pt idx="2081">
                  <c:v>37512</c:v>
                </c:pt>
                <c:pt idx="2082">
                  <c:v>37513</c:v>
                </c:pt>
                <c:pt idx="2083">
                  <c:v>37514</c:v>
                </c:pt>
                <c:pt idx="2084">
                  <c:v>37515</c:v>
                </c:pt>
                <c:pt idx="2085">
                  <c:v>37516</c:v>
                </c:pt>
                <c:pt idx="2086">
                  <c:v>37517</c:v>
                </c:pt>
                <c:pt idx="2087">
                  <c:v>37518</c:v>
                </c:pt>
                <c:pt idx="2088">
                  <c:v>37519</c:v>
                </c:pt>
                <c:pt idx="2089">
                  <c:v>37520</c:v>
                </c:pt>
                <c:pt idx="2090">
                  <c:v>37521</c:v>
                </c:pt>
                <c:pt idx="2091">
                  <c:v>37522</c:v>
                </c:pt>
                <c:pt idx="2092">
                  <c:v>37523</c:v>
                </c:pt>
                <c:pt idx="2093">
                  <c:v>37524</c:v>
                </c:pt>
                <c:pt idx="2094">
                  <c:v>37525</c:v>
                </c:pt>
                <c:pt idx="2095">
                  <c:v>37526</c:v>
                </c:pt>
                <c:pt idx="2096">
                  <c:v>37527</c:v>
                </c:pt>
                <c:pt idx="2097">
                  <c:v>37528</c:v>
                </c:pt>
                <c:pt idx="2098">
                  <c:v>37529</c:v>
                </c:pt>
                <c:pt idx="2099">
                  <c:v>37530</c:v>
                </c:pt>
                <c:pt idx="2100">
                  <c:v>37531</c:v>
                </c:pt>
                <c:pt idx="2101">
                  <c:v>37532</c:v>
                </c:pt>
                <c:pt idx="2102">
                  <c:v>37533</c:v>
                </c:pt>
                <c:pt idx="2103">
                  <c:v>37534</c:v>
                </c:pt>
                <c:pt idx="2104">
                  <c:v>37535</c:v>
                </c:pt>
                <c:pt idx="2105">
                  <c:v>37536</c:v>
                </c:pt>
                <c:pt idx="2106">
                  <c:v>37537</c:v>
                </c:pt>
                <c:pt idx="2107">
                  <c:v>37538</c:v>
                </c:pt>
                <c:pt idx="2108">
                  <c:v>37539</c:v>
                </c:pt>
                <c:pt idx="2109">
                  <c:v>37540</c:v>
                </c:pt>
                <c:pt idx="2110">
                  <c:v>37541</c:v>
                </c:pt>
                <c:pt idx="2111">
                  <c:v>37542</c:v>
                </c:pt>
                <c:pt idx="2112">
                  <c:v>37543</c:v>
                </c:pt>
                <c:pt idx="2113">
                  <c:v>37544</c:v>
                </c:pt>
                <c:pt idx="2114">
                  <c:v>37545</c:v>
                </c:pt>
                <c:pt idx="2115">
                  <c:v>37546</c:v>
                </c:pt>
                <c:pt idx="2116">
                  <c:v>37547</c:v>
                </c:pt>
                <c:pt idx="2117">
                  <c:v>37548</c:v>
                </c:pt>
                <c:pt idx="2118">
                  <c:v>37549</c:v>
                </c:pt>
                <c:pt idx="2119">
                  <c:v>37550</c:v>
                </c:pt>
                <c:pt idx="2120">
                  <c:v>37551</c:v>
                </c:pt>
                <c:pt idx="2121">
                  <c:v>37552</c:v>
                </c:pt>
                <c:pt idx="2122">
                  <c:v>37553</c:v>
                </c:pt>
                <c:pt idx="2123">
                  <c:v>37554</c:v>
                </c:pt>
                <c:pt idx="2124">
                  <c:v>37555</c:v>
                </c:pt>
                <c:pt idx="2125">
                  <c:v>37556</c:v>
                </c:pt>
                <c:pt idx="2126">
                  <c:v>37557</c:v>
                </c:pt>
                <c:pt idx="2127">
                  <c:v>37558</c:v>
                </c:pt>
                <c:pt idx="2128">
                  <c:v>37559</c:v>
                </c:pt>
                <c:pt idx="2129">
                  <c:v>37560</c:v>
                </c:pt>
                <c:pt idx="2130">
                  <c:v>37561</c:v>
                </c:pt>
                <c:pt idx="2131">
                  <c:v>37562</c:v>
                </c:pt>
                <c:pt idx="2132">
                  <c:v>37563</c:v>
                </c:pt>
                <c:pt idx="2133">
                  <c:v>37564</c:v>
                </c:pt>
                <c:pt idx="2134">
                  <c:v>37565</c:v>
                </c:pt>
                <c:pt idx="2135">
                  <c:v>37566</c:v>
                </c:pt>
                <c:pt idx="2136">
                  <c:v>37567</c:v>
                </c:pt>
                <c:pt idx="2137">
                  <c:v>37568</c:v>
                </c:pt>
                <c:pt idx="2138">
                  <c:v>37569</c:v>
                </c:pt>
                <c:pt idx="2139">
                  <c:v>37570</c:v>
                </c:pt>
                <c:pt idx="2140">
                  <c:v>37571</c:v>
                </c:pt>
                <c:pt idx="2141">
                  <c:v>37572</c:v>
                </c:pt>
                <c:pt idx="2142">
                  <c:v>37573</c:v>
                </c:pt>
                <c:pt idx="2143">
                  <c:v>37574</c:v>
                </c:pt>
                <c:pt idx="2144">
                  <c:v>37575</c:v>
                </c:pt>
                <c:pt idx="2145">
                  <c:v>37576</c:v>
                </c:pt>
                <c:pt idx="2146">
                  <c:v>37577</c:v>
                </c:pt>
                <c:pt idx="2147">
                  <c:v>37578</c:v>
                </c:pt>
                <c:pt idx="2148">
                  <c:v>37579</c:v>
                </c:pt>
                <c:pt idx="2149">
                  <c:v>37580</c:v>
                </c:pt>
                <c:pt idx="2150">
                  <c:v>37581</c:v>
                </c:pt>
                <c:pt idx="2151">
                  <c:v>37582</c:v>
                </c:pt>
                <c:pt idx="2152">
                  <c:v>37583</c:v>
                </c:pt>
                <c:pt idx="2153">
                  <c:v>37584</c:v>
                </c:pt>
                <c:pt idx="2154">
                  <c:v>37585</c:v>
                </c:pt>
                <c:pt idx="2155">
                  <c:v>37586</c:v>
                </c:pt>
                <c:pt idx="2156">
                  <c:v>37587</c:v>
                </c:pt>
                <c:pt idx="2157">
                  <c:v>37588</c:v>
                </c:pt>
                <c:pt idx="2158">
                  <c:v>37589</c:v>
                </c:pt>
                <c:pt idx="2159">
                  <c:v>37590</c:v>
                </c:pt>
                <c:pt idx="2160">
                  <c:v>37591</c:v>
                </c:pt>
                <c:pt idx="2161">
                  <c:v>37592</c:v>
                </c:pt>
                <c:pt idx="2162">
                  <c:v>37593</c:v>
                </c:pt>
                <c:pt idx="2163">
                  <c:v>37594</c:v>
                </c:pt>
                <c:pt idx="2164">
                  <c:v>37595</c:v>
                </c:pt>
                <c:pt idx="2165">
                  <c:v>37596</c:v>
                </c:pt>
                <c:pt idx="2166">
                  <c:v>37597</c:v>
                </c:pt>
                <c:pt idx="2167">
                  <c:v>37598</c:v>
                </c:pt>
                <c:pt idx="2168">
                  <c:v>37599</c:v>
                </c:pt>
                <c:pt idx="2169">
                  <c:v>37600</c:v>
                </c:pt>
                <c:pt idx="2170">
                  <c:v>37601</c:v>
                </c:pt>
                <c:pt idx="2171">
                  <c:v>37602</c:v>
                </c:pt>
                <c:pt idx="2172">
                  <c:v>37603</c:v>
                </c:pt>
                <c:pt idx="2173">
                  <c:v>37604</c:v>
                </c:pt>
                <c:pt idx="2174">
                  <c:v>37605</c:v>
                </c:pt>
                <c:pt idx="2175">
                  <c:v>37606</c:v>
                </c:pt>
                <c:pt idx="2176">
                  <c:v>37607</c:v>
                </c:pt>
                <c:pt idx="2177">
                  <c:v>37608</c:v>
                </c:pt>
                <c:pt idx="2178">
                  <c:v>37609</c:v>
                </c:pt>
                <c:pt idx="2179">
                  <c:v>37610</c:v>
                </c:pt>
                <c:pt idx="2180">
                  <c:v>37611</c:v>
                </c:pt>
                <c:pt idx="2181">
                  <c:v>37612</c:v>
                </c:pt>
                <c:pt idx="2182">
                  <c:v>37613</c:v>
                </c:pt>
                <c:pt idx="2183">
                  <c:v>37614</c:v>
                </c:pt>
                <c:pt idx="2184">
                  <c:v>37615</c:v>
                </c:pt>
                <c:pt idx="2185">
                  <c:v>37616</c:v>
                </c:pt>
                <c:pt idx="2186">
                  <c:v>37617</c:v>
                </c:pt>
                <c:pt idx="2187">
                  <c:v>37618</c:v>
                </c:pt>
                <c:pt idx="2188">
                  <c:v>37619</c:v>
                </c:pt>
                <c:pt idx="2189">
                  <c:v>37620</c:v>
                </c:pt>
                <c:pt idx="2190">
                  <c:v>37621</c:v>
                </c:pt>
                <c:pt idx="2191">
                  <c:v>37622</c:v>
                </c:pt>
                <c:pt idx="2192">
                  <c:v>37623</c:v>
                </c:pt>
                <c:pt idx="2193">
                  <c:v>37624</c:v>
                </c:pt>
                <c:pt idx="2194">
                  <c:v>37625</c:v>
                </c:pt>
                <c:pt idx="2195">
                  <c:v>37626</c:v>
                </c:pt>
                <c:pt idx="2196">
                  <c:v>37627</c:v>
                </c:pt>
                <c:pt idx="2197">
                  <c:v>37628</c:v>
                </c:pt>
                <c:pt idx="2198">
                  <c:v>37629</c:v>
                </c:pt>
                <c:pt idx="2199">
                  <c:v>37630</c:v>
                </c:pt>
                <c:pt idx="2200">
                  <c:v>37631</c:v>
                </c:pt>
                <c:pt idx="2201">
                  <c:v>37632</c:v>
                </c:pt>
                <c:pt idx="2202">
                  <c:v>37633</c:v>
                </c:pt>
                <c:pt idx="2203">
                  <c:v>37634</c:v>
                </c:pt>
                <c:pt idx="2204">
                  <c:v>37635</c:v>
                </c:pt>
                <c:pt idx="2205">
                  <c:v>37636</c:v>
                </c:pt>
                <c:pt idx="2206">
                  <c:v>37637</c:v>
                </c:pt>
                <c:pt idx="2207">
                  <c:v>37638</c:v>
                </c:pt>
                <c:pt idx="2208">
                  <c:v>37639</c:v>
                </c:pt>
                <c:pt idx="2209">
                  <c:v>37640</c:v>
                </c:pt>
                <c:pt idx="2210">
                  <c:v>37641</c:v>
                </c:pt>
                <c:pt idx="2211">
                  <c:v>37642</c:v>
                </c:pt>
                <c:pt idx="2212">
                  <c:v>37643</c:v>
                </c:pt>
                <c:pt idx="2213">
                  <c:v>37644</c:v>
                </c:pt>
                <c:pt idx="2214">
                  <c:v>37645</c:v>
                </c:pt>
                <c:pt idx="2215">
                  <c:v>37646</c:v>
                </c:pt>
                <c:pt idx="2216">
                  <c:v>37647</c:v>
                </c:pt>
                <c:pt idx="2217">
                  <c:v>37648</c:v>
                </c:pt>
                <c:pt idx="2218">
                  <c:v>37649</c:v>
                </c:pt>
                <c:pt idx="2219">
                  <c:v>37650</c:v>
                </c:pt>
                <c:pt idx="2220">
                  <c:v>37651</c:v>
                </c:pt>
                <c:pt idx="2221">
                  <c:v>37652</c:v>
                </c:pt>
                <c:pt idx="2222">
                  <c:v>37653</c:v>
                </c:pt>
                <c:pt idx="2223">
                  <c:v>37654</c:v>
                </c:pt>
                <c:pt idx="2224">
                  <c:v>37655</c:v>
                </c:pt>
                <c:pt idx="2225">
                  <c:v>37656</c:v>
                </c:pt>
                <c:pt idx="2226">
                  <c:v>37657</c:v>
                </c:pt>
                <c:pt idx="2227">
                  <c:v>37658</c:v>
                </c:pt>
                <c:pt idx="2228">
                  <c:v>37659</c:v>
                </c:pt>
                <c:pt idx="2229">
                  <c:v>37660</c:v>
                </c:pt>
                <c:pt idx="2230">
                  <c:v>37661</c:v>
                </c:pt>
                <c:pt idx="2231">
                  <c:v>37662</c:v>
                </c:pt>
                <c:pt idx="2232">
                  <c:v>37663</c:v>
                </c:pt>
                <c:pt idx="2233">
                  <c:v>37664</c:v>
                </c:pt>
                <c:pt idx="2234">
                  <c:v>37665</c:v>
                </c:pt>
                <c:pt idx="2235">
                  <c:v>37666</c:v>
                </c:pt>
                <c:pt idx="2236">
                  <c:v>37667</c:v>
                </c:pt>
                <c:pt idx="2237">
                  <c:v>37668</c:v>
                </c:pt>
                <c:pt idx="2238">
                  <c:v>37669</c:v>
                </c:pt>
                <c:pt idx="2239">
                  <c:v>37670</c:v>
                </c:pt>
                <c:pt idx="2240">
                  <c:v>37671</c:v>
                </c:pt>
                <c:pt idx="2241">
                  <c:v>37672</c:v>
                </c:pt>
                <c:pt idx="2242">
                  <c:v>37673</c:v>
                </c:pt>
                <c:pt idx="2243">
                  <c:v>37674</c:v>
                </c:pt>
                <c:pt idx="2244">
                  <c:v>37675</c:v>
                </c:pt>
                <c:pt idx="2245">
                  <c:v>37676</c:v>
                </c:pt>
                <c:pt idx="2246">
                  <c:v>37677</c:v>
                </c:pt>
                <c:pt idx="2247">
                  <c:v>37678</c:v>
                </c:pt>
                <c:pt idx="2248">
                  <c:v>37679</c:v>
                </c:pt>
                <c:pt idx="2249">
                  <c:v>37680</c:v>
                </c:pt>
                <c:pt idx="2250">
                  <c:v>37681</c:v>
                </c:pt>
                <c:pt idx="2251">
                  <c:v>37682</c:v>
                </c:pt>
                <c:pt idx="2252">
                  <c:v>37683</c:v>
                </c:pt>
                <c:pt idx="2253">
                  <c:v>37684</c:v>
                </c:pt>
                <c:pt idx="2254">
                  <c:v>37685</c:v>
                </c:pt>
                <c:pt idx="2255">
                  <c:v>37686</c:v>
                </c:pt>
                <c:pt idx="2256">
                  <c:v>37687</c:v>
                </c:pt>
                <c:pt idx="2257">
                  <c:v>37688</c:v>
                </c:pt>
                <c:pt idx="2258">
                  <c:v>37689</c:v>
                </c:pt>
                <c:pt idx="2259">
                  <c:v>37690</c:v>
                </c:pt>
                <c:pt idx="2260">
                  <c:v>37691</c:v>
                </c:pt>
                <c:pt idx="2261">
                  <c:v>37692</c:v>
                </c:pt>
                <c:pt idx="2262">
                  <c:v>37693</c:v>
                </c:pt>
                <c:pt idx="2263">
                  <c:v>37694</c:v>
                </c:pt>
                <c:pt idx="2264">
                  <c:v>37695</c:v>
                </c:pt>
                <c:pt idx="2265">
                  <c:v>37696</c:v>
                </c:pt>
                <c:pt idx="2266">
                  <c:v>37697</c:v>
                </c:pt>
                <c:pt idx="2267">
                  <c:v>37698</c:v>
                </c:pt>
                <c:pt idx="2268">
                  <c:v>37699</c:v>
                </c:pt>
                <c:pt idx="2269">
                  <c:v>37700</c:v>
                </c:pt>
                <c:pt idx="2270">
                  <c:v>37701</c:v>
                </c:pt>
                <c:pt idx="2271">
                  <c:v>37702</c:v>
                </c:pt>
                <c:pt idx="2272">
                  <c:v>37703</c:v>
                </c:pt>
                <c:pt idx="2273">
                  <c:v>37704</c:v>
                </c:pt>
                <c:pt idx="2274">
                  <c:v>37705</c:v>
                </c:pt>
                <c:pt idx="2275">
                  <c:v>37706</c:v>
                </c:pt>
                <c:pt idx="2276">
                  <c:v>37707</c:v>
                </c:pt>
                <c:pt idx="2277">
                  <c:v>37708</c:v>
                </c:pt>
                <c:pt idx="2278">
                  <c:v>37709</c:v>
                </c:pt>
                <c:pt idx="2279">
                  <c:v>37710</c:v>
                </c:pt>
                <c:pt idx="2280">
                  <c:v>37711</c:v>
                </c:pt>
                <c:pt idx="2281">
                  <c:v>37712</c:v>
                </c:pt>
                <c:pt idx="2282">
                  <c:v>37713</c:v>
                </c:pt>
                <c:pt idx="2283">
                  <c:v>37714</c:v>
                </c:pt>
                <c:pt idx="2284">
                  <c:v>37715</c:v>
                </c:pt>
                <c:pt idx="2285">
                  <c:v>37716</c:v>
                </c:pt>
                <c:pt idx="2286">
                  <c:v>37717</c:v>
                </c:pt>
                <c:pt idx="2287">
                  <c:v>37718</c:v>
                </c:pt>
                <c:pt idx="2288">
                  <c:v>37719</c:v>
                </c:pt>
                <c:pt idx="2289">
                  <c:v>37720</c:v>
                </c:pt>
                <c:pt idx="2290">
                  <c:v>37721</c:v>
                </c:pt>
                <c:pt idx="2291">
                  <c:v>37722</c:v>
                </c:pt>
                <c:pt idx="2292">
                  <c:v>37723</c:v>
                </c:pt>
                <c:pt idx="2293">
                  <c:v>37724</c:v>
                </c:pt>
                <c:pt idx="2294">
                  <c:v>37725</c:v>
                </c:pt>
                <c:pt idx="2295">
                  <c:v>37726</c:v>
                </c:pt>
                <c:pt idx="2296">
                  <c:v>37727</c:v>
                </c:pt>
                <c:pt idx="2297">
                  <c:v>37728</c:v>
                </c:pt>
                <c:pt idx="2298">
                  <c:v>37729</c:v>
                </c:pt>
                <c:pt idx="2299">
                  <c:v>37730</c:v>
                </c:pt>
                <c:pt idx="2300">
                  <c:v>37731</c:v>
                </c:pt>
                <c:pt idx="2301">
                  <c:v>37732</c:v>
                </c:pt>
                <c:pt idx="2302">
                  <c:v>37733</c:v>
                </c:pt>
                <c:pt idx="2303">
                  <c:v>37734</c:v>
                </c:pt>
                <c:pt idx="2304">
                  <c:v>37735</c:v>
                </c:pt>
                <c:pt idx="2305">
                  <c:v>37736</c:v>
                </c:pt>
                <c:pt idx="2306">
                  <c:v>37737</c:v>
                </c:pt>
                <c:pt idx="2307">
                  <c:v>37738</c:v>
                </c:pt>
                <c:pt idx="2308">
                  <c:v>37739</c:v>
                </c:pt>
                <c:pt idx="2309">
                  <c:v>37740</c:v>
                </c:pt>
                <c:pt idx="2310">
                  <c:v>37741</c:v>
                </c:pt>
                <c:pt idx="2311">
                  <c:v>37742</c:v>
                </c:pt>
                <c:pt idx="2312">
                  <c:v>37743</c:v>
                </c:pt>
                <c:pt idx="2313">
                  <c:v>37744</c:v>
                </c:pt>
                <c:pt idx="2314">
                  <c:v>37745</c:v>
                </c:pt>
                <c:pt idx="2315">
                  <c:v>37746</c:v>
                </c:pt>
                <c:pt idx="2316">
                  <c:v>37747</c:v>
                </c:pt>
                <c:pt idx="2317">
                  <c:v>37748</c:v>
                </c:pt>
                <c:pt idx="2318">
                  <c:v>37749</c:v>
                </c:pt>
                <c:pt idx="2319">
                  <c:v>37750</c:v>
                </c:pt>
                <c:pt idx="2320">
                  <c:v>37751</c:v>
                </c:pt>
                <c:pt idx="2321">
                  <c:v>37752</c:v>
                </c:pt>
                <c:pt idx="2322">
                  <c:v>37753</c:v>
                </c:pt>
                <c:pt idx="2323">
                  <c:v>37754</c:v>
                </c:pt>
                <c:pt idx="2324">
                  <c:v>37755</c:v>
                </c:pt>
                <c:pt idx="2325">
                  <c:v>37756</c:v>
                </c:pt>
                <c:pt idx="2326">
                  <c:v>37757</c:v>
                </c:pt>
                <c:pt idx="2327">
                  <c:v>37758</c:v>
                </c:pt>
                <c:pt idx="2328">
                  <c:v>37759</c:v>
                </c:pt>
                <c:pt idx="2329">
                  <c:v>37760</c:v>
                </c:pt>
                <c:pt idx="2330">
                  <c:v>37761</c:v>
                </c:pt>
                <c:pt idx="2331">
                  <c:v>37762</c:v>
                </c:pt>
                <c:pt idx="2332">
                  <c:v>37763</c:v>
                </c:pt>
                <c:pt idx="2333">
                  <c:v>37764</c:v>
                </c:pt>
                <c:pt idx="2334">
                  <c:v>37765</c:v>
                </c:pt>
                <c:pt idx="2335">
                  <c:v>37766</c:v>
                </c:pt>
                <c:pt idx="2336">
                  <c:v>37767</c:v>
                </c:pt>
                <c:pt idx="2337">
                  <c:v>37768</c:v>
                </c:pt>
                <c:pt idx="2338">
                  <c:v>37769</c:v>
                </c:pt>
                <c:pt idx="2339">
                  <c:v>37770</c:v>
                </c:pt>
                <c:pt idx="2340">
                  <c:v>37771</c:v>
                </c:pt>
                <c:pt idx="2341">
                  <c:v>37772</c:v>
                </c:pt>
                <c:pt idx="2342">
                  <c:v>37773</c:v>
                </c:pt>
                <c:pt idx="2343">
                  <c:v>37774</c:v>
                </c:pt>
                <c:pt idx="2344">
                  <c:v>37775</c:v>
                </c:pt>
                <c:pt idx="2345">
                  <c:v>37776</c:v>
                </c:pt>
                <c:pt idx="2346">
                  <c:v>37777</c:v>
                </c:pt>
                <c:pt idx="2347">
                  <c:v>37778</c:v>
                </c:pt>
                <c:pt idx="2348">
                  <c:v>37779</c:v>
                </c:pt>
                <c:pt idx="2349">
                  <c:v>37780</c:v>
                </c:pt>
                <c:pt idx="2350">
                  <c:v>37781</c:v>
                </c:pt>
                <c:pt idx="2351">
                  <c:v>37782</c:v>
                </c:pt>
                <c:pt idx="2352">
                  <c:v>37783</c:v>
                </c:pt>
                <c:pt idx="2353">
                  <c:v>37784</c:v>
                </c:pt>
                <c:pt idx="2354">
                  <c:v>37785</c:v>
                </c:pt>
                <c:pt idx="2355">
                  <c:v>37786</c:v>
                </c:pt>
                <c:pt idx="2356">
                  <c:v>37787</c:v>
                </c:pt>
                <c:pt idx="2357">
                  <c:v>37788</c:v>
                </c:pt>
                <c:pt idx="2358">
                  <c:v>37789</c:v>
                </c:pt>
                <c:pt idx="2359">
                  <c:v>37790</c:v>
                </c:pt>
                <c:pt idx="2360">
                  <c:v>37791</c:v>
                </c:pt>
                <c:pt idx="2361">
                  <c:v>37792</c:v>
                </c:pt>
                <c:pt idx="2362">
                  <c:v>37793</c:v>
                </c:pt>
                <c:pt idx="2363">
                  <c:v>37794</c:v>
                </c:pt>
                <c:pt idx="2364">
                  <c:v>37795</c:v>
                </c:pt>
                <c:pt idx="2365">
                  <c:v>37796</c:v>
                </c:pt>
                <c:pt idx="2366">
                  <c:v>37797</c:v>
                </c:pt>
                <c:pt idx="2367">
                  <c:v>37798</c:v>
                </c:pt>
                <c:pt idx="2368">
                  <c:v>37799</c:v>
                </c:pt>
                <c:pt idx="2369">
                  <c:v>37800</c:v>
                </c:pt>
                <c:pt idx="2370">
                  <c:v>37801</c:v>
                </c:pt>
                <c:pt idx="2371">
                  <c:v>37802</c:v>
                </c:pt>
                <c:pt idx="2372">
                  <c:v>37803</c:v>
                </c:pt>
                <c:pt idx="2373">
                  <c:v>37804</c:v>
                </c:pt>
                <c:pt idx="2374">
                  <c:v>37805</c:v>
                </c:pt>
                <c:pt idx="2375">
                  <c:v>37806</c:v>
                </c:pt>
                <c:pt idx="2376">
                  <c:v>37807</c:v>
                </c:pt>
                <c:pt idx="2377">
                  <c:v>37808</c:v>
                </c:pt>
                <c:pt idx="2378">
                  <c:v>37809</c:v>
                </c:pt>
                <c:pt idx="2379">
                  <c:v>37810</c:v>
                </c:pt>
                <c:pt idx="2380">
                  <c:v>37811</c:v>
                </c:pt>
                <c:pt idx="2381">
                  <c:v>37812</c:v>
                </c:pt>
                <c:pt idx="2382">
                  <c:v>37813</c:v>
                </c:pt>
                <c:pt idx="2383">
                  <c:v>37814</c:v>
                </c:pt>
                <c:pt idx="2384">
                  <c:v>37815</c:v>
                </c:pt>
                <c:pt idx="2385">
                  <c:v>37816</c:v>
                </c:pt>
                <c:pt idx="2386">
                  <c:v>37817</c:v>
                </c:pt>
                <c:pt idx="2387">
                  <c:v>37818</c:v>
                </c:pt>
                <c:pt idx="2388">
                  <c:v>37819</c:v>
                </c:pt>
                <c:pt idx="2389">
                  <c:v>37820</c:v>
                </c:pt>
                <c:pt idx="2390">
                  <c:v>37821</c:v>
                </c:pt>
                <c:pt idx="2391">
                  <c:v>37822</c:v>
                </c:pt>
                <c:pt idx="2392">
                  <c:v>37823</c:v>
                </c:pt>
                <c:pt idx="2393">
                  <c:v>37824</c:v>
                </c:pt>
                <c:pt idx="2394">
                  <c:v>37825</c:v>
                </c:pt>
                <c:pt idx="2395">
                  <c:v>37826</c:v>
                </c:pt>
                <c:pt idx="2396">
                  <c:v>37827</c:v>
                </c:pt>
                <c:pt idx="2397">
                  <c:v>37828</c:v>
                </c:pt>
                <c:pt idx="2398">
                  <c:v>37829</c:v>
                </c:pt>
                <c:pt idx="2399">
                  <c:v>37830</c:v>
                </c:pt>
                <c:pt idx="2400">
                  <c:v>37831</c:v>
                </c:pt>
                <c:pt idx="2401">
                  <c:v>37832</c:v>
                </c:pt>
                <c:pt idx="2402">
                  <c:v>37833</c:v>
                </c:pt>
                <c:pt idx="2403">
                  <c:v>37834</c:v>
                </c:pt>
                <c:pt idx="2404">
                  <c:v>37835</c:v>
                </c:pt>
                <c:pt idx="2405">
                  <c:v>37836</c:v>
                </c:pt>
                <c:pt idx="2406">
                  <c:v>37837</c:v>
                </c:pt>
                <c:pt idx="2407">
                  <c:v>37838</c:v>
                </c:pt>
                <c:pt idx="2408">
                  <c:v>37839</c:v>
                </c:pt>
                <c:pt idx="2409">
                  <c:v>37840</c:v>
                </c:pt>
                <c:pt idx="2410">
                  <c:v>37841</c:v>
                </c:pt>
                <c:pt idx="2411">
                  <c:v>37842</c:v>
                </c:pt>
                <c:pt idx="2412">
                  <c:v>37843</c:v>
                </c:pt>
                <c:pt idx="2413">
                  <c:v>37844</c:v>
                </c:pt>
                <c:pt idx="2414">
                  <c:v>37845</c:v>
                </c:pt>
                <c:pt idx="2415">
                  <c:v>37846</c:v>
                </c:pt>
                <c:pt idx="2416">
                  <c:v>37847</c:v>
                </c:pt>
                <c:pt idx="2417">
                  <c:v>37848</c:v>
                </c:pt>
                <c:pt idx="2418">
                  <c:v>37849</c:v>
                </c:pt>
                <c:pt idx="2419">
                  <c:v>37850</c:v>
                </c:pt>
                <c:pt idx="2420">
                  <c:v>37851</c:v>
                </c:pt>
                <c:pt idx="2421">
                  <c:v>37852</c:v>
                </c:pt>
                <c:pt idx="2422">
                  <c:v>37853</c:v>
                </c:pt>
                <c:pt idx="2423">
                  <c:v>37854</c:v>
                </c:pt>
                <c:pt idx="2424">
                  <c:v>37855</c:v>
                </c:pt>
                <c:pt idx="2425">
                  <c:v>37856</c:v>
                </c:pt>
                <c:pt idx="2426">
                  <c:v>37857</c:v>
                </c:pt>
                <c:pt idx="2427">
                  <c:v>37858</c:v>
                </c:pt>
                <c:pt idx="2428">
                  <c:v>37859</c:v>
                </c:pt>
                <c:pt idx="2429">
                  <c:v>37860</c:v>
                </c:pt>
                <c:pt idx="2430">
                  <c:v>37861</c:v>
                </c:pt>
                <c:pt idx="2431">
                  <c:v>37862</c:v>
                </c:pt>
                <c:pt idx="2432">
                  <c:v>37863</c:v>
                </c:pt>
                <c:pt idx="2433">
                  <c:v>37864</c:v>
                </c:pt>
                <c:pt idx="2434">
                  <c:v>37865</c:v>
                </c:pt>
                <c:pt idx="2435">
                  <c:v>37866</c:v>
                </c:pt>
                <c:pt idx="2436">
                  <c:v>37867</c:v>
                </c:pt>
                <c:pt idx="2437">
                  <c:v>37868</c:v>
                </c:pt>
                <c:pt idx="2438">
                  <c:v>37869</c:v>
                </c:pt>
                <c:pt idx="2439">
                  <c:v>37870</c:v>
                </c:pt>
                <c:pt idx="2440">
                  <c:v>37871</c:v>
                </c:pt>
                <c:pt idx="2441">
                  <c:v>37872</c:v>
                </c:pt>
                <c:pt idx="2442">
                  <c:v>37873</c:v>
                </c:pt>
                <c:pt idx="2443">
                  <c:v>37874</c:v>
                </c:pt>
                <c:pt idx="2444">
                  <c:v>37875</c:v>
                </c:pt>
                <c:pt idx="2445">
                  <c:v>37876</c:v>
                </c:pt>
                <c:pt idx="2446">
                  <c:v>37877</c:v>
                </c:pt>
                <c:pt idx="2447">
                  <c:v>37878</c:v>
                </c:pt>
                <c:pt idx="2448">
                  <c:v>37879</c:v>
                </c:pt>
                <c:pt idx="2449">
                  <c:v>37880</c:v>
                </c:pt>
                <c:pt idx="2450">
                  <c:v>37881</c:v>
                </c:pt>
                <c:pt idx="2451">
                  <c:v>37882</c:v>
                </c:pt>
                <c:pt idx="2452">
                  <c:v>37883</c:v>
                </c:pt>
                <c:pt idx="2453">
                  <c:v>37884</c:v>
                </c:pt>
                <c:pt idx="2454">
                  <c:v>37885</c:v>
                </c:pt>
                <c:pt idx="2455">
                  <c:v>37886</c:v>
                </c:pt>
                <c:pt idx="2456">
                  <c:v>37887</c:v>
                </c:pt>
                <c:pt idx="2457">
                  <c:v>37888</c:v>
                </c:pt>
                <c:pt idx="2458">
                  <c:v>37889</c:v>
                </c:pt>
                <c:pt idx="2459">
                  <c:v>37890</c:v>
                </c:pt>
                <c:pt idx="2460">
                  <c:v>37891</c:v>
                </c:pt>
                <c:pt idx="2461">
                  <c:v>37892</c:v>
                </c:pt>
                <c:pt idx="2462">
                  <c:v>37893</c:v>
                </c:pt>
                <c:pt idx="2463">
                  <c:v>37894</c:v>
                </c:pt>
                <c:pt idx="2464">
                  <c:v>37895</c:v>
                </c:pt>
                <c:pt idx="2465">
                  <c:v>37896</c:v>
                </c:pt>
                <c:pt idx="2466">
                  <c:v>37897</c:v>
                </c:pt>
                <c:pt idx="2467">
                  <c:v>37898</c:v>
                </c:pt>
                <c:pt idx="2468">
                  <c:v>37899</c:v>
                </c:pt>
                <c:pt idx="2469">
                  <c:v>37900</c:v>
                </c:pt>
                <c:pt idx="2470">
                  <c:v>37901</c:v>
                </c:pt>
                <c:pt idx="2471">
                  <c:v>37902</c:v>
                </c:pt>
                <c:pt idx="2472">
                  <c:v>37903</c:v>
                </c:pt>
                <c:pt idx="2473">
                  <c:v>37904</c:v>
                </c:pt>
                <c:pt idx="2474">
                  <c:v>37905</c:v>
                </c:pt>
                <c:pt idx="2475">
                  <c:v>37906</c:v>
                </c:pt>
                <c:pt idx="2476">
                  <c:v>37907</c:v>
                </c:pt>
                <c:pt idx="2477">
                  <c:v>37908</c:v>
                </c:pt>
                <c:pt idx="2478">
                  <c:v>37909</c:v>
                </c:pt>
                <c:pt idx="2479">
                  <c:v>37910</c:v>
                </c:pt>
                <c:pt idx="2480">
                  <c:v>37911</c:v>
                </c:pt>
                <c:pt idx="2481">
                  <c:v>37912</c:v>
                </c:pt>
                <c:pt idx="2482">
                  <c:v>37913</c:v>
                </c:pt>
                <c:pt idx="2483">
                  <c:v>37914</c:v>
                </c:pt>
                <c:pt idx="2484">
                  <c:v>37915</c:v>
                </c:pt>
                <c:pt idx="2485">
                  <c:v>37916</c:v>
                </c:pt>
                <c:pt idx="2486">
                  <c:v>37917</c:v>
                </c:pt>
                <c:pt idx="2487">
                  <c:v>37918</c:v>
                </c:pt>
                <c:pt idx="2488">
                  <c:v>37919</c:v>
                </c:pt>
                <c:pt idx="2489">
                  <c:v>37920</c:v>
                </c:pt>
                <c:pt idx="2490">
                  <c:v>37921</c:v>
                </c:pt>
                <c:pt idx="2491">
                  <c:v>37922</c:v>
                </c:pt>
                <c:pt idx="2492">
                  <c:v>37923</c:v>
                </c:pt>
                <c:pt idx="2493">
                  <c:v>37924</c:v>
                </c:pt>
                <c:pt idx="2494">
                  <c:v>37925</c:v>
                </c:pt>
                <c:pt idx="2495">
                  <c:v>37926</c:v>
                </c:pt>
                <c:pt idx="2496">
                  <c:v>37927</c:v>
                </c:pt>
                <c:pt idx="2497">
                  <c:v>37928</c:v>
                </c:pt>
                <c:pt idx="2498">
                  <c:v>37929</c:v>
                </c:pt>
                <c:pt idx="2499">
                  <c:v>37930</c:v>
                </c:pt>
                <c:pt idx="2500">
                  <c:v>37931</c:v>
                </c:pt>
                <c:pt idx="2501">
                  <c:v>37932</c:v>
                </c:pt>
                <c:pt idx="2502">
                  <c:v>37933</c:v>
                </c:pt>
                <c:pt idx="2503">
                  <c:v>37934</c:v>
                </c:pt>
                <c:pt idx="2504">
                  <c:v>37935</c:v>
                </c:pt>
                <c:pt idx="2505">
                  <c:v>37936</c:v>
                </c:pt>
                <c:pt idx="2506">
                  <c:v>37937</c:v>
                </c:pt>
                <c:pt idx="2507">
                  <c:v>37938</c:v>
                </c:pt>
                <c:pt idx="2508">
                  <c:v>37939</c:v>
                </c:pt>
                <c:pt idx="2509">
                  <c:v>37940</c:v>
                </c:pt>
                <c:pt idx="2510">
                  <c:v>37941</c:v>
                </c:pt>
                <c:pt idx="2511">
                  <c:v>37942</c:v>
                </c:pt>
                <c:pt idx="2512">
                  <c:v>37943</c:v>
                </c:pt>
                <c:pt idx="2513">
                  <c:v>37944</c:v>
                </c:pt>
                <c:pt idx="2514">
                  <c:v>37945</c:v>
                </c:pt>
                <c:pt idx="2515">
                  <c:v>37946</c:v>
                </c:pt>
                <c:pt idx="2516">
                  <c:v>37947</c:v>
                </c:pt>
                <c:pt idx="2517">
                  <c:v>37948</c:v>
                </c:pt>
                <c:pt idx="2518">
                  <c:v>37949</c:v>
                </c:pt>
                <c:pt idx="2519">
                  <c:v>37950</c:v>
                </c:pt>
                <c:pt idx="2520">
                  <c:v>37951</c:v>
                </c:pt>
                <c:pt idx="2521">
                  <c:v>37952</c:v>
                </c:pt>
                <c:pt idx="2522">
                  <c:v>37953</c:v>
                </c:pt>
                <c:pt idx="2523">
                  <c:v>37954</c:v>
                </c:pt>
                <c:pt idx="2524">
                  <c:v>37955</c:v>
                </c:pt>
                <c:pt idx="2525">
                  <c:v>37956</c:v>
                </c:pt>
                <c:pt idx="2526">
                  <c:v>37957</c:v>
                </c:pt>
                <c:pt idx="2527">
                  <c:v>37958</c:v>
                </c:pt>
                <c:pt idx="2528">
                  <c:v>37959</c:v>
                </c:pt>
                <c:pt idx="2529">
                  <c:v>37960</c:v>
                </c:pt>
                <c:pt idx="2530">
                  <c:v>37961</c:v>
                </c:pt>
                <c:pt idx="2531">
                  <c:v>37962</c:v>
                </c:pt>
                <c:pt idx="2532">
                  <c:v>37963</c:v>
                </c:pt>
                <c:pt idx="2533">
                  <c:v>37964</c:v>
                </c:pt>
                <c:pt idx="2534">
                  <c:v>37965</c:v>
                </c:pt>
                <c:pt idx="2535">
                  <c:v>37966</c:v>
                </c:pt>
                <c:pt idx="2536">
                  <c:v>37967</c:v>
                </c:pt>
                <c:pt idx="2537">
                  <c:v>37968</c:v>
                </c:pt>
                <c:pt idx="2538">
                  <c:v>37969</c:v>
                </c:pt>
                <c:pt idx="2539">
                  <c:v>37970</c:v>
                </c:pt>
                <c:pt idx="2540">
                  <c:v>37971</c:v>
                </c:pt>
                <c:pt idx="2541">
                  <c:v>37972</c:v>
                </c:pt>
                <c:pt idx="2542">
                  <c:v>37973</c:v>
                </c:pt>
                <c:pt idx="2543">
                  <c:v>37974</c:v>
                </c:pt>
                <c:pt idx="2544">
                  <c:v>37975</c:v>
                </c:pt>
                <c:pt idx="2545">
                  <c:v>37976</c:v>
                </c:pt>
                <c:pt idx="2546">
                  <c:v>37977</c:v>
                </c:pt>
                <c:pt idx="2547">
                  <c:v>37978</c:v>
                </c:pt>
                <c:pt idx="2548">
                  <c:v>37979</c:v>
                </c:pt>
                <c:pt idx="2549">
                  <c:v>37980</c:v>
                </c:pt>
                <c:pt idx="2550">
                  <c:v>37981</c:v>
                </c:pt>
                <c:pt idx="2551">
                  <c:v>37982</c:v>
                </c:pt>
                <c:pt idx="2552">
                  <c:v>37983</c:v>
                </c:pt>
                <c:pt idx="2553">
                  <c:v>37984</c:v>
                </c:pt>
                <c:pt idx="2554">
                  <c:v>37985</c:v>
                </c:pt>
                <c:pt idx="2555">
                  <c:v>37986</c:v>
                </c:pt>
                <c:pt idx="2556">
                  <c:v>37987</c:v>
                </c:pt>
                <c:pt idx="2557">
                  <c:v>37988</c:v>
                </c:pt>
                <c:pt idx="2558">
                  <c:v>37989</c:v>
                </c:pt>
                <c:pt idx="2559">
                  <c:v>37990</c:v>
                </c:pt>
                <c:pt idx="2560">
                  <c:v>37991</c:v>
                </c:pt>
                <c:pt idx="2561">
                  <c:v>37992</c:v>
                </c:pt>
                <c:pt idx="2562">
                  <c:v>37993</c:v>
                </c:pt>
                <c:pt idx="2563">
                  <c:v>37994</c:v>
                </c:pt>
                <c:pt idx="2564">
                  <c:v>37995</c:v>
                </c:pt>
                <c:pt idx="2565">
                  <c:v>37996</c:v>
                </c:pt>
                <c:pt idx="2566">
                  <c:v>37997</c:v>
                </c:pt>
                <c:pt idx="2567">
                  <c:v>37998</c:v>
                </c:pt>
                <c:pt idx="2568">
                  <c:v>37999</c:v>
                </c:pt>
                <c:pt idx="2569">
                  <c:v>38000</c:v>
                </c:pt>
                <c:pt idx="2570">
                  <c:v>38001</c:v>
                </c:pt>
                <c:pt idx="2571">
                  <c:v>38002</c:v>
                </c:pt>
                <c:pt idx="2572">
                  <c:v>38003</c:v>
                </c:pt>
                <c:pt idx="2573">
                  <c:v>38004</c:v>
                </c:pt>
                <c:pt idx="2574">
                  <c:v>38005</c:v>
                </c:pt>
                <c:pt idx="2575">
                  <c:v>38006</c:v>
                </c:pt>
                <c:pt idx="2576">
                  <c:v>38007</c:v>
                </c:pt>
                <c:pt idx="2577">
                  <c:v>38008</c:v>
                </c:pt>
                <c:pt idx="2578">
                  <c:v>38009</c:v>
                </c:pt>
                <c:pt idx="2579">
                  <c:v>38010</c:v>
                </c:pt>
                <c:pt idx="2580">
                  <c:v>38011</c:v>
                </c:pt>
                <c:pt idx="2581">
                  <c:v>38012</c:v>
                </c:pt>
                <c:pt idx="2582">
                  <c:v>38013</c:v>
                </c:pt>
                <c:pt idx="2583">
                  <c:v>38014</c:v>
                </c:pt>
                <c:pt idx="2584">
                  <c:v>38015</c:v>
                </c:pt>
                <c:pt idx="2585">
                  <c:v>38016</c:v>
                </c:pt>
                <c:pt idx="2586">
                  <c:v>38017</c:v>
                </c:pt>
                <c:pt idx="2587">
                  <c:v>38018</c:v>
                </c:pt>
                <c:pt idx="2588">
                  <c:v>38019</c:v>
                </c:pt>
                <c:pt idx="2589">
                  <c:v>38020</c:v>
                </c:pt>
                <c:pt idx="2590">
                  <c:v>38021</c:v>
                </c:pt>
                <c:pt idx="2591">
                  <c:v>38022</c:v>
                </c:pt>
                <c:pt idx="2592">
                  <c:v>38023</c:v>
                </c:pt>
                <c:pt idx="2593">
                  <c:v>38024</c:v>
                </c:pt>
                <c:pt idx="2594">
                  <c:v>38025</c:v>
                </c:pt>
                <c:pt idx="2595">
                  <c:v>38026</c:v>
                </c:pt>
                <c:pt idx="2596">
                  <c:v>38027</c:v>
                </c:pt>
                <c:pt idx="2597">
                  <c:v>38028</c:v>
                </c:pt>
                <c:pt idx="2598">
                  <c:v>38029</c:v>
                </c:pt>
                <c:pt idx="2599">
                  <c:v>38030</c:v>
                </c:pt>
                <c:pt idx="2600">
                  <c:v>38031</c:v>
                </c:pt>
                <c:pt idx="2601">
                  <c:v>38032</c:v>
                </c:pt>
                <c:pt idx="2602">
                  <c:v>38033</c:v>
                </c:pt>
                <c:pt idx="2603">
                  <c:v>38034</c:v>
                </c:pt>
                <c:pt idx="2604">
                  <c:v>38035</c:v>
                </c:pt>
                <c:pt idx="2605">
                  <c:v>38036</c:v>
                </c:pt>
                <c:pt idx="2606">
                  <c:v>38037</c:v>
                </c:pt>
                <c:pt idx="2607">
                  <c:v>38038</c:v>
                </c:pt>
                <c:pt idx="2608">
                  <c:v>38039</c:v>
                </c:pt>
                <c:pt idx="2609">
                  <c:v>38040</c:v>
                </c:pt>
                <c:pt idx="2610">
                  <c:v>38041</c:v>
                </c:pt>
                <c:pt idx="2611">
                  <c:v>38042</c:v>
                </c:pt>
                <c:pt idx="2612">
                  <c:v>38043</c:v>
                </c:pt>
                <c:pt idx="2613">
                  <c:v>38044</c:v>
                </c:pt>
                <c:pt idx="2614">
                  <c:v>38045</c:v>
                </c:pt>
                <c:pt idx="2615">
                  <c:v>38046</c:v>
                </c:pt>
                <c:pt idx="2616">
                  <c:v>38047</c:v>
                </c:pt>
                <c:pt idx="2617">
                  <c:v>38048</c:v>
                </c:pt>
                <c:pt idx="2618">
                  <c:v>38049</c:v>
                </c:pt>
                <c:pt idx="2619">
                  <c:v>38050</c:v>
                </c:pt>
                <c:pt idx="2620">
                  <c:v>38051</c:v>
                </c:pt>
                <c:pt idx="2621">
                  <c:v>38052</c:v>
                </c:pt>
                <c:pt idx="2622">
                  <c:v>38053</c:v>
                </c:pt>
                <c:pt idx="2623">
                  <c:v>38054</c:v>
                </c:pt>
                <c:pt idx="2624">
                  <c:v>38055</c:v>
                </c:pt>
                <c:pt idx="2625">
                  <c:v>38056</c:v>
                </c:pt>
                <c:pt idx="2626">
                  <c:v>38057</c:v>
                </c:pt>
                <c:pt idx="2627">
                  <c:v>38058</c:v>
                </c:pt>
                <c:pt idx="2628">
                  <c:v>38059</c:v>
                </c:pt>
                <c:pt idx="2629">
                  <c:v>38060</c:v>
                </c:pt>
                <c:pt idx="2630">
                  <c:v>38061</c:v>
                </c:pt>
                <c:pt idx="2631">
                  <c:v>38062</c:v>
                </c:pt>
                <c:pt idx="2632">
                  <c:v>38063</c:v>
                </c:pt>
                <c:pt idx="2633">
                  <c:v>38064</c:v>
                </c:pt>
                <c:pt idx="2634">
                  <c:v>38065</c:v>
                </c:pt>
                <c:pt idx="2635">
                  <c:v>38066</c:v>
                </c:pt>
                <c:pt idx="2636">
                  <c:v>38067</c:v>
                </c:pt>
                <c:pt idx="2637">
                  <c:v>38068</c:v>
                </c:pt>
                <c:pt idx="2638">
                  <c:v>38069</c:v>
                </c:pt>
                <c:pt idx="2639">
                  <c:v>38070</c:v>
                </c:pt>
                <c:pt idx="2640">
                  <c:v>38071</c:v>
                </c:pt>
                <c:pt idx="2641">
                  <c:v>38072</c:v>
                </c:pt>
                <c:pt idx="2642">
                  <c:v>38073</c:v>
                </c:pt>
                <c:pt idx="2643">
                  <c:v>38074</c:v>
                </c:pt>
                <c:pt idx="2644">
                  <c:v>38075</c:v>
                </c:pt>
                <c:pt idx="2645">
                  <c:v>38076</c:v>
                </c:pt>
                <c:pt idx="2646">
                  <c:v>38077</c:v>
                </c:pt>
                <c:pt idx="2647">
                  <c:v>38078</c:v>
                </c:pt>
                <c:pt idx="2648">
                  <c:v>38079</c:v>
                </c:pt>
                <c:pt idx="2649">
                  <c:v>38080</c:v>
                </c:pt>
                <c:pt idx="2650">
                  <c:v>38081</c:v>
                </c:pt>
                <c:pt idx="2651">
                  <c:v>38082</c:v>
                </c:pt>
                <c:pt idx="2652">
                  <c:v>38083</c:v>
                </c:pt>
                <c:pt idx="2653">
                  <c:v>38084</c:v>
                </c:pt>
                <c:pt idx="2654">
                  <c:v>38085</c:v>
                </c:pt>
                <c:pt idx="2655">
                  <c:v>38086</c:v>
                </c:pt>
                <c:pt idx="2656">
                  <c:v>38087</c:v>
                </c:pt>
                <c:pt idx="2657">
                  <c:v>38088</c:v>
                </c:pt>
                <c:pt idx="2658">
                  <c:v>38089</c:v>
                </c:pt>
                <c:pt idx="2659">
                  <c:v>38090</c:v>
                </c:pt>
                <c:pt idx="2660">
                  <c:v>38091</c:v>
                </c:pt>
                <c:pt idx="2661">
                  <c:v>38092</c:v>
                </c:pt>
                <c:pt idx="2662">
                  <c:v>38093</c:v>
                </c:pt>
                <c:pt idx="2663">
                  <c:v>38094</c:v>
                </c:pt>
                <c:pt idx="2664">
                  <c:v>38095</c:v>
                </c:pt>
                <c:pt idx="2665">
                  <c:v>38096</c:v>
                </c:pt>
                <c:pt idx="2666">
                  <c:v>38097</c:v>
                </c:pt>
                <c:pt idx="2667">
                  <c:v>38098</c:v>
                </c:pt>
                <c:pt idx="2668">
                  <c:v>38099</c:v>
                </c:pt>
                <c:pt idx="2669">
                  <c:v>38100</c:v>
                </c:pt>
                <c:pt idx="2670">
                  <c:v>38101</c:v>
                </c:pt>
                <c:pt idx="2671">
                  <c:v>38102</c:v>
                </c:pt>
                <c:pt idx="2672">
                  <c:v>38103</c:v>
                </c:pt>
                <c:pt idx="2673">
                  <c:v>38104</c:v>
                </c:pt>
                <c:pt idx="2674">
                  <c:v>38105</c:v>
                </c:pt>
                <c:pt idx="2675">
                  <c:v>38106</c:v>
                </c:pt>
                <c:pt idx="2676">
                  <c:v>38107</c:v>
                </c:pt>
                <c:pt idx="2677">
                  <c:v>38108</c:v>
                </c:pt>
                <c:pt idx="2678">
                  <c:v>38109</c:v>
                </c:pt>
                <c:pt idx="2679">
                  <c:v>38110</c:v>
                </c:pt>
                <c:pt idx="2680">
                  <c:v>38111</c:v>
                </c:pt>
                <c:pt idx="2681">
                  <c:v>38112</c:v>
                </c:pt>
                <c:pt idx="2682">
                  <c:v>38113</c:v>
                </c:pt>
                <c:pt idx="2683">
                  <c:v>38114</c:v>
                </c:pt>
                <c:pt idx="2684">
                  <c:v>38115</c:v>
                </c:pt>
                <c:pt idx="2685">
                  <c:v>38116</c:v>
                </c:pt>
                <c:pt idx="2686">
                  <c:v>38117</c:v>
                </c:pt>
                <c:pt idx="2687">
                  <c:v>38118</c:v>
                </c:pt>
                <c:pt idx="2688">
                  <c:v>38119</c:v>
                </c:pt>
                <c:pt idx="2689">
                  <c:v>38120</c:v>
                </c:pt>
                <c:pt idx="2690">
                  <c:v>38121</c:v>
                </c:pt>
                <c:pt idx="2691">
                  <c:v>38122</c:v>
                </c:pt>
                <c:pt idx="2692">
                  <c:v>38123</c:v>
                </c:pt>
                <c:pt idx="2693">
                  <c:v>38124</c:v>
                </c:pt>
                <c:pt idx="2694">
                  <c:v>38125</c:v>
                </c:pt>
                <c:pt idx="2695">
                  <c:v>38126</c:v>
                </c:pt>
                <c:pt idx="2696">
                  <c:v>38127</c:v>
                </c:pt>
                <c:pt idx="2697">
                  <c:v>38128</c:v>
                </c:pt>
                <c:pt idx="2698">
                  <c:v>38129</c:v>
                </c:pt>
                <c:pt idx="2699">
                  <c:v>38130</c:v>
                </c:pt>
                <c:pt idx="2700">
                  <c:v>38131</c:v>
                </c:pt>
                <c:pt idx="2701">
                  <c:v>38132</c:v>
                </c:pt>
                <c:pt idx="2702">
                  <c:v>38133</c:v>
                </c:pt>
                <c:pt idx="2703">
                  <c:v>38134</c:v>
                </c:pt>
                <c:pt idx="2704">
                  <c:v>38135</c:v>
                </c:pt>
                <c:pt idx="2705">
                  <c:v>38136</c:v>
                </c:pt>
                <c:pt idx="2706">
                  <c:v>38137</c:v>
                </c:pt>
                <c:pt idx="2707">
                  <c:v>38138</c:v>
                </c:pt>
                <c:pt idx="2708">
                  <c:v>38139</c:v>
                </c:pt>
                <c:pt idx="2709">
                  <c:v>38140</c:v>
                </c:pt>
                <c:pt idx="2710">
                  <c:v>38141</c:v>
                </c:pt>
                <c:pt idx="2711">
                  <c:v>38142</c:v>
                </c:pt>
                <c:pt idx="2712">
                  <c:v>38143</c:v>
                </c:pt>
                <c:pt idx="2713">
                  <c:v>38144</c:v>
                </c:pt>
                <c:pt idx="2714">
                  <c:v>38145</c:v>
                </c:pt>
                <c:pt idx="2715">
                  <c:v>38146</c:v>
                </c:pt>
                <c:pt idx="2716">
                  <c:v>38147</c:v>
                </c:pt>
                <c:pt idx="2717">
                  <c:v>38148</c:v>
                </c:pt>
                <c:pt idx="2718">
                  <c:v>38149</c:v>
                </c:pt>
                <c:pt idx="2719">
                  <c:v>38150</c:v>
                </c:pt>
                <c:pt idx="2720">
                  <c:v>38151</c:v>
                </c:pt>
                <c:pt idx="2721">
                  <c:v>38152</c:v>
                </c:pt>
                <c:pt idx="2722">
                  <c:v>38153</c:v>
                </c:pt>
                <c:pt idx="2723">
                  <c:v>38154</c:v>
                </c:pt>
                <c:pt idx="2724">
                  <c:v>38155</c:v>
                </c:pt>
                <c:pt idx="2725">
                  <c:v>38156</c:v>
                </c:pt>
                <c:pt idx="2726">
                  <c:v>38157</c:v>
                </c:pt>
                <c:pt idx="2727">
                  <c:v>38158</c:v>
                </c:pt>
                <c:pt idx="2728">
                  <c:v>38159</c:v>
                </c:pt>
                <c:pt idx="2729">
                  <c:v>38160</c:v>
                </c:pt>
                <c:pt idx="2730">
                  <c:v>38161</c:v>
                </c:pt>
                <c:pt idx="2731">
                  <c:v>38162</c:v>
                </c:pt>
                <c:pt idx="2732">
                  <c:v>38163</c:v>
                </c:pt>
                <c:pt idx="2733">
                  <c:v>38164</c:v>
                </c:pt>
                <c:pt idx="2734">
                  <c:v>38165</c:v>
                </c:pt>
                <c:pt idx="2735">
                  <c:v>38166</c:v>
                </c:pt>
                <c:pt idx="2736">
                  <c:v>38167</c:v>
                </c:pt>
                <c:pt idx="2737">
                  <c:v>38168</c:v>
                </c:pt>
                <c:pt idx="2738">
                  <c:v>38169</c:v>
                </c:pt>
                <c:pt idx="2739">
                  <c:v>38170</c:v>
                </c:pt>
                <c:pt idx="2740">
                  <c:v>38171</c:v>
                </c:pt>
                <c:pt idx="2741">
                  <c:v>38172</c:v>
                </c:pt>
                <c:pt idx="2742">
                  <c:v>38173</c:v>
                </c:pt>
                <c:pt idx="2743">
                  <c:v>38174</c:v>
                </c:pt>
                <c:pt idx="2744">
                  <c:v>38175</c:v>
                </c:pt>
                <c:pt idx="2745">
                  <c:v>38176</c:v>
                </c:pt>
                <c:pt idx="2746">
                  <c:v>38177</c:v>
                </c:pt>
                <c:pt idx="2747">
                  <c:v>38178</c:v>
                </c:pt>
                <c:pt idx="2748">
                  <c:v>38179</c:v>
                </c:pt>
                <c:pt idx="2749">
                  <c:v>38180</c:v>
                </c:pt>
                <c:pt idx="2750">
                  <c:v>38181</c:v>
                </c:pt>
                <c:pt idx="2751">
                  <c:v>38182</c:v>
                </c:pt>
                <c:pt idx="2752">
                  <c:v>38183</c:v>
                </c:pt>
                <c:pt idx="2753">
                  <c:v>38184</c:v>
                </c:pt>
                <c:pt idx="2754">
                  <c:v>38185</c:v>
                </c:pt>
                <c:pt idx="2755">
                  <c:v>38186</c:v>
                </c:pt>
                <c:pt idx="2756">
                  <c:v>38187</c:v>
                </c:pt>
                <c:pt idx="2757">
                  <c:v>38188</c:v>
                </c:pt>
                <c:pt idx="2758">
                  <c:v>38189</c:v>
                </c:pt>
                <c:pt idx="2759">
                  <c:v>38190</c:v>
                </c:pt>
                <c:pt idx="2760">
                  <c:v>38191</c:v>
                </c:pt>
                <c:pt idx="2761">
                  <c:v>38192</c:v>
                </c:pt>
                <c:pt idx="2762">
                  <c:v>38193</c:v>
                </c:pt>
                <c:pt idx="2763">
                  <c:v>38194</c:v>
                </c:pt>
                <c:pt idx="2764">
                  <c:v>38195</c:v>
                </c:pt>
                <c:pt idx="2765">
                  <c:v>38196</c:v>
                </c:pt>
                <c:pt idx="2766">
                  <c:v>38197</c:v>
                </c:pt>
                <c:pt idx="2767">
                  <c:v>38198</c:v>
                </c:pt>
                <c:pt idx="2768">
                  <c:v>38199</c:v>
                </c:pt>
                <c:pt idx="2769">
                  <c:v>38200</c:v>
                </c:pt>
                <c:pt idx="2770">
                  <c:v>38201</c:v>
                </c:pt>
                <c:pt idx="2771">
                  <c:v>38202</c:v>
                </c:pt>
                <c:pt idx="2772">
                  <c:v>38203</c:v>
                </c:pt>
                <c:pt idx="2773">
                  <c:v>38204</c:v>
                </c:pt>
                <c:pt idx="2774">
                  <c:v>38205</c:v>
                </c:pt>
                <c:pt idx="2775">
                  <c:v>38206</c:v>
                </c:pt>
                <c:pt idx="2776">
                  <c:v>38207</c:v>
                </c:pt>
                <c:pt idx="2777">
                  <c:v>38208</c:v>
                </c:pt>
                <c:pt idx="2778">
                  <c:v>38209</c:v>
                </c:pt>
                <c:pt idx="2779">
                  <c:v>38210</c:v>
                </c:pt>
                <c:pt idx="2780">
                  <c:v>38211</c:v>
                </c:pt>
                <c:pt idx="2781">
                  <c:v>38212</c:v>
                </c:pt>
                <c:pt idx="2782">
                  <c:v>38213</c:v>
                </c:pt>
                <c:pt idx="2783">
                  <c:v>38214</c:v>
                </c:pt>
                <c:pt idx="2784">
                  <c:v>38215</c:v>
                </c:pt>
                <c:pt idx="2785">
                  <c:v>38216</c:v>
                </c:pt>
                <c:pt idx="2786">
                  <c:v>38217</c:v>
                </c:pt>
                <c:pt idx="2787">
                  <c:v>38218</c:v>
                </c:pt>
                <c:pt idx="2788">
                  <c:v>38219</c:v>
                </c:pt>
                <c:pt idx="2789">
                  <c:v>38220</c:v>
                </c:pt>
                <c:pt idx="2790">
                  <c:v>38221</c:v>
                </c:pt>
                <c:pt idx="2791">
                  <c:v>38222</c:v>
                </c:pt>
                <c:pt idx="2792">
                  <c:v>38223</c:v>
                </c:pt>
                <c:pt idx="2793">
                  <c:v>38224</c:v>
                </c:pt>
                <c:pt idx="2794">
                  <c:v>38225</c:v>
                </c:pt>
                <c:pt idx="2795">
                  <c:v>38226</c:v>
                </c:pt>
                <c:pt idx="2796">
                  <c:v>38227</c:v>
                </c:pt>
                <c:pt idx="2797">
                  <c:v>38228</c:v>
                </c:pt>
                <c:pt idx="2798">
                  <c:v>38229</c:v>
                </c:pt>
                <c:pt idx="2799">
                  <c:v>38230</c:v>
                </c:pt>
                <c:pt idx="2800">
                  <c:v>38231</c:v>
                </c:pt>
                <c:pt idx="2801">
                  <c:v>38232</c:v>
                </c:pt>
                <c:pt idx="2802">
                  <c:v>38233</c:v>
                </c:pt>
                <c:pt idx="2803">
                  <c:v>38234</c:v>
                </c:pt>
                <c:pt idx="2804">
                  <c:v>38235</c:v>
                </c:pt>
                <c:pt idx="2805">
                  <c:v>38236</c:v>
                </c:pt>
                <c:pt idx="2806">
                  <c:v>38237</c:v>
                </c:pt>
                <c:pt idx="2807">
                  <c:v>38238</c:v>
                </c:pt>
                <c:pt idx="2808">
                  <c:v>38239</c:v>
                </c:pt>
                <c:pt idx="2809">
                  <c:v>38240</c:v>
                </c:pt>
                <c:pt idx="2810">
                  <c:v>38241</c:v>
                </c:pt>
                <c:pt idx="2811">
                  <c:v>38242</c:v>
                </c:pt>
                <c:pt idx="2812">
                  <c:v>38243</c:v>
                </c:pt>
                <c:pt idx="2813">
                  <c:v>38244</c:v>
                </c:pt>
                <c:pt idx="2814">
                  <c:v>38245</c:v>
                </c:pt>
                <c:pt idx="2815">
                  <c:v>38246</c:v>
                </c:pt>
                <c:pt idx="2816">
                  <c:v>38247</c:v>
                </c:pt>
                <c:pt idx="2817">
                  <c:v>38248</c:v>
                </c:pt>
                <c:pt idx="2818">
                  <c:v>38249</c:v>
                </c:pt>
                <c:pt idx="2819">
                  <c:v>38250</c:v>
                </c:pt>
                <c:pt idx="2820">
                  <c:v>38251</c:v>
                </c:pt>
                <c:pt idx="2821">
                  <c:v>38252</c:v>
                </c:pt>
                <c:pt idx="2822">
                  <c:v>38253</c:v>
                </c:pt>
                <c:pt idx="2823">
                  <c:v>38254</c:v>
                </c:pt>
                <c:pt idx="2824">
                  <c:v>38255</c:v>
                </c:pt>
                <c:pt idx="2825">
                  <c:v>38256</c:v>
                </c:pt>
                <c:pt idx="2826">
                  <c:v>38257</c:v>
                </c:pt>
                <c:pt idx="2827">
                  <c:v>38258</c:v>
                </c:pt>
                <c:pt idx="2828">
                  <c:v>38259</c:v>
                </c:pt>
                <c:pt idx="2829">
                  <c:v>38260</c:v>
                </c:pt>
                <c:pt idx="2830">
                  <c:v>38261</c:v>
                </c:pt>
                <c:pt idx="2831">
                  <c:v>38262</c:v>
                </c:pt>
                <c:pt idx="2832">
                  <c:v>38263</c:v>
                </c:pt>
                <c:pt idx="2833">
                  <c:v>38264</c:v>
                </c:pt>
                <c:pt idx="2834">
                  <c:v>38265</c:v>
                </c:pt>
                <c:pt idx="2835">
                  <c:v>38266</c:v>
                </c:pt>
                <c:pt idx="2836">
                  <c:v>38267</c:v>
                </c:pt>
                <c:pt idx="2837">
                  <c:v>38268</c:v>
                </c:pt>
                <c:pt idx="2838">
                  <c:v>38269</c:v>
                </c:pt>
                <c:pt idx="2839">
                  <c:v>38270</c:v>
                </c:pt>
                <c:pt idx="2840">
                  <c:v>38271</c:v>
                </c:pt>
                <c:pt idx="2841">
                  <c:v>38272</c:v>
                </c:pt>
                <c:pt idx="2842">
                  <c:v>38273</c:v>
                </c:pt>
                <c:pt idx="2843">
                  <c:v>38274</c:v>
                </c:pt>
                <c:pt idx="2844">
                  <c:v>38275</c:v>
                </c:pt>
                <c:pt idx="2845">
                  <c:v>38276</c:v>
                </c:pt>
                <c:pt idx="2846">
                  <c:v>38277</c:v>
                </c:pt>
                <c:pt idx="2847">
                  <c:v>38278</c:v>
                </c:pt>
                <c:pt idx="2848">
                  <c:v>38279</c:v>
                </c:pt>
                <c:pt idx="2849">
                  <c:v>38280</c:v>
                </c:pt>
                <c:pt idx="2850">
                  <c:v>38281</c:v>
                </c:pt>
                <c:pt idx="2851">
                  <c:v>38282</c:v>
                </c:pt>
                <c:pt idx="2852">
                  <c:v>38283</c:v>
                </c:pt>
                <c:pt idx="2853">
                  <c:v>38284</c:v>
                </c:pt>
                <c:pt idx="2854">
                  <c:v>38285</c:v>
                </c:pt>
                <c:pt idx="2855">
                  <c:v>38286</c:v>
                </c:pt>
                <c:pt idx="2856">
                  <c:v>38287</c:v>
                </c:pt>
                <c:pt idx="2857">
                  <c:v>38288</c:v>
                </c:pt>
                <c:pt idx="2858">
                  <c:v>38289</c:v>
                </c:pt>
                <c:pt idx="2859">
                  <c:v>38290</c:v>
                </c:pt>
                <c:pt idx="2860">
                  <c:v>38291</c:v>
                </c:pt>
                <c:pt idx="2861">
                  <c:v>38292</c:v>
                </c:pt>
                <c:pt idx="2862">
                  <c:v>38293</c:v>
                </c:pt>
                <c:pt idx="2863">
                  <c:v>38294</c:v>
                </c:pt>
                <c:pt idx="2864">
                  <c:v>38295</c:v>
                </c:pt>
                <c:pt idx="2865">
                  <c:v>38296</c:v>
                </c:pt>
                <c:pt idx="2866">
                  <c:v>38297</c:v>
                </c:pt>
                <c:pt idx="2867">
                  <c:v>38298</c:v>
                </c:pt>
                <c:pt idx="2868">
                  <c:v>38299</c:v>
                </c:pt>
                <c:pt idx="2869">
                  <c:v>38300</c:v>
                </c:pt>
                <c:pt idx="2870">
                  <c:v>38301</c:v>
                </c:pt>
                <c:pt idx="2871">
                  <c:v>38302</c:v>
                </c:pt>
                <c:pt idx="2872">
                  <c:v>38303</c:v>
                </c:pt>
                <c:pt idx="2873">
                  <c:v>38304</c:v>
                </c:pt>
                <c:pt idx="2874">
                  <c:v>38305</c:v>
                </c:pt>
                <c:pt idx="2875">
                  <c:v>38306</c:v>
                </c:pt>
                <c:pt idx="2876">
                  <c:v>38307</c:v>
                </c:pt>
                <c:pt idx="2877">
                  <c:v>38308</c:v>
                </c:pt>
                <c:pt idx="2878">
                  <c:v>38309</c:v>
                </c:pt>
                <c:pt idx="2879">
                  <c:v>38310</c:v>
                </c:pt>
                <c:pt idx="2880">
                  <c:v>38311</c:v>
                </c:pt>
                <c:pt idx="2881">
                  <c:v>38312</c:v>
                </c:pt>
                <c:pt idx="2882">
                  <c:v>38313</c:v>
                </c:pt>
                <c:pt idx="2883">
                  <c:v>38314</c:v>
                </c:pt>
                <c:pt idx="2884">
                  <c:v>38315</c:v>
                </c:pt>
                <c:pt idx="2885">
                  <c:v>38316</c:v>
                </c:pt>
                <c:pt idx="2886">
                  <c:v>38317</c:v>
                </c:pt>
                <c:pt idx="2887">
                  <c:v>38318</c:v>
                </c:pt>
                <c:pt idx="2888">
                  <c:v>38319</c:v>
                </c:pt>
                <c:pt idx="2889">
                  <c:v>38320</c:v>
                </c:pt>
                <c:pt idx="2890">
                  <c:v>38321</c:v>
                </c:pt>
                <c:pt idx="2891">
                  <c:v>38322</c:v>
                </c:pt>
                <c:pt idx="2892">
                  <c:v>38323</c:v>
                </c:pt>
                <c:pt idx="2893">
                  <c:v>38324</c:v>
                </c:pt>
                <c:pt idx="2894">
                  <c:v>38325</c:v>
                </c:pt>
                <c:pt idx="2895">
                  <c:v>38326</c:v>
                </c:pt>
                <c:pt idx="2896">
                  <c:v>38327</c:v>
                </c:pt>
                <c:pt idx="2897">
                  <c:v>38328</c:v>
                </c:pt>
                <c:pt idx="2898">
                  <c:v>38329</c:v>
                </c:pt>
                <c:pt idx="2899">
                  <c:v>38330</c:v>
                </c:pt>
                <c:pt idx="2900">
                  <c:v>38331</c:v>
                </c:pt>
                <c:pt idx="2901">
                  <c:v>38332</c:v>
                </c:pt>
                <c:pt idx="2902">
                  <c:v>38333</c:v>
                </c:pt>
                <c:pt idx="2903">
                  <c:v>38334</c:v>
                </c:pt>
                <c:pt idx="2904">
                  <c:v>38335</c:v>
                </c:pt>
                <c:pt idx="2905">
                  <c:v>38336</c:v>
                </c:pt>
                <c:pt idx="2906">
                  <c:v>38337</c:v>
                </c:pt>
                <c:pt idx="2907">
                  <c:v>38338</c:v>
                </c:pt>
                <c:pt idx="2908">
                  <c:v>38339</c:v>
                </c:pt>
                <c:pt idx="2909">
                  <c:v>38340</c:v>
                </c:pt>
                <c:pt idx="2910">
                  <c:v>38341</c:v>
                </c:pt>
                <c:pt idx="2911">
                  <c:v>38342</c:v>
                </c:pt>
                <c:pt idx="2912">
                  <c:v>38343</c:v>
                </c:pt>
                <c:pt idx="2913">
                  <c:v>38344</c:v>
                </c:pt>
                <c:pt idx="2914">
                  <c:v>38345</c:v>
                </c:pt>
                <c:pt idx="2915">
                  <c:v>38346</c:v>
                </c:pt>
                <c:pt idx="2916">
                  <c:v>38347</c:v>
                </c:pt>
                <c:pt idx="2917">
                  <c:v>38348</c:v>
                </c:pt>
                <c:pt idx="2918">
                  <c:v>38349</c:v>
                </c:pt>
                <c:pt idx="2919">
                  <c:v>38350</c:v>
                </c:pt>
                <c:pt idx="2920">
                  <c:v>38351</c:v>
                </c:pt>
                <c:pt idx="2921">
                  <c:v>38352</c:v>
                </c:pt>
                <c:pt idx="2922">
                  <c:v>38353</c:v>
                </c:pt>
                <c:pt idx="2923">
                  <c:v>38354</c:v>
                </c:pt>
                <c:pt idx="2924">
                  <c:v>38355</c:v>
                </c:pt>
                <c:pt idx="2925">
                  <c:v>38356</c:v>
                </c:pt>
                <c:pt idx="2926">
                  <c:v>38357</c:v>
                </c:pt>
                <c:pt idx="2927">
                  <c:v>38358</c:v>
                </c:pt>
                <c:pt idx="2928">
                  <c:v>38359</c:v>
                </c:pt>
                <c:pt idx="2929">
                  <c:v>38360</c:v>
                </c:pt>
                <c:pt idx="2930">
                  <c:v>38361</c:v>
                </c:pt>
                <c:pt idx="2931">
                  <c:v>38362</c:v>
                </c:pt>
                <c:pt idx="2932">
                  <c:v>38363</c:v>
                </c:pt>
                <c:pt idx="2933">
                  <c:v>38364</c:v>
                </c:pt>
                <c:pt idx="2934">
                  <c:v>38365</c:v>
                </c:pt>
                <c:pt idx="2935">
                  <c:v>38366</c:v>
                </c:pt>
                <c:pt idx="2936">
                  <c:v>38367</c:v>
                </c:pt>
                <c:pt idx="2937">
                  <c:v>38368</c:v>
                </c:pt>
                <c:pt idx="2938">
                  <c:v>38369</c:v>
                </c:pt>
                <c:pt idx="2939">
                  <c:v>38370</c:v>
                </c:pt>
                <c:pt idx="2940">
                  <c:v>38371</c:v>
                </c:pt>
                <c:pt idx="2941">
                  <c:v>38372</c:v>
                </c:pt>
                <c:pt idx="2942">
                  <c:v>38373</c:v>
                </c:pt>
                <c:pt idx="2943">
                  <c:v>38374</c:v>
                </c:pt>
                <c:pt idx="2944">
                  <c:v>38375</c:v>
                </c:pt>
                <c:pt idx="2945">
                  <c:v>38376</c:v>
                </c:pt>
                <c:pt idx="2946">
                  <c:v>38377</c:v>
                </c:pt>
                <c:pt idx="2947">
                  <c:v>38378</c:v>
                </c:pt>
                <c:pt idx="2948">
                  <c:v>38379</c:v>
                </c:pt>
                <c:pt idx="2949">
                  <c:v>38380</c:v>
                </c:pt>
                <c:pt idx="2950">
                  <c:v>38381</c:v>
                </c:pt>
                <c:pt idx="2951">
                  <c:v>38382</c:v>
                </c:pt>
                <c:pt idx="2952">
                  <c:v>38383</c:v>
                </c:pt>
                <c:pt idx="2953">
                  <c:v>38384</c:v>
                </c:pt>
                <c:pt idx="2954">
                  <c:v>38385</c:v>
                </c:pt>
                <c:pt idx="2955">
                  <c:v>38386</c:v>
                </c:pt>
                <c:pt idx="2956">
                  <c:v>38387</c:v>
                </c:pt>
                <c:pt idx="2957">
                  <c:v>38388</c:v>
                </c:pt>
                <c:pt idx="2958">
                  <c:v>38389</c:v>
                </c:pt>
                <c:pt idx="2959">
                  <c:v>38390</c:v>
                </c:pt>
                <c:pt idx="2960">
                  <c:v>38391</c:v>
                </c:pt>
                <c:pt idx="2961">
                  <c:v>38392</c:v>
                </c:pt>
                <c:pt idx="2962">
                  <c:v>38393</c:v>
                </c:pt>
                <c:pt idx="2963">
                  <c:v>38394</c:v>
                </c:pt>
                <c:pt idx="2964">
                  <c:v>38395</c:v>
                </c:pt>
                <c:pt idx="2965">
                  <c:v>38396</c:v>
                </c:pt>
                <c:pt idx="2966">
                  <c:v>38397</c:v>
                </c:pt>
                <c:pt idx="2967">
                  <c:v>38398</c:v>
                </c:pt>
                <c:pt idx="2968">
                  <c:v>38399</c:v>
                </c:pt>
                <c:pt idx="2969">
                  <c:v>38400</c:v>
                </c:pt>
                <c:pt idx="2970">
                  <c:v>38401</c:v>
                </c:pt>
                <c:pt idx="2971">
                  <c:v>38402</c:v>
                </c:pt>
                <c:pt idx="2972">
                  <c:v>38403</c:v>
                </c:pt>
                <c:pt idx="2973">
                  <c:v>38404</c:v>
                </c:pt>
                <c:pt idx="2974">
                  <c:v>38405</c:v>
                </c:pt>
                <c:pt idx="2975">
                  <c:v>38406</c:v>
                </c:pt>
                <c:pt idx="2976">
                  <c:v>38407</c:v>
                </c:pt>
                <c:pt idx="2977">
                  <c:v>38408</c:v>
                </c:pt>
                <c:pt idx="2978">
                  <c:v>38409</c:v>
                </c:pt>
                <c:pt idx="2979">
                  <c:v>38410</c:v>
                </c:pt>
                <c:pt idx="2980">
                  <c:v>38411</c:v>
                </c:pt>
                <c:pt idx="2981">
                  <c:v>38412</c:v>
                </c:pt>
                <c:pt idx="2982">
                  <c:v>38413</c:v>
                </c:pt>
                <c:pt idx="2983">
                  <c:v>38414</c:v>
                </c:pt>
                <c:pt idx="2984">
                  <c:v>38415</c:v>
                </c:pt>
                <c:pt idx="2985">
                  <c:v>38416</c:v>
                </c:pt>
                <c:pt idx="2986">
                  <c:v>38417</c:v>
                </c:pt>
                <c:pt idx="2987">
                  <c:v>38418</c:v>
                </c:pt>
                <c:pt idx="2988">
                  <c:v>38419</c:v>
                </c:pt>
                <c:pt idx="2989">
                  <c:v>38420</c:v>
                </c:pt>
                <c:pt idx="2990">
                  <c:v>38421</c:v>
                </c:pt>
                <c:pt idx="2991">
                  <c:v>38422</c:v>
                </c:pt>
                <c:pt idx="2992">
                  <c:v>38423</c:v>
                </c:pt>
                <c:pt idx="2993">
                  <c:v>38424</c:v>
                </c:pt>
                <c:pt idx="2994">
                  <c:v>38425</c:v>
                </c:pt>
                <c:pt idx="2995">
                  <c:v>38426</c:v>
                </c:pt>
                <c:pt idx="2996">
                  <c:v>38427</c:v>
                </c:pt>
                <c:pt idx="2997">
                  <c:v>38428</c:v>
                </c:pt>
                <c:pt idx="2998">
                  <c:v>38429</c:v>
                </c:pt>
                <c:pt idx="2999">
                  <c:v>38430</c:v>
                </c:pt>
                <c:pt idx="3000">
                  <c:v>38431</c:v>
                </c:pt>
                <c:pt idx="3001">
                  <c:v>38432</c:v>
                </c:pt>
                <c:pt idx="3002">
                  <c:v>38433</c:v>
                </c:pt>
                <c:pt idx="3003">
                  <c:v>38434</c:v>
                </c:pt>
                <c:pt idx="3004">
                  <c:v>38435</c:v>
                </c:pt>
                <c:pt idx="3005">
                  <c:v>38436</c:v>
                </c:pt>
                <c:pt idx="3006">
                  <c:v>38437</c:v>
                </c:pt>
                <c:pt idx="3007">
                  <c:v>38438</c:v>
                </c:pt>
                <c:pt idx="3008">
                  <c:v>38439</c:v>
                </c:pt>
                <c:pt idx="3009">
                  <c:v>38440</c:v>
                </c:pt>
                <c:pt idx="3010">
                  <c:v>38441</c:v>
                </c:pt>
                <c:pt idx="3011">
                  <c:v>38442</c:v>
                </c:pt>
                <c:pt idx="3012">
                  <c:v>38443</c:v>
                </c:pt>
                <c:pt idx="3013">
                  <c:v>38444</c:v>
                </c:pt>
                <c:pt idx="3014">
                  <c:v>38445</c:v>
                </c:pt>
                <c:pt idx="3015">
                  <c:v>38446</c:v>
                </c:pt>
                <c:pt idx="3016">
                  <c:v>38447</c:v>
                </c:pt>
                <c:pt idx="3017">
                  <c:v>38448</c:v>
                </c:pt>
                <c:pt idx="3018">
                  <c:v>38449</c:v>
                </c:pt>
                <c:pt idx="3019">
                  <c:v>38450</c:v>
                </c:pt>
                <c:pt idx="3020">
                  <c:v>38451</c:v>
                </c:pt>
                <c:pt idx="3021">
                  <c:v>38452</c:v>
                </c:pt>
                <c:pt idx="3022">
                  <c:v>38453</c:v>
                </c:pt>
                <c:pt idx="3023">
                  <c:v>38454</c:v>
                </c:pt>
                <c:pt idx="3024">
                  <c:v>38455</c:v>
                </c:pt>
                <c:pt idx="3025">
                  <c:v>38456</c:v>
                </c:pt>
                <c:pt idx="3026">
                  <c:v>38457</c:v>
                </c:pt>
                <c:pt idx="3027">
                  <c:v>38458</c:v>
                </c:pt>
                <c:pt idx="3028">
                  <c:v>38459</c:v>
                </c:pt>
                <c:pt idx="3029">
                  <c:v>38460</c:v>
                </c:pt>
                <c:pt idx="3030">
                  <c:v>38461</c:v>
                </c:pt>
                <c:pt idx="3031">
                  <c:v>38462</c:v>
                </c:pt>
                <c:pt idx="3032">
                  <c:v>38463</c:v>
                </c:pt>
                <c:pt idx="3033">
                  <c:v>38464</c:v>
                </c:pt>
                <c:pt idx="3034">
                  <c:v>38465</c:v>
                </c:pt>
                <c:pt idx="3035">
                  <c:v>38466</c:v>
                </c:pt>
                <c:pt idx="3036">
                  <c:v>38467</c:v>
                </c:pt>
                <c:pt idx="3037">
                  <c:v>38468</c:v>
                </c:pt>
                <c:pt idx="3038">
                  <c:v>38469</c:v>
                </c:pt>
                <c:pt idx="3039">
                  <c:v>38470</c:v>
                </c:pt>
                <c:pt idx="3040">
                  <c:v>38471</c:v>
                </c:pt>
                <c:pt idx="3041">
                  <c:v>38472</c:v>
                </c:pt>
                <c:pt idx="3042">
                  <c:v>38473</c:v>
                </c:pt>
                <c:pt idx="3043">
                  <c:v>38474</c:v>
                </c:pt>
                <c:pt idx="3044">
                  <c:v>38475</c:v>
                </c:pt>
                <c:pt idx="3045">
                  <c:v>38476</c:v>
                </c:pt>
                <c:pt idx="3046">
                  <c:v>38477</c:v>
                </c:pt>
                <c:pt idx="3047">
                  <c:v>38478</c:v>
                </c:pt>
                <c:pt idx="3048">
                  <c:v>38479</c:v>
                </c:pt>
                <c:pt idx="3049">
                  <c:v>38480</c:v>
                </c:pt>
                <c:pt idx="3050">
                  <c:v>38481</c:v>
                </c:pt>
                <c:pt idx="3051">
                  <c:v>38482</c:v>
                </c:pt>
                <c:pt idx="3052">
                  <c:v>38483</c:v>
                </c:pt>
                <c:pt idx="3053">
                  <c:v>38484</c:v>
                </c:pt>
                <c:pt idx="3054">
                  <c:v>38485</c:v>
                </c:pt>
                <c:pt idx="3055">
                  <c:v>38486</c:v>
                </c:pt>
                <c:pt idx="3056">
                  <c:v>38487</c:v>
                </c:pt>
                <c:pt idx="3057">
                  <c:v>38488</c:v>
                </c:pt>
                <c:pt idx="3058">
                  <c:v>38489</c:v>
                </c:pt>
                <c:pt idx="3059">
                  <c:v>38490</c:v>
                </c:pt>
                <c:pt idx="3060">
                  <c:v>38491</c:v>
                </c:pt>
                <c:pt idx="3061">
                  <c:v>38492</c:v>
                </c:pt>
                <c:pt idx="3062">
                  <c:v>38493</c:v>
                </c:pt>
                <c:pt idx="3063">
                  <c:v>38494</c:v>
                </c:pt>
                <c:pt idx="3064">
                  <c:v>38495</c:v>
                </c:pt>
                <c:pt idx="3065">
                  <c:v>38496</c:v>
                </c:pt>
                <c:pt idx="3066">
                  <c:v>38497</c:v>
                </c:pt>
                <c:pt idx="3067">
                  <c:v>38498</c:v>
                </c:pt>
                <c:pt idx="3068">
                  <c:v>38499</c:v>
                </c:pt>
                <c:pt idx="3069">
                  <c:v>38500</c:v>
                </c:pt>
                <c:pt idx="3070">
                  <c:v>38501</c:v>
                </c:pt>
                <c:pt idx="3071">
                  <c:v>38502</c:v>
                </c:pt>
                <c:pt idx="3072">
                  <c:v>38503</c:v>
                </c:pt>
                <c:pt idx="3073">
                  <c:v>38504</c:v>
                </c:pt>
                <c:pt idx="3074">
                  <c:v>38505</c:v>
                </c:pt>
                <c:pt idx="3075">
                  <c:v>38506</c:v>
                </c:pt>
                <c:pt idx="3076">
                  <c:v>38507</c:v>
                </c:pt>
                <c:pt idx="3077">
                  <c:v>38508</c:v>
                </c:pt>
                <c:pt idx="3078">
                  <c:v>38509</c:v>
                </c:pt>
                <c:pt idx="3079">
                  <c:v>38510</c:v>
                </c:pt>
                <c:pt idx="3080">
                  <c:v>38511</c:v>
                </c:pt>
                <c:pt idx="3081">
                  <c:v>38512</c:v>
                </c:pt>
                <c:pt idx="3082">
                  <c:v>38513</c:v>
                </c:pt>
                <c:pt idx="3083">
                  <c:v>38514</c:v>
                </c:pt>
                <c:pt idx="3084">
                  <c:v>38515</c:v>
                </c:pt>
                <c:pt idx="3085">
                  <c:v>38516</c:v>
                </c:pt>
                <c:pt idx="3086">
                  <c:v>38517</c:v>
                </c:pt>
                <c:pt idx="3087">
                  <c:v>38518</c:v>
                </c:pt>
                <c:pt idx="3088">
                  <c:v>38519</c:v>
                </c:pt>
                <c:pt idx="3089">
                  <c:v>38520</c:v>
                </c:pt>
                <c:pt idx="3090">
                  <c:v>38521</c:v>
                </c:pt>
                <c:pt idx="3091">
                  <c:v>38522</c:v>
                </c:pt>
                <c:pt idx="3092">
                  <c:v>38523</c:v>
                </c:pt>
                <c:pt idx="3093">
                  <c:v>38524</c:v>
                </c:pt>
                <c:pt idx="3094">
                  <c:v>38525</c:v>
                </c:pt>
                <c:pt idx="3095">
                  <c:v>38526</c:v>
                </c:pt>
                <c:pt idx="3096">
                  <c:v>38527</c:v>
                </c:pt>
                <c:pt idx="3097">
                  <c:v>38528</c:v>
                </c:pt>
                <c:pt idx="3098">
                  <c:v>38529</c:v>
                </c:pt>
                <c:pt idx="3099">
                  <c:v>38530</c:v>
                </c:pt>
                <c:pt idx="3100">
                  <c:v>38531</c:v>
                </c:pt>
                <c:pt idx="3101">
                  <c:v>38532</c:v>
                </c:pt>
                <c:pt idx="3102">
                  <c:v>38533</c:v>
                </c:pt>
                <c:pt idx="3103">
                  <c:v>38534</c:v>
                </c:pt>
                <c:pt idx="3104">
                  <c:v>38535</c:v>
                </c:pt>
                <c:pt idx="3105">
                  <c:v>38536</c:v>
                </c:pt>
                <c:pt idx="3106">
                  <c:v>38537</c:v>
                </c:pt>
                <c:pt idx="3107">
                  <c:v>38538</c:v>
                </c:pt>
                <c:pt idx="3108">
                  <c:v>38539</c:v>
                </c:pt>
                <c:pt idx="3109">
                  <c:v>38540</c:v>
                </c:pt>
                <c:pt idx="3110">
                  <c:v>38541</c:v>
                </c:pt>
                <c:pt idx="3111">
                  <c:v>38542</c:v>
                </c:pt>
                <c:pt idx="3112">
                  <c:v>38543</c:v>
                </c:pt>
                <c:pt idx="3113">
                  <c:v>38544</c:v>
                </c:pt>
                <c:pt idx="3114">
                  <c:v>38545</c:v>
                </c:pt>
                <c:pt idx="3115">
                  <c:v>38546</c:v>
                </c:pt>
                <c:pt idx="3116">
                  <c:v>38547</c:v>
                </c:pt>
                <c:pt idx="3117">
                  <c:v>38548</c:v>
                </c:pt>
                <c:pt idx="3118">
                  <c:v>38549</c:v>
                </c:pt>
                <c:pt idx="3119">
                  <c:v>38550</c:v>
                </c:pt>
                <c:pt idx="3120">
                  <c:v>38551</c:v>
                </c:pt>
                <c:pt idx="3121">
                  <c:v>38552</c:v>
                </c:pt>
                <c:pt idx="3122">
                  <c:v>38553</c:v>
                </c:pt>
                <c:pt idx="3123">
                  <c:v>38554</c:v>
                </c:pt>
                <c:pt idx="3124">
                  <c:v>38555</c:v>
                </c:pt>
                <c:pt idx="3125">
                  <c:v>38556</c:v>
                </c:pt>
                <c:pt idx="3126">
                  <c:v>38557</c:v>
                </c:pt>
                <c:pt idx="3127">
                  <c:v>38558</c:v>
                </c:pt>
                <c:pt idx="3128">
                  <c:v>38559</c:v>
                </c:pt>
                <c:pt idx="3129">
                  <c:v>38560</c:v>
                </c:pt>
                <c:pt idx="3130">
                  <c:v>38561</c:v>
                </c:pt>
                <c:pt idx="3131">
                  <c:v>38562</c:v>
                </c:pt>
                <c:pt idx="3132">
                  <c:v>38563</c:v>
                </c:pt>
                <c:pt idx="3133">
                  <c:v>38564</c:v>
                </c:pt>
                <c:pt idx="3134">
                  <c:v>38565</c:v>
                </c:pt>
                <c:pt idx="3135">
                  <c:v>38566</c:v>
                </c:pt>
                <c:pt idx="3136">
                  <c:v>38567</c:v>
                </c:pt>
                <c:pt idx="3137">
                  <c:v>38568</c:v>
                </c:pt>
                <c:pt idx="3138">
                  <c:v>38569</c:v>
                </c:pt>
                <c:pt idx="3139">
                  <c:v>38570</c:v>
                </c:pt>
                <c:pt idx="3140">
                  <c:v>38571</c:v>
                </c:pt>
                <c:pt idx="3141">
                  <c:v>38572</c:v>
                </c:pt>
                <c:pt idx="3142">
                  <c:v>38573</c:v>
                </c:pt>
                <c:pt idx="3143">
                  <c:v>38574</c:v>
                </c:pt>
                <c:pt idx="3144">
                  <c:v>38575</c:v>
                </c:pt>
                <c:pt idx="3145">
                  <c:v>38576</c:v>
                </c:pt>
                <c:pt idx="3146">
                  <c:v>38577</c:v>
                </c:pt>
                <c:pt idx="3147">
                  <c:v>38578</c:v>
                </c:pt>
                <c:pt idx="3148">
                  <c:v>38579</c:v>
                </c:pt>
                <c:pt idx="3149">
                  <c:v>38580</c:v>
                </c:pt>
                <c:pt idx="3150">
                  <c:v>38581</c:v>
                </c:pt>
                <c:pt idx="3151">
                  <c:v>38582</c:v>
                </c:pt>
                <c:pt idx="3152">
                  <c:v>38583</c:v>
                </c:pt>
                <c:pt idx="3153">
                  <c:v>38584</c:v>
                </c:pt>
                <c:pt idx="3154">
                  <c:v>38585</c:v>
                </c:pt>
                <c:pt idx="3155">
                  <c:v>38586</c:v>
                </c:pt>
                <c:pt idx="3156">
                  <c:v>38587</c:v>
                </c:pt>
                <c:pt idx="3157">
                  <c:v>38588</c:v>
                </c:pt>
                <c:pt idx="3158">
                  <c:v>38589</c:v>
                </c:pt>
                <c:pt idx="3159">
                  <c:v>38590</c:v>
                </c:pt>
                <c:pt idx="3160">
                  <c:v>38591</c:v>
                </c:pt>
                <c:pt idx="3161">
                  <c:v>38592</c:v>
                </c:pt>
                <c:pt idx="3162">
                  <c:v>38593</c:v>
                </c:pt>
                <c:pt idx="3163">
                  <c:v>38594</c:v>
                </c:pt>
                <c:pt idx="3164">
                  <c:v>38595</c:v>
                </c:pt>
                <c:pt idx="3165">
                  <c:v>38596</c:v>
                </c:pt>
                <c:pt idx="3166">
                  <c:v>38597</c:v>
                </c:pt>
                <c:pt idx="3167">
                  <c:v>38598</c:v>
                </c:pt>
                <c:pt idx="3168">
                  <c:v>38599</c:v>
                </c:pt>
                <c:pt idx="3169">
                  <c:v>38600</c:v>
                </c:pt>
                <c:pt idx="3170">
                  <c:v>38601</c:v>
                </c:pt>
                <c:pt idx="3171">
                  <c:v>38602</c:v>
                </c:pt>
                <c:pt idx="3172">
                  <c:v>38603</c:v>
                </c:pt>
                <c:pt idx="3173">
                  <c:v>38604</c:v>
                </c:pt>
                <c:pt idx="3174">
                  <c:v>38605</c:v>
                </c:pt>
                <c:pt idx="3175">
                  <c:v>38606</c:v>
                </c:pt>
                <c:pt idx="3176">
                  <c:v>38607</c:v>
                </c:pt>
                <c:pt idx="3177">
                  <c:v>38608</c:v>
                </c:pt>
                <c:pt idx="3178">
                  <c:v>38609</c:v>
                </c:pt>
                <c:pt idx="3179">
                  <c:v>38610</c:v>
                </c:pt>
                <c:pt idx="3180">
                  <c:v>38611</c:v>
                </c:pt>
                <c:pt idx="3181">
                  <c:v>38612</c:v>
                </c:pt>
                <c:pt idx="3182">
                  <c:v>38613</c:v>
                </c:pt>
                <c:pt idx="3183">
                  <c:v>38614</c:v>
                </c:pt>
                <c:pt idx="3184">
                  <c:v>38615</c:v>
                </c:pt>
                <c:pt idx="3185">
                  <c:v>38616</c:v>
                </c:pt>
                <c:pt idx="3186">
                  <c:v>38617</c:v>
                </c:pt>
                <c:pt idx="3187">
                  <c:v>38618</c:v>
                </c:pt>
                <c:pt idx="3188">
                  <c:v>38619</c:v>
                </c:pt>
                <c:pt idx="3189">
                  <c:v>38620</c:v>
                </c:pt>
                <c:pt idx="3190">
                  <c:v>38621</c:v>
                </c:pt>
                <c:pt idx="3191">
                  <c:v>38622</c:v>
                </c:pt>
                <c:pt idx="3192">
                  <c:v>38623</c:v>
                </c:pt>
                <c:pt idx="3193">
                  <c:v>38624</c:v>
                </c:pt>
                <c:pt idx="3194">
                  <c:v>38625</c:v>
                </c:pt>
                <c:pt idx="3195">
                  <c:v>38626</c:v>
                </c:pt>
                <c:pt idx="3196">
                  <c:v>38627</c:v>
                </c:pt>
                <c:pt idx="3197">
                  <c:v>38628</c:v>
                </c:pt>
                <c:pt idx="3198">
                  <c:v>38629</c:v>
                </c:pt>
                <c:pt idx="3199">
                  <c:v>38630</c:v>
                </c:pt>
                <c:pt idx="3200">
                  <c:v>38631</c:v>
                </c:pt>
                <c:pt idx="3201">
                  <c:v>38632</c:v>
                </c:pt>
                <c:pt idx="3202">
                  <c:v>38633</c:v>
                </c:pt>
                <c:pt idx="3203">
                  <c:v>38634</c:v>
                </c:pt>
                <c:pt idx="3204">
                  <c:v>38635</c:v>
                </c:pt>
                <c:pt idx="3205">
                  <c:v>38636</c:v>
                </c:pt>
                <c:pt idx="3206">
                  <c:v>38637</c:v>
                </c:pt>
                <c:pt idx="3207">
                  <c:v>38638</c:v>
                </c:pt>
                <c:pt idx="3208">
                  <c:v>38639</c:v>
                </c:pt>
                <c:pt idx="3209">
                  <c:v>38640</c:v>
                </c:pt>
                <c:pt idx="3210">
                  <c:v>38641</c:v>
                </c:pt>
                <c:pt idx="3211">
                  <c:v>38642</c:v>
                </c:pt>
                <c:pt idx="3212">
                  <c:v>38643</c:v>
                </c:pt>
                <c:pt idx="3213">
                  <c:v>38644</c:v>
                </c:pt>
                <c:pt idx="3214">
                  <c:v>38645</c:v>
                </c:pt>
                <c:pt idx="3215">
                  <c:v>38646</c:v>
                </c:pt>
                <c:pt idx="3216">
                  <c:v>38647</c:v>
                </c:pt>
                <c:pt idx="3217">
                  <c:v>38648</c:v>
                </c:pt>
                <c:pt idx="3218">
                  <c:v>38649</c:v>
                </c:pt>
                <c:pt idx="3219">
                  <c:v>38650</c:v>
                </c:pt>
                <c:pt idx="3220">
                  <c:v>38651</c:v>
                </c:pt>
                <c:pt idx="3221">
                  <c:v>38652</c:v>
                </c:pt>
                <c:pt idx="3222">
                  <c:v>38653</c:v>
                </c:pt>
                <c:pt idx="3223">
                  <c:v>38654</c:v>
                </c:pt>
                <c:pt idx="3224">
                  <c:v>38655</c:v>
                </c:pt>
                <c:pt idx="3225">
                  <c:v>38656</c:v>
                </c:pt>
                <c:pt idx="3226">
                  <c:v>38657</c:v>
                </c:pt>
                <c:pt idx="3227">
                  <c:v>38658</c:v>
                </c:pt>
                <c:pt idx="3228">
                  <c:v>38659</c:v>
                </c:pt>
                <c:pt idx="3229">
                  <c:v>38660</c:v>
                </c:pt>
                <c:pt idx="3230">
                  <c:v>38661</c:v>
                </c:pt>
                <c:pt idx="3231">
                  <c:v>38662</c:v>
                </c:pt>
                <c:pt idx="3232">
                  <c:v>38663</c:v>
                </c:pt>
                <c:pt idx="3233">
                  <c:v>38664</c:v>
                </c:pt>
                <c:pt idx="3234">
                  <c:v>38665</c:v>
                </c:pt>
                <c:pt idx="3235">
                  <c:v>38666</c:v>
                </c:pt>
                <c:pt idx="3236">
                  <c:v>38667</c:v>
                </c:pt>
                <c:pt idx="3237">
                  <c:v>38668</c:v>
                </c:pt>
                <c:pt idx="3238">
                  <c:v>38669</c:v>
                </c:pt>
                <c:pt idx="3239">
                  <c:v>38670</c:v>
                </c:pt>
                <c:pt idx="3240">
                  <c:v>38671</c:v>
                </c:pt>
                <c:pt idx="3241">
                  <c:v>38672</c:v>
                </c:pt>
                <c:pt idx="3242">
                  <c:v>38673</c:v>
                </c:pt>
                <c:pt idx="3243">
                  <c:v>38674</c:v>
                </c:pt>
                <c:pt idx="3244">
                  <c:v>38675</c:v>
                </c:pt>
                <c:pt idx="3245">
                  <c:v>38676</c:v>
                </c:pt>
                <c:pt idx="3246">
                  <c:v>38677</c:v>
                </c:pt>
                <c:pt idx="3247">
                  <c:v>38678</c:v>
                </c:pt>
                <c:pt idx="3248">
                  <c:v>38679</c:v>
                </c:pt>
                <c:pt idx="3249">
                  <c:v>38680</c:v>
                </c:pt>
                <c:pt idx="3250">
                  <c:v>38681</c:v>
                </c:pt>
                <c:pt idx="3251">
                  <c:v>38682</c:v>
                </c:pt>
                <c:pt idx="3252">
                  <c:v>38683</c:v>
                </c:pt>
                <c:pt idx="3253">
                  <c:v>38684</c:v>
                </c:pt>
                <c:pt idx="3254">
                  <c:v>38685</c:v>
                </c:pt>
                <c:pt idx="3255">
                  <c:v>38686</c:v>
                </c:pt>
                <c:pt idx="3256">
                  <c:v>38687</c:v>
                </c:pt>
                <c:pt idx="3257">
                  <c:v>38688</c:v>
                </c:pt>
                <c:pt idx="3258">
                  <c:v>38689</c:v>
                </c:pt>
                <c:pt idx="3259">
                  <c:v>38690</c:v>
                </c:pt>
                <c:pt idx="3260">
                  <c:v>38691</c:v>
                </c:pt>
                <c:pt idx="3261">
                  <c:v>38692</c:v>
                </c:pt>
                <c:pt idx="3262">
                  <c:v>38693</c:v>
                </c:pt>
                <c:pt idx="3263">
                  <c:v>38694</c:v>
                </c:pt>
                <c:pt idx="3264">
                  <c:v>38695</c:v>
                </c:pt>
                <c:pt idx="3265">
                  <c:v>38696</c:v>
                </c:pt>
                <c:pt idx="3266">
                  <c:v>38697</c:v>
                </c:pt>
                <c:pt idx="3267">
                  <c:v>38698</c:v>
                </c:pt>
                <c:pt idx="3268">
                  <c:v>38699</c:v>
                </c:pt>
                <c:pt idx="3269">
                  <c:v>38700</c:v>
                </c:pt>
                <c:pt idx="3270">
                  <c:v>38701</c:v>
                </c:pt>
                <c:pt idx="3271">
                  <c:v>38702</c:v>
                </c:pt>
                <c:pt idx="3272">
                  <c:v>38703</c:v>
                </c:pt>
                <c:pt idx="3273">
                  <c:v>38704</c:v>
                </c:pt>
                <c:pt idx="3274">
                  <c:v>38705</c:v>
                </c:pt>
                <c:pt idx="3275">
                  <c:v>38706</c:v>
                </c:pt>
                <c:pt idx="3276">
                  <c:v>38707</c:v>
                </c:pt>
                <c:pt idx="3277">
                  <c:v>38708</c:v>
                </c:pt>
                <c:pt idx="3278">
                  <c:v>38709</c:v>
                </c:pt>
                <c:pt idx="3279">
                  <c:v>38710</c:v>
                </c:pt>
                <c:pt idx="3280">
                  <c:v>38711</c:v>
                </c:pt>
                <c:pt idx="3281">
                  <c:v>38712</c:v>
                </c:pt>
                <c:pt idx="3282">
                  <c:v>38713</c:v>
                </c:pt>
                <c:pt idx="3283">
                  <c:v>38714</c:v>
                </c:pt>
                <c:pt idx="3284">
                  <c:v>38715</c:v>
                </c:pt>
                <c:pt idx="3285">
                  <c:v>38716</c:v>
                </c:pt>
                <c:pt idx="3286">
                  <c:v>38717</c:v>
                </c:pt>
                <c:pt idx="3287">
                  <c:v>38718</c:v>
                </c:pt>
                <c:pt idx="3288">
                  <c:v>38719</c:v>
                </c:pt>
                <c:pt idx="3289">
                  <c:v>38720</c:v>
                </c:pt>
                <c:pt idx="3290">
                  <c:v>38721</c:v>
                </c:pt>
                <c:pt idx="3291">
                  <c:v>38722</c:v>
                </c:pt>
                <c:pt idx="3292">
                  <c:v>38723</c:v>
                </c:pt>
                <c:pt idx="3293">
                  <c:v>38724</c:v>
                </c:pt>
                <c:pt idx="3294">
                  <c:v>38725</c:v>
                </c:pt>
                <c:pt idx="3295">
                  <c:v>38726</c:v>
                </c:pt>
                <c:pt idx="3296">
                  <c:v>38727</c:v>
                </c:pt>
                <c:pt idx="3297">
                  <c:v>38728</c:v>
                </c:pt>
                <c:pt idx="3298">
                  <c:v>38729</c:v>
                </c:pt>
                <c:pt idx="3299">
                  <c:v>38730</c:v>
                </c:pt>
                <c:pt idx="3300">
                  <c:v>38731</c:v>
                </c:pt>
                <c:pt idx="3301">
                  <c:v>38732</c:v>
                </c:pt>
                <c:pt idx="3302">
                  <c:v>38733</c:v>
                </c:pt>
                <c:pt idx="3303">
                  <c:v>38734</c:v>
                </c:pt>
                <c:pt idx="3304">
                  <c:v>38735</c:v>
                </c:pt>
                <c:pt idx="3305">
                  <c:v>38736</c:v>
                </c:pt>
                <c:pt idx="3306">
                  <c:v>38737</c:v>
                </c:pt>
                <c:pt idx="3307">
                  <c:v>38738</c:v>
                </c:pt>
                <c:pt idx="3308">
                  <c:v>38739</c:v>
                </c:pt>
                <c:pt idx="3309">
                  <c:v>38740</c:v>
                </c:pt>
                <c:pt idx="3310">
                  <c:v>38741</c:v>
                </c:pt>
                <c:pt idx="3311">
                  <c:v>38742</c:v>
                </c:pt>
                <c:pt idx="3312">
                  <c:v>38743</c:v>
                </c:pt>
                <c:pt idx="3313">
                  <c:v>38744</c:v>
                </c:pt>
                <c:pt idx="3314">
                  <c:v>38745</c:v>
                </c:pt>
                <c:pt idx="3315">
                  <c:v>38746</c:v>
                </c:pt>
                <c:pt idx="3316">
                  <c:v>38747</c:v>
                </c:pt>
                <c:pt idx="3317">
                  <c:v>38748</c:v>
                </c:pt>
                <c:pt idx="3318">
                  <c:v>38749</c:v>
                </c:pt>
                <c:pt idx="3319">
                  <c:v>38750</c:v>
                </c:pt>
                <c:pt idx="3320">
                  <c:v>38751</c:v>
                </c:pt>
                <c:pt idx="3321">
                  <c:v>38752</c:v>
                </c:pt>
                <c:pt idx="3322">
                  <c:v>38753</c:v>
                </c:pt>
                <c:pt idx="3323">
                  <c:v>38754</c:v>
                </c:pt>
                <c:pt idx="3324">
                  <c:v>38755</c:v>
                </c:pt>
                <c:pt idx="3325">
                  <c:v>38756</c:v>
                </c:pt>
                <c:pt idx="3326">
                  <c:v>38757</c:v>
                </c:pt>
                <c:pt idx="3327">
                  <c:v>38758</c:v>
                </c:pt>
                <c:pt idx="3328">
                  <c:v>38759</c:v>
                </c:pt>
                <c:pt idx="3329">
                  <c:v>38760</c:v>
                </c:pt>
                <c:pt idx="3330">
                  <c:v>38761</c:v>
                </c:pt>
                <c:pt idx="3331">
                  <c:v>38762</c:v>
                </c:pt>
                <c:pt idx="3332">
                  <c:v>38763</c:v>
                </c:pt>
                <c:pt idx="3333">
                  <c:v>38764</c:v>
                </c:pt>
                <c:pt idx="3334">
                  <c:v>38765</c:v>
                </c:pt>
                <c:pt idx="3335">
                  <c:v>38766</c:v>
                </c:pt>
                <c:pt idx="3336">
                  <c:v>38767</c:v>
                </c:pt>
                <c:pt idx="3337">
                  <c:v>38768</c:v>
                </c:pt>
                <c:pt idx="3338">
                  <c:v>38769</c:v>
                </c:pt>
                <c:pt idx="3339">
                  <c:v>38770</c:v>
                </c:pt>
                <c:pt idx="3340">
                  <c:v>38771</c:v>
                </c:pt>
                <c:pt idx="3341">
                  <c:v>38772</c:v>
                </c:pt>
                <c:pt idx="3342">
                  <c:v>38773</c:v>
                </c:pt>
                <c:pt idx="3343">
                  <c:v>38774</c:v>
                </c:pt>
                <c:pt idx="3344">
                  <c:v>38775</c:v>
                </c:pt>
                <c:pt idx="3345">
                  <c:v>38776</c:v>
                </c:pt>
                <c:pt idx="3346">
                  <c:v>38777</c:v>
                </c:pt>
                <c:pt idx="3347">
                  <c:v>38778</c:v>
                </c:pt>
                <c:pt idx="3348">
                  <c:v>38779</c:v>
                </c:pt>
                <c:pt idx="3349">
                  <c:v>38780</c:v>
                </c:pt>
                <c:pt idx="3350">
                  <c:v>38781</c:v>
                </c:pt>
                <c:pt idx="3351">
                  <c:v>38782</c:v>
                </c:pt>
                <c:pt idx="3352">
                  <c:v>38783</c:v>
                </c:pt>
                <c:pt idx="3353">
                  <c:v>38784</c:v>
                </c:pt>
                <c:pt idx="3354">
                  <c:v>38785</c:v>
                </c:pt>
                <c:pt idx="3355">
                  <c:v>38786</c:v>
                </c:pt>
                <c:pt idx="3356">
                  <c:v>38787</c:v>
                </c:pt>
                <c:pt idx="3357">
                  <c:v>38788</c:v>
                </c:pt>
                <c:pt idx="3358">
                  <c:v>38789</c:v>
                </c:pt>
                <c:pt idx="3359">
                  <c:v>38790</c:v>
                </c:pt>
                <c:pt idx="3360">
                  <c:v>38791</c:v>
                </c:pt>
                <c:pt idx="3361">
                  <c:v>38792</c:v>
                </c:pt>
                <c:pt idx="3362">
                  <c:v>38793</c:v>
                </c:pt>
                <c:pt idx="3363">
                  <c:v>38794</c:v>
                </c:pt>
                <c:pt idx="3364">
                  <c:v>38795</c:v>
                </c:pt>
                <c:pt idx="3365">
                  <c:v>38796</c:v>
                </c:pt>
                <c:pt idx="3366">
                  <c:v>38797</c:v>
                </c:pt>
                <c:pt idx="3367">
                  <c:v>38798</c:v>
                </c:pt>
                <c:pt idx="3368">
                  <c:v>38799</c:v>
                </c:pt>
                <c:pt idx="3369">
                  <c:v>38800</c:v>
                </c:pt>
                <c:pt idx="3370">
                  <c:v>38801</c:v>
                </c:pt>
                <c:pt idx="3371">
                  <c:v>38802</c:v>
                </c:pt>
                <c:pt idx="3372">
                  <c:v>38803</c:v>
                </c:pt>
                <c:pt idx="3373">
                  <c:v>38804</c:v>
                </c:pt>
                <c:pt idx="3374">
                  <c:v>38805</c:v>
                </c:pt>
                <c:pt idx="3375">
                  <c:v>38806</c:v>
                </c:pt>
                <c:pt idx="3376">
                  <c:v>38807</c:v>
                </c:pt>
                <c:pt idx="3377">
                  <c:v>38808</c:v>
                </c:pt>
                <c:pt idx="3378">
                  <c:v>38809</c:v>
                </c:pt>
                <c:pt idx="3379">
                  <c:v>38810</c:v>
                </c:pt>
                <c:pt idx="3380">
                  <c:v>38811</c:v>
                </c:pt>
                <c:pt idx="3381">
                  <c:v>38812</c:v>
                </c:pt>
                <c:pt idx="3382">
                  <c:v>38813</c:v>
                </c:pt>
                <c:pt idx="3383">
                  <c:v>38814</c:v>
                </c:pt>
                <c:pt idx="3384">
                  <c:v>38815</c:v>
                </c:pt>
                <c:pt idx="3385">
                  <c:v>38816</c:v>
                </c:pt>
                <c:pt idx="3386">
                  <c:v>38817</c:v>
                </c:pt>
                <c:pt idx="3387">
                  <c:v>38818</c:v>
                </c:pt>
                <c:pt idx="3388">
                  <c:v>38819</c:v>
                </c:pt>
                <c:pt idx="3389">
                  <c:v>38820</c:v>
                </c:pt>
                <c:pt idx="3390">
                  <c:v>38821</c:v>
                </c:pt>
                <c:pt idx="3391">
                  <c:v>38822</c:v>
                </c:pt>
                <c:pt idx="3392">
                  <c:v>38823</c:v>
                </c:pt>
                <c:pt idx="3393">
                  <c:v>38824</c:v>
                </c:pt>
                <c:pt idx="3394">
                  <c:v>38825</c:v>
                </c:pt>
                <c:pt idx="3395">
                  <c:v>38826</c:v>
                </c:pt>
                <c:pt idx="3396">
                  <c:v>38827</c:v>
                </c:pt>
                <c:pt idx="3397">
                  <c:v>38828</c:v>
                </c:pt>
                <c:pt idx="3398">
                  <c:v>38829</c:v>
                </c:pt>
                <c:pt idx="3399">
                  <c:v>38830</c:v>
                </c:pt>
                <c:pt idx="3400">
                  <c:v>38831</c:v>
                </c:pt>
                <c:pt idx="3401">
                  <c:v>38832</c:v>
                </c:pt>
                <c:pt idx="3402">
                  <c:v>38833</c:v>
                </c:pt>
                <c:pt idx="3403">
                  <c:v>38834</c:v>
                </c:pt>
                <c:pt idx="3404">
                  <c:v>38835</c:v>
                </c:pt>
                <c:pt idx="3405">
                  <c:v>38836</c:v>
                </c:pt>
                <c:pt idx="3406">
                  <c:v>38837</c:v>
                </c:pt>
                <c:pt idx="3407">
                  <c:v>38838</c:v>
                </c:pt>
                <c:pt idx="3408">
                  <c:v>38839</c:v>
                </c:pt>
                <c:pt idx="3409">
                  <c:v>38840</c:v>
                </c:pt>
                <c:pt idx="3410">
                  <c:v>38841</c:v>
                </c:pt>
                <c:pt idx="3411">
                  <c:v>38842</c:v>
                </c:pt>
                <c:pt idx="3412">
                  <c:v>38843</c:v>
                </c:pt>
                <c:pt idx="3413">
                  <c:v>38844</c:v>
                </c:pt>
                <c:pt idx="3414">
                  <c:v>38845</c:v>
                </c:pt>
                <c:pt idx="3415">
                  <c:v>38846</c:v>
                </c:pt>
                <c:pt idx="3416">
                  <c:v>38847</c:v>
                </c:pt>
                <c:pt idx="3417">
                  <c:v>38848</c:v>
                </c:pt>
                <c:pt idx="3418">
                  <c:v>38849</c:v>
                </c:pt>
                <c:pt idx="3419">
                  <c:v>38850</c:v>
                </c:pt>
                <c:pt idx="3420">
                  <c:v>38851</c:v>
                </c:pt>
                <c:pt idx="3421">
                  <c:v>38852</c:v>
                </c:pt>
                <c:pt idx="3422">
                  <c:v>38853</c:v>
                </c:pt>
                <c:pt idx="3423">
                  <c:v>38854</c:v>
                </c:pt>
                <c:pt idx="3424">
                  <c:v>38855</c:v>
                </c:pt>
                <c:pt idx="3425">
                  <c:v>38856</c:v>
                </c:pt>
                <c:pt idx="3426">
                  <c:v>38857</c:v>
                </c:pt>
                <c:pt idx="3427">
                  <c:v>38858</c:v>
                </c:pt>
                <c:pt idx="3428">
                  <c:v>38859</c:v>
                </c:pt>
                <c:pt idx="3429">
                  <c:v>38860</c:v>
                </c:pt>
                <c:pt idx="3430">
                  <c:v>38861</c:v>
                </c:pt>
                <c:pt idx="3431">
                  <c:v>38862</c:v>
                </c:pt>
                <c:pt idx="3432">
                  <c:v>38863</c:v>
                </c:pt>
                <c:pt idx="3433">
                  <c:v>38864</c:v>
                </c:pt>
                <c:pt idx="3434">
                  <c:v>38865</c:v>
                </c:pt>
                <c:pt idx="3435">
                  <c:v>38866</c:v>
                </c:pt>
                <c:pt idx="3436">
                  <c:v>38867</c:v>
                </c:pt>
                <c:pt idx="3437">
                  <c:v>38868</c:v>
                </c:pt>
                <c:pt idx="3438">
                  <c:v>38869</c:v>
                </c:pt>
                <c:pt idx="3439">
                  <c:v>38870</c:v>
                </c:pt>
                <c:pt idx="3440">
                  <c:v>38871</c:v>
                </c:pt>
                <c:pt idx="3441">
                  <c:v>38872</c:v>
                </c:pt>
                <c:pt idx="3442">
                  <c:v>38873</c:v>
                </c:pt>
                <c:pt idx="3443">
                  <c:v>38874</c:v>
                </c:pt>
                <c:pt idx="3444">
                  <c:v>38875</c:v>
                </c:pt>
                <c:pt idx="3445">
                  <c:v>38876</c:v>
                </c:pt>
                <c:pt idx="3446">
                  <c:v>38877</c:v>
                </c:pt>
                <c:pt idx="3447">
                  <c:v>38878</c:v>
                </c:pt>
                <c:pt idx="3448">
                  <c:v>38879</c:v>
                </c:pt>
                <c:pt idx="3449">
                  <c:v>38880</c:v>
                </c:pt>
                <c:pt idx="3450">
                  <c:v>38881</c:v>
                </c:pt>
                <c:pt idx="3451">
                  <c:v>38882</c:v>
                </c:pt>
                <c:pt idx="3452">
                  <c:v>38883</c:v>
                </c:pt>
                <c:pt idx="3453">
                  <c:v>38884</c:v>
                </c:pt>
                <c:pt idx="3454">
                  <c:v>38885</c:v>
                </c:pt>
                <c:pt idx="3455">
                  <c:v>38886</c:v>
                </c:pt>
                <c:pt idx="3456">
                  <c:v>38887</c:v>
                </c:pt>
                <c:pt idx="3457">
                  <c:v>38888</c:v>
                </c:pt>
                <c:pt idx="3458">
                  <c:v>38889</c:v>
                </c:pt>
                <c:pt idx="3459">
                  <c:v>38890</c:v>
                </c:pt>
                <c:pt idx="3460">
                  <c:v>38891</c:v>
                </c:pt>
                <c:pt idx="3461">
                  <c:v>38892</c:v>
                </c:pt>
                <c:pt idx="3462">
                  <c:v>38893</c:v>
                </c:pt>
                <c:pt idx="3463">
                  <c:v>38894</c:v>
                </c:pt>
                <c:pt idx="3464">
                  <c:v>38895</c:v>
                </c:pt>
                <c:pt idx="3465">
                  <c:v>38896</c:v>
                </c:pt>
                <c:pt idx="3466">
                  <c:v>38897</c:v>
                </c:pt>
                <c:pt idx="3467">
                  <c:v>38898</c:v>
                </c:pt>
                <c:pt idx="3468">
                  <c:v>38899</c:v>
                </c:pt>
                <c:pt idx="3469">
                  <c:v>38900</c:v>
                </c:pt>
                <c:pt idx="3470">
                  <c:v>38901</c:v>
                </c:pt>
                <c:pt idx="3471">
                  <c:v>38902</c:v>
                </c:pt>
                <c:pt idx="3472">
                  <c:v>38903</c:v>
                </c:pt>
                <c:pt idx="3473">
                  <c:v>38904</c:v>
                </c:pt>
                <c:pt idx="3474">
                  <c:v>38905</c:v>
                </c:pt>
                <c:pt idx="3475">
                  <c:v>38906</c:v>
                </c:pt>
                <c:pt idx="3476">
                  <c:v>38907</c:v>
                </c:pt>
                <c:pt idx="3477">
                  <c:v>38908</c:v>
                </c:pt>
                <c:pt idx="3478">
                  <c:v>38909</c:v>
                </c:pt>
                <c:pt idx="3479">
                  <c:v>38910</c:v>
                </c:pt>
                <c:pt idx="3480">
                  <c:v>38911</c:v>
                </c:pt>
                <c:pt idx="3481">
                  <c:v>38912</c:v>
                </c:pt>
                <c:pt idx="3482">
                  <c:v>38913</c:v>
                </c:pt>
                <c:pt idx="3483">
                  <c:v>38914</c:v>
                </c:pt>
                <c:pt idx="3484">
                  <c:v>38915</c:v>
                </c:pt>
                <c:pt idx="3485">
                  <c:v>38916</c:v>
                </c:pt>
                <c:pt idx="3486">
                  <c:v>38917</c:v>
                </c:pt>
                <c:pt idx="3487">
                  <c:v>38918</c:v>
                </c:pt>
                <c:pt idx="3488">
                  <c:v>38919</c:v>
                </c:pt>
                <c:pt idx="3489">
                  <c:v>38920</c:v>
                </c:pt>
                <c:pt idx="3490">
                  <c:v>38921</c:v>
                </c:pt>
                <c:pt idx="3491">
                  <c:v>38922</c:v>
                </c:pt>
                <c:pt idx="3492">
                  <c:v>38923</c:v>
                </c:pt>
                <c:pt idx="3493">
                  <c:v>38924</c:v>
                </c:pt>
                <c:pt idx="3494">
                  <c:v>38925</c:v>
                </c:pt>
                <c:pt idx="3495">
                  <c:v>38926</c:v>
                </c:pt>
                <c:pt idx="3496">
                  <c:v>38927</c:v>
                </c:pt>
                <c:pt idx="3497">
                  <c:v>38928</c:v>
                </c:pt>
                <c:pt idx="3498">
                  <c:v>38929</c:v>
                </c:pt>
                <c:pt idx="3499">
                  <c:v>38930</c:v>
                </c:pt>
                <c:pt idx="3500">
                  <c:v>38931</c:v>
                </c:pt>
                <c:pt idx="3501">
                  <c:v>38932</c:v>
                </c:pt>
                <c:pt idx="3502">
                  <c:v>38933</c:v>
                </c:pt>
                <c:pt idx="3503">
                  <c:v>38934</c:v>
                </c:pt>
                <c:pt idx="3504">
                  <c:v>38935</c:v>
                </c:pt>
                <c:pt idx="3505">
                  <c:v>38936</c:v>
                </c:pt>
                <c:pt idx="3506">
                  <c:v>38937</c:v>
                </c:pt>
                <c:pt idx="3507">
                  <c:v>38938</c:v>
                </c:pt>
                <c:pt idx="3508">
                  <c:v>38939</c:v>
                </c:pt>
                <c:pt idx="3509">
                  <c:v>38940</c:v>
                </c:pt>
                <c:pt idx="3510">
                  <c:v>38941</c:v>
                </c:pt>
                <c:pt idx="3511">
                  <c:v>38942</c:v>
                </c:pt>
                <c:pt idx="3512">
                  <c:v>38943</c:v>
                </c:pt>
                <c:pt idx="3513">
                  <c:v>38944</c:v>
                </c:pt>
                <c:pt idx="3514">
                  <c:v>38945</c:v>
                </c:pt>
                <c:pt idx="3515">
                  <c:v>38946</c:v>
                </c:pt>
                <c:pt idx="3516">
                  <c:v>38947</c:v>
                </c:pt>
                <c:pt idx="3517">
                  <c:v>38948</c:v>
                </c:pt>
                <c:pt idx="3518">
                  <c:v>38949</c:v>
                </c:pt>
                <c:pt idx="3519">
                  <c:v>38950</c:v>
                </c:pt>
                <c:pt idx="3520">
                  <c:v>38951</c:v>
                </c:pt>
                <c:pt idx="3521">
                  <c:v>38952</c:v>
                </c:pt>
                <c:pt idx="3522">
                  <c:v>38953</c:v>
                </c:pt>
                <c:pt idx="3523">
                  <c:v>38954</c:v>
                </c:pt>
                <c:pt idx="3524">
                  <c:v>38955</c:v>
                </c:pt>
                <c:pt idx="3525">
                  <c:v>38956</c:v>
                </c:pt>
                <c:pt idx="3526">
                  <c:v>38957</c:v>
                </c:pt>
                <c:pt idx="3527">
                  <c:v>38958</c:v>
                </c:pt>
                <c:pt idx="3528">
                  <c:v>38959</c:v>
                </c:pt>
                <c:pt idx="3529">
                  <c:v>38960</c:v>
                </c:pt>
                <c:pt idx="3530">
                  <c:v>38961</c:v>
                </c:pt>
                <c:pt idx="3531">
                  <c:v>38962</c:v>
                </c:pt>
                <c:pt idx="3532">
                  <c:v>38963</c:v>
                </c:pt>
                <c:pt idx="3533">
                  <c:v>38964</c:v>
                </c:pt>
                <c:pt idx="3534">
                  <c:v>38965</c:v>
                </c:pt>
                <c:pt idx="3535">
                  <c:v>38966</c:v>
                </c:pt>
                <c:pt idx="3536">
                  <c:v>38967</c:v>
                </c:pt>
                <c:pt idx="3537">
                  <c:v>38968</c:v>
                </c:pt>
                <c:pt idx="3538">
                  <c:v>38969</c:v>
                </c:pt>
                <c:pt idx="3539">
                  <c:v>38970</c:v>
                </c:pt>
                <c:pt idx="3540">
                  <c:v>38971</c:v>
                </c:pt>
                <c:pt idx="3541">
                  <c:v>38972</c:v>
                </c:pt>
                <c:pt idx="3542">
                  <c:v>38973</c:v>
                </c:pt>
                <c:pt idx="3543">
                  <c:v>38974</c:v>
                </c:pt>
                <c:pt idx="3544">
                  <c:v>38975</c:v>
                </c:pt>
                <c:pt idx="3545">
                  <c:v>38976</c:v>
                </c:pt>
                <c:pt idx="3546">
                  <c:v>38977</c:v>
                </c:pt>
                <c:pt idx="3547">
                  <c:v>38978</c:v>
                </c:pt>
                <c:pt idx="3548">
                  <c:v>38979</c:v>
                </c:pt>
                <c:pt idx="3549">
                  <c:v>38980</c:v>
                </c:pt>
                <c:pt idx="3550">
                  <c:v>38981</c:v>
                </c:pt>
                <c:pt idx="3551">
                  <c:v>38982</c:v>
                </c:pt>
                <c:pt idx="3552">
                  <c:v>38983</c:v>
                </c:pt>
                <c:pt idx="3553">
                  <c:v>38984</c:v>
                </c:pt>
                <c:pt idx="3554">
                  <c:v>38985</c:v>
                </c:pt>
                <c:pt idx="3555">
                  <c:v>38986</c:v>
                </c:pt>
                <c:pt idx="3556">
                  <c:v>38987</c:v>
                </c:pt>
                <c:pt idx="3557">
                  <c:v>38988</c:v>
                </c:pt>
                <c:pt idx="3558">
                  <c:v>38989</c:v>
                </c:pt>
                <c:pt idx="3559">
                  <c:v>38990</c:v>
                </c:pt>
                <c:pt idx="3560">
                  <c:v>38991</c:v>
                </c:pt>
                <c:pt idx="3561">
                  <c:v>38992</c:v>
                </c:pt>
                <c:pt idx="3562">
                  <c:v>38993</c:v>
                </c:pt>
                <c:pt idx="3563">
                  <c:v>38994</c:v>
                </c:pt>
                <c:pt idx="3564">
                  <c:v>38995</c:v>
                </c:pt>
                <c:pt idx="3565">
                  <c:v>38996</c:v>
                </c:pt>
                <c:pt idx="3566">
                  <c:v>38997</c:v>
                </c:pt>
                <c:pt idx="3567">
                  <c:v>38998</c:v>
                </c:pt>
                <c:pt idx="3568">
                  <c:v>38999</c:v>
                </c:pt>
                <c:pt idx="3569">
                  <c:v>39000</c:v>
                </c:pt>
                <c:pt idx="3570">
                  <c:v>39001</c:v>
                </c:pt>
                <c:pt idx="3571">
                  <c:v>39002</c:v>
                </c:pt>
                <c:pt idx="3572">
                  <c:v>39003</c:v>
                </c:pt>
                <c:pt idx="3573">
                  <c:v>39004</c:v>
                </c:pt>
                <c:pt idx="3574">
                  <c:v>39005</c:v>
                </c:pt>
                <c:pt idx="3575">
                  <c:v>39006</c:v>
                </c:pt>
                <c:pt idx="3576">
                  <c:v>39007</c:v>
                </c:pt>
                <c:pt idx="3577">
                  <c:v>39008</c:v>
                </c:pt>
                <c:pt idx="3578">
                  <c:v>39009</c:v>
                </c:pt>
                <c:pt idx="3579">
                  <c:v>39010</c:v>
                </c:pt>
                <c:pt idx="3580">
                  <c:v>39011</c:v>
                </c:pt>
                <c:pt idx="3581">
                  <c:v>39012</c:v>
                </c:pt>
                <c:pt idx="3582">
                  <c:v>39013</c:v>
                </c:pt>
                <c:pt idx="3583">
                  <c:v>39014</c:v>
                </c:pt>
                <c:pt idx="3584">
                  <c:v>39015</c:v>
                </c:pt>
                <c:pt idx="3585">
                  <c:v>39016</c:v>
                </c:pt>
                <c:pt idx="3586">
                  <c:v>39017</c:v>
                </c:pt>
                <c:pt idx="3587">
                  <c:v>39018</c:v>
                </c:pt>
                <c:pt idx="3588">
                  <c:v>39019</c:v>
                </c:pt>
                <c:pt idx="3589">
                  <c:v>39020</c:v>
                </c:pt>
                <c:pt idx="3590">
                  <c:v>39021</c:v>
                </c:pt>
                <c:pt idx="3591">
                  <c:v>39022</c:v>
                </c:pt>
                <c:pt idx="3592">
                  <c:v>39023</c:v>
                </c:pt>
                <c:pt idx="3593">
                  <c:v>39024</c:v>
                </c:pt>
                <c:pt idx="3594">
                  <c:v>39025</c:v>
                </c:pt>
                <c:pt idx="3595">
                  <c:v>39026</c:v>
                </c:pt>
                <c:pt idx="3596">
                  <c:v>39027</c:v>
                </c:pt>
                <c:pt idx="3597">
                  <c:v>39028</c:v>
                </c:pt>
                <c:pt idx="3598">
                  <c:v>39029</c:v>
                </c:pt>
                <c:pt idx="3599">
                  <c:v>39030</c:v>
                </c:pt>
                <c:pt idx="3600">
                  <c:v>39031</c:v>
                </c:pt>
                <c:pt idx="3601">
                  <c:v>39032</c:v>
                </c:pt>
                <c:pt idx="3602">
                  <c:v>39033</c:v>
                </c:pt>
                <c:pt idx="3603">
                  <c:v>39034</c:v>
                </c:pt>
                <c:pt idx="3604">
                  <c:v>39035</c:v>
                </c:pt>
                <c:pt idx="3605">
                  <c:v>39036</c:v>
                </c:pt>
                <c:pt idx="3606">
                  <c:v>39037</c:v>
                </c:pt>
                <c:pt idx="3607">
                  <c:v>39038</c:v>
                </c:pt>
                <c:pt idx="3608">
                  <c:v>39039</c:v>
                </c:pt>
                <c:pt idx="3609">
                  <c:v>39040</c:v>
                </c:pt>
                <c:pt idx="3610">
                  <c:v>39041</c:v>
                </c:pt>
                <c:pt idx="3611">
                  <c:v>39042</c:v>
                </c:pt>
                <c:pt idx="3612">
                  <c:v>39043</c:v>
                </c:pt>
                <c:pt idx="3613">
                  <c:v>39044</c:v>
                </c:pt>
                <c:pt idx="3614">
                  <c:v>39045</c:v>
                </c:pt>
                <c:pt idx="3615">
                  <c:v>39046</c:v>
                </c:pt>
                <c:pt idx="3616">
                  <c:v>39047</c:v>
                </c:pt>
                <c:pt idx="3617">
                  <c:v>39048</c:v>
                </c:pt>
                <c:pt idx="3618">
                  <c:v>39049</c:v>
                </c:pt>
                <c:pt idx="3619">
                  <c:v>39050</c:v>
                </c:pt>
                <c:pt idx="3620">
                  <c:v>39051</c:v>
                </c:pt>
                <c:pt idx="3621">
                  <c:v>39052</c:v>
                </c:pt>
                <c:pt idx="3622">
                  <c:v>39053</c:v>
                </c:pt>
                <c:pt idx="3623">
                  <c:v>39054</c:v>
                </c:pt>
                <c:pt idx="3624">
                  <c:v>39055</c:v>
                </c:pt>
                <c:pt idx="3625">
                  <c:v>39056</c:v>
                </c:pt>
                <c:pt idx="3626">
                  <c:v>39057</c:v>
                </c:pt>
                <c:pt idx="3627">
                  <c:v>39058</c:v>
                </c:pt>
                <c:pt idx="3628">
                  <c:v>39059</c:v>
                </c:pt>
                <c:pt idx="3629">
                  <c:v>39060</c:v>
                </c:pt>
                <c:pt idx="3630">
                  <c:v>39061</c:v>
                </c:pt>
                <c:pt idx="3631">
                  <c:v>39062</c:v>
                </c:pt>
                <c:pt idx="3632">
                  <c:v>39063</c:v>
                </c:pt>
                <c:pt idx="3633">
                  <c:v>39064</c:v>
                </c:pt>
                <c:pt idx="3634">
                  <c:v>39065</c:v>
                </c:pt>
                <c:pt idx="3635">
                  <c:v>39066</c:v>
                </c:pt>
                <c:pt idx="3636">
                  <c:v>39067</c:v>
                </c:pt>
                <c:pt idx="3637">
                  <c:v>39068</c:v>
                </c:pt>
                <c:pt idx="3638">
                  <c:v>39069</c:v>
                </c:pt>
                <c:pt idx="3639">
                  <c:v>39070</c:v>
                </c:pt>
                <c:pt idx="3640">
                  <c:v>39071</c:v>
                </c:pt>
                <c:pt idx="3641">
                  <c:v>39072</c:v>
                </c:pt>
                <c:pt idx="3642">
                  <c:v>39073</c:v>
                </c:pt>
                <c:pt idx="3643">
                  <c:v>39074</c:v>
                </c:pt>
                <c:pt idx="3644">
                  <c:v>39075</c:v>
                </c:pt>
                <c:pt idx="3645">
                  <c:v>39076</c:v>
                </c:pt>
                <c:pt idx="3646">
                  <c:v>39077</c:v>
                </c:pt>
                <c:pt idx="3647">
                  <c:v>39078</c:v>
                </c:pt>
                <c:pt idx="3648">
                  <c:v>39079</c:v>
                </c:pt>
                <c:pt idx="3649">
                  <c:v>39080</c:v>
                </c:pt>
                <c:pt idx="3650">
                  <c:v>39081</c:v>
                </c:pt>
                <c:pt idx="3651">
                  <c:v>39082</c:v>
                </c:pt>
                <c:pt idx="3652">
                  <c:v>39083</c:v>
                </c:pt>
                <c:pt idx="3653">
                  <c:v>39084</c:v>
                </c:pt>
                <c:pt idx="3654">
                  <c:v>39085</c:v>
                </c:pt>
                <c:pt idx="3655">
                  <c:v>39086</c:v>
                </c:pt>
                <c:pt idx="3656">
                  <c:v>39087</c:v>
                </c:pt>
                <c:pt idx="3657">
                  <c:v>39088</c:v>
                </c:pt>
                <c:pt idx="3658">
                  <c:v>39089</c:v>
                </c:pt>
                <c:pt idx="3659">
                  <c:v>39090</c:v>
                </c:pt>
                <c:pt idx="3660">
                  <c:v>39091</c:v>
                </c:pt>
                <c:pt idx="3661">
                  <c:v>39092</c:v>
                </c:pt>
                <c:pt idx="3662">
                  <c:v>39093</c:v>
                </c:pt>
                <c:pt idx="3663">
                  <c:v>39094</c:v>
                </c:pt>
                <c:pt idx="3664">
                  <c:v>39095</c:v>
                </c:pt>
                <c:pt idx="3665">
                  <c:v>39096</c:v>
                </c:pt>
                <c:pt idx="3666">
                  <c:v>39097</c:v>
                </c:pt>
                <c:pt idx="3667">
                  <c:v>39098</c:v>
                </c:pt>
                <c:pt idx="3668">
                  <c:v>39099</c:v>
                </c:pt>
                <c:pt idx="3669">
                  <c:v>39100</c:v>
                </c:pt>
                <c:pt idx="3670">
                  <c:v>39101</c:v>
                </c:pt>
                <c:pt idx="3671">
                  <c:v>39102</c:v>
                </c:pt>
                <c:pt idx="3672">
                  <c:v>39103</c:v>
                </c:pt>
                <c:pt idx="3673">
                  <c:v>39104</c:v>
                </c:pt>
                <c:pt idx="3674">
                  <c:v>39105</c:v>
                </c:pt>
                <c:pt idx="3675">
                  <c:v>39106</c:v>
                </c:pt>
                <c:pt idx="3676">
                  <c:v>39107</c:v>
                </c:pt>
                <c:pt idx="3677">
                  <c:v>39108</c:v>
                </c:pt>
                <c:pt idx="3678">
                  <c:v>39109</c:v>
                </c:pt>
                <c:pt idx="3679">
                  <c:v>39110</c:v>
                </c:pt>
                <c:pt idx="3680">
                  <c:v>39111</c:v>
                </c:pt>
                <c:pt idx="3681">
                  <c:v>39112</c:v>
                </c:pt>
                <c:pt idx="3682">
                  <c:v>39113</c:v>
                </c:pt>
                <c:pt idx="3683">
                  <c:v>39114</c:v>
                </c:pt>
                <c:pt idx="3684">
                  <c:v>39115</c:v>
                </c:pt>
                <c:pt idx="3685">
                  <c:v>39116</c:v>
                </c:pt>
                <c:pt idx="3686">
                  <c:v>39117</c:v>
                </c:pt>
                <c:pt idx="3687">
                  <c:v>39118</c:v>
                </c:pt>
                <c:pt idx="3688">
                  <c:v>39119</c:v>
                </c:pt>
                <c:pt idx="3689">
                  <c:v>39120</c:v>
                </c:pt>
                <c:pt idx="3690">
                  <c:v>39121</c:v>
                </c:pt>
                <c:pt idx="3691">
                  <c:v>39122</c:v>
                </c:pt>
                <c:pt idx="3692">
                  <c:v>39123</c:v>
                </c:pt>
                <c:pt idx="3693">
                  <c:v>39124</c:v>
                </c:pt>
                <c:pt idx="3694">
                  <c:v>39125</c:v>
                </c:pt>
                <c:pt idx="3695">
                  <c:v>39126</c:v>
                </c:pt>
                <c:pt idx="3696">
                  <c:v>39127</c:v>
                </c:pt>
                <c:pt idx="3697">
                  <c:v>39128</c:v>
                </c:pt>
                <c:pt idx="3698">
                  <c:v>39129</c:v>
                </c:pt>
                <c:pt idx="3699">
                  <c:v>39130</c:v>
                </c:pt>
                <c:pt idx="3700">
                  <c:v>39131</c:v>
                </c:pt>
                <c:pt idx="3701">
                  <c:v>39132</c:v>
                </c:pt>
                <c:pt idx="3702">
                  <c:v>39133</c:v>
                </c:pt>
                <c:pt idx="3703">
                  <c:v>39134</c:v>
                </c:pt>
                <c:pt idx="3704">
                  <c:v>39135</c:v>
                </c:pt>
                <c:pt idx="3705">
                  <c:v>39136</c:v>
                </c:pt>
                <c:pt idx="3706">
                  <c:v>39137</c:v>
                </c:pt>
                <c:pt idx="3707">
                  <c:v>39138</c:v>
                </c:pt>
                <c:pt idx="3708">
                  <c:v>39139</c:v>
                </c:pt>
                <c:pt idx="3709">
                  <c:v>39140</c:v>
                </c:pt>
                <c:pt idx="3710">
                  <c:v>39141</c:v>
                </c:pt>
                <c:pt idx="3711">
                  <c:v>39142</c:v>
                </c:pt>
                <c:pt idx="3712">
                  <c:v>39143</c:v>
                </c:pt>
                <c:pt idx="3713">
                  <c:v>39144</c:v>
                </c:pt>
                <c:pt idx="3714">
                  <c:v>39145</c:v>
                </c:pt>
                <c:pt idx="3715">
                  <c:v>39146</c:v>
                </c:pt>
                <c:pt idx="3716">
                  <c:v>39147</c:v>
                </c:pt>
                <c:pt idx="3717">
                  <c:v>39148</c:v>
                </c:pt>
                <c:pt idx="3718">
                  <c:v>39149</c:v>
                </c:pt>
                <c:pt idx="3719">
                  <c:v>39150</c:v>
                </c:pt>
                <c:pt idx="3720">
                  <c:v>39151</c:v>
                </c:pt>
                <c:pt idx="3721">
                  <c:v>39152</c:v>
                </c:pt>
                <c:pt idx="3722">
                  <c:v>39153</c:v>
                </c:pt>
                <c:pt idx="3723">
                  <c:v>39154</c:v>
                </c:pt>
                <c:pt idx="3724">
                  <c:v>39155</c:v>
                </c:pt>
                <c:pt idx="3725">
                  <c:v>39156</c:v>
                </c:pt>
                <c:pt idx="3726">
                  <c:v>39157</c:v>
                </c:pt>
                <c:pt idx="3727">
                  <c:v>39158</c:v>
                </c:pt>
                <c:pt idx="3728">
                  <c:v>39159</c:v>
                </c:pt>
                <c:pt idx="3729">
                  <c:v>39160</c:v>
                </c:pt>
                <c:pt idx="3730">
                  <c:v>39161</c:v>
                </c:pt>
                <c:pt idx="3731">
                  <c:v>39162</c:v>
                </c:pt>
                <c:pt idx="3732">
                  <c:v>39163</c:v>
                </c:pt>
                <c:pt idx="3733">
                  <c:v>39164</c:v>
                </c:pt>
                <c:pt idx="3734">
                  <c:v>39165</c:v>
                </c:pt>
                <c:pt idx="3735">
                  <c:v>39166</c:v>
                </c:pt>
                <c:pt idx="3736">
                  <c:v>39167</c:v>
                </c:pt>
                <c:pt idx="3737">
                  <c:v>39168</c:v>
                </c:pt>
                <c:pt idx="3738">
                  <c:v>39169</c:v>
                </c:pt>
                <c:pt idx="3739">
                  <c:v>39170</c:v>
                </c:pt>
                <c:pt idx="3740">
                  <c:v>39171</c:v>
                </c:pt>
                <c:pt idx="3741">
                  <c:v>39172</c:v>
                </c:pt>
                <c:pt idx="3742">
                  <c:v>39173</c:v>
                </c:pt>
                <c:pt idx="3743">
                  <c:v>39174</c:v>
                </c:pt>
                <c:pt idx="3744">
                  <c:v>39175</c:v>
                </c:pt>
                <c:pt idx="3745">
                  <c:v>39176</c:v>
                </c:pt>
                <c:pt idx="3746">
                  <c:v>39177</c:v>
                </c:pt>
                <c:pt idx="3747">
                  <c:v>39178</c:v>
                </c:pt>
                <c:pt idx="3748">
                  <c:v>39179</c:v>
                </c:pt>
                <c:pt idx="3749">
                  <c:v>39180</c:v>
                </c:pt>
                <c:pt idx="3750">
                  <c:v>39181</c:v>
                </c:pt>
                <c:pt idx="3751">
                  <c:v>39182</c:v>
                </c:pt>
                <c:pt idx="3752">
                  <c:v>39183</c:v>
                </c:pt>
                <c:pt idx="3753">
                  <c:v>39184</c:v>
                </c:pt>
                <c:pt idx="3754">
                  <c:v>39185</c:v>
                </c:pt>
                <c:pt idx="3755">
                  <c:v>39186</c:v>
                </c:pt>
                <c:pt idx="3756">
                  <c:v>39187</c:v>
                </c:pt>
                <c:pt idx="3757">
                  <c:v>39188</c:v>
                </c:pt>
                <c:pt idx="3758">
                  <c:v>39189</c:v>
                </c:pt>
                <c:pt idx="3759">
                  <c:v>39190</c:v>
                </c:pt>
                <c:pt idx="3760">
                  <c:v>39191</c:v>
                </c:pt>
                <c:pt idx="3761">
                  <c:v>39192</c:v>
                </c:pt>
                <c:pt idx="3762">
                  <c:v>39193</c:v>
                </c:pt>
                <c:pt idx="3763">
                  <c:v>39194</c:v>
                </c:pt>
                <c:pt idx="3764">
                  <c:v>39195</c:v>
                </c:pt>
                <c:pt idx="3765">
                  <c:v>39196</c:v>
                </c:pt>
                <c:pt idx="3766">
                  <c:v>39197</c:v>
                </c:pt>
                <c:pt idx="3767">
                  <c:v>39198</c:v>
                </c:pt>
                <c:pt idx="3768">
                  <c:v>39199</c:v>
                </c:pt>
                <c:pt idx="3769">
                  <c:v>39200</c:v>
                </c:pt>
                <c:pt idx="3770">
                  <c:v>39201</c:v>
                </c:pt>
                <c:pt idx="3771">
                  <c:v>39202</c:v>
                </c:pt>
                <c:pt idx="3772">
                  <c:v>39203</c:v>
                </c:pt>
                <c:pt idx="3773">
                  <c:v>39204</c:v>
                </c:pt>
                <c:pt idx="3774">
                  <c:v>39205</c:v>
                </c:pt>
                <c:pt idx="3775">
                  <c:v>39206</c:v>
                </c:pt>
                <c:pt idx="3776">
                  <c:v>39207</c:v>
                </c:pt>
                <c:pt idx="3777">
                  <c:v>39208</c:v>
                </c:pt>
                <c:pt idx="3778">
                  <c:v>39209</c:v>
                </c:pt>
                <c:pt idx="3779">
                  <c:v>39210</c:v>
                </c:pt>
                <c:pt idx="3780">
                  <c:v>39211</c:v>
                </c:pt>
                <c:pt idx="3781">
                  <c:v>39212</c:v>
                </c:pt>
                <c:pt idx="3782">
                  <c:v>39213</c:v>
                </c:pt>
                <c:pt idx="3783">
                  <c:v>39214</c:v>
                </c:pt>
                <c:pt idx="3784">
                  <c:v>39215</c:v>
                </c:pt>
                <c:pt idx="3785">
                  <c:v>39216</c:v>
                </c:pt>
                <c:pt idx="3786">
                  <c:v>39217</c:v>
                </c:pt>
                <c:pt idx="3787">
                  <c:v>39218</c:v>
                </c:pt>
                <c:pt idx="3788">
                  <c:v>39219</c:v>
                </c:pt>
                <c:pt idx="3789">
                  <c:v>39220</c:v>
                </c:pt>
                <c:pt idx="3790">
                  <c:v>39221</c:v>
                </c:pt>
                <c:pt idx="3791">
                  <c:v>39222</c:v>
                </c:pt>
                <c:pt idx="3792">
                  <c:v>39223</c:v>
                </c:pt>
                <c:pt idx="3793">
                  <c:v>39224</c:v>
                </c:pt>
                <c:pt idx="3794">
                  <c:v>39225</c:v>
                </c:pt>
                <c:pt idx="3795">
                  <c:v>39226</c:v>
                </c:pt>
                <c:pt idx="3796">
                  <c:v>39227</c:v>
                </c:pt>
                <c:pt idx="3797">
                  <c:v>39228</c:v>
                </c:pt>
                <c:pt idx="3798">
                  <c:v>39229</c:v>
                </c:pt>
                <c:pt idx="3799">
                  <c:v>39230</c:v>
                </c:pt>
                <c:pt idx="3800">
                  <c:v>39231</c:v>
                </c:pt>
                <c:pt idx="3801">
                  <c:v>39232</c:v>
                </c:pt>
                <c:pt idx="3802">
                  <c:v>39233</c:v>
                </c:pt>
                <c:pt idx="3803">
                  <c:v>39234</c:v>
                </c:pt>
                <c:pt idx="3804">
                  <c:v>39235</c:v>
                </c:pt>
                <c:pt idx="3805">
                  <c:v>39236</c:v>
                </c:pt>
                <c:pt idx="3806">
                  <c:v>39237</c:v>
                </c:pt>
                <c:pt idx="3807">
                  <c:v>39238</c:v>
                </c:pt>
                <c:pt idx="3808">
                  <c:v>39239</c:v>
                </c:pt>
                <c:pt idx="3809">
                  <c:v>39240</c:v>
                </c:pt>
                <c:pt idx="3810">
                  <c:v>39241</c:v>
                </c:pt>
                <c:pt idx="3811">
                  <c:v>39242</c:v>
                </c:pt>
                <c:pt idx="3812">
                  <c:v>39243</c:v>
                </c:pt>
                <c:pt idx="3813">
                  <c:v>39244</c:v>
                </c:pt>
                <c:pt idx="3814">
                  <c:v>39245</c:v>
                </c:pt>
                <c:pt idx="3815">
                  <c:v>39246</c:v>
                </c:pt>
                <c:pt idx="3816">
                  <c:v>39247</c:v>
                </c:pt>
                <c:pt idx="3817">
                  <c:v>39248</c:v>
                </c:pt>
                <c:pt idx="3818">
                  <c:v>39249</c:v>
                </c:pt>
                <c:pt idx="3819">
                  <c:v>39250</c:v>
                </c:pt>
                <c:pt idx="3820">
                  <c:v>39251</c:v>
                </c:pt>
                <c:pt idx="3821">
                  <c:v>39252</c:v>
                </c:pt>
                <c:pt idx="3822">
                  <c:v>39253</c:v>
                </c:pt>
                <c:pt idx="3823">
                  <c:v>39254</c:v>
                </c:pt>
                <c:pt idx="3824">
                  <c:v>39255</c:v>
                </c:pt>
                <c:pt idx="3825">
                  <c:v>39256</c:v>
                </c:pt>
                <c:pt idx="3826">
                  <c:v>39257</c:v>
                </c:pt>
                <c:pt idx="3827">
                  <c:v>39258</c:v>
                </c:pt>
                <c:pt idx="3828">
                  <c:v>39259</c:v>
                </c:pt>
                <c:pt idx="3829">
                  <c:v>39260</c:v>
                </c:pt>
                <c:pt idx="3830">
                  <c:v>39261</c:v>
                </c:pt>
                <c:pt idx="3831">
                  <c:v>39262</c:v>
                </c:pt>
                <c:pt idx="3832">
                  <c:v>39263</c:v>
                </c:pt>
                <c:pt idx="3833">
                  <c:v>39264</c:v>
                </c:pt>
                <c:pt idx="3834">
                  <c:v>39265</c:v>
                </c:pt>
                <c:pt idx="3835">
                  <c:v>39266</c:v>
                </c:pt>
                <c:pt idx="3836">
                  <c:v>39267</c:v>
                </c:pt>
                <c:pt idx="3837">
                  <c:v>39268</c:v>
                </c:pt>
                <c:pt idx="3838">
                  <c:v>39269</c:v>
                </c:pt>
                <c:pt idx="3839">
                  <c:v>39270</c:v>
                </c:pt>
                <c:pt idx="3840">
                  <c:v>39271</c:v>
                </c:pt>
                <c:pt idx="3841">
                  <c:v>39272</c:v>
                </c:pt>
                <c:pt idx="3842">
                  <c:v>39273</c:v>
                </c:pt>
                <c:pt idx="3843">
                  <c:v>39274</c:v>
                </c:pt>
                <c:pt idx="3844">
                  <c:v>39275</c:v>
                </c:pt>
                <c:pt idx="3845">
                  <c:v>39276</c:v>
                </c:pt>
                <c:pt idx="3846">
                  <c:v>39277</c:v>
                </c:pt>
                <c:pt idx="3847">
                  <c:v>39278</c:v>
                </c:pt>
                <c:pt idx="3848">
                  <c:v>39279</c:v>
                </c:pt>
                <c:pt idx="3849">
                  <c:v>39280</c:v>
                </c:pt>
                <c:pt idx="3850">
                  <c:v>39281</c:v>
                </c:pt>
                <c:pt idx="3851">
                  <c:v>39282</c:v>
                </c:pt>
                <c:pt idx="3852">
                  <c:v>39283</c:v>
                </c:pt>
                <c:pt idx="3853">
                  <c:v>39284</c:v>
                </c:pt>
                <c:pt idx="3854">
                  <c:v>39285</c:v>
                </c:pt>
                <c:pt idx="3855">
                  <c:v>39286</c:v>
                </c:pt>
                <c:pt idx="3856">
                  <c:v>39287</c:v>
                </c:pt>
                <c:pt idx="3857">
                  <c:v>39288</c:v>
                </c:pt>
                <c:pt idx="3858">
                  <c:v>39289</c:v>
                </c:pt>
                <c:pt idx="3859">
                  <c:v>39290</c:v>
                </c:pt>
                <c:pt idx="3860">
                  <c:v>39291</c:v>
                </c:pt>
                <c:pt idx="3861">
                  <c:v>39292</c:v>
                </c:pt>
                <c:pt idx="3862">
                  <c:v>39293</c:v>
                </c:pt>
                <c:pt idx="3863">
                  <c:v>39294</c:v>
                </c:pt>
                <c:pt idx="3864">
                  <c:v>39295</c:v>
                </c:pt>
                <c:pt idx="3865">
                  <c:v>39296</c:v>
                </c:pt>
                <c:pt idx="3866">
                  <c:v>39297</c:v>
                </c:pt>
                <c:pt idx="3867">
                  <c:v>39298</c:v>
                </c:pt>
                <c:pt idx="3868">
                  <c:v>39299</c:v>
                </c:pt>
                <c:pt idx="3869">
                  <c:v>39300</c:v>
                </c:pt>
                <c:pt idx="3870">
                  <c:v>39301</c:v>
                </c:pt>
                <c:pt idx="3871">
                  <c:v>39302</c:v>
                </c:pt>
                <c:pt idx="3872">
                  <c:v>39303</c:v>
                </c:pt>
                <c:pt idx="3873">
                  <c:v>39304</c:v>
                </c:pt>
                <c:pt idx="3874">
                  <c:v>39305</c:v>
                </c:pt>
                <c:pt idx="3875">
                  <c:v>39306</c:v>
                </c:pt>
                <c:pt idx="3876">
                  <c:v>39307</c:v>
                </c:pt>
                <c:pt idx="3877">
                  <c:v>39308</c:v>
                </c:pt>
                <c:pt idx="3878">
                  <c:v>39309</c:v>
                </c:pt>
                <c:pt idx="3879">
                  <c:v>39310</c:v>
                </c:pt>
                <c:pt idx="3880">
                  <c:v>39311</c:v>
                </c:pt>
                <c:pt idx="3881">
                  <c:v>39312</c:v>
                </c:pt>
                <c:pt idx="3882">
                  <c:v>39313</c:v>
                </c:pt>
                <c:pt idx="3883">
                  <c:v>39314</c:v>
                </c:pt>
                <c:pt idx="3884">
                  <c:v>39315</c:v>
                </c:pt>
                <c:pt idx="3885">
                  <c:v>39316</c:v>
                </c:pt>
                <c:pt idx="3886">
                  <c:v>39317</c:v>
                </c:pt>
                <c:pt idx="3887">
                  <c:v>39318</c:v>
                </c:pt>
                <c:pt idx="3888">
                  <c:v>39319</c:v>
                </c:pt>
                <c:pt idx="3889">
                  <c:v>39320</c:v>
                </c:pt>
                <c:pt idx="3890">
                  <c:v>39321</c:v>
                </c:pt>
                <c:pt idx="3891">
                  <c:v>39322</c:v>
                </c:pt>
                <c:pt idx="3892">
                  <c:v>39323</c:v>
                </c:pt>
                <c:pt idx="3893">
                  <c:v>39324</c:v>
                </c:pt>
                <c:pt idx="3894">
                  <c:v>39325</c:v>
                </c:pt>
                <c:pt idx="3895">
                  <c:v>39326</c:v>
                </c:pt>
                <c:pt idx="3896">
                  <c:v>39327</c:v>
                </c:pt>
                <c:pt idx="3897">
                  <c:v>39328</c:v>
                </c:pt>
                <c:pt idx="3898">
                  <c:v>39329</c:v>
                </c:pt>
                <c:pt idx="3899">
                  <c:v>39330</c:v>
                </c:pt>
                <c:pt idx="3900">
                  <c:v>39331</c:v>
                </c:pt>
                <c:pt idx="3901">
                  <c:v>39332</c:v>
                </c:pt>
                <c:pt idx="3902">
                  <c:v>39333</c:v>
                </c:pt>
                <c:pt idx="3903">
                  <c:v>39334</c:v>
                </c:pt>
                <c:pt idx="3904">
                  <c:v>39335</c:v>
                </c:pt>
                <c:pt idx="3905">
                  <c:v>39336</c:v>
                </c:pt>
                <c:pt idx="3906">
                  <c:v>39337</c:v>
                </c:pt>
                <c:pt idx="3907">
                  <c:v>39338</c:v>
                </c:pt>
                <c:pt idx="3908">
                  <c:v>39339</c:v>
                </c:pt>
                <c:pt idx="3909">
                  <c:v>39340</c:v>
                </c:pt>
                <c:pt idx="3910">
                  <c:v>39341</c:v>
                </c:pt>
                <c:pt idx="3911">
                  <c:v>39342</c:v>
                </c:pt>
                <c:pt idx="3912">
                  <c:v>39343</c:v>
                </c:pt>
                <c:pt idx="3913">
                  <c:v>39344</c:v>
                </c:pt>
                <c:pt idx="3914">
                  <c:v>39345</c:v>
                </c:pt>
                <c:pt idx="3915">
                  <c:v>39346</c:v>
                </c:pt>
                <c:pt idx="3916">
                  <c:v>39347</c:v>
                </c:pt>
                <c:pt idx="3917">
                  <c:v>39348</c:v>
                </c:pt>
                <c:pt idx="3918">
                  <c:v>39349</c:v>
                </c:pt>
                <c:pt idx="3919">
                  <c:v>39350</c:v>
                </c:pt>
                <c:pt idx="3920">
                  <c:v>39351</c:v>
                </c:pt>
                <c:pt idx="3921">
                  <c:v>39352</c:v>
                </c:pt>
                <c:pt idx="3922">
                  <c:v>39353</c:v>
                </c:pt>
                <c:pt idx="3923">
                  <c:v>39354</c:v>
                </c:pt>
                <c:pt idx="3924">
                  <c:v>39355</c:v>
                </c:pt>
                <c:pt idx="3925">
                  <c:v>39356</c:v>
                </c:pt>
                <c:pt idx="3926">
                  <c:v>39357</c:v>
                </c:pt>
                <c:pt idx="3927">
                  <c:v>39358</c:v>
                </c:pt>
                <c:pt idx="3928">
                  <c:v>39359</c:v>
                </c:pt>
                <c:pt idx="3929">
                  <c:v>39360</c:v>
                </c:pt>
                <c:pt idx="3930">
                  <c:v>39361</c:v>
                </c:pt>
                <c:pt idx="3931">
                  <c:v>39362</c:v>
                </c:pt>
                <c:pt idx="3932">
                  <c:v>39363</c:v>
                </c:pt>
                <c:pt idx="3933">
                  <c:v>39364</c:v>
                </c:pt>
                <c:pt idx="3934">
                  <c:v>39365</c:v>
                </c:pt>
                <c:pt idx="3935">
                  <c:v>39366</c:v>
                </c:pt>
                <c:pt idx="3936">
                  <c:v>39367</c:v>
                </c:pt>
                <c:pt idx="3937">
                  <c:v>39368</c:v>
                </c:pt>
                <c:pt idx="3938">
                  <c:v>39369</c:v>
                </c:pt>
                <c:pt idx="3939">
                  <c:v>39370</c:v>
                </c:pt>
                <c:pt idx="3940">
                  <c:v>39371</c:v>
                </c:pt>
                <c:pt idx="3941">
                  <c:v>39372</c:v>
                </c:pt>
                <c:pt idx="3942">
                  <c:v>39373</c:v>
                </c:pt>
                <c:pt idx="3943">
                  <c:v>39374</c:v>
                </c:pt>
                <c:pt idx="3944">
                  <c:v>39375</c:v>
                </c:pt>
                <c:pt idx="3945">
                  <c:v>39376</c:v>
                </c:pt>
                <c:pt idx="3946">
                  <c:v>39377</c:v>
                </c:pt>
                <c:pt idx="3947">
                  <c:v>39378</c:v>
                </c:pt>
                <c:pt idx="3948">
                  <c:v>39379</c:v>
                </c:pt>
                <c:pt idx="3949">
                  <c:v>39380</c:v>
                </c:pt>
                <c:pt idx="3950">
                  <c:v>39381</c:v>
                </c:pt>
                <c:pt idx="3951">
                  <c:v>39382</c:v>
                </c:pt>
                <c:pt idx="3952">
                  <c:v>39383</c:v>
                </c:pt>
                <c:pt idx="3953">
                  <c:v>39384</c:v>
                </c:pt>
                <c:pt idx="3954">
                  <c:v>39385</c:v>
                </c:pt>
                <c:pt idx="3955">
                  <c:v>39386</c:v>
                </c:pt>
                <c:pt idx="3956">
                  <c:v>39387</c:v>
                </c:pt>
                <c:pt idx="3957">
                  <c:v>39388</c:v>
                </c:pt>
                <c:pt idx="3958">
                  <c:v>39389</c:v>
                </c:pt>
                <c:pt idx="3959">
                  <c:v>39390</c:v>
                </c:pt>
                <c:pt idx="3960">
                  <c:v>39391</c:v>
                </c:pt>
                <c:pt idx="3961">
                  <c:v>39392</c:v>
                </c:pt>
                <c:pt idx="3962">
                  <c:v>39393</c:v>
                </c:pt>
                <c:pt idx="3963">
                  <c:v>39394</c:v>
                </c:pt>
                <c:pt idx="3964">
                  <c:v>39395</c:v>
                </c:pt>
                <c:pt idx="3965">
                  <c:v>39396</c:v>
                </c:pt>
                <c:pt idx="3966">
                  <c:v>39397</c:v>
                </c:pt>
                <c:pt idx="3967">
                  <c:v>39398</c:v>
                </c:pt>
                <c:pt idx="3968">
                  <c:v>39399</c:v>
                </c:pt>
                <c:pt idx="3969">
                  <c:v>39400</c:v>
                </c:pt>
                <c:pt idx="3970">
                  <c:v>39401</c:v>
                </c:pt>
                <c:pt idx="3971">
                  <c:v>39402</c:v>
                </c:pt>
                <c:pt idx="3972">
                  <c:v>39403</c:v>
                </c:pt>
                <c:pt idx="3973">
                  <c:v>39404</c:v>
                </c:pt>
                <c:pt idx="3974">
                  <c:v>39405</c:v>
                </c:pt>
                <c:pt idx="3975">
                  <c:v>39406</c:v>
                </c:pt>
                <c:pt idx="3976">
                  <c:v>39407</c:v>
                </c:pt>
                <c:pt idx="3977">
                  <c:v>39408</c:v>
                </c:pt>
                <c:pt idx="3978">
                  <c:v>39409</c:v>
                </c:pt>
                <c:pt idx="3979">
                  <c:v>39410</c:v>
                </c:pt>
                <c:pt idx="3980">
                  <c:v>39411</c:v>
                </c:pt>
                <c:pt idx="3981">
                  <c:v>39412</c:v>
                </c:pt>
                <c:pt idx="3982">
                  <c:v>39413</c:v>
                </c:pt>
                <c:pt idx="3983">
                  <c:v>39414</c:v>
                </c:pt>
                <c:pt idx="3984">
                  <c:v>39415</c:v>
                </c:pt>
                <c:pt idx="3985">
                  <c:v>39416</c:v>
                </c:pt>
                <c:pt idx="3986">
                  <c:v>39417</c:v>
                </c:pt>
                <c:pt idx="3987">
                  <c:v>39418</c:v>
                </c:pt>
                <c:pt idx="3988">
                  <c:v>39419</c:v>
                </c:pt>
                <c:pt idx="3989">
                  <c:v>39420</c:v>
                </c:pt>
                <c:pt idx="3990">
                  <c:v>39421</c:v>
                </c:pt>
                <c:pt idx="3991">
                  <c:v>39422</c:v>
                </c:pt>
                <c:pt idx="3992">
                  <c:v>39423</c:v>
                </c:pt>
                <c:pt idx="3993">
                  <c:v>39424</c:v>
                </c:pt>
                <c:pt idx="3994">
                  <c:v>39425</c:v>
                </c:pt>
                <c:pt idx="3995">
                  <c:v>39426</c:v>
                </c:pt>
                <c:pt idx="3996">
                  <c:v>39427</c:v>
                </c:pt>
                <c:pt idx="3997">
                  <c:v>39428</c:v>
                </c:pt>
                <c:pt idx="3998">
                  <c:v>39429</c:v>
                </c:pt>
                <c:pt idx="3999">
                  <c:v>39430</c:v>
                </c:pt>
                <c:pt idx="4000">
                  <c:v>39431</c:v>
                </c:pt>
                <c:pt idx="4001">
                  <c:v>39432</c:v>
                </c:pt>
                <c:pt idx="4002">
                  <c:v>39433</c:v>
                </c:pt>
                <c:pt idx="4003">
                  <c:v>39434</c:v>
                </c:pt>
                <c:pt idx="4004">
                  <c:v>39435</c:v>
                </c:pt>
                <c:pt idx="4005">
                  <c:v>39436</c:v>
                </c:pt>
                <c:pt idx="4006">
                  <c:v>39437</c:v>
                </c:pt>
                <c:pt idx="4007">
                  <c:v>39438</c:v>
                </c:pt>
                <c:pt idx="4008">
                  <c:v>39439</c:v>
                </c:pt>
                <c:pt idx="4009">
                  <c:v>39440</c:v>
                </c:pt>
                <c:pt idx="4010">
                  <c:v>39441</c:v>
                </c:pt>
                <c:pt idx="4011">
                  <c:v>39442</c:v>
                </c:pt>
                <c:pt idx="4012">
                  <c:v>39443</c:v>
                </c:pt>
                <c:pt idx="4013">
                  <c:v>39444</c:v>
                </c:pt>
                <c:pt idx="4014">
                  <c:v>39445</c:v>
                </c:pt>
                <c:pt idx="4015">
                  <c:v>39446</c:v>
                </c:pt>
                <c:pt idx="4016">
                  <c:v>39447</c:v>
                </c:pt>
                <c:pt idx="4017">
                  <c:v>39448</c:v>
                </c:pt>
                <c:pt idx="4018">
                  <c:v>39449</c:v>
                </c:pt>
                <c:pt idx="4019">
                  <c:v>39450</c:v>
                </c:pt>
                <c:pt idx="4020">
                  <c:v>39451</c:v>
                </c:pt>
                <c:pt idx="4021">
                  <c:v>39452</c:v>
                </c:pt>
                <c:pt idx="4022">
                  <c:v>39453</c:v>
                </c:pt>
                <c:pt idx="4023">
                  <c:v>39454</c:v>
                </c:pt>
                <c:pt idx="4024">
                  <c:v>39455</c:v>
                </c:pt>
                <c:pt idx="4025">
                  <c:v>39456</c:v>
                </c:pt>
                <c:pt idx="4026">
                  <c:v>39457</c:v>
                </c:pt>
                <c:pt idx="4027">
                  <c:v>39458</c:v>
                </c:pt>
                <c:pt idx="4028">
                  <c:v>39459</c:v>
                </c:pt>
                <c:pt idx="4029">
                  <c:v>39460</c:v>
                </c:pt>
                <c:pt idx="4030">
                  <c:v>39461</c:v>
                </c:pt>
                <c:pt idx="4031">
                  <c:v>39462</c:v>
                </c:pt>
                <c:pt idx="4032">
                  <c:v>39463</c:v>
                </c:pt>
                <c:pt idx="4033">
                  <c:v>39464</c:v>
                </c:pt>
                <c:pt idx="4034">
                  <c:v>39465</c:v>
                </c:pt>
                <c:pt idx="4035">
                  <c:v>39466</c:v>
                </c:pt>
                <c:pt idx="4036">
                  <c:v>39467</c:v>
                </c:pt>
                <c:pt idx="4037">
                  <c:v>39468</c:v>
                </c:pt>
                <c:pt idx="4038">
                  <c:v>39469</c:v>
                </c:pt>
                <c:pt idx="4039">
                  <c:v>39470</c:v>
                </c:pt>
                <c:pt idx="4040">
                  <c:v>39471</c:v>
                </c:pt>
                <c:pt idx="4041">
                  <c:v>39472</c:v>
                </c:pt>
                <c:pt idx="4042">
                  <c:v>39473</c:v>
                </c:pt>
                <c:pt idx="4043">
                  <c:v>39474</c:v>
                </c:pt>
                <c:pt idx="4044">
                  <c:v>39475</c:v>
                </c:pt>
                <c:pt idx="4045">
                  <c:v>39476</c:v>
                </c:pt>
                <c:pt idx="4046">
                  <c:v>39477</c:v>
                </c:pt>
                <c:pt idx="4047">
                  <c:v>39478</c:v>
                </c:pt>
                <c:pt idx="4048">
                  <c:v>39479</c:v>
                </c:pt>
                <c:pt idx="4049">
                  <c:v>39480</c:v>
                </c:pt>
                <c:pt idx="4050">
                  <c:v>39481</c:v>
                </c:pt>
                <c:pt idx="4051">
                  <c:v>39482</c:v>
                </c:pt>
                <c:pt idx="4052">
                  <c:v>39483</c:v>
                </c:pt>
                <c:pt idx="4053">
                  <c:v>39484</c:v>
                </c:pt>
                <c:pt idx="4054">
                  <c:v>39485</c:v>
                </c:pt>
                <c:pt idx="4055">
                  <c:v>39486</c:v>
                </c:pt>
                <c:pt idx="4056">
                  <c:v>39487</c:v>
                </c:pt>
                <c:pt idx="4057">
                  <c:v>39488</c:v>
                </c:pt>
                <c:pt idx="4058">
                  <c:v>39489</c:v>
                </c:pt>
                <c:pt idx="4059">
                  <c:v>39490</c:v>
                </c:pt>
                <c:pt idx="4060">
                  <c:v>39491</c:v>
                </c:pt>
                <c:pt idx="4061">
                  <c:v>39492</c:v>
                </c:pt>
                <c:pt idx="4062">
                  <c:v>39493</c:v>
                </c:pt>
                <c:pt idx="4063">
                  <c:v>39494</c:v>
                </c:pt>
                <c:pt idx="4064">
                  <c:v>39495</c:v>
                </c:pt>
                <c:pt idx="4065">
                  <c:v>39496</c:v>
                </c:pt>
                <c:pt idx="4066">
                  <c:v>39497</c:v>
                </c:pt>
                <c:pt idx="4067">
                  <c:v>39498</c:v>
                </c:pt>
                <c:pt idx="4068">
                  <c:v>39499</c:v>
                </c:pt>
                <c:pt idx="4069">
                  <c:v>39500</c:v>
                </c:pt>
                <c:pt idx="4070">
                  <c:v>39501</c:v>
                </c:pt>
                <c:pt idx="4071">
                  <c:v>39502</c:v>
                </c:pt>
                <c:pt idx="4072">
                  <c:v>39503</c:v>
                </c:pt>
                <c:pt idx="4073">
                  <c:v>39504</c:v>
                </c:pt>
                <c:pt idx="4074">
                  <c:v>39505</c:v>
                </c:pt>
                <c:pt idx="4075">
                  <c:v>39506</c:v>
                </c:pt>
                <c:pt idx="4076">
                  <c:v>39507</c:v>
                </c:pt>
                <c:pt idx="4077">
                  <c:v>39508</c:v>
                </c:pt>
                <c:pt idx="4078">
                  <c:v>39509</c:v>
                </c:pt>
                <c:pt idx="4079">
                  <c:v>39510</c:v>
                </c:pt>
                <c:pt idx="4080">
                  <c:v>39511</c:v>
                </c:pt>
                <c:pt idx="4081">
                  <c:v>39512</c:v>
                </c:pt>
                <c:pt idx="4082">
                  <c:v>39513</c:v>
                </c:pt>
                <c:pt idx="4083">
                  <c:v>39514</c:v>
                </c:pt>
                <c:pt idx="4084">
                  <c:v>39515</c:v>
                </c:pt>
                <c:pt idx="4085">
                  <c:v>39516</c:v>
                </c:pt>
                <c:pt idx="4086">
                  <c:v>39517</c:v>
                </c:pt>
                <c:pt idx="4087">
                  <c:v>39518</c:v>
                </c:pt>
                <c:pt idx="4088">
                  <c:v>39519</c:v>
                </c:pt>
                <c:pt idx="4089">
                  <c:v>39520</c:v>
                </c:pt>
                <c:pt idx="4090">
                  <c:v>39521</c:v>
                </c:pt>
                <c:pt idx="4091">
                  <c:v>39522</c:v>
                </c:pt>
                <c:pt idx="4092">
                  <c:v>39523</c:v>
                </c:pt>
                <c:pt idx="4093">
                  <c:v>39524</c:v>
                </c:pt>
                <c:pt idx="4094">
                  <c:v>39525</c:v>
                </c:pt>
                <c:pt idx="4095">
                  <c:v>39526</c:v>
                </c:pt>
                <c:pt idx="4096">
                  <c:v>39527</c:v>
                </c:pt>
                <c:pt idx="4097">
                  <c:v>39528</c:v>
                </c:pt>
                <c:pt idx="4098">
                  <c:v>39529</c:v>
                </c:pt>
                <c:pt idx="4099">
                  <c:v>39530</c:v>
                </c:pt>
                <c:pt idx="4100">
                  <c:v>39531</c:v>
                </c:pt>
                <c:pt idx="4101">
                  <c:v>39532</c:v>
                </c:pt>
                <c:pt idx="4102">
                  <c:v>39533</c:v>
                </c:pt>
                <c:pt idx="4103">
                  <c:v>39534</c:v>
                </c:pt>
                <c:pt idx="4104">
                  <c:v>39535</c:v>
                </c:pt>
                <c:pt idx="4105">
                  <c:v>39536</c:v>
                </c:pt>
                <c:pt idx="4106">
                  <c:v>39537</c:v>
                </c:pt>
                <c:pt idx="4107">
                  <c:v>39538</c:v>
                </c:pt>
                <c:pt idx="4108">
                  <c:v>39539</c:v>
                </c:pt>
                <c:pt idx="4109">
                  <c:v>39540</c:v>
                </c:pt>
                <c:pt idx="4110">
                  <c:v>39541</c:v>
                </c:pt>
                <c:pt idx="4111">
                  <c:v>39542</c:v>
                </c:pt>
                <c:pt idx="4112">
                  <c:v>39543</c:v>
                </c:pt>
                <c:pt idx="4113">
                  <c:v>39544</c:v>
                </c:pt>
                <c:pt idx="4114">
                  <c:v>39545</c:v>
                </c:pt>
                <c:pt idx="4115">
                  <c:v>39546</c:v>
                </c:pt>
                <c:pt idx="4116">
                  <c:v>39547</c:v>
                </c:pt>
                <c:pt idx="4117">
                  <c:v>39548</c:v>
                </c:pt>
                <c:pt idx="4118">
                  <c:v>39549</c:v>
                </c:pt>
                <c:pt idx="4119">
                  <c:v>39550</c:v>
                </c:pt>
                <c:pt idx="4120">
                  <c:v>39551</c:v>
                </c:pt>
                <c:pt idx="4121">
                  <c:v>39552</c:v>
                </c:pt>
                <c:pt idx="4122">
                  <c:v>39553</c:v>
                </c:pt>
                <c:pt idx="4123">
                  <c:v>39554</c:v>
                </c:pt>
                <c:pt idx="4124">
                  <c:v>39555</c:v>
                </c:pt>
                <c:pt idx="4125">
                  <c:v>39556</c:v>
                </c:pt>
                <c:pt idx="4126">
                  <c:v>39557</c:v>
                </c:pt>
                <c:pt idx="4127">
                  <c:v>39558</c:v>
                </c:pt>
                <c:pt idx="4128">
                  <c:v>39559</c:v>
                </c:pt>
                <c:pt idx="4129">
                  <c:v>39560</c:v>
                </c:pt>
                <c:pt idx="4130">
                  <c:v>39561</c:v>
                </c:pt>
                <c:pt idx="4131">
                  <c:v>39562</c:v>
                </c:pt>
                <c:pt idx="4132">
                  <c:v>39563</c:v>
                </c:pt>
                <c:pt idx="4133">
                  <c:v>39564</c:v>
                </c:pt>
                <c:pt idx="4134">
                  <c:v>39565</c:v>
                </c:pt>
                <c:pt idx="4135">
                  <c:v>39566</c:v>
                </c:pt>
                <c:pt idx="4136">
                  <c:v>39567</c:v>
                </c:pt>
                <c:pt idx="4137">
                  <c:v>39568</c:v>
                </c:pt>
                <c:pt idx="4138">
                  <c:v>39569</c:v>
                </c:pt>
                <c:pt idx="4139">
                  <c:v>39570</c:v>
                </c:pt>
                <c:pt idx="4140">
                  <c:v>39571</c:v>
                </c:pt>
                <c:pt idx="4141">
                  <c:v>39572</c:v>
                </c:pt>
                <c:pt idx="4142">
                  <c:v>39573</c:v>
                </c:pt>
                <c:pt idx="4143">
                  <c:v>39574</c:v>
                </c:pt>
                <c:pt idx="4144">
                  <c:v>39575</c:v>
                </c:pt>
                <c:pt idx="4145">
                  <c:v>39576</c:v>
                </c:pt>
                <c:pt idx="4146">
                  <c:v>39577</c:v>
                </c:pt>
                <c:pt idx="4147">
                  <c:v>39578</c:v>
                </c:pt>
                <c:pt idx="4148">
                  <c:v>39579</c:v>
                </c:pt>
                <c:pt idx="4149">
                  <c:v>39580</c:v>
                </c:pt>
                <c:pt idx="4150">
                  <c:v>39581</c:v>
                </c:pt>
                <c:pt idx="4151">
                  <c:v>39582</c:v>
                </c:pt>
                <c:pt idx="4152">
                  <c:v>39583</c:v>
                </c:pt>
                <c:pt idx="4153">
                  <c:v>39584</c:v>
                </c:pt>
                <c:pt idx="4154">
                  <c:v>39585</c:v>
                </c:pt>
                <c:pt idx="4155">
                  <c:v>39586</c:v>
                </c:pt>
                <c:pt idx="4156">
                  <c:v>39587</c:v>
                </c:pt>
                <c:pt idx="4157">
                  <c:v>39588</c:v>
                </c:pt>
                <c:pt idx="4158">
                  <c:v>39589</c:v>
                </c:pt>
                <c:pt idx="4159">
                  <c:v>39590</c:v>
                </c:pt>
                <c:pt idx="4160">
                  <c:v>39591</c:v>
                </c:pt>
                <c:pt idx="4161">
                  <c:v>39592</c:v>
                </c:pt>
                <c:pt idx="4162">
                  <c:v>39593</c:v>
                </c:pt>
                <c:pt idx="4163">
                  <c:v>39594</c:v>
                </c:pt>
                <c:pt idx="4164">
                  <c:v>39595</c:v>
                </c:pt>
                <c:pt idx="4165">
                  <c:v>39596</c:v>
                </c:pt>
                <c:pt idx="4166">
                  <c:v>39597</c:v>
                </c:pt>
                <c:pt idx="4167">
                  <c:v>39598</c:v>
                </c:pt>
                <c:pt idx="4168">
                  <c:v>39599</c:v>
                </c:pt>
                <c:pt idx="4169">
                  <c:v>39600</c:v>
                </c:pt>
                <c:pt idx="4170">
                  <c:v>39601</c:v>
                </c:pt>
                <c:pt idx="4171">
                  <c:v>39602</c:v>
                </c:pt>
                <c:pt idx="4172">
                  <c:v>39603</c:v>
                </c:pt>
                <c:pt idx="4173">
                  <c:v>39604</c:v>
                </c:pt>
                <c:pt idx="4174">
                  <c:v>39605</c:v>
                </c:pt>
                <c:pt idx="4175">
                  <c:v>39606</c:v>
                </c:pt>
                <c:pt idx="4176">
                  <c:v>39607</c:v>
                </c:pt>
                <c:pt idx="4177">
                  <c:v>39608</c:v>
                </c:pt>
                <c:pt idx="4178">
                  <c:v>39609</c:v>
                </c:pt>
                <c:pt idx="4179">
                  <c:v>39610</c:v>
                </c:pt>
                <c:pt idx="4180">
                  <c:v>39611</c:v>
                </c:pt>
                <c:pt idx="4181">
                  <c:v>39612</c:v>
                </c:pt>
                <c:pt idx="4182">
                  <c:v>39613</c:v>
                </c:pt>
                <c:pt idx="4183">
                  <c:v>39614</c:v>
                </c:pt>
                <c:pt idx="4184">
                  <c:v>39615</c:v>
                </c:pt>
                <c:pt idx="4185">
                  <c:v>39616</c:v>
                </c:pt>
                <c:pt idx="4186">
                  <c:v>39617</c:v>
                </c:pt>
                <c:pt idx="4187">
                  <c:v>39618</c:v>
                </c:pt>
                <c:pt idx="4188">
                  <c:v>39619</c:v>
                </c:pt>
                <c:pt idx="4189">
                  <c:v>39620</c:v>
                </c:pt>
                <c:pt idx="4190">
                  <c:v>39621</c:v>
                </c:pt>
                <c:pt idx="4191">
                  <c:v>39622</c:v>
                </c:pt>
                <c:pt idx="4192">
                  <c:v>39623</c:v>
                </c:pt>
                <c:pt idx="4193">
                  <c:v>39624</c:v>
                </c:pt>
                <c:pt idx="4194">
                  <c:v>39625</c:v>
                </c:pt>
                <c:pt idx="4195">
                  <c:v>39626</c:v>
                </c:pt>
                <c:pt idx="4196">
                  <c:v>39627</c:v>
                </c:pt>
                <c:pt idx="4197">
                  <c:v>39628</c:v>
                </c:pt>
                <c:pt idx="4198">
                  <c:v>39629</c:v>
                </c:pt>
                <c:pt idx="4199">
                  <c:v>39630</c:v>
                </c:pt>
                <c:pt idx="4200">
                  <c:v>39631</c:v>
                </c:pt>
                <c:pt idx="4201">
                  <c:v>39632</c:v>
                </c:pt>
                <c:pt idx="4202">
                  <c:v>39633</c:v>
                </c:pt>
                <c:pt idx="4203">
                  <c:v>39634</c:v>
                </c:pt>
                <c:pt idx="4204">
                  <c:v>39635</c:v>
                </c:pt>
                <c:pt idx="4205">
                  <c:v>39636</c:v>
                </c:pt>
                <c:pt idx="4206">
                  <c:v>39637</c:v>
                </c:pt>
                <c:pt idx="4207">
                  <c:v>39638</c:v>
                </c:pt>
                <c:pt idx="4208">
                  <c:v>39639</c:v>
                </c:pt>
                <c:pt idx="4209">
                  <c:v>39640</c:v>
                </c:pt>
                <c:pt idx="4210">
                  <c:v>39641</c:v>
                </c:pt>
                <c:pt idx="4211">
                  <c:v>39642</c:v>
                </c:pt>
                <c:pt idx="4212">
                  <c:v>39643</c:v>
                </c:pt>
                <c:pt idx="4213">
                  <c:v>39644</c:v>
                </c:pt>
                <c:pt idx="4214">
                  <c:v>39645</c:v>
                </c:pt>
                <c:pt idx="4215">
                  <c:v>39646</c:v>
                </c:pt>
                <c:pt idx="4216">
                  <c:v>39647</c:v>
                </c:pt>
                <c:pt idx="4217">
                  <c:v>39648</c:v>
                </c:pt>
                <c:pt idx="4218">
                  <c:v>39649</c:v>
                </c:pt>
                <c:pt idx="4219">
                  <c:v>39650</c:v>
                </c:pt>
                <c:pt idx="4220">
                  <c:v>39651</c:v>
                </c:pt>
                <c:pt idx="4221">
                  <c:v>39652</c:v>
                </c:pt>
                <c:pt idx="4222">
                  <c:v>39653</c:v>
                </c:pt>
                <c:pt idx="4223">
                  <c:v>39654</c:v>
                </c:pt>
                <c:pt idx="4224">
                  <c:v>39655</c:v>
                </c:pt>
                <c:pt idx="4225">
                  <c:v>39656</c:v>
                </c:pt>
                <c:pt idx="4226">
                  <c:v>39657</c:v>
                </c:pt>
                <c:pt idx="4227">
                  <c:v>39658</c:v>
                </c:pt>
                <c:pt idx="4228">
                  <c:v>39659</c:v>
                </c:pt>
                <c:pt idx="4229">
                  <c:v>39660</c:v>
                </c:pt>
                <c:pt idx="4230">
                  <c:v>39661</c:v>
                </c:pt>
                <c:pt idx="4231">
                  <c:v>39662</c:v>
                </c:pt>
                <c:pt idx="4232">
                  <c:v>39663</c:v>
                </c:pt>
                <c:pt idx="4233">
                  <c:v>39664</c:v>
                </c:pt>
                <c:pt idx="4234">
                  <c:v>39665</c:v>
                </c:pt>
                <c:pt idx="4235">
                  <c:v>39666</c:v>
                </c:pt>
                <c:pt idx="4236">
                  <c:v>39667</c:v>
                </c:pt>
                <c:pt idx="4237">
                  <c:v>39668</c:v>
                </c:pt>
                <c:pt idx="4238">
                  <c:v>39669</c:v>
                </c:pt>
                <c:pt idx="4239">
                  <c:v>39670</c:v>
                </c:pt>
                <c:pt idx="4240">
                  <c:v>39671</c:v>
                </c:pt>
                <c:pt idx="4241">
                  <c:v>39672</c:v>
                </c:pt>
                <c:pt idx="4242">
                  <c:v>39673</c:v>
                </c:pt>
                <c:pt idx="4243">
                  <c:v>39674</c:v>
                </c:pt>
                <c:pt idx="4244">
                  <c:v>39675</c:v>
                </c:pt>
                <c:pt idx="4245">
                  <c:v>39676</c:v>
                </c:pt>
                <c:pt idx="4246">
                  <c:v>39677</c:v>
                </c:pt>
                <c:pt idx="4247">
                  <c:v>39678</c:v>
                </c:pt>
                <c:pt idx="4248">
                  <c:v>39679</c:v>
                </c:pt>
                <c:pt idx="4249">
                  <c:v>39680</c:v>
                </c:pt>
                <c:pt idx="4250">
                  <c:v>39681</c:v>
                </c:pt>
                <c:pt idx="4251">
                  <c:v>39682</c:v>
                </c:pt>
                <c:pt idx="4252">
                  <c:v>39683</c:v>
                </c:pt>
                <c:pt idx="4253">
                  <c:v>39684</c:v>
                </c:pt>
                <c:pt idx="4254">
                  <c:v>39685</c:v>
                </c:pt>
                <c:pt idx="4255">
                  <c:v>39686</c:v>
                </c:pt>
                <c:pt idx="4256">
                  <c:v>39687</c:v>
                </c:pt>
                <c:pt idx="4257">
                  <c:v>39688</c:v>
                </c:pt>
                <c:pt idx="4258">
                  <c:v>39689</c:v>
                </c:pt>
                <c:pt idx="4259">
                  <c:v>39690</c:v>
                </c:pt>
                <c:pt idx="4260">
                  <c:v>39691</c:v>
                </c:pt>
                <c:pt idx="4261">
                  <c:v>39692</c:v>
                </c:pt>
                <c:pt idx="4262">
                  <c:v>39693</c:v>
                </c:pt>
                <c:pt idx="4263">
                  <c:v>39694</c:v>
                </c:pt>
                <c:pt idx="4264">
                  <c:v>39695</c:v>
                </c:pt>
                <c:pt idx="4265">
                  <c:v>39696</c:v>
                </c:pt>
                <c:pt idx="4266">
                  <c:v>39697</c:v>
                </c:pt>
                <c:pt idx="4267">
                  <c:v>39698</c:v>
                </c:pt>
                <c:pt idx="4268">
                  <c:v>39699</c:v>
                </c:pt>
                <c:pt idx="4269">
                  <c:v>39700</c:v>
                </c:pt>
                <c:pt idx="4270">
                  <c:v>39701</c:v>
                </c:pt>
                <c:pt idx="4271">
                  <c:v>39702</c:v>
                </c:pt>
                <c:pt idx="4272">
                  <c:v>39703</c:v>
                </c:pt>
                <c:pt idx="4273">
                  <c:v>39704</c:v>
                </c:pt>
                <c:pt idx="4274">
                  <c:v>39705</c:v>
                </c:pt>
                <c:pt idx="4275">
                  <c:v>39706</c:v>
                </c:pt>
                <c:pt idx="4276">
                  <c:v>39707</c:v>
                </c:pt>
                <c:pt idx="4277">
                  <c:v>39708</c:v>
                </c:pt>
                <c:pt idx="4278">
                  <c:v>39709</c:v>
                </c:pt>
                <c:pt idx="4279">
                  <c:v>39710</c:v>
                </c:pt>
                <c:pt idx="4280">
                  <c:v>39711</c:v>
                </c:pt>
                <c:pt idx="4281">
                  <c:v>39712</c:v>
                </c:pt>
                <c:pt idx="4282">
                  <c:v>39713</c:v>
                </c:pt>
                <c:pt idx="4283">
                  <c:v>39714</c:v>
                </c:pt>
                <c:pt idx="4284">
                  <c:v>39715</c:v>
                </c:pt>
                <c:pt idx="4285">
                  <c:v>39716</c:v>
                </c:pt>
                <c:pt idx="4286">
                  <c:v>39717</c:v>
                </c:pt>
                <c:pt idx="4287">
                  <c:v>39718</c:v>
                </c:pt>
                <c:pt idx="4288">
                  <c:v>39719</c:v>
                </c:pt>
                <c:pt idx="4289">
                  <c:v>39720</c:v>
                </c:pt>
                <c:pt idx="4290">
                  <c:v>39721</c:v>
                </c:pt>
                <c:pt idx="4291">
                  <c:v>39722</c:v>
                </c:pt>
                <c:pt idx="4292">
                  <c:v>39723</c:v>
                </c:pt>
                <c:pt idx="4293">
                  <c:v>39724</c:v>
                </c:pt>
                <c:pt idx="4294">
                  <c:v>39725</c:v>
                </c:pt>
                <c:pt idx="4295">
                  <c:v>39726</c:v>
                </c:pt>
                <c:pt idx="4296">
                  <c:v>39727</c:v>
                </c:pt>
                <c:pt idx="4297">
                  <c:v>39728</c:v>
                </c:pt>
                <c:pt idx="4298">
                  <c:v>39729</c:v>
                </c:pt>
                <c:pt idx="4299">
                  <c:v>39730</c:v>
                </c:pt>
                <c:pt idx="4300">
                  <c:v>39731</c:v>
                </c:pt>
                <c:pt idx="4301">
                  <c:v>39732</c:v>
                </c:pt>
                <c:pt idx="4302">
                  <c:v>39733</c:v>
                </c:pt>
                <c:pt idx="4303">
                  <c:v>39734</c:v>
                </c:pt>
                <c:pt idx="4304">
                  <c:v>39735</c:v>
                </c:pt>
                <c:pt idx="4305">
                  <c:v>39736</c:v>
                </c:pt>
                <c:pt idx="4306">
                  <c:v>39737</c:v>
                </c:pt>
                <c:pt idx="4307">
                  <c:v>39738</c:v>
                </c:pt>
                <c:pt idx="4308">
                  <c:v>39739</c:v>
                </c:pt>
                <c:pt idx="4309">
                  <c:v>39740</c:v>
                </c:pt>
                <c:pt idx="4310">
                  <c:v>39741</c:v>
                </c:pt>
                <c:pt idx="4311">
                  <c:v>39742</c:v>
                </c:pt>
                <c:pt idx="4312">
                  <c:v>39743</c:v>
                </c:pt>
                <c:pt idx="4313">
                  <c:v>39744</c:v>
                </c:pt>
                <c:pt idx="4314">
                  <c:v>39745</c:v>
                </c:pt>
                <c:pt idx="4315">
                  <c:v>39746</c:v>
                </c:pt>
                <c:pt idx="4316">
                  <c:v>39747</c:v>
                </c:pt>
                <c:pt idx="4317">
                  <c:v>39748</c:v>
                </c:pt>
                <c:pt idx="4318">
                  <c:v>39749</c:v>
                </c:pt>
                <c:pt idx="4319">
                  <c:v>39750</c:v>
                </c:pt>
                <c:pt idx="4320">
                  <c:v>39751</c:v>
                </c:pt>
                <c:pt idx="4321">
                  <c:v>39752</c:v>
                </c:pt>
                <c:pt idx="4322">
                  <c:v>39753</c:v>
                </c:pt>
                <c:pt idx="4323">
                  <c:v>39754</c:v>
                </c:pt>
                <c:pt idx="4324">
                  <c:v>39755</c:v>
                </c:pt>
                <c:pt idx="4325">
                  <c:v>39756</c:v>
                </c:pt>
                <c:pt idx="4326">
                  <c:v>39757</c:v>
                </c:pt>
                <c:pt idx="4327">
                  <c:v>39758</c:v>
                </c:pt>
                <c:pt idx="4328">
                  <c:v>39759</c:v>
                </c:pt>
                <c:pt idx="4329">
                  <c:v>39760</c:v>
                </c:pt>
                <c:pt idx="4330">
                  <c:v>39761</c:v>
                </c:pt>
                <c:pt idx="4331">
                  <c:v>39762</c:v>
                </c:pt>
                <c:pt idx="4332">
                  <c:v>39763</c:v>
                </c:pt>
                <c:pt idx="4333">
                  <c:v>39764</c:v>
                </c:pt>
                <c:pt idx="4334">
                  <c:v>39765</c:v>
                </c:pt>
                <c:pt idx="4335">
                  <c:v>39766</c:v>
                </c:pt>
                <c:pt idx="4336">
                  <c:v>39767</c:v>
                </c:pt>
                <c:pt idx="4337">
                  <c:v>39768</c:v>
                </c:pt>
                <c:pt idx="4338">
                  <c:v>39769</c:v>
                </c:pt>
                <c:pt idx="4339">
                  <c:v>39770</c:v>
                </c:pt>
                <c:pt idx="4340">
                  <c:v>39771</c:v>
                </c:pt>
                <c:pt idx="4341">
                  <c:v>39772</c:v>
                </c:pt>
                <c:pt idx="4342">
                  <c:v>39773</c:v>
                </c:pt>
                <c:pt idx="4343">
                  <c:v>39774</c:v>
                </c:pt>
                <c:pt idx="4344">
                  <c:v>39775</c:v>
                </c:pt>
                <c:pt idx="4345">
                  <c:v>39776</c:v>
                </c:pt>
                <c:pt idx="4346">
                  <c:v>39777</c:v>
                </c:pt>
                <c:pt idx="4347">
                  <c:v>39778</c:v>
                </c:pt>
                <c:pt idx="4348">
                  <c:v>39779</c:v>
                </c:pt>
                <c:pt idx="4349">
                  <c:v>39780</c:v>
                </c:pt>
                <c:pt idx="4350">
                  <c:v>39781</c:v>
                </c:pt>
                <c:pt idx="4351">
                  <c:v>39782</c:v>
                </c:pt>
                <c:pt idx="4352">
                  <c:v>39783</c:v>
                </c:pt>
                <c:pt idx="4353">
                  <c:v>39784</c:v>
                </c:pt>
                <c:pt idx="4354">
                  <c:v>39785</c:v>
                </c:pt>
                <c:pt idx="4355">
                  <c:v>39786</c:v>
                </c:pt>
                <c:pt idx="4356">
                  <c:v>39787</c:v>
                </c:pt>
                <c:pt idx="4357">
                  <c:v>39788</c:v>
                </c:pt>
                <c:pt idx="4358">
                  <c:v>39789</c:v>
                </c:pt>
                <c:pt idx="4359">
                  <c:v>39790</c:v>
                </c:pt>
                <c:pt idx="4360">
                  <c:v>39791</c:v>
                </c:pt>
                <c:pt idx="4361">
                  <c:v>39792</c:v>
                </c:pt>
                <c:pt idx="4362">
                  <c:v>39793</c:v>
                </c:pt>
                <c:pt idx="4363">
                  <c:v>39794</c:v>
                </c:pt>
                <c:pt idx="4364">
                  <c:v>39795</c:v>
                </c:pt>
                <c:pt idx="4365">
                  <c:v>39796</c:v>
                </c:pt>
                <c:pt idx="4366">
                  <c:v>39797</c:v>
                </c:pt>
                <c:pt idx="4367">
                  <c:v>39798</c:v>
                </c:pt>
                <c:pt idx="4368">
                  <c:v>39799</c:v>
                </c:pt>
                <c:pt idx="4369">
                  <c:v>39800</c:v>
                </c:pt>
                <c:pt idx="4370">
                  <c:v>39801</c:v>
                </c:pt>
                <c:pt idx="4371">
                  <c:v>39802</c:v>
                </c:pt>
                <c:pt idx="4372">
                  <c:v>39803</c:v>
                </c:pt>
                <c:pt idx="4373">
                  <c:v>39804</c:v>
                </c:pt>
                <c:pt idx="4374">
                  <c:v>39805</c:v>
                </c:pt>
                <c:pt idx="4375">
                  <c:v>39806</c:v>
                </c:pt>
                <c:pt idx="4376">
                  <c:v>39807</c:v>
                </c:pt>
                <c:pt idx="4377">
                  <c:v>39808</c:v>
                </c:pt>
                <c:pt idx="4378">
                  <c:v>39809</c:v>
                </c:pt>
                <c:pt idx="4379">
                  <c:v>39810</c:v>
                </c:pt>
                <c:pt idx="4380">
                  <c:v>39811</c:v>
                </c:pt>
                <c:pt idx="4381">
                  <c:v>39812</c:v>
                </c:pt>
                <c:pt idx="4382">
                  <c:v>39813</c:v>
                </c:pt>
                <c:pt idx="4383">
                  <c:v>39814</c:v>
                </c:pt>
                <c:pt idx="4384">
                  <c:v>39815</c:v>
                </c:pt>
                <c:pt idx="4385">
                  <c:v>39816</c:v>
                </c:pt>
                <c:pt idx="4386">
                  <c:v>39817</c:v>
                </c:pt>
                <c:pt idx="4387">
                  <c:v>39818</c:v>
                </c:pt>
                <c:pt idx="4388">
                  <c:v>39819</c:v>
                </c:pt>
                <c:pt idx="4389">
                  <c:v>39820</c:v>
                </c:pt>
                <c:pt idx="4390">
                  <c:v>39821</c:v>
                </c:pt>
                <c:pt idx="4391">
                  <c:v>39822</c:v>
                </c:pt>
                <c:pt idx="4392">
                  <c:v>39823</c:v>
                </c:pt>
                <c:pt idx="4393">
                  <c:v>39824</c:v>
                </c:pt>
                <c:pt idx="4394">
                  <c:v>39825</c:v>
                </c:pt>
                <c:pt idx="4395">
                  <c:v>39826</c:v>
                </c:pt>
                <c:pt idx="4396">
                  <c:v>39827</c:v>
                </c:pt>
                <c:pt idx="4397">
                  <c:v>39828</c:v>
                </c:pt>
                <c:pt idx="4398">
                  <c:v>39829</c:v>
                </c:pt>
                <c:pt idx="4399">
                  <c:v>39830</c:v>
                </c:pt>
                <c:pt idx="4400">
                  <c:v>39831</c:v>
                </c:pt>
                <c:pt idx="4401">
                  <c:v>39832</c:v>
                </c:pt>
                <c:pt idx="4402">
                  <c:v>39833</c:v>
                </c:pt>
                <c:pt idx="4403">
                  <c:v>39834</c:v>
                </c:pt>
                <c:pt idx="4404">
                  <c:v>39835</c:v>
                </c:pt>
                <c:pt idx="4405">
                  <c:v>39836</c:v>
                </c:pt>
                <c:pt idx="4406">
                  <c:v>39837</c:v>
                </c:pt>
                <c:pt idx="4407">
                  <c:v>39838</c:v>
                </c:pt>
                <c:pt idx="4408">
                  <c:v>39839</c:v>
                </c:pt>
                <c:pt idx="4409">
                  <c:v>39840</c:v>
                </c:pt>
                <c:pt idx="4410">
                  <c:v>39841</c:v>
                </c:pt>
                <c:pt idx="4411">
                  <c:v>39842</c:v>
                </c:pt>
                <c:pt idx="4412">
                  <c:v>39843</c:v>
                </c:pt>
                <c:pt idx="4413">
                  <c:v>39844</c:v>
                </c:pt>
                <c:pt idx="4414">
                  <c:v>39845</c:v>
                </c:pt>
                <c:pt idx="4415">
                  <c:v>39846</c:v>
                </c:pt>
                <c:pt idx="4416">
                  <c:v>39847</c:v>
                </c:pt>
                <c:pt idx="4417">
                  <c:v>39848</c:v>
                </c:pt>
                <c:pt idx="4418">
                  <c:v>39849</c:v>
                </c:pt>
                <c:pt idx="4419">
                  <c:v>39850</c:v>
                </c:pt>
                <c:pt idx="4420">
                  <c:v>39851</c:v>
                </c:pt>
                <c:pt idx="4421">
                  <c:v>39852</c:v>
                </c:pt>
                <c:pt idx="4422">
                  <c:v>39853</c:v>
                </c:pt>
                <c:pt idx="4423">
                  <c:v>39854</c:v>
                </c:pt>
                <c:pt idx="4424">
                  <c:v>39855</c:v>
                </c:pt>
                <c:pt idx="4425">
                  <c:v>39856</c:v>
                </c:pt>
                <c:pt idx="4426">
                  <c:v>39857</c:v>
                </c:pt>
                <c:pt idx="4427">
                  <c:v>39858</c:v>
                </c:pt>
                <c:pt idx="4428">
                  <c:v>39859</c:v>
                </c:pt>
                <c:pt idx="4429">
                  <c:v>39860</c:v>
                </c:pt>
                <c:pt idx="4430">
                  <c:v>39861</c:v>
                </c:pt>
                <c:pt idx="4431">
                  <c:v>39862</c:v>
                </c:pt>
                <c:pt idx="4432">
                  <c:v>39863</c:v>
                </c:pt>
                <c:pt idx="4433">
                  <c:v>39864</c:v>
                </c:pt>
                <c:pt idx="4434">
                  <c:v>39865</c:v>
                </c:pt>
                <c:pt idx="4435">
                  <c:v>39866</c:v>
                </c:pt>
                <c:pt idx="4436">
                  <c:v>39867</c:v>
                </c:pt>
                <c:pt idx="4437">
                  <c:v>39868</c:v>
                </c:pt>
                <c:pt idx="4438">
                  <c:v>39869</c:v>
                </c:pt>
                <c:pt idx="4439">
                  <c:v>39870</c:v>
                </c:pt>
                <c:pt idx="4440">
                  <c:v>39871</c:v>
                </c:pt>
                <c:pt idx="4441">
                  <c:v>39872</c:v>
                </c:pt>
                <c:pt idx="4442">
                  <c:v>39873</c:v>
                </c:pt>
                <c:pt idx="4443">
                  <c:v>39874</c:v>
                </c:pt>
                <c:pt idx="4444">
                  <c:v>39875</c:v>
                </c:pt>
                <c:pt idx="4445">
                  <c:v>39876</c:v>
                </c:pt>
                <c:pt idx="4446">
                  <c:v>39877</c:v>
                </c:pt>
                <c:pt idx="4447">
                  <c:v>39878</c:v>
                </c:pt>
                <c:pt idx="4448">
                  <c:v>39879</c:v>
                </c:pt>
                <c:pt idx="4449">
                  <c:v>39880</c:v>
                </c:pt>
                <c:pt idx="4450">
                  <c:v>39881</c:v>
                </c:pt>
                <c:pt idx="4451">
                  <c:v>39882</c:v>
                </c:pt>
                <c:pt idx="4452">
                  <c:v>39883</c:v>
                </c:pt>
                <c:pt idx="4453">
                  <c:v>39884</c:v>
                </c:pt>
                <c:pt idx="4454">
                  <c:v>39885</c:v>
                </c:pt>
                <c:pt idx="4455">
                  <c:v>39886</c:v>
                </c:pt>
                <c:pt idx="4456">
                  <c:v>39887</c:v>
                </c:pt>
                <c:pt idx="4457">
                  <c:v>39888</c:v>
                </c:pt>
                <c:pt idx="4458">
                  <c:v>39889</c:v>
                </c:pt>
                <c:pt idx="4459">
                  <c:v>39890</c:v>
                </c:pt>
                <c:pt idx="4460">
                  <c:v>39891</c:v>
                </c:pt>
                <c:pt idx="4461">
                  <c:v>39892</c:v>
                </c:pt>
                <c:pt idx="4462">
                  <c:v>39893</c:v>
                </c:pt>
                <c:pt idx="4463">
                  <c:v>39894</c:v>
                </c:pt>
                <c:pt idx="4464">
                  <c:v>39895</c:v>
                </c:pt>
                <c:pt idx="4465">
                  <c:v>39896</c:v>
                </c:pt>
                <c:pt idx="4466">
                  <c:v>39897</c:v>
                </c:pt>
                <c:pt idx="4467">
                  <c:v>39898</c:v>
                </c:pt>
                <c:pt idx="4468">
                  <c:v>39899</c:v>
                </c:pt>
                <c:pt idx="4469">
                  <c:v>39900</c:v>
                </c:pt>
                <c:pt idx="4470">
                  <c:v>39901</c:v>
                </c:pt>
                <c:pt idx="4471">
                  <c:v>39902</c:v>
                </c:pt>
                <c:pt idx="4472">
                  <c:v>39903</c:v>
                </c:pt>
                <c:pt idx="4473">
                  <c:v>39904</c:v>
                </c:pt>
                <c:pt idx="4474">
                  <c:v>39905</c:v>
                </c:pt>
                <c:pt idx="4475">
                  <c:v>39906</c:v>
                </c:pt>
                <c:pt idx="4476">
                  <c:v>39907</c:v>
                </c:pt>
                <c:pt idx="4477">
                  <c:v>39908</c:v>
                </c:pt>
                <c:pt idx="4478">
                  <c:v>39909</c:v>
                </c:pt>
                <c:pt idx="4479">
                  <c:v>39910</c:v>
                </c:pt>
                <c:pt idx="4480">
                  <c:v>39911</c:v>
                </c:pt>
                <c:pt idx="4481">
                  <c:v>39912</c:v>
                </c:pt>
                <c:pt idx="4482">
                  <c:v>39913</c:v>
                </c:pt>
                <c:pt idx="4483">
                  <c:v>39914</c:v>
                </c:pt>
                <c:pt idx="4484">
                  <c:v>39915</c:v>
                </c:pt>
                <c:pt idx="4485">
                  <c:v>39916</c:v>
                </c:pt>
                <c:pt idx="4486">
                  <c:v>39917</c:v>
                </c:pt>
                <c:pt idx="4487">
                  <c:v>39918</c:v>
                </c:pt>
                <c:pt idx="4488">
                  <c:v>39919</c:v>
                </c:pt>
                <c:pt idx="4489">
                  <c:v>39920</c:v>
                </c:pt>
                <c:pt idx="4490">
                  <c:v>39921</c:v>
                </c:pt>
                <c:pt idx="4491">
                  <c:v>39922</c:v>
                </c:pt>
                <c:pt idx="4492">
                  <c:v>39923</c:v>
                </c:pt>
                <c:pt idx="4493">
                  <c:v>39924</c:v>
                </c:pt>
                <c:pt idx="4494">
                  <c:v>39925</c:v>
                </c:pt>
                <c:pt idx="4495">
                  <c:v>39926</c:v>
                </c:pt>
                <c:pt idx="4496">
                  <c:v>39927</c:v>
                </c:pt>
                <c:pt idx="4497">
                  <c:v>39928</c:v>
                </c:pt>
                <c:pt idx="4498">
                  <c:v>39929</c:v>
                </c:pt>
                <c:pt idx="4499">
                  <c:v>39930</c:v>
                </c:pt>
                <c:pt idx="4500">
                  <c:v>39931</c:v>
                </c:pt>
                <c:pt idx="4501">
                  <c:v>39932</c:v>
                </c:pt>
                <c:pt idx="4502">
                  <c:v>39933</c:v>
                </c:pt>
                <c:pt idx="4503">
                  <c:v>39934</c:v>
                </c:pt>
                <c:pt idx="4504">
                  <c:v>39935</c:v>
                </c:pt>
                <c:pt idx="4505">
                  <c:v>39936</c:v>
                </c:pt>
                <c:pt idx="4506">
                  <c:v>39937</c:v>
                </c:pt>
                <c:pt idx="4507">
                  <c:v>39938</c:v>
                </c:pt>
                <c:pt idx="4508">
                  <c:v>39939</c:v>
                </c:pt>
                <c:pt idx="4509">
                  <c:v>39940</c:v>
                </c:pt>
                <c:pt idx="4510">
                  <c:v>39941</c:v>
                </c:pt>
                <c:pt idx="4511">
                  <c:v>39942</c:v>
                </c:pt>
                <c:pt idx="4512">
                  <c:v>39943</c:v>
                </c:pt>
                <c:pt idx="4513">
                  <c:v>39944</c:v>
                </c:pt>
                <c:pt idx="4514">
                  <c:v>39945</c:v>
                </c:pt>
                <c:pt idx="4515">
                  <c:v>39946</c:v>
                </c:pt>
                <c:pt idx="4516">
                  <c:v>39947</c:v>
                </c:pt>
                <c:pt idx="4517">
                  <c:v>39948</c:v>
                </c:pt>
                <c:pt idx="4518">
                  <c:v>39949</c:v>
                </c:pt>
                <c:pt idx="4519">
                  <c:v>39950</c:v>
                </c:pt>
                <c:pt idx="4520">
                  <c:v>39951</c:v>
                </c:pt>
                <c:pt idx="4521">
                  <c:v>39952</c:v>
                </c:pt>
                <c:pt idx="4522">
                  <c:v>39953</c:v>
                </c:pt>
                <c:pt idx="4523">
                  <c:v>39954</c:v>
                </c:pt>
                <c:pt idx="4524">
                  <c:v>39955</c:v>
                </c:pt>
                <c:pt idx="4525">
                  <c:v>39956</c:v>
                </c:pt>
                <c:pt idx="4526">
                  <c:v>39957</c:v>
                </c:pt>
                <c:pt idx="4527">
                  <c:v>39958</c:v>
                </c:pt>
                <c:pt idx="4528">
                  <c:v>39959</c:v>
                </c:pt>
                <c:pt idx="4529">
                  <c:v>39960</c:v>
                </c:pt>
                <c:pt idx="4530">
                  <c:v>39961</c:v>
                </c:pt>
                <c:pt idx="4531">
                  <c:v>39962</c:v>
                </c:pt>
                <c:pt idx="4532">
                  <c:v>39963</c:v>
                </c:pt>
                <c:pt idx="4533">
                  <c:v>39964</c:v>
                </c:pt>
                <c:pt idx="4534">
                  <c:v>39965</c:v>
                </c:pt>
                <c:pt idx="4535">
                  <c:v>39966</c:v>
                </c:pt>
                <c:pt idx="4536">
                  <c:v>39967</c:v>
                </c:pt>
                <c:pt idx="4537">
                  <c:v>39968</c:v>
                </c:pt>
                <c:pt idx="4538">
                  <c:v>39969</c:v>
                </c:pt>
                <c:pt idx="4539">
                  <c:v>39970</c:v>
                </c:pt>
                <c:pt idx="4540">
                  <c:v>39971</c:v>
                </c:pt>
                <c:pt idx="4541">
                  <c:v>39972</c:v>
                </c:pt>
                <c:pt idx="4542">
                  <c:v>39973</c:v>
                </c:pt>
                <c:pt idx="4543">
                  <c:v>39974</c:v>
                </c:pt>
                <c:pt idx="4544">
                  <c:v>39975</c:v>
                </c:pt>
                <c:pt idx="4545">
                  <c:v>39976</c:v>
                </c:pt>
                <c:pt idx="4546">
                  <c:v>39977</c:v>
                </c:pt>
                <c:pt idx="4547">
                  <c:v>39978</c:v>
                </c:pt>
                <c:pt idx="4548">
                  <c:v>39979</c:v>
                </c:pt>
                <c:pt idx="4549">
                  <c:v>39980</c:v>
                </c:pt>
                <c:pt idx="4550">
                  <c:v>39981</c:v>
                </c:pt>
                <c:pt idx="4551">
                  <c:v>39982</c:v>
                </c:pt>
                <c:pt idx="4552">
                  <c:v>39983</c:v>
                </c:pt>
                <c:pt idx="4553">
                  <c:v>39984</c:v>
                </c:pt>
                <c:pt idx="4554">
                  <c:v>39985</c:v>
                </c:pt>
                <c:pt idx="4555">
                  <c:v>39986</c:v>
                </c:pt>
                <c:pt idx="4556">
                  <c:v>39987</c:v>
                </c:pt>
                <c:pt idx="4557">
                  <c:v>39988</c:v>
                </c:pt>
                <c:pt idx="4558">
                  <c:v>39989</c:v>
                </c:pt>
                <c:pt idx="4559">
                  <c:v>39990</c:v>
                </c:pt>
                <c:pt idx="4560">
                  <c:v>39991</c:v>
                </c:pt>
                <c:pt idx="4561">
                  <c:v>39992</c:v>
                </c:pt>
                <c:pt idx="4562">
                  <c:v>39993</c:v>
                </c:pt>
                <c:pt idx="4563">
                  <c:v>39994</c:v>
                </c:pt>
                <c:pt idx="4564">
                  <c:v>39995</c:v>
                </c:pt>
                <c:pt idx="4565">
                  <c:v>39996</c:v>
                </c:pt>
                <c:pt idx="4566">
                  <c:v>39997</c:v>
                </c:pt>
                <c:pt idx="4567">
                  <c:v>39998</c:v>
                </c:pt>
                <c:pt idx="4568">
                  <c:v>39999</c:v>
                </c:pt>
                <c:pt idx="4569">
                  <c:v>40000</c:v>
                </c:pt>
                <c:pt idx="4570">
                  <c:v>40001</c:v>
                </c:pt>
                <c:pt idx="4571">
                  <c:v>40002</c:v>
                </c:pt>
                <c:pt idx="4572">
                  <c:v>40003</c:v>
                </c:pt>
                <c:pt idx="4573">
                  <c:v>40004</c:v>
                </c:pt>
                <c:pt idx="4574">
                  <c:v>40005</c:v>
                </c:pt>
                <c:pt idx="4575">
                  <c:v>40006</c:v>
                </c:pt>
                <c:pt idx="4576">
                  <c:v>40007</c:v>
                </c:pt>
                <c:pt idx="4577">
                  <c:v>40008</c:v>
                </c:pt>
                <c:pt idx="4578">
                  <c:v>40009</c:v>
                </c:pt>
                <c:pt idx="4579">
                  <c:v>40010</c:v>
                </c:pt>
                <c:pt idx="4580">
                  <c:v>40011</c:v>
                </c:pt>
                <c:pt idx="4581">
                  <c:v>40012</c:v>
                </c:pt>
                <c:pt idx="4582">
                  <c:v>40013</c:v>
                </c:pt>
                <c:pt idx="4583">
                  <c:v>40014</c:v>
                </c:pt>
                <c:pt idx="4584">
                  <c:v>40015</c:v>
                </c:pt>
                <c:pt idx="4585">
                  <c:v>40016</c:v>
                </c:pt>
                <c:pt idx="4586">
                  <c:v>40017</c:v>
                </c:pt>
                <c:pt idx="4587">
                  <c:v>40018</c:v>
                </c:pt>
                <c:pt idx="4588">
                  <c:v>40019</c:v>
                </c:pt>
                <c:pt idx="4589">
                  <c:v>40020</c:v>
                </c:pt>
                <c:pt idx="4590">
                  <c:v>40021</c:v>
                </c:pt>
                <c:pt idx="4591">
                  <c:v>40022</c:v>
                </c:pt>
                <c:pt idx="4592">
                  <c:v>40023</c:v>
                </c:pt>
                <c:pt idx="4593">
                  <c:v>40024</c:v>
                </c:pt>
                <c:pt idx="4594">
                  <c:v>40025</c:v>
                </c:pt>
                <c:pt idx="4595">
                  <c:v>40026</c:v>
                </c:pt>
                <c:pt idx="4596">
                  <c:v>40027</c:v>
                </c:pt>
                <c:pt idx="4597">
                  <c:v>40028</c:v>
                </c:pt>
                <c:pt idx="4598">
                  <c:v>40029</c:v>
                </c:pt>
                <c:pt idx="4599">
                  <c:v>40030</c:v>
                </c:pt>
                <c:pt idx="4600">
                  <c:v>40031</c:v>
                </c:pt>
                <c:pt idx="4601">
                  <c:v>40032</c:v>
                </c:pt>
                <c:pt idx="4602">
                  <c:v>40033</c:v>
                </c:pt>
                <c:pt idx="4603">
                  <c:v>40034</c:v>
                </c:pt>
                <c:pt idx="4604">
                  <c:v>40035</c:v>
                </c:pt>
                <c:pt idx="4605">
                  <c:v>40036</c:v>
                </c:pt>
                <c:pt idx="4606">
                  <c:v>40037</c:v>
                </c:pt>
                <c:pt idx="4607">
                  <c:v>40038</c:v>
                </c:pt>
                <c:pt idx="4608">
                  <c:v>40039</c:v>
                </c:pt>
                <c:pt idx="4609">
                  <c:v>40040</c:v>
                </c:pt>
                <c:pt idx="4610">
                  <c:v>40041</c:v>
                </c:pt>
                <c:pt idx="4611">
                  <c:v>40042</c:v>
                </c:pt>
                <c:pt idx="4612">
                  <c:v>40043</c:v>
                </c:pt>
                <c:pt idx="4613">
                  <c:v>40044</c:v>
                </c:pt>
                <c:pt idx="4614">
                  <c:v>40045</c:v>
                </c:pt>
                <c:pt idx="4615">
                  <c:v>40046</c:v>
                </c:pt>
                <c:pt idx="4616">
                  <c:v>40047</c:v>
                </c:pt>
                <c:pt idx="4617">
                  <c:v>40048</c:v>
                </c:pt>
                <c:pt idx="4618">
                  <c:v>40049</c:v>
                </c:pt>
                <c:pt idx="4619">
                  <c:v>40050</c:v>
                </c:pt>
                <c:pt idx="4620">
                  <c:v>40051</c:v>
                </c:pt>
                <c:pt idx="4621">
                  <c:v>40052</c:v>
                </c:pt>
                <c:pt idx="4622">
                  <c:v>40053</c:v>
                </c:pt>
                <c:pt idx="4623">
                  <c:v>40054</c:v>
                </c:pt>
                <c:pt idx="4624">
                  <c:v>40055</c:v>
                </c:pt>
                <c:pt idx="4625">
                  <c:v>40056</c:v>
                </c:pt>
                <c:pt idx="4626">
                  <c:v>40057</c:v>
                </c:pt>
                <c:pt idx="4627">
                  <c:v>40058</c:v>
                </c:pt>
                <c:pt idx="4628">
                  <c:v>40059</c:v>
                </c:pt>
                <c:pt idx="4629">
                  <c:v>40060</c:v>
                </c:pt>
                <c:pt idx="4630">
                  <c:v>40061</c:v>
                </c:pt>
                <c:pt idx="4631">
                  <c:v>40062</c:v>
                </c:pt>
                <c:pt idx="4632">
                  <c:v>40063</c:v>
                </c:pt>
                <c:pt idx="4633">
                  <c:v>40064</c:v>
                </c:pt>
                <c:pt idx="4634">
                  <c:v>40065</c:v>
                </c:pt>
                <c:pt idx="4635">
                  <c:v>40066</c:v>
                </c:pt>
                <c:pt idx="4636">
                  <c:v>40067</c:v>
                </c:pt>
                <c:pt idx="4637">
                  <c:v>40068</c:v>
                </c:pt>
                <c:pt idx="4638">
                  <c:v>40069</c:v>
                </c:pt>
                <c:pt idx="4639">
                  <c:v>40070</c:v>
                </c:pt>
                <c:pt idx="4640">
                  <c:v>40071</c:v>
                </c:pt>
                <c:pt idx="4641">
                  <c:v>40072</c:v>
                </c:pt>
                <c:pt idx="4642">
                  <c:v>40073</c:v>
                </c:pt>
                <c:pt idx="4643">
                  <c:v>40074</c:v>
                </c:pt>
                <c:pt idx="4644">
                  <c:v>40075</c:v>
                </c:pt>
                <c:pt idx="4645">
                  <c:v>40076</c:v>
                </c:pt>
                <c:pt idx="4646">
                  <c:v>40077</c:v>
                </c:pt>
                <c:pt idx="4647">
                  <c:v>40078</c:v>
                </c:pt>
                <c:pt idx="4648">
                  <c:v>40079</c:v>
                </c:pt>
                <c:pt idx="4649">
                  <c:v>40080</c:v>
                </c:pt>
                <c:pt idx="4650">
                  <c:v>40081</c:v>
                </c:pt>
                <c:pt idx="4651">
                  <c:v>40082</c:v>
                </c:pt>
                <c:pt idx="4652">
                  <c:v>40083</c:v>
                </c:pt>
                <c:pt idx="4653">
                  <c:v>40084</c:v>
                </c:pt>
                <c:pt idx="4654">
                  <c:v>40085</c:v>
                </c:pt>
                <c:pt idx="4655">
                  <c:v>40086</c:v>
                </c:pt>
                <c:pt idx="4656">
                  <c:v>40087</c:v>
                </c:pt>
                <c:pt idx="4657">
                  <c:v>40088</c:v>
                </c:pt>
                <c:pt idx="4658">
                  <c:v>40089</c:v>
                </c:pt>
                <c:pt idx="4659">
                  <c:v>40090</c:v>
                </c:pt>
                <c:pt idx="4660">
                  <c:v>40091</c:v>
                </c:pt>
                <c:pt idx="4661">
                  <c:v>40092</c:v>
                </c:pt>
                <c:pt idx="4662">
                  <c:v>40093</c:v>
                </c:pt>
                <c:pt idx="4663">
                  <c:v>40094</c:v>
                </c:pt>
                <c:pt idx="4664">
                  <c:v>40095</c:v>
                </c:pt>
                <c:pt idx="4665">
                  <c:v>40096</c:v>
                </c:pt>
                <c:pt idx="4666">
                  <c:v>40097</c:v>
                </c:pt>
                <c:pt idx="4667">
                  <c:v>40098</c:v>
                </c:pt>
                <c:pt idx="4668">
                  <c:v>40099</c:v>
                </c:pt>
                <c:pt idx="4669">
                  <c:v>40100</c:v>
                </c:pt>
                <c:pt idx="4670">
                  <c:v>40101</c:v>
                </c:pt>
                <c:pt idx="4671">
                  <c:v>40102</c:v>
                </c:pt>
                <c:pt idx="4672">
                  <c:v>40103</c:v>
                </c:pt>
                <c:pt idx="4673">
                  <c:v>40104</c:v>
                </c:pt>
                <c:pt idx="4674">
                  <c:v>40105</c:v>
                </c:pt>
                <c:pt idx="4675">
                  <c:v>40106</c:v>
                </c:pt>
                <c:pt idx="4676">
                  <c:v>40107</c:v>
                </c:pt>
                <c:pt idx="4677">
                  <c:v>40108</c:v>
                </c:pt>
                <c:pt idx="4678">
                  <c:v>40109</c:v>
                </c:pt>
                <c:pt idx="4679">
                  <c:v>40110</c:v>
                </c:pt>
                <c:pt idx="4680">
                  <c:v>40111</c:v>
                </c:pt>
                <c:pt idx="4681">
                  <c:v>40112</c:v>
                </c:pt>
                <c:pt idx="4682">
                  <c:v>40113</c:v>
                </c:pt>
                <c:pt idx="4683">
                  <c:v>40114</c:v>
                </c:pt>
                <c:pt idx="4684">
                  <c:v>40115</c:v>
                </c:pt>
                <c:pt idx="4685">
                  <c:v>40116</c:v>
                </c:pt>
                <c:pt idx="4686">
                  <c:v>40117</c:v>
                </c:pt>
                <c:pt idx="4687">
                  <c:v>40118</c:v>
                </c:pt>
                <c:pt idx="4688">
                  <c:v>40119</c:v>
                </c:pt>
                <c:pt idx="4689">
                  <c:v>40120</c:v>
                </c:pt>
                <c:pt idx="4690">
                  <c:v>40121</c:v>
                </c:pt>
                <c:pt idx="4691">
                  <c:v>40122</c:v>
                </c:pt>
                <c:pt idx="4692">
                  <c:v>40123</c:v>
                </c:pt>
                <c:pt idx="4693">
                  <c:v>40124</c:v>
                </c:pt>
                <c:pt idx="4694">
                  <c:v>40125</c:v>
                </c:pt>
                <c:pt idx="4695">
                  <c:v>40126</c:v>
                </c:pt>
                <c:pt idx="4696">
                  <c:v>40127</c:v>
                </c:pt>
                <c:pt idx="4697">
                  <c:v>40128</c:v>
                </c:pt>
                <c:pt idx="4698">
                  <c:v>40129</c:v>
                </c:pt>
                <c:pt idx="4699">
                  <c:v>40130</c:v>
                </c:pt>
                <c:pt idx="4700">
                  <c:v>40131</c:v>
                </c:pt>
                <c:pt idx="4701">
                  <c:v>40132</c:v>
                </c:pt>
                <c:pt idx="4702">
                  <c:v>40133</c:v>
                </c:pt>
                <c:pt idx="4703">
                  <c:v>40134</c:v>
                </c:pt>
                <c:pt idx="4704">
                  <c:v>40135</c:v>
                </c:pt>
                <c:pt idx="4705">
                  <c:v>40136</c:v>
                </c:pt>
                <c:pt idx="4706">
                  <c:v>40137</c:v>
                </c:pt>
                <c:pt idx="4707">
                  <c:v>40138</c:v>
                </c:pt>
                <c:pt idx="4708">
                  <c:v>40139</c:v>
                </c:pt>
                <c:pt idx="4709">
                  <c:v>40140</c:v>
                </c:pt>
                <c:pt idx="4710">
                  <c:v>40141</c:v>
                </c:pt>
                <c:pt idx="4711">
                  <c:v>40142</c:v>
                </c:pt>
                <c:pt idx="4712">
                  <c:v>40143</c:v>
                </c:pt>
                <c:pt idx="4713">
                  <c:v>40144</c:v>
                </c:pt>
                <c:pt idx="4714">
                  <c:v>40145</c:v>
                </c:pt>
                <c:pt idx="4715">
                  <c:v>40146</c:v>
                </c:pt>
                <c:pt idx="4716">
                  <c:v>40147</c:v>
                </c:pt>
                <c:pt idx="4717">
                  <c:v>40148</c:v>
                </c:pt>
                <c:pt idx="4718">
                  <c:v>40149</c:v>
                </c:pt>
                <c:pt idx="4719">
                  <c:v>40150</c:v>
                </c:pt>
                <c:pt idx="4720">
                  <c:v>40151</c:v>
                </c:pt>
                <c:pt idx="4721">
                  <c:v>40152</c:v>
                </c:pt>
                <c:pt idx="4722">
                  <c:v>40153</c:v>
                </c:pt>
                <c:pt idx="4723">
                  <c:v>40154</c:v>
                </c:pt>
                <c:pt idx="4724">
                  <c:v>40155</c:v>
                </c:pt>
                <c:pt idx="4725">
                  <c:v>40156</c:v>
                </c:pt>
                <c:pt idx="4726">
                  <c:v>40157</c:v>
                </c:pt>
                <c:pt idx="4727">
                  <c:v>40158</c:v>
                </c:pt>
                <c:pt idx="4728">
                  <c:v>40159</c:v>
                </c:pt>
                <c:pt idx="4729">
                  <c:v>40160</c:v>
                </c:pt>
                <c:pt idx="4730">
                  <c:v>40161</c:v>
                </c:pt>
                <c:pt idx="4731">
                  <c:v>40162</c:v>
                </c:pt>
                <c:pt idx="4732">
                  <c:v>40163</c:v>
                </c:pt>
                <c:pt idx="4733">
                  <c:v>40164</c:v>
                </c:pt>
                <c:pt idx="4734">
                  <c:v>40165</c:v>
                </c:pt>
                <c:pt idx="4735">
                  <c:v>40166</c:v>
                </c:pt>
                <c:pt idx="4736">
                  <c:v>40167</c:v>
                </c:pt>
                <c:pt idx="4737">
                  <c:v>40168</c:v>
                </c:pt>
                <c:pt idx="4738">
                  <c:v>40169</c:v>
                </c:pt>
                <c:pt idx="4739">
                  <c:v>40170</c:v>
                </c:pt>
                <c:pt idx="4740">
                  <c:v>40171</c:v>
                </c:pt>
                <c:pt idx="4741">
                  <c:v>40172</c:v>
                </c:pt>
                <c:pt idx="4742">
                  <c:v>40173</c:v>
                </c:pt>
                <c:pt idx="4743">
                  <c:v>40174</c:v>
                </c:pt>
                <c:pt idx="4744">
                  <c:v>40175</c:v>
                </c:pt>
                <c:pt idx="4745">
                  <c:v>40176</c:v>
                </c:pt>
                <c:pt idx="4746">
                  <c:v>40177</c:v>
                </c:pt>
                <c:pt idx="4747">
                  <c:v>40178</c:v>
                </c:pt>
                <c:pt idx="4748">
                  <c:v>40179</c:v>
                </c:pt>
                <c:pt idx="4749">
                  <c:v>40180</c:v>
                </c:pt>
                <c:pt idx="4750">
                  <c:v>40181</c:v>
                </c:pt>
                <c:pt idx="4751">
                  <c:v>40182</c:v>
                </c:pt>
                <c:pt idx="4752">
                  <c:v>40183</c:v>
                </c:pt>
                <c:pt idx="4753">
                  <c:v>40184</c:v>
                </c:pt>
                <c:pt idx="4754">
                  <c:v>40185</c:v>
                </c:pt>
                <c:pt idx="4755">
                  <c:v>40186</c:v>
                </c:pt>
                <c:pt idx="4756">
                  <c:v>40187</c:v>
                </c:pt>
                <c:pt idx="4757">
                  <c:v>40188</c:v>
                </c:pt>
                <c:pt idx="4758">
                  <c:v>40189</c:v>
                </c:pt>
                <c:pt idx="4759">
                  <c:v>40190</c:v>
                </c:pt>
                <c:pt idx="4760">
                  <c:v>40191</c:v>
                </c:pt>
                <c:pt idx="4761">
                  <c:v>40192</c:v>
                </c:pt>
                <c:pt idx="4762">
                  <c:v>40193</c:v>
                </c:pt>
                <c:pt idx="4763">
                  <c:v>40194</c:v>
                </c:pt>
                <c:pt idx="4764">
                  <c:v>40195</c:v>
                </c:pt>
                <c:pt idx="4765">
                  <c:v>40196</c:v>
                </c:pt>
                <c:pt idx="4766">
                  <c:v>40197</c:v>
                </c:pt>
                <c:pt idx="4767">
                  <c:v>40198</c:v>
                </c:pt>
                <c:pt idx="4768">
                  <c:v>40199</c:v>
                </c:pt>
                <c:pt idx="4769">
                  <c:v>40200</c:v>
                </c:pt>
                <c:pt idx="4770">
                  <c:v>40201</c:v>
                </c:pt>
                <c:pt idx="4771">
                  <c:v>40202</c:v>
                </c:pt>
                <c:pt idx="4772">
                  <c:v>40203</c:v>
                </c:pt>
                <c:pt idx="4773">
                  <c:v>40204</c:v>
                </c:pt>
                <c:pt idx="4774">
                  <c:v>40205</c:v>
                </c:pt>
                <c:pt idx="4775">
                  <c:v>40206</c:v>
                </c:pt>
                <c:pt idx="4776">
                  <c:v>40207</c:v>
                </c:pt>
                <c:pt idx="4777">
                  <c:v>40208</c:v>
                </c:pt>
                <c:pt idx="4778">
                  <c:v>40209</c:v>
                </c:pt>
                <c:pt idx="4779">
                  <c:v>40210</c:v>
                </c:pt>
                <c:pt idx="4780">
                  <c:v>40211</c:v>
                </c:pt>
                <c:pt idx="4781">
                  <c:v>40212</c:v>
                </c:pt>
                <c:pt idx="4782">
                  <c:v>40213</c:v>
                </c:pt>
                <c:pt idx="4783">
                  <c:v>40214</c:v>
                </c:pt>
                <c:pt idx="4784">
                  <c:v>40215</c:v>
                </c:pt>
                <c:pt idx="4785">
                  <c:v>40216</c:v>
                </c:pt>
                <c:pt idx="4786">
                  <c:v>40217</c:v>
                </c:pt>
                <c:pt idx="4787">
                  <c:v>40218</c:v>
                </c:pt>
                <c:pt idx="4788">
                  <c:v>40219</c:v>
                </c:pt>
                <c:pt idx="4789">
                  <c:v>40220</c:v>
                </c:pt>
                <c:pt idx="4790">
                  <c:v>40221</c:v>
                </c:pt>
                <c:pt idx="4791">
                  <c:v>40222</c:v>
                </c:pt>
                <c:pt idx="4792">
                  <c:v>40223</c:v>
                </c:pt>
                <c:pt idx="4793">
                  <c:v>40224</c:v>
                </c:pt>
                <c:pt idx="4794">
                  <c:v>40225</c:v>
                </c:pt>
                <c:pt idx="4795">
                  <c:v>40226</c:v>
                </c:pt>
                <c:pt idx="4796">
                  <c:v>40227</c:v>
                </c:pt>
                <c:pt idx="4797">
                  <c:v>40228</c:v>
                </c:pt>
                <c:pt idx="4798">
                  <c:v>40229</c:v>
                </c:pt>
                <c:pt idx="4799">
                  <c:v>40230</c:v>
                </c:pt>
                <c:pt idx="4800">
                  <c:v>40231</c:v>
                </c:pt>
                <c:pt idx="4801">
                  <c:v>40232</c:v>
                </c:pt>
                <c:pt idx="4802">
                  <c:v>40233</c:v>
                </c:pt>
                <c:pt idx="4803">
                  <c:v>40234</c:v>
                </c:pt>
                <c:pt idx="4804">
                  <c:v>40235</c:v>
                </c:pt>
                <c:pt idx="4805">
                  <c:v>40236</c:v>
                </c:pt>
                <c:pt idx="4806">
                  <c:v>40237</c:v>
                </c:pt>
                <c:pt idx="4807">
                  <c:v>40238</c:v>
                </c:pt>
                <c:pt idx="4808">
                  <c:v>40239</c:v>
                </c:pt>
                <c:pt idx="4809">
                  <c:v>40240</c:v>
                </c:pt>
                <c:pt idx="4810">
                  <c:v>40241</c:v>
                </c:pt>
                <c:pt idx="4811">
                  <c:v>40242</c:v>
                </c:pt>
                <c:pt idx="4812">
                  <c:v>40243</c:v>
                </c:pt>
                <c:pt idx="4813">
                  <c:v>40244</c:v>
                </c:pt>
                <c:pt idx="4814">
                  <c:v>40245</c:v>
                </c:pt>
                <c:pt idx="4815">
                  <c:v>40246</c:v>
                </c:pt>
                <c:pt idx="4816">
                  <c:v>40247</c:v>
                </c:pt>
                <c:pt idx="4817">
                  <c:v>40248</c:v>
                </c:pt>
                <c:pt idx="4818">
                  <c:v>40249</c:v>
                </c:pt>
                <c:pt idx="4819">
                  <c:v>40250</c:v>
                </c:pt>
                <c:pt idx="4820">
                  <c:v>40251</c:v>
                </c:pt>
                <c:pt idx="4821">
                  <c:v>40252</c:v>
                </c:pt>
                <c:pt idx="4822">
                  <c:v>40253</c:v>
                </c:pt>
                <c:pt idx="4823">
                  <c:v>40254</c:v>
                </c:pt>
                <c:pt idx="4824">
                  <c:v>40255</c:v>
                </c:pt>
                <c:pt idx="4825">
                  <c:v>40256</c:v>
                </c:pt>
                <c:pt idx="4826">
                  <c:v>40257</c:v>
                </c:pt>
                <c:pt idx="4827">
                  <c:v>40258</c:v>
                </c:pt>
                <c:pt idx="4828">
                  <c:v>40259</c:v>
                </c:pt>
                <c:pt idx="4829">
                  <c:v>40260</c:v>
                </c:pt>
                <c:pt idx="4830">
                  <c:v>40261</c:v>
                </c:pt>
                <c:pt idx="4831">
                  <c:v>40262</c:v>
                </c:pt>
                <c:pt idx="4832">
                  <c:v>40263</c:v>
                </c:pt>
                <c:pt idx="4833">
                  <c:v>40264</c:v>
                </c:pt>
                <c:pt idx="4834">
                  <c:v>40265</c:v>
                </c:pt>
                <c:pt idx="4835">
                  <c:v>40266</c:v>
                </c:pt>
                <c:pt idx="4836">
                  <c:v>40267</c:v>
                </c:pt>
                <c:pt idx="4837">
                  <c:v>40268</c:v>
                </c:pt>
                <c:pt idx="4838">
                  <c:v>40269</c:v>
                </c:pt>
                <c:pt idx="4839">
                  <c:v>40270</c:v>
                </c:pt>
                <c:pt idx="4840">
                  <c:v>40271</c:v>
                </c:pt>
                <c:pt idx="4841">
                  <c:v>40272</c:v>
                </c:pt>
                <c:pt idx="4842">
                  <c:v>40273</c:v>
                </c:pt>
                <c:pt idx="4843">
                  <c:v>40274</c:v>
                </c:pt>
                <c:pt idx="4844">
                  <c:v>40275</c:v>
                </c:pt>
                <c:pt idx="4845">
                  <c:v>40276</c:v>
                </c:pt>
                <c:pt idx="4846">
                  <c:v>40277</c:v>
                </c:pt>
                <c:pt idx="4847">
                  <c:v>40278</c:v>
                </c:pt>
                <c:pt idx="4848">
                  <c:v>40279</c:v>
                </c:pt>
                <c:pt idx="4849">
                  <c:v>40280</c:v>
                </c:pt>
                <c:pt idx="4850">
                  <c:v>40281</c:v>
                </c:pt>
                <c:pt idx="4851">
                  <c:v>40282</c:v>
                </c:pt>
                <c:pt idx="4852">
                  <c:v>40283</c:v>
                </c:pt>
                <c:pt idx="4853">
                  <c:v>40284</c:v>
                </c:pt>
                <c:pt idx="4854">
                  <c:v>40285</c:v>
                </c:pt>
                <c:pt idx="4855">
                  <c:v>40286</c:v>
                </c:pt>
                <c:pt idx="4856">
                  <c:v>40287</c:v>
                </c:pt>
                <c:pt idx="4857">
                  <c:v>40288</c:v>
                </c:pt>
                <c:pt idx="4858">
                  <c:v>40289</c:v>
                </c:pt>
                <c:pt idx="4859">
                  <c:v>40290</c:v>
                </c:pt>
                <c:pt idx="4860">
                  <c:v>40291</c:v>
                </c:pt>
                <c:pt idx="4861">
                  <c:v>40292</c:v>
                </c:pt>
                <c:pt idx="4862">
                  <c:v>40293</c:v>
                </c:pt>
                <c:pt idx="4863">
                  <c:v>40294</c:v>
                </c:pt>
                <c:pt idx="4864">
                  <c:v>40295</c:v>
                </c:pt>
                <c:pt idx="4865">
                  <c:v>40296</c:v>
                </c:pt>
                <c:pt idx="4866">
                  <c:v>40297</c:v>
                </c:pt>
                <c:pt idx="4867">
                  <c:v>40298</c:v>
                </c:pt>
                <c:pt idx="4868">
                  <c:v>40299</c:v>
                </c:pt>
                <c:pt idx="4869">
                  <c:v>40300</c:v>
                </c:pt>
                <c:pt idx="4870">
                  <c:v>40301</c:v>
                </c:pt>
                <c:pt idx="4871">
                  <c:v>40302</c:v>
                </c:pt>
                <c:pt idx="4872">
                  <c:v>40303</c:v>
                </c:pt>
                <c:pt idx="4873">
                  <c:v>40304</c:v>
                </c:pt>
                <c:pt idx="4874">
                  <c:v>40305</c:v>
                </c:pt>
                <c:pt idx="4875">
                  <c:v>40306</c:v>
                </c:pt>
                <c:pt idx="4876">
                  <c:v>40307</c:v>
                </c:pt>
                <c:pt idx="4877">
                  <c:v>40308</c:v>
                </c:pt>
                <c:pt idx="4878">
                  <c:v>40309</c:v>
                </c:pt>
                <c:pt idx="4879">
                  <c:v>40310</c:v>
                </c:pt>
                <c:pt idx="4880">
                  <c:v>40311</c:v>
                </c:pt>
                <c:pt idx="4881">
                  <c:v>40312</c:v>
                </c:pt>
                <c:pt idx="4882">
                  <c:v>40313</c:v>
                </c:pt>
                <c:pt idx="4883">
                  <c:v>40314</c:v>
                </c:pt>
                <c:pt idx="4884">
                  <c:v>40315</c:v>
                </c:pt>
                <c:pt idx="4885">
                  <c:v>40316</c:v>
                </c:pt>
                <c:pt idx="4886">
                  <c:v>40317</c:v>
                </c:pt>
                <c:pt idx="4887">
                  <c:v>40318</c:v>
                </c:pt>
                <c:pt idx="4888">
                  <c:v>40319</c:v>
                </c:pt>
                <c:pt idx="4889">
                  <c:v>40320</c:v>
                </c:pt>
                <c:pt idx="4890">
                  <c:v>40321</c:v>
                </c:pt>
                <c:pt idx="4891">
                  <c:v>40322</c:v>
                </c:pt>
                <c:pt idx="4892">
                  <c:v>40323</c:v>
                </c:pt>
                <c:pt idx="4893">
                  <c:v>40324</c:v>
                </c:pt>
                <c:pt idx="4894">
                  <c:v>40325</c:v>
                </c:pt>
                <c:pt idx="4895">
                  <c:v>40326</c:v>
                </c:pt>
                <c:pt idx="4896">
                  <c:v>40327</c:v>
                </c:pt>
                <c:pt idx="4897">
                  <c:v>40328</c:v>
                </c:pt>
                <c:pt idx="4898">
                  <c:v>40329</c:v>
                </c:pt>
                <c:pt idx="4899">
                  <c:v>40330</c:v>
                </c:pt>
                <c:pt idx="4900">
                  <c:v>40331</c:v>
                </c:pt>
                <c:pt idx="4901">
                  <c:v>40332</c:v>
                </c:pt>
                <c:pt idx="4902">
                  <c:v>40333</c:v>
                </c:pt>
                <c:pt idx="4903">
                  <c:v>40334</c:v>
                </c:pt>
                <c:pt idx="4904">
                  <c:v>40335</c:v>
                </c:pt>
                <c:pt idx="4905">
                  <c:v>40336</c:v>
                </c:pt>
                <c:pt idx="4906">
                  <c:v>40337</c:v>
                </c:pt>
                <c:pt idx="4907">
                  <c:v>40338</c:v>
                </c:pt>
                <c:pt idx="4908">
                  <c:v>40339</c:v>
                </c:pt>
                <c:pt idx="4909">
                  <c:v>40340</c:v>
                </c:pt>
                <c:pt idx="4910">
                  <c:v>40341</c:v>
                </c:pt>
                <c:pt idx="4911">
                  <c:v>40342</c:v>
                </c:pt>
                <c:pt idx="4912">
                  <c:v>40343</c:v>
                </c:pt>
                <c:pt idx="4913">
                  <c:v>40344</c:v>
                </c:pt>
                <c:pt idx="4914">
                  <c:v>40345</c:v>
                </c:pt>
                <c:pt idx="4915">
                  <c:v>40346</c:v>
                </c:pt>
                <c:pt idx="4916">
                  <c:v>40347</c:v>
                </c:pt>
                <c:pt idx="4917">
                  <c:v>40348</c:v>
                </c:pt>
                <c:pt idx="4918">
                  <c:v>40349</c:v>
                </c:pt>
                <c:pt idx="4919">
                  <c:v>40350</c:v>
                </c:pt>
                <c:pt idx="4920">
                  <c:v>40351</c:v>
                </c:pt>
                <c:pt idx="4921">
                  <c:v>40352</c:v>
                </c:pt>
                <c:pt idx="4922">
                  <c:v>40353</c:v>
                </c:pt>
                <c:pt idx="4923">
                  <c:v>40354</c:v>
                </c:pt>
                <c:pt idx="4924">
                  <c:v>40355</c:v>
                </c:pt>
                <c:pt idx="4925">
                  <c:v>40356</c:v>
                </c:pt>
                <c:pt idx="4926">
                  <c:v>40357</c:v>
                </c:pt>
                <c:pt idx="4927">
                  <c:v>40358</c:v>
                </c:pt>
                <c:pt idx="4928">
                  <c:v>40359</c:v>
                </c:pt>
                <c:pt idx="4929">
                  <c:v>40360</c:v>
                </c:pt>
                <c:pt idx="4930">
                  <c:v>40361</c:v>
                </c:pt>
                <c:pt idx="4931">
                  <c:v>40362</c:v>
                </c:pt>
                <c:pt idx="4932">
                  <c:v>40363</c:v>
                </c:pt>
                <c:pt idx="4933">
                  <c:v>40364</c:v>
                </c:pt>
                <c:pt idx="4934">
                  <c:v>40365</c:v>
                </c:pt>
                <c:pt idx="4935">
                  <c:v>40366</c:v>
                </c:pt>
                <c:pt idx="4936">
                  <c:v>40367</c:v>
                </c:pt>
                <c:pt idx="4937">
                  <c:v>40368</c:v>
                </c:pt>
                <c:pt idx="4938">
                  <c:v>40369</c:v>
                </c:pt>
                <c:pt idx="4939">
                  <c:v>40370</c:v>
                </c:pt>
                <c:pt idx="4940">
                  <c:v>40371</c:v>
                </c:pt>
                <c:pt idx="4941">
                  <c:v>40372</c:v>
                </c:pt>
                <c:pt idx="4942">
                  <c:v>40373</c:v>
                </c:pt>
                <c:pt idx="4943">
                  <c:v>40374</c:v>
                </c:pt>
                <c:pt idx="4944">
                  <c:v>40375</c:v>
                </c:pt>
                <c:pt idx="4945">
                  <c:v>40376</c:v>
                </c:pt>
                <c:pt idx="4946">
                  <c:v>40377</c:v>
                </c:pt>
                <c:pt idx="4947">
                  <c:v>40378</c:v>
                </c:pt>
                <c:pt idx="4948">
                  <c:v>40379</c:v>
                </c:pt>
                <c:pt idx="4949">
                  <c:v>40380</c:v>
                </c:pt>
                <c:pt idx="4950">
                  <c:v>40381</c:v>
                </c:pt>
                <c:pt idx="4951">
                  <c:v>40382</c:v>
                </c:pt>
                <c:pt idx="4952">
                  <c:v>40383</c:v>
                </c:pt>
                <c:pt idx="4953">
                  <c:v>40384</c:v>
                </c:pt>
                <c:pt idx="4954">
                  <c:v>40385</c:v>
                </c:pt>
                <c:pt idx="4955">
                  <c:v>40386</c:v>
                </c:pt>
                <c:pt idx="4956">
                  <c:v>40387</c:v>
                </c:pt>
                <c:pt idx="4957">
                  <c:v>40388</c:v>
                </c:pt>
                <c:pt idx="4958">
                  <c:v>40389</c:v>
                </c:pt>
                <c:pt idx="4959">
                  <c:v>40390</c:v>
                </c:pt>
                <c:pt idx="4960">
                  <c:v>40391</c:v>
                </c:pt>
                <c:pt idx="4961">
                  <c:v>40392</c:v>
                </c:pt>
                <c:pt idx="4962">
                  <c:v>40393</c:v>
                </c:pt>
                <c:pt idx="4963">
                  <c:v>40394</c:v>
                </c:pt>
                <c:pt idx="4964">
                  <c:v>40395</c:v>
                </c:pt>
                <c:pt idx="4965">
                  <c:v>40396</c:v>
                </c:pt>
                <c:pt idx="4966">
                  <c:v>40397</c:v>
                </c:pt>
                <c:pt idx="4967">
                  <c:v>40398</c:v>
                </c:pt>
                <c:pt idx="4968">
                  <c:v>40399</c:v>
                </c:pt>
                <c:pt idx="4969">
                  <c:v>40400</c:v>
                </c:pt>
                <c:pt idx="4970">
                  <c:v>40401</c:v>
                </c:pt>
                <c:pt idx="4971">
                  <c:v>40402</c:v>
                </c:pt>
                <c:pt idx="4972">
                  <c:v>40403</c:v>
                </c:pt>
                <c:pt idx="4973">
                  <c:v>40404</c:v>
                </c:pt>
                <c:pt idx="4974">
                  <c:v>40405</c:v>
                </c:pt>
                <c:pt idx="4975">
                  <c:v>40406</c:v>
                </c:pt>
                <c:pt idx="4976">
                  <c:v>40407</c:v>
                </c:pt>
                <c:pt idx="4977">
                  <c:v>40408</c:v>
                </c:pt>
                <c:pt idx="4978">
                  <c:v>40409</c:v>
                </c:pt>
                <c:pt idx="4979">
                  <c:v>40410</c:v>
                </c:pt>
                <c:pt idx="4980">
                  <c:v>40411</c:v>
                </c:pt>
                <c:pt idx="4981">
                  <c:v>40412</c:v>
                </c:pt>
                <c:pt idx="4982">
                  <c:v>40413</c:v>
                </c:pt>
                <c:pt idx="4983">
                  <c:v>40414</c:v>
                </c:pt>
                <c:pt idx="4984">
                  <c:v>40415</c:v>
                </c:pt>
                <c:pt idx="4985">
                  <c:v>40416</c:v>
                </c:pt>
                <c:pt idx="4986">
                  <c:v>40417</c:v>
                </c:pt>
                <c:pt idx="4987">
                  <c:v>40418</c:v>
                </c:pt>
                <c:pt idx="4988">
                  <c:v>40419</c:v>
                </c:pt>
                <c:pt idx="4989">
                  <c:v>40420</c:v>
                </c:pt>
                <c:pt idx="4990">
                  <c:v>40421</c:v>
                </c:pt>
                <c:pt idx="4991">
                  <c:v>40422</c:v>
                </c:pt>
                <c:pt idx="4992">
                  <c:v>40423</c:v>
                </c:pt>
                <c:pt idx="4993">
                  <c:v>40424</c:v>
                </c:pt>
                <c:pt idx="4994">
                  <c:v>40425</c:v>
                </c:pt>
                <c:pt idx="4995">
                  <c:v>40426</c:v>
                </c:pt>
                <c:pt idx="4996">
                  <c:v>40427</c:v>
                </c:pt>
                <c:pt idx="4997">
                  <c:v>40428</c:v>
                </c:pt>
                <c:pt idx="4998">
                  <c:v>40429</c:v>
                </c:pt>
                <c:pt idx="4999">
                  <c:v>40430</c:v>
                </c:pt>
                <c:pt idx="5000">
                  <c:v>40431</c:v>
                </c:pt>
                <c:pt idx="5001">
                  <c:v>40432</c:v>
                </c:pt>
                <c:pt idx="5002">
                  <c:v>40433</c:v>
                </c:pt>
                <c:pt idx="5003">
                  <c:v>40434</c:v>
                </c:pt>
                <c:pt idx="5004">
                  <c:v>40435</c:v>
                </c:pt>
                <c:pt idx="5005">
                  <c:v>40436</c:v>
                </c:pt>
                <c:pt idx="5006">
                  <c:v>40437</c:v>
                </c:pt>
                <c:pt idx="5007">
                  <c:v>40438</c:v>
                </c:pt>
                <c:pt idx="5008">
                  <c:v>40439</c:v>
                </c:pt>
                <c:pt idx="5009">
                  <c:v>40440</c:v>
                </c:pt>
                <c:pt idx="5010">
                  <c:v>40441</c:v>
                </c:pt>
                <c:pt idx="5011">
                  <c:v>40442</c:v>
                </c:pt>
                <c:pt idx="5012">
                  <c:v>40443</c:v>
                </c:pt>
                <c:pt idx="5013">
                  <c:v>40444</c:v>
                </c:pt>
                <c:pt idx="5014">
                  <c:v>40445</c:v>
                </c:pt>
                <c:pt idx="5015">
                  <c:v>40446</c:v>
                </c:pt>
                <c:pt idx="5016">
                  <c:v>40447</c:v>
                </c:pt>
                <c:pt idx="5017">
                  <c:v>40448</c:v>
                </c:pt>
                <c:pt idx="5018">
                  <c:v>40449</c:v>
                </c:pt>
                <c:pt idx="5019">
                  <c:v>40450</c:v>
                </c:pt>
                <c:pt idx="5020">
                  <c:v>40451</c:v>
                </c:pt>
                <c:pt idx="5021">
                  <c:v>40452</c:v>
                </c:pt>
                <c:pt idx="5022">
                  <c:v>40453</c:v>
                </c:pt>
                <c:pt idx="5023">
                  <c:v>40454</c:v>
                </c:pt>
                <c:pt idx="5024">
                  <c:v>40455</c:v>
                </c:pt>
                <c:pt idx="5025">
                  <c:v>40456</c:v>
                </c:pt>
                <c:pt idx="5026">
                  <c:v>40457</c:v>
                </c:pt>
                <c:pt idx="5027">
                  <c:v>40458</c:v>
                </c:pt>
                <c:pt idx="5028">
                  <c:v>40459</c:v>
                </c:pt>
                <c:pt idx="5029">
                  <c:v>40460</c:v>
                </c:pt>
                <c:pt idx="5030">
                  <c:v>40461</c:v>
                </c:pt>
                <c:pt idx="5031">
                  <c:v>40462</c:v>
                </c:pt>
                <c:pt idx="5032">
                  <c:v>40463</c:v>
                </c:pt>
                <c:pt idx="5033">
                  <c:v>40464</c:v>
                </c:pt>
                <c:pt idx="5034">
                  <c:v>40465</c:v>
                </c:pt>
                <c:pt idx="5035">
                  <c:v>40466</c:v>
                </c:pt>
                <c:pt idx="5036">
                  <c:v>40467</c:v>
                </c:pt>
                <c:pt idx="5037">
                  <c:v>40468</c:v>
                </c:pt>
                <c:pt idx="5038">
                  <c:v>40469</c:v>
                </c:pt>
                <c:pt idx="5039">
                  <c:v>40470</c:v>
                </c:pt>
                <c:pt idx="5040">
                  <c:v>40471</c:v>
                </c:pt>
                <c:pt idx="5041">
                  <c:v>40472</c:v>
                </c:pt>
                <c:pt idx="5042">
                  <c:v>40473</c:v>
                </c:pt>
                <c:pt idx="5043">
                  <c:v>40474</c:v>
                </c:pt>
                <c:pt idx="5044">
                  <c:v>40475</c:v>
                </c:pt>
                <c:pt idx="5045">
                  <c:v>40476</c:v>
                </c:pt>
                <c:pt idx="5046">
                  <c:v>40477</c:v>
                </c:pt>
                <c:pt idx="5047">
                  <c:v>40478</c:v>
                </c:pt>
                <c:pt idx="5048">
                  <c:v>40479</c:v>
                </c:pt>
                <c:pt idx="5049">
                  <c:v>40480</c:v>
                </c:pt>
                <c:pt idx="5050">
                  <c:v>40481</c:v>
                </c:pt>
                <c:pt idx="5051">
                  <c:v>40482</c:v>
                </c:pt>
                <c:pt idx="5052">
                  <c:v>40483</c:v>
                </c:pt>
                <c:pt idx="5053">
                  <c:v>40484</c:v>
                </c:pt>
                <c:pt idx="5054">
                  <c:v>40485</c:v>
                </c:pt>
                <c:pt idx="5055">
                  <c:v>40486</c:v>
                </c:pt>
                <c:pt idx="5056">
                  <c:v>40487</c:v>
                </c:pt>
                <c:pt idx="5057">
                  <c:v>40488</c:v>
                </c:pt>
                <c:pt idx="5058">
                  <c:v>40489</c:v>
                </c:pt>
                <c:pt idx="5059">
                  <c:v>40490</c:v>
                </c:pt>
                <c:pt idx="5060">
                  <c:v>40491</c:v>
                </c:pt>
                <c:pt idx="5061">
                  <c:v>40492</c:v>
                </c:pt>
                <c:pt idx="5062">
                  <c:v>40493</c:v>
                </c:pt>
                <c:pt idx="5063">
                  <c:v>40494</c:v>
                </c:pt>
                <c:pt idx="5064">
                  <c:v>40495</c:v>
                </c:pt>
                <c:pt idx="5065">
                  <c:v>40496</c:v>
                </c:pt>
                <c:pt idx="5066">
                  <c:v>40497</c:v>
                </c:pt>
                <c:pt idx="5067">
                  <c:v>40498</c:v>
                </c:pt>
                <c:pt idx="5068">
                  <c:v>40499</c:v>
                </c:pt>
                <c:pt idx="5069">
                  <c:v>40500</c:v>
                </c:pt>
                <c:pt idx="5070">
                  <c:v>40501</c:v>
                </c:pt>
                <c:pt idx="5071">
                  <c:v>40502</c:v>
                </c:pt>
                <c:pt idx="5072">
                  <c:v>40503</c:v>
                </c:pt>
                <c:pt idx="5073">
                  <c:v>40504</c:v>
                </c:pt>
                <c:pt idx="5074">
                  <c:v>40505</c:v>
                </c:pt>
                <c:pt idx="5075">
                  <c:v>40506</c:v>
                </c:pt>
                <c:pt idx="5076">
                  <c:v>40507</c:v>
                </c:pt>
                <c:pt idx="5077">
                  <c:v>40508</c:v>
                </c:pt>
                <c:pt idx="5078">
                  <c:v>40509</c:v>
                </c:pt>
                <c:pt idx="5079">
                  <c:v>40510</c:v>
                </c:pt>
                <c:pt idx="5080">
                  <c:v>40511</c:v>
                </c:pt>
                <c:pt idx="5081">
                  <c:v>40512</c:v>
                </c:pt>
                <c:pt idx="5082">
                  <c:v>40513</c:v>
                </c:pt>
                <c:pt idx="5083">
                  <c:v>40514</c:v>
                </c:pt>
                <c:pt idx="5084">
                  <c:v>40515</c:v>
                </c:pt>
                <c:pt idx="5085">
                  <c:v>40516</c:v>
                </c:pt>
                <c:pt idx="5086">
                  <c:v>40517</c:v>
                </c:pt>
                <c:pt idx="5087">
                  <c:v>40518</c:v>
                </c:pt>
                <c:pt idx="5088">
                  <c:v>40519</c:v>
                </c:pt>
                <c:pt idx="5089">
                  <c:v>40520</c:v>
                </c:pt>
                <c:pt idx="5090">
                  <c:v>40521</c:v>
                </c:pt>
                <c:pt idx="5091">
                  <c:v>40522</c:v>
                </c:pt>
                <c:pt idx="5092">
                  <c:v>40523</c:v>
                </c:pt>
                <c:pt idx="5093">
                  <c:v>40524</c:v>
                </c:pt>
                <c:pt idx="5094">
                  <c:v>40525</c:v>
                </c:pt>
                <c:pt idx="5095">
                  <c:v>40526</c:v>
                </c:pt>
                <c:pt idx="5096">
                  <c:v>40527</c:v>
                </c:pt>
                <c:pt idx="5097">
                  <c:v>40528</c:v>
                </c:pt>
                <c:pt idx="5098">
                  <c:v>40529</c:v>
                </c:pt>
                <c:pt idx="5099">
                  <c:v>40530</c:v>
                </c:pt>
                <c:pt idx="5100">
                  <c:v>40531</c:v>
                </c:pt>
                <c:pt idx="5101">
                  <c:v>40532</c:v>
                </c:pt>
                <c:pt idx="5102">
                  <c:v>40533</c:v>
                </c:pt>
                <c:pt idx="5103">
                  <c:v>40534</c:v>
                </c:pt>
                <c:pt idx="5104">
                  <c:v>40535</c:v>
                </c:pt>
                <c:pt idx="5105">
                  <c:v>40536</c:v>
                </c:pt>
                <c:pt idx="5106">
                  <c:v>40537</c:v>
                </c:pt>
                <c:pt idx="5107">
                  <c:v>40538</c:v>
                </c:pt>
                <c:pt idx="5108">
                  <c:v>40539</c:v>
                </c:pt>
                <c:pt idx="5109">
                  <c:v>40540</c:v>
                </c:pt>
                <c:pt idx="5110">
                  <c:v>40541</c:v>
                </c:pt>
                <c:pt idx="5111">
                  <c:v>40542</c:v>
                </c:pt>
                <c:pt idx="5112">
                  <c:v>40543</c:v>
                </c:pt>
                <c:pt idx="5113">
                  <c:v>40544</c:v>
                </c:pt>
                <c:pt idx="5114">
                  <c:v>40545</c:v>
                </c:pt>
                <c:pt idx="5115">
                  <c:v>40546</c:v>
                </c:pt>
                <c:pt idx="5116">
                  <c:v>40547</c:v>
                </c:pt>
                <c:pt idx="5117">
                  <c:v>40548</c:v>
                </c:pt>
                <c:pt idx="5118">
                  <c:v>40549</c:v>
                </c:pt>
                <c:pt idx="5119">
                  <c:v>40550</c:v>
                </c:pt>
                <c:pt idx="5120">
                  <c:v>40551</c:v>
                </c:pt>
                <c:pt idx="5121">
                  <c:v>40552</c:v>
                </c:pt>
                <c:pt idx="5122">
                  <c:v>40553</c:v>
                </c:pt>
                <c:pt idx="5123">
                  <c:v>40554</c:v>
                </c:pt>
                <c:pt idx="5124">
                  <c:v>40555</c:v>
                </c:pt>
                <c:pt idx="5125">
                  <c:v>40556</c:v>
                </c:pt>
                <c:pt idx="5126">
                  <c:v>40557</c:v>
                </c:pt>
                <c:pt idx="5127">
                  <c:v>40558</c:v>
                </c:pt>
                <c:pt idx="5128">
                  <c:v>40559</c:v>
                </c:pt>
                <c:pt idx="5129">
                  <c:v>40560</c:v>
                </c:pt>
                <c:pt idx="5130">
                  <c:v>40561</c:v>
                </c:pt>
                <c:pt idx="5131">
                  <c:v>40562</c:v>
                </c:pt>
                <c:pt idx="5132">
                  <c:v>40563</c:v>
                </c:pt>
                <c:pt idx="5133">
                  <c:v>40564</c:v>
                </c:pt>
                <c:pt idx="5134">
                  <c:v>40565</c:v>
                </c:pt>
                <c:pt idx="5135">
                  <c:v>40566</c:v>
                </c:pt>
                <c:pt idx="5136">
                  <c:v>40567</c:v>
                </c:pt>
                <c:pt idx="5137">
                  <c:v>40568</c:v>
                </c:pt>
                <c:pt idx="5138">
                  <c:v>40569</c:v>
                </c:pt>
                <c:pt idx="5139">
                  <c:v>40570</c:v>
                </c:pt>
                <c:pt idx="5140">
                  <c:v>40571</c:v>
                </c:pt>
                <c:pt idx="5141">
                  <c:v>40572</c:v>
                </c:pt>
                <c:pt idx="5142">
                  <c:v>40573</c:v>
                </c:pt>
                <c:pt idx="5143">
                  <c:v>40574</c:v>
                </c:pt>
                <c:pt idx="5144">
                  <c:v>40575</c:v>
                </c:pt>
                <c:pt idx="5145">
                  <c:v>40576</c:v>
                </c:pt>
                <c:pt idx="5146">
                  <c:v>40577</c:v>
                </c:pt>
                <c:pt idx="5147">
                  <c:v>40578</c:v>
                </c:pt>
                <c:pt idx="5148">
                  <c:v>40579</c:v>
                </c:pt>
                <c:pt idx="5149">
                  <c:v>40580</c:v>
                </c:pt>
                <c:pt idx="5150">
                  <c:v>40581</c:v>
                </c:pt>
                <c:pt idx="5151">
                  <c:v>40582</c:v>
                </c:pt>
                <c:pt idx="5152">
                  <c:v>40583</c:v>
                </c:pt>
                <c:pt idx="5153">
                  <c:v>40584</c:v>
                </c:pt>
                <c:pt idx="5154">
                  <c:v>40585</c:v>
                </c:pt>
                <c:pt idx="5155">
                  <c:v>40586</c:v>
                </c:pt>
                <c:pt idx="5156">
                  <c:v>40587</c:v>
                </c:pt>
                <c:pt idx="5157">
                  <c:v>40588</c:v>
                </c:pt>
                <c:pt idx="5158">
                  <c:v>40589</c:v>
                </c:pt>
                <c:pt idx="5159">
                  <c:v>40590</c:v>
                </c:pt>
                <c:pt idx="5160">
                  <c:v>40591</c:v>
                </c:pt>
                <c:pt idx="5161">
                  <c:v>40592</c:v>
                </c:pt>
                <c:pt idx="5162">
                  <c:v>40593</c:v>
                </c:pt>
                <c:pt idx="5163">
                  <c:v>40594</c:v>
                </c:pt>
                <c:pt idx="5164">
                  <c:v>40595</c:v>
                </c:pt>
                <c:pt idx="5165">
                  <c:v>40596</c:v>
                </c:pt>
                <c:pt idx="5166">
                  <c:v>40597</c:v>
                </c:pt>
                <c:pt idx="5167">
                  <c:v>40598</c:v>
                </c:pt>
                <c:pt idx="5168">
                  <c:v>40599</c:v>
                </c:pt>
                <c:pt idx="5169">
                  <c:v>40600</c:v>
                </c:pt>
                <c:pt idx="5170">
                  <c:v>40601</c:v>
                </c:pt>
                <c:pt idx="5171">
                  <c:v>40602</c:v>
                </c:pt>
                <c:pt idx="5172">
                  <c:v>40603</c:v>
                </c:pt>
                <c:pt idx="5173">
                  <c:v>40604</c:v>
                </c:pt>
                <c:pt idx="5174">
                  <c:v>40605</c:v>
                </c:pt>
                <c:pt idx="5175">
                  <c:v>40606</c:v>
                </c:pt>
                <c:pt idx="5176">
                  <c:v>40607</c:v>
                </c:pt>
                <c:pt idx="5177">
                  <c:v>40608</c:v>
                </c:pt>
                <c:pt idx="5178">
                  <c:v>40609</c:v>
                </c:pt>
                <c:pt idx="5179">
                  <c:v>40610</c:v>
                </c:pt>
                <c:pt idx="5180">
                  <c:v>40611</c:v>
                </c:pt>
                <c:pt idx="5181">
                  <c:v>40612</c:v>
                </c:pt>
                <c:pt idx="5182">
                  <c:v>40613</c:v>
                </c:pt>
                <c:pt idx="5183">
                  <c:v>40614</c:v>
                </c:pt>
                <c:pt idx="5184">
                  <c:v>40615</c:v>
                </c:pt>
                <c:pt idx="5185">
                  <c:v>40616</c:v>
                </c:pt>
                <c:pt idx="5186">
                  <c:v>40617</c:v>
                </c:pt>
                <c:pt idx="5187">
                  <c:v>40618</c:v>
                </c:pt>
                <c:pt idx="5188">
                  <c:v>40619</c:v>
                </c:pt>
                <c:pt idx="5189">
                  <c:v>40620</c:v>
                </c:pt>
                <c:pt idx="5190">
                  <c:v>40621</c:v>
                </c:pt>
                <c:pt idx="5191">
                  <c:v>40622</c:v>
                </c:pt>
                <c:pt idx="5192">
                  <c:v>40623</c:v>
                </c:pt>
                <c:pt idx="5193">
                  <c:v>40624</c:v>
                </c:pt>
                <c:pt idx="5194">
                  <c:v>40625</c:v>
                </c:pt>
                <c:pt idx="5195">
                  <c:v>40626</c:v>
                </c:pt>
                <c:pt idx="5196">
                  <c:v>40627</c:v>
                </c:pt>
                <c:pt idx="5197">
                  <c:v>40628</c:v>
                </c:pt>
                <c:pt idx="5198">
                  <c:v>40629</c:v>
                </c:pt>
                <c:pt idx="5199">
                  <c:v>40630</c:v>
                </c:pt>
                <c:pt idx="5200">
                  <c:v>40631</c:v>
                </c:pt>
                <c:pt idx="5201">
                  <c:v>40632</c:v>
                </c:pt>
                <c:pt idx="5202">
                  <c:v>40633</c:v>
                </c:pt>
                <c:pt idx="5203">
                  <c:v>40634</c:v>
                </c:pt>
                <c:pt idx="5204">
                  <c:v>40635</c:v>
                </c:pt>
                <c:pt idx="5205">
                  <c:v>40636</c:v>
                </c:pt>
                <c:pt idx="5206">
                  <c:v>40637</c:v>
                </c:pt>
                <c:pt idx="5207">
                  <c:v>40638</c:v>
                </c:pt>
                <c:pt idx="5208">
                  <c:v>40639</c:v>
                </c:pt>
                <c:pt idx="5209">
                  <c:v>40640</c:v>
                </c:pt>
                <c:pt idx="5210">
                  <c:v>40641</c:v>
                </c:pt>
                <c:pt idx="5211">
                  <c:v>40642</c:v>
                </c:pt>
                <c:pt idx="5212">
                  <c:v>40643</c:v>
                </c:pt>
                <c:pt idx="5213">
                  <c:v>40644</c:v>
                </c:pt>
                <c:pt idx="5214">
                  <c:v>40645</c:v>
                </c:pt>
                <c:pt idx="5215">
                  <c:v>40646</c:v>
                </c:pt>
                <c:pt idx="5216">
                  <c:v>40647</c:v>
                </c:pt>
                <c:pt idx="5217">
                  <c:v>40648</c:v>
                </c:pt>
                <c:pt idx="5218">
                  <c:v>40649</c:v>
                </c:pt>
                <c:pt idx="5219">
                  <c:v>40650</c:v>
                </c:pt>
                <c:pt idx="5220">
                  <c:v>40651</c:v>
                </c:pt>
                <c:pt idx="5221">
                  <c:v>40652</c:v>
                </c:pt>
                <c:pt idx="5222">
                  <c:v>40653</c:v>
                </c:pt>
                <c:pt idx="5223">
                  <c:v>40654</c:v>
                </c:pt>
                <c:pt idx="5224">
                  <c:v>40655</c:v>
                </c:pt>
                <c:pt idx="5225">
                  <c:v>40656</c:v>
                </c:pt>
                <c:pt idx="5226">
                  <c:v>40657</c:v>
                </c:pt>
                <c:pt idx="5227">
                  <c:v>40658</c:v>
                </c:pt>
                <c:pt idx="5228">
                  <c:v>40659</c:v>
                </c:pt>
                <c:pt idx="5229">
                  <c:v>40660</c:v>
                </c:pt>
                <c:pt idx="5230">
                  <c:v>40661</c:v>
                </c:pt>
                <c:pt idx="5231">
                  <c:v>40662</c:v>
                </c:pt>
                <c:pt idx="5232">
                  <c:v>40663</c:v>
                </c:pt>
                <c:pt idx="5233">
                  <c:v>40664</c:v>
                </c:pt>
                <c:pt idx="5234">
                  <c:v>40665</c:v>
                </c:pt>
                <c:pt idx="5235">
                  <c:v>40666</c:v>
                </c:pt>
                <c:pt idx="5236">
                  <c:v>40667</c:v>
                </c:pt>
                <c:pt idx="5237">
                  <c:v>40668</c:v>
                </c:pt>
                <c:pt idx="5238">
                  <c:v>40669</c:v>
                </c:pt>
                <c:pt idx="5239">
                  <c:v>40670</c:v>
                </c:pt>
                <c:pt idx="5240">
                  <c:v>40671</c:v>
                </c:pt>
                <c:pt idx="5241">
                  <c:v>40672</c:v>
                </c:pt>
                <c:pt idx="5242">
                  <c:v>40673</c:v>
                </c:pt>
                <c:pt idx="5243">
                  <c:v>40674</c:v>
                </c:pt>
                <c:pt idx="5244">
                  <c:v>40675</c:v>
                </c:pt>
                <c:pt idx="5245">
                  <c:v>40676</c:v>
                </c:pt>
                <c:pt idx="5246">
                  <c:v>40677</c:v>
                </c:pt>
                <c:pt idx="5247">
                  <c:v>40678</c:v>
                </c:pt>
                <c:pt idx="5248">
                  <c:v>40679</c:v>
                </c:pt>
                <c:pt idx="5249">
                  <c:v>40680</c:v>
                </c:pt>
                <c:pt idx="5250">
                  <c:v>40681</c:v>
                </c:pt>
                <c:pt idx="5251">
                  <c:v>40682</c:v>
                </c:pt>
                <c:pt idx="5252">
                  <c:v>40683</c:v>
                </c:pt>
                <c:pt idx="5253">
                  <c:v>40684</c:v>
                </c:pt>
                <c:pt idx="5254">
                  <c:v>40685</c:v>
                </c:pt>
                <c:pt idx="5255">
                  <c:v>40686</c:v>
                </c:pt>
                <c:pt idx="5256">
                  <c:v>40687</c:v>
                </c:pt>
                <c:pt idx="5257">
                  <c:v>40688</c:v>
                </c:pt>
                <c:pt idx="5258">
                  <c:v>40689</c:v>
                </c:pt>
                <c:pt idx="5259">
                  <c:v>40690</c:v>
                </c:pt>
                <c:pt idx="5260">
                  <c:v>40691</c:v>
                </c:pt>
                <c:pt idx="5261">
                  <c:v>40692</c:v>
                </c:pt>
                <c:pt idx="5262">
                  <c:v>40693</c:v>
                </c:pt>
                <c:pt idx="5263">
                  <c:v>40694</c:v>
                </c:pt>
                <c:pt idx="5264">
                  <c:v>40695</c:v>
                </c:pt>
                <c:pt idx="5265">
                  <c:v>40696</c:v>
                </c:pt>
                <c:pt idx="5266">
                  <c:v>40697</c:v>
                </c:pt>
                <c:pt idx="5267">
                  <c:v>40698</c:v>
                </c:pt>
                <c:pt idx="5268">
                  <c:v>40699</c:v>
                </c:pt>
                <c:pt idx="5269">
                  <c:v>40700</c:v>
                </c:pt>
                <c:pt idx="5270">
                  <c:v>40701</c:v>
                </c:pt>
                <c:pt idx="5271">
                  <c:v>40702</c:v>
                </c:pt>
                <c:pt idx="5272">
                  <c:v>40703</c:v>
                </c:pt>
                <c:pt idx="5273">
                  <c:v>40704</c:v>
                </c:pt>
                <c:pt idx="5274">
                  <c:v>40705</c:v>
                </c:pt>
                <c:pt idx="5275">
                  <c:v>40706</c:v>
                </c:pt>
                <c:pt idx="5276">
                  <c:v>40707</c:v>
                </c:pt>
                <c:pt idx="5277">
                  <c:v>40708</c:v>
                </c:pt>
                <c:pt idx="5278">
                  <c:v>40709</c:v>
                </c:pt>
                <c:pt idx="5279">
                  <c:v>40710</c:v>
                </c:pt>
                <c:pt idx="5280">
                  <c:v>40711</c:v>
                </c:pt>
                <c:pt idx="5281">
                  <c:v>40712</c:v>
                </c:pt>
                <c:pt idx="5282">
                  <c:v>40713</c:v>
                </c:pt>
                <c:pt idx="5283">
                  <c:v>40714</c:v>
                </c:pt>
                <c:pt idx="5284">
                  <c:v>40715</c:v>
                </c:pt>
                <c:pt idx="5285">
                  <c:v>40716</c:v>
                </c:pt>
                <c:pt idx="5286">
                  <c:v>40717</c:v>
                </c:pt>
                <c:pt idx="5287">
                  <c:v>40718</c:v>
                </c:pt>
                <c:pt idx="5288">
                  <c:v>40719</c:v>
                </c:pt>
                <c:pt idx="5289">
                  <c:v>40720</c:v>
                </c:pt>
                <c:pt idx="5290">
                  <c:v>40721</c:v>
                </c:pt>
                <c:pt idx="5291">
                  <c:v>40722</c:v>
                </c:pt>
                <c:pt idx="5292">
                  <c:v>40723</c:v>
                </c:pt>
                <c:pt idx="5293">
                  <c:v>40724</c:v>
                </c:pt>
                <c:pt idx="5294">
                  <c:v>40725</c:v>
                </c:pt>
                <c:pt idx="5295">
                  <c:v>40726</c:v>
                </c:pt>
                <c:pt idx="5296">
                  <c:v>40727</c:v>
                </c:pt>
                <c:pt idx="5297">
                  <c:v>40728</c:v>
                </c:pt>
                <c:pt idx="5298">
                  <c:v>40729</c:v>
                </c:pt>
                <c:pt idx="5299">
                  <c:v>40730</c:v>
                </c:pt>
                <c:pt idx="5300">
                  <c:v>40731</c:v>
                </c:pt>
                <c:pt idx="5301">
                  <c:v>40732</c:v>
                </c:pt>
                <c:pt idx="5302">
                  <c:v>40733</c:v>
                </c:pt>
                <c:pt idx="5303">
                  <c:v>40734</c:v>
                </c:pt>
                <c:pt idx="5304">
                  <c:v>40735</c:v>
                </c:pt>
                <c:pt idx="5305">
                  <c:v>40736</c:v>
                </c:pt>
                <c:pt idx="5306">
                  <c:v>40737</c:v>
                </c:pt>
                <c:pt idx="5307">
                  <c:v>40738</c:v>
                </c:pt>
                <c:pt idx="5308">
                  <c:v>40739</c:v>
                </c:pt>
                <c:pt idx="5309">
                  <c:v>40740</c:v>
                </c:pt>
                <c:pt idx="5310">
                  <c:v>40741</c:v>
                </c:pt>
                <c:pt idx="5311">
                  <c:v>40742</c:v>
                </c:pt>
                <c:pt idx="5312">
                  <c:v>40743</c:v>
                </c:pt>
                <c:pt idx="5313">
                  <c:v>40744</c:v>
                </c:pt>
                <c:pt idx="5314">
                  <c:v>40745</c:v>
                </c:pt>
                <c:pt idx="5315">
                  <c:v>40746</c:v>
                </c:pt>
                <c:pt idx="5316">
                  <c:v>40747</c:v>
                </c:pt>
                <c:pt idx="5317">
                  <c:v>40748</c:v>
                </c:pt>
                <c:pt idx="5318">
                  <c:v>40749</c:v>
                </c:pt>
                <c:pt idx="5319">
                  <c:v>40750</c:v>
                </c:pt>
                <c:pt idx="5320">
                  <c:v>40751</c:v>
                </c:pt>
                <c:pt idx="5321">
                  <c:v>40752</c:v>
                </c:pt>
                <c:pt idx="5322">
                  <c:v>40753</c:v>
                </c:pt>
                <c:pt idx="5323">
                  <c:v>40754</c:v>
                </c:pt>
                <c:pt idx="5324">
                  <c:v>40755</c:v>
                </c:pt>
                <c:pt idx="5325">
                  <c:v>40756</c:v>
                </c:pt>
                <c:pt idx="5326">
                  <c:v>40757</c:v>
                </c:pt>
                <c:pt idx="5327">
                  <c:v>40758</c:v>
                </c:pt>
                <c:pt idx="5328">
                  <c:v>40759</c:v>
                </c:pt>
                <c:pt idx="5329">
                  <c:v>40760</c:v>
                </c:pt>
                <c:pt idx="5330">
                  <c:v>40761</c:v>
                </c:pt>
                <c:pt idx="5331">
                  <c:v>40762</c:v>
                </c:pt>
                <c:pt idx="5332">
                  <c:v>40763</c:v>
                </c:pt>
                <c:pt idx="5333">
                  <c:v>40764</c:v>
                </c:pt>
                <c:pt idx="5334">
                  <c:v>40765</c:v>
                </c:pt>
                <c:pt idx="5335">
                  <c:v>40766</c:v>
                </c:pt>
                <c:pt idx="5336">
                  <c:v>40767</c:v>
                </c:pt>
                <c:pt idx="5337">
                  <c:v>40768</c:v>
                </c:pt>
                <c:pt idx="5338">
                  <c:v>40769</c:v>
                </c:pt>
                <c:pt idx="5339">
                  <c:v>40770</c:v>
                </c:pt>
                <c:pt idx="5340">
                  <c:v>40771</c:v>
                </c:pt>
                <c:pt idx="5341">
                  <c:v>40772</c:v>
                </c:pt>
                <c:pt idx="5342">
                  <c:v>40773</c:v>
                </c:pt>
                <c:pt idx="5343">
                  <c:v>40774</c:v>
                </c:pt>
                <c:pt idx="5344">
                  <c:v>40775</c:v>
                </c:pt>
                <c:pt idx="5345">
                  <c:v>40776</c:v>
                </c:pt>
                <c:pt idx="5346">
                  <c:v>40777</c:v>
                </c:pt>
                <c:pt idx="5347">
                  <c:v>40778</c:v>
                </c:pt>
                <c:pt idx="5348">
                  <c:v>40779</c:v>
                </c:pt>
                <c:pt idx="5349">
                  <c:v>40780</c:v>
                </c:pt>
                <c:pt idx="5350">
                  <c:v>40781</c:v>
                </c:pt>
                <c:pt idx="5351">
                  <c:v>40782</c:v>
                </c:pt>
                <c:pt idx="5352">
                  <c:v>40783</c:v>
                </c:pt>
                <c:pt idx="5353">
                  <c:v>40784</c:v>
                </c:pt>
                <c:pt idx="5354">
                  <c:v>40785</c:v>
                </c:pt>
                <c:pt idx="5355">
                  <c:v>40786</c:v>
                </c:pt>
                <c:pt idx="5356">
                  <c:v>40787</c:v>
                </c:pt>
                <c:pt idx="5357">
                  <c:v>40788</c:v>
                </c:pt>
                <c:pt idx="5358">
                  <c:v>40789</c:v>
                </c:pt>
                <c:pt idx="5359">
                  <c:v>40790</c:v>
                </c:pt>
                <c:pt idx="5360">
                  <c:v>40791</c:v>
                </c:pt>
                <c:pt idx="5361">
                  <c:v>40792</c:v>
                </c:pt>
                <c:pt idx="5362">
                  <c:v>40793</c:v>
                </c:pt>
                <c:pt idx="5363">
                  <c:v>40794</c:v>
                </c:pt>
                <c:pt idx="5364">
                  <c:v>40795</c:v>
                </c:pt>
                <c:pt idx="5365">
                  <c:v>40796</c:v>
                </c:pt>
                <c:pt idx="5366">
                  <c:v>40797</c:v>
                </c:pt>
                <c:pt idx="5367">
                  <c:v>40798</c:v>
                </c:pt>
                <c:pt idx="5368">
                  <c:v>40799</c:v>
                </c:pt>
                <c:pt idx="5369">
                  <c:v>40800</c:v>
                </c:pt>
                <c:pt idx="5370">
                  <c:v>40801</c:v>
                </c:pt>
                <c:pt idx="5371">
                  <c:v>40802</c:v>
                </c:pt>
                <c:pt idx="5372">
                  <c:v>40803</c:v>
                </c:pt>
                <c:pt idx="5373">
                  <c:v>40804</c:v>
                </c:pt>
                <c:pt idx="5374">
                  <c:v>40805</c:v>
                </c:pt>
                <c:pt idx="5375">
                  <c:v>40806</c:v>
                </c:pt>
                <c:pt idx="5376">
                  <c:v>40807</c:v>
                </c:pt>
                <c:pt idx="5377">
                  <c:v>40808</c:v>
                </c:pt>
                <c:pt idx="5378">
                  <c:v>40809</c:v>
                </c:pt>
                <c:pt idx="5379">
                  <c:v>40810</c:v>
                </c:pt>
                <c:pt idx="5380">
                  <c:v>40811</c:v>
                </c:pt>
                <c:pt idx="5381">
                  <c:v>40812</c:v>
                </c:pt>
                <c:pt idx="5382">
                  <c:v>40813</c:v>
                </c:pt>
                <c:pt idx="5383">
                  <c:v>40814</c:v>
                </c:pt>
                <c:pt idx="5384">
                  <c:v>40815</c:v>
                </c:pt>
                <c:pt idx="5385">
                  <c:v>40816</c:v>
                </c:pt>
                <c:pt idx="5386">
                  <c:v>40817</c:v>
                </c:pt>
                <c:pt idx="5387">
                  <c:v>40818</c:v>
                </c:pt>
                <c:pt idx="5388">
                  <c:v>40819</c:v>
                </c:pt>
                <c:pt idx="5389">
                  <c:v>40820</c:v>
                </c:pt>
                <c:pt idx="5390">
                  <c:v>40821</c:v>
                </c:pt>
                <c:pt idx="5391">
                  <c:v>40822</c:v>
                </c:pt>
                <c:pt idx="5392">
                  <c:v>40823</c:v>
                </c:pt>
                <c:pt idx="5393">
                  <c:v>40824</c:v>
                </c:pt>
                <c:pt idx="5394">
                  <c:v>40825</c:v>
                </c:pt>
                <c:pt idx="5395">
                  <c:v>40826</c:v>
                </c:pt>
                <c:pt idx="5396">
                  <c:v>40827</c:v>
                </c:pt>
                <c:pt idx="5397">
                  <c:v>40828</c:v>
                </c:pt>
                <c:pt idx="5398">
                  <c:v>40829</c:v>
                </c:pt>
                <c:pt idx="5399">
                  <c:v>40830</c:v>
                </c:pt>
                <c:pt idx="5400">
                  <c:v>40831</c:v>
                </c:pt>
                <c:pt idx="5401">
                  <c:v>40832</c:v>
                </c:pt>
                <c:pt idx="5402">
                  <c:v>40833</c:v>
                </c:pt>
                <c:pt idx="5403">
                  <c:v>40834</c:v>
                </c:pt>
                <c:pt idx="5404">
                  <c:v>40835</c:v>
                </c:pt>
                <c:pt idx="5405">
                  <c:v>40836</c:v>
                </c:pt>
                <c:pt idx="5406">
                  <c:v>40837</c:v>
                </c:pt>
                <c:pt idx="5407">
                  <c:v>40838</c:v>
                </c:pt>
                <c:pt idx="5408">
                  <c:v>40839</c:v>
                </c:pt>
                <c:pt idx="5409">
                  <c:v>40840</c:v>
                </c:pt>
                <c:pt idx="5410">
                  <c:v>40841</c:v>
                </c:pt>
                <c:pt idx="5411">
                  <c:v>40842</c:v>
                </c:pt>
                <c:pt idx="5412">
                  <c:v>40843</c:v>
                </c:pt>
                <c:pt idx="5413">
                  <c:v>40844</c:v>
                </c:pt>
                <c:pt idx="5414">
                  <c:v>40845</c:v>
                </c:pt>
                <c:pt idx="5415">
                  <c:v>40846</c:v>
                </c:pt>
                <c:pt idx="5416">
                  <c:v>40847</c:v>
                </c:pt>
                <c:pt idx="5417">
                  <c:v>40848</c:v>
                </c:pt>
                <c:pt idx="5418">
                  <c:v>40849</c:v>
                </c:pt>
                <c:pt idx="5419">
                  <c:v>40850</c:v>
                </c:pt>
                <c:pt idx="5420">
                  <c:v>40851</c:v>
                </c:pt>
                <c:pt idx="5421">
                  <c:v>40852</c:v>
                </c:pt>
                <c:pt idx="5422">
                  <c:v>40853</c:v>
                </c:pt>
                <c:pt idx="5423">
                  <c:v>40854</c:v>
                </c:pt>
                <c:pt idx="5424">
                  <c:v>40855</c:v>
                </c:pt>
                <c:pt idx="5425">
                  <c:v>40856</c:v>
                </c:pt>
                <c:pt idx="5426">
                  <c:v>40857</c:v>
                </c:pt>
                <c:pt idx="5427">
                  <c:v>40858</c:v>
                </c:pt>
                <c:pt idx="5428">
                  <c:v>40859</c:v>
                </c:pt>
                <c:pt idx="5429">
                  <c:v>40860</c:v>
                </c:pt>
                <c:pt idx="5430">
                  <c:v>40861</c:v>
                </c:pt>
                <c:pt idx="5431">
                  <c:v>40862</c:v>
                </c:pt>
                <c:pt idx="5432">
                  <c:v>40863</c:v>
                </c:pt>
                <c:pt idx="5433">
                  <c:v>40864</c:v>
                </c:pt>
                <c:pt idx="5434">
                  <c:v>40865</c:v>
                </c:pt>
                <c:pt idx="5435">
                  <c:v>40866</c:v>
                </c:pt>
                <c:pt idx="5436">
                  <c:v>40867</c:v>
                </c:pt>
                <c:pt idx="5437">
                  <c:v>40868</c:v>
                </c:pt>
                <c:pt idx="5438">
                  <c:v>40869</c:v>
                </c:pt>
                <c:pt idx="5439">
                  <c:v>40870</c:v>
                </c:pt>
                <c:pt idx="5440">
                  <c:v>40871</c:v>
                </c:pt>
                <c:pt idx="5441">
                  <c:v>40872</c:v>
                </c:pt>
                <c:pt idx="5442">
                  <c:v>40873</c:v>
                </c:pt>
                <c:pt idx="5443">
                  <c:v>40874</c:v>
                </c:pt>
                <c:pt idx="5444">
                  <c:v>40875</c:v>
                </c:pt>
                <c:pt idx="5445">
                  <c:v>40876</c:v>
                </c:pt>
                <c:pt idx="5446">
                  <c:v>40877</c:v>
                </c:pt>
                <c:pt idx="5447">
                  <c:v>40878</c:v>
                </c:pt>
                <c:pt idx="5448">
                  <c:v>40879</c:v>
                </c:pt>
                <c:pt idx="5449">
                  <c:v>40880</c:v>
                </c:pt>
                <c:pt idx="5450">
                  <c:v>40881</c:v>
                </c:pt>
                <c:pt idx="5451">
                  <c:v>40882</c:v>
                </c:pt>
                <c:pt idx="5452">
                  <c:v>40883</c:v>
                </c:pt>
                <c:pt idx="5453">
                  <c:v>40884</c:v>
                </c:pt>
                <c:pt idx="5454">
                  <c:v>40885</c:v>
                </c:pt>
                <c:pt idx="5455">
                  <c:v>40886</c:v>
                </c:pt>
                <c:pt idx="5456">
                  <c:v>40887</c:v>
                </c:pt>
                <c:pt idx="5457">
                  <c:v>40888</c:v>
                </c:pt>
                <c:pt idx="5458">
                  <c:v>40889</c:v>
                </c:pt>
                <c:pt idx="5459">
                  <c:v>40890</c:v>
                </c:pt>
                <c:pt idx="5460">
                  <c:v>40891</c:v>
                </c:pt>
                <c:pt idx="5461">
                  <c:v>40892</c:v>
                </c:pt>
                <c:pt idx="5462">
                  <c:v>40893</c:v>
                </c:pt>
                <c:pt idx="5463">
                  <c:v>40894</c:v>
                </c:pt>
                <c:pt idx="5464">
                  <c:v>40895</c:v>
                </c:pt>
                <c:pt idx="5465">
                  <c:v>40896</c:v>
                </c:pt>
                <c:pt idx="5466">
                  <c:v>40897</c:v>
                </c:pt>
                <c:pt idx="5467">
                  <c:v>40898</c:v>
                </c:pt>
                <c:pt idx="5468">
                  <c:v>40899</c:v>
                </c:pt>
                <c:pt idx="5469">
                  <c:v>40900</c:v>
                </c:pt>
                <c:pt idx="5470">
                  <c:v>40901</c:v>
                </c:pt>
                <c:pt idx="5471">
                  <c:v>40902</c:v>
                </c:pt>
                <c:pt idx="5472">
                  <c:v>40903</c:v>
                </c:pt>
                <c:pt idx="5473">
                  <c:v>40904</c:v>
                </c:pt>
                <c:pt idx="5474">
                  <c:v>40905</c:v>
                </c:pt>
                <c:pt idx="5475">
                  <c:v>40906</c:v>
                </c:pt>
                <c:pt idx="5476">
                  <c:v>40907</c:v>
                </c:pt>
                <c:pt idx="5477">
                  <c:v>40908</c:v>
                </c:pt>
                <c:pt idx="5478">
                  <c:v>40909</c:v>
                </c:pt>
                <c:pt idx="5479">
                  <c:v>40910</c:v>
                </c:pt>
                <c:pt idx="5480">
                  <c:v>40911</c:v>
                </c:pt>
                <c:pt idx="5481">
                  <c:v>40912</c:v>
                </c:pt>
                <c:pt idx="5482">
                  <c:v>40913</c:v>
                </c:pt>
                <c:pt idx="5483">
                  <c:v>40914</c:v>
                </c:pt>
                <c:pt idx="5484">
                  <c:v>40915</c:v>
                </c:pt>
                <c:pt idx="5485">
                  <c:v>40916</c:v>
                </c:pt>
                <c:pt idx="5486">
                  <c:v>40917</c:v>
                </c:pt>
                <c:pt idx="5487">
                  <c:v>40918</c:v>
                </c:pt>
                <c:pt idx="5488">
                  <c:v>40919</c:v>
                </c:pt>
                <c:pt idx="5489">
                  <c:v>40920</c:v>
                </c:pt>
                <c:pt idx="5490">
                  <c:v>40921</c:v>
                </c:pt>
                <c:pt idx="5491">
                  <c:v>40922</c:v>
                </c:pt>
                <c:pt idx="5492">
                  <c:v>40923</c:v>
                </c:pt>
                <c:pt idx="5493">
                  <c:v>40924</c:v>
                </c:pt>
                <c:pt idx="5494">
                  <c:v>40925</c:v>
                </c:pt>
                <c:pt idx="5495">
                  <c:v>40926</c:v>
                </c:pt>
                <c:pt idx="5496">
                  <c:v>40927</c:v>
                </c:pt>
                <c:pt idx="5497">
                  <c:v>40928</c:v>
                </c:pt>
                <c:pt idx="5498">
                  <c:v>40929</c:v>
                </c:pt>
                <c:pt idx="5499">
                  <c:v>40930</c:v>
                </c:pt>
                <c:pt idx="5500">
                  <c:v>40931</c:v>
                </c:pt>
                <c:pt idx="5501">
                  <c:v>40932</c:v>
                </c:pt>
                <c:pt idx="5502">
                  <c:v>40933</c:v>
                </c:pt>
                <c:pt idx="5503">
                  <c:v>40934</c:v>
                </c:pt>
                <c:pt idx="5504">
                  <c:v>40935</c:v>
                </c:pt>
                <c:pt idx="5505">
                  <c:v>40936</c:v>
                </c:pt>
                <c:pt idx="5506">
                  <c:v>40937</c:v>
                </c:pt>
                <c:pt idx="5507">
                  <c:v>40938</c:v>
                </c:pt>
                <c:pt idx="5508">
                  <c:v>40939</c:v>
                </c:pt>
                <c:pt idx="5509">
                  <c:v>40940</c:v>
                </c:pt>
                <c:pt idx="5510">
                  <c:v>40941</c:v>
                </c:pt>
                <c:pt idx="5511">
                  <c:v>40942</c:v>
                </c:pt>
                <c:pt idx="5512">
                  <c:v>40943</c:v>
                </c:pt>
                <c:pt idx="5513">
                  <c:v>40944</c:v>
                </c:pt>
                <c:pt idx="5514">
                  <c:v>40945</c:v>
                </c:pt>
                <c:pt idx="5515">
                  <c:v>40946</c:v>
                </c:pt>
                <c:pt idx="5516">
                  <c:v>40947</c:v>
                </c:pt>
                <c:pt idx="5517">
                  <c:v>40948</c:v>
                </c:pt>
                <c:pt idx="5518">
                  <c:v>40949</c:v>
                </c:pt>
                <c:pt idx="5519">
                  <c:v>40950</c:v>
                </c:pt>
                <c:pt idx="5520">
                  <c:v>40951</c:v>
                </c:pt>
                <c:pt idx="5521">
                  <c:v>40952</c:v>
                </c:pt>
                <c:pt idx="5522">
                  <c:v>40953</c:v>
                </c:pt>
                <c:pt idx="5523">
                  <c:v>40954</c:v>
                </c:pt>
                <c:pt idx="5524">
                  <c:v>40955</c:v>
                </c:pt>
                <c:pt idx="5525">
                  <c:v>40956</c:v>
                </c:pt>
                <c:pt idx="5526">
                  <c:v>40957</c:v>
                </c:pt>
                <c:pt idx="5527">
                  <c:v>40958</c:v>
                </c:pt>
                <c:pt idx="5528">
                  <c:v>40959</c:v>
                </c:pt>
                <c:pt idx="5529">
                  <c:v>40960</c:v>
                </c:pt>
                <c:pt idx="5530">
                  <c:v>40961</c:v>
                </c:pt>
                <c:pt idx="5531">
                  <c:v>40962</c:v>
                </c:pt>
                <c:pt idx="5532">
                  <c:v>40963</c:v>
                </c:pt>
                <c:pt idx="5533">
                  <c:v>40964</c:v>
                </c:pt>
                <c:pt idx="5534">
                  <c:v>40965</c:v>
                </c:pt>
                <c:pt idx="5535">
                  <c:v>40966</c:v>
                </c:pt>
                <c:pt idx="5536">
                  <c:v>40967</c:v>
                </c:pt>
                <c:pt idx="5537">
                  <c:v>40968</c:v>
                </c:pt>
                <c:pt idx="5538">
                  <c:v>40969</c:v>
                </c:pt>
                <c:pt idx="5539">
                  <c:v>40970</c:v>
                </c:pt>
                <c:pt idx="5540">
                  <c:v>40971</c:v>
                </c:pt>
                <c:pt idx="5541">
                  <c:v>40972</c:v>
                </c:pt>
                <c:pt idx="5542">
                  <c:v>40973</c:v>
                </c:pt>
                <c:pt idx="5543">
                  <c:v>40974</c:v>
                </c:pt>
                <c:pt idx="5544">
                  <c:v>40975</c:v>
                </c:pt>
                <c:pt idx="5545">
                  <c:v>40976</c:v>
                </c:pt>
                <c:pt idx="5546">
                  <c:v>40977</c:v>
                </c:pt>
                <c:pt idx="5547">
                  <c:v>40978</c:v>
                </c:pt>
                <c:pt idx="5548">
                  <c:v>40979</c:v>
                </c:pt>
                <c:pt idx="5549">
                  <c:v>40980</c:v>
                </c:pt>
                <c:pt idx="5550">
                  <c:v>40981</c:v>
                </c:pt>
                <c:pt idx="5551">
                  <c:v>40982</c:v>
                </c:pt>
                <c:pt idx="5552">
                  <c:v>40983</c:v>
                </c:pt>
                <c:pt idx="5553">
                  <c:v>40984</c:v>
                </c:pt>
                <c:pt idx="5554">
                  <c:v>40985</c:v>
                </c:pt>
                <c:pt idx="5555">
                  <c:v>40986</c:v>
                </c:pt>
                <c:pt idx="5556">
                  <c:v>40987</c:v>
                </c:pt>
                <c:pt idx="5557">
                  <c:v>40988</c:v>
                </c:pt>
                <c:pt idx="5558">
                  <c:v>40989</c:v>
                </c:pt>
                <c:pt idx="5559">
                  <c:v>40990</c:v>
                </c:pt>
                <c:pt idx="5560">
                  <c:v>40991</c:v>
                </c:pt>
                <c:pt idx="5561">
                  <c:v>40992</c:v>
                </c:pt>
                <c:pt idx="5562">
                  <c:v>40993</c:v>
                </c:pt>
                <c:pt idx="5563">
                  <c:v>40994</c:v>
                </c:pt>
                <c:pt idx="5564">
                  <c:v>40995</c:v>
                </c:pt>
                <c:pt idx="5565">
                  <c:v>40996</c:v>
                </c:pt>
                <c:pt idx="5566">
                  <c:v>40997</c:v>
                </c:pt>
                <c:pt idx="5567">
                  <c:v>40998</c:v>
                </c:pt>
                <c:pt idx="5568">
                  <c:v>40999</c:v>
                </c:pt>
                <c:pt idx="5569">
                  <c:v>41000</c:v>
                </c:pt>
                <c:pt idx="5570">
                  <c:v>41001</c:v>
                </c:pt>
                <c:pt idx="5571">
                  <c:v>41002</c:v>
                </c:pt>
                <c:pt idx="5572">
                  <c:v>41003</c:v>
                </c:pt>
                <c:pt idx="5573">
                  <c:v>41004</c:v>
                </c:pt>
                <c:pt idx="5574">
                  <c:v>41005</c:v>
                </c:pt>
                <c:pt idx="5575">
                  <c:v>41006</c:v>
                </c:pt>
                <c:pt idx="5576">
                  <c:v>41007</c:v>
                </c:pt>
                <c:pt idx="5577">
                  <c:v>41008</c:v>
                </c:pt>
                <c:pt idx="5578">
                  <c:v>41009</c:v>
                </c:pt>
                <c:pt idx="5579">
                  <c:v>41010</c:v>
                </c:pt>
                <c:pt idx="5580">
                  <c:v>41011</c:v>
                </c:pt>
                <c:pt idx="5581">
                  <c:v>41012</c:v>
                </c:pt>
                <c:pt idx="5582">
                  <c:v>41013</c:v>
                </c:pt>
                <c:pt idx="5583">
                  <c:v>41014</c:v>
                </c:pt>
                <c:pt idx="5584">
                  <c:v>41015</c:v>
                </c:pt>
                <c:pt idx="5585">
                  <c:v>41016</c:v>
                </c:pt>
                <c:pt idx="5586">
                  <c:v>41017</c:v>
                </c:pt>
                <c:pt idx="5587">
                  <c:v>41018</c:v>
                </c:pt>
                <c:pt idx="5588">
                  <c:v>41019</c:v>
                </c:pt>
                <c:pt idx="5589">
                  <c:v>41020</c:v>
                </c:pt>
                <c:pt idx="5590">
                  <c:v>41021</c:v>
                </c:pt>
                <c:pt idx="5591">
                  <c:v>41022</c:v>
                </c:pt>
                <c:pt idx="5592">
                  <c:v>41023</c:v>
                </c:pt>
                <c:pt idx="5593">
                  <c:v>41024</c:v>
                </c:pt>
                <c:pt idx="5594">
                  <c:v>41025</c:v>
                </c:pt>
                <c:pt idx="5595">
                  <c:v>41026</c:v>
                </c:pt>
                <c:pt idx="5596">
                  <c:v>41027</c:v>
                </c:pt>
                <c:pt idx="5597">
                  <c:v>41028</c:v>
                </c:pt>
                <c:pt idx="5598">
                  <c:v>41029</c:v>
                </c:pt>
                <c:pt idx="5599">
                  <c:v>41030</c:v>
                </c:pt>
                <c:pt idx="5600">
                  <c:v>41031</c:v>
                </c:pt>
                <c:pt idx="5601">
                  <c:v>41032</c:v>
                </c:pt>
                <c:pt idx="5602">
                  <c:v>41033</c:v>
                </c:pt>
                <c:pt idx="5603">
                  <c:v>41034</c:v>
                </c:pt>
                <c:pt idx="5604">
                  <c:v>41035</c:v>
                </c:pt>
                <c:pt idx="5605">
                  <c:v>41036</c:v>
                </c:pt>
                <c:pt idx="5606">
                  <c:v>41037</c:v>
                </c:pt>
                <c:pt idx="5607">
                  <c:v>41038</c:v>
                </c:pt>
                <c:pt idx="5608">
                  <c:v>41039</c:v>
                </c:pt>
                <c:pt idx="5609">
                  <c:v>41040</c:v>
                </c:pt>
                <c:pt idx="5610">
                  <c:v>41041</c:v>
                </c:pt>
                <c:pt idx="5611">
                  <c:v>41042</c:v>
                </c:pt>
                <c:pt idx="5612">
                  <c:v>41043</c:v>
                </c:pt>
                <c:pt idx="5613">
                  <c:v>41044</c:v>
                </c:pt>
                <c:pt idx="5614">
                  <c:v>41045</c:v>
                </c:pt>
                <c:pt idx="5615">
                  <c:v>41046</c:v>
                </c:pt>
                <c:pt idx="5616">
                  <c:v>41047</c:v>
                </c:pt>
                <c:pt idx="5617">
                  <c:v>41048</c:v>
                </c:pt>
                <c:pt idx="5618">
                  <c:v>41049</c:v>
                </c:pt>
                <c:pt idx="5619">
                  <c:v>41050</c:v>
                </c:pt>
                <c:pt idx="5620">
                  <c:v>41051</c:v>
                </c:pt>
                <c:pt idx="5621">
                  <c:v>41052</c:v>
                </c:pt>
                <c:pt idx="5622">
                  <c:v>41053</c:v>
                </c:pt>
                <c:pt idx="5623">
                  <c:v>41054</c:v>
                </c:pt>
                <c:pt idx="5624">
                  <c:v>41055</c:v>
                </c:pt>
                <c:pt idx="5625">
                  <c:v>41056</c:v>
                </c:pt>
                <c:pt idx="5626">
                  <c:v>41057</c:v>
                </c:pt>
                <c:pt idx="5627">
                  <c:v>41058</c:v>
                </c:pt>
                <c:pt idx="5628">
                  <c:v>41059</c:v>
                </c:pt>
                <c:pt idx="5629">
                  <c:v>41060</c:v>
                </c:pt>
                <c:pt idx="5630">
                  <c:v>41061</c:v>
                </c:pt>
                <c:pt idx="5631">
                  <c:v>41062</c:v>
                </c:pt>
                <c:pt idx="5632">
                  <c:v>41063</c:v>
                </c:pt>
                <c:pt idx="5633">
                  <c:v>41064</c:v>
                </c:pt>
                <c:pt idx="5634">
                  <c:v>41065</c:v>
                </c:pt>
                <c:pt idx="5635">
                  <c:v>41066</c:v>
                </c:pt>
                <c:pt idx="5636">
                  <c:v>41067</c:v>
                </c:pt>
                <c:pt idx="5637">
                  <c:v>41068</c:v>
                </c:pt>
                <c:pt idx="5638">
                  <c:v>41069</c:v>
                </c:pt>
                <c:pt idx="5639">
                  <c:v>41070</c:v>
                </c:pt>
                <c:pt idx="5640">
                  <c:v>41071</c:v>
                </c:pt>
                <c:pt idx="5641">
                  <c:v>41072</c:v>
                </c:pt>
                <c:pt idx="5642">
                  <c:v>41073</c:v>
                </c:pt>
                <c:pt idx="5643">
                  <c:v>41074</c:v>
                </c:pt>
                <c:pt idx="5644">
                  <c:v>41075</c:v>
                </c:pt>
                <c:pt idx="5645">
                  <c:v>41076</c:v>
                </c:pt>
                <c:pt idx="5646">
                  <c:v>41077</c:v>
                </c:pt>
                <c:pt idx="5647">
                  <c:v>41078</c:v>
                </c:pt>
                <c:pt idx="5648">
                  <c:v>41079</c:v>
                </c:pt>
                <c:pt idx="5649">
                  <c:v>41080</c:v>
                </c:pt>
                <c:pt idx="5650">
                  <c:v>41081</c:v>
                </c:pt>
                <c:pt idx="5651">
                  <c:v>41082</c:v>
                </c:pt>
                <c:pt idx="5652">
                  <c:v>41083</c:v>
                </c:pt>
                <c:pt idx="5653">
                  <c:v>41084</c:v>
                </c:pt>
                <c:pt idx="5654">
                  <c:v>41085</c:v>
                </c:pt>
                <c:pt idx="5655">
                  <c:v>41086</c:v>
                </c:pt>
                <c:pt idx="5656">
                  <c:v>41087</c:v>
                </c:pt>
                <c:pt idx="5657">
                  <c:v>41088</c:v>
                </c:pt>
                <c:pt idx="5658">
                  <c:v>41089</c:v>
                </c:pt>
                <c:pt idx="5659">
                  <c:v>41090</c:v>
                </c:pt>
                <c:pt idx="5660">
                  <c:v>41091</c:v>
                </c:pt>
                <c:pt idx="5661">
                  <c:v>41092</c:v>
                </c:pt>
                <c:pt idx="5662">
                  <c:v>41093</c:v>
                </c:pt>
                <c:pt idx="5663">
                  <c:v>41094</c:v>
                </c:pt>
                <c:pt idx="5664">
                  <c:v>41095</c:v>
                </c:pt>
                <c:pt idx="5665">
                  <c:v>41096</c:v>
                </c:pt>
                <c:pt idx="5666">
                  <c:v>41097</c:v>
                </c:pt>
                <c:pt idx="5667">
                  <c:v>41098</c:v>
                </c:pt>
                <c:pt idx="5668">
                  <c:v>41099</c:v>
                </c:pt>
                <c:pt idx="5669">
                  <c:v>41100</c:v>
                </c:pt>
                <c:pt idx="5670">
                  <c:v>41101</c:v>
                </c:pt>
                <c:pt idx="5671">
                  <c:v>41102</c:v>
                </c:pt>
                <c:pt idx="5672">
                  <c:v>41103</c:v>
                </c:pt>
                <c:pt idx="5673">
                  <c:v>41104</c:v>
                </c:pt>
                <c:pt idx="5674">
                  <c:v>41105</c:v>
                </c:pt>
                <c:pt idx="5675">
                  <c:v>41106</c:v>
                </c:pt>
                <c:pt idx="5676">
                  <c:v>41107</c:v>
                </c:pt>
                <c:pt idx="5677">
                  <c:v>41108</c:v>
                </c:pt>
                <c:pt idx="5678">
                  <c:v>41109</c:v>
                </c:pt>
                <c:pt idx="5679">
                  <c:v>41110</c:v>
                </c:pt>
                <c:pt idx="5680">
                  <c:v>41111</c:v>
                </c:pt>
                <c:pt idx="5681">
                  <c:v>41112</c:v>
                </c:pt>
                <c:pt idx="5682">
                  <c:v>41113</c:v>
                </c:pt>
                <c:pt idx="5683">
                  <c:v>41114</c:v>
                </c:pt>
                <c:pt idx="5684">
                  <c:v>41115</c:v>
                </c:pt>
                <c:pt idx="5685">
                  <c:v>41116</c:v>
                </c:pt>
                <c:pt idx="5686">
                  <c:v>41117</c:v>
                </c:pt>
                <c:pt idx="5687">
                  <c:v>41118</c:v>
                </c:pt>
                <c:pt idx="5688">
                  <c:v>41119</c:v>
                </c:pt>
                <c:pt idx="5689">
                  <c:v>41120</c:v>
                </c:pt>
                <c:pt idx="5690">
                  <c:v>41121</c:v>
                </c:pt>
                <c:pt idx="5691">
                  <c:v>41122</c:v>
                </c:pt>
                <c:pt idx="5692">
                  <c:v>41123</c:v>
                </c:pt>
                <c:pt idx="5693">
                  <c:v>41124</c:v>
                </c:pt>
                <c:pt idx="5694">
                  <c:v>41125</c:v>
                </c:pt>
                <c:pt idx="5695">
                  <c:v>41126</c:v>
                </c:pt>
                <c:pt idx="5696">
                  <c:v>41127</c:v>
                </c:pt>
                <c:pt idx="5697">
                  <c:v>41128</c:v>
                </c:pt>
                <c:pt idx="5698">
                  <c:v>41129</c:v>
                </c:pt>
                <c:pt idx="5699">
                  <c:v>41130</c:v>
                </c:pt>
                <c:pt idx="5700">
                  <c:v>41131</c:v>
                </c:pt>
                <c:pt idx="5701">
                  <c:v>41132</c:v>
                </c:pt>
                <c:pt idx="5702">
                  <c:v>41133</c:v>
                </c:pt>
                <c:pt idx="5703">
                  <c:v>41134</c:v>
                </c:pt>
                <c:pt idx="5704">
                  <c:v>41135</c:v>
                </c:pt>
                <c:pt idx="5705">
                  <c:v>41136</c:v>
                </c:pt>
                <c:pt idx="5706">
                  <c:v>41137</c:v>
                </c:pt>
                <c:pt idx="5707">
                  <c:v>41138</c:v>
                </c:pt>
                <c:pt idx="5708">
                  <c:v>41139</c:v>
                </c:pt>
                <c:pt idx="5709">
                  <c:v>41140</c:v>
                </c:pt>
                <c:pt idx="5710">
                  <c:v>41141</c:v>
                </c:pt>
                <c:pt idx="5711">
                  <c:v>41142</c:v>
                </c:pt>
                <c:pt idx="5712">
                  <c:v>41143</c:v>
                </c:pt>
                <c:pt idx="5713">
                  <c:v>41144</c:v>
                </c:pt>
                <c:pt idx="5714">
                  <c:v>41145</c:v>
                </c:pt>
                <c:pt idx="5715">
                  <c:v>41146</c:v>
                </c:pt>
                <c:pt idx="5716">
                  <c:v>41147</c:v>
                </c:pt>
                <c:pt idx="5717">
                  <c:v>41148</c:v>
                </c:pt>
                <c:pt idx="5718">
                  <c:v>41149</c:v>
                </c:pt>
                <c:pt idx="5719">
                  <c:v>41150</c:v>
                </c:pt>
                <c:pt idx="5720">
                  <c:v>41151</c:v>
                </c:pt>
                <c:pt idx="5721">
                  <c:v>41152</c:v>
                </c:pt>
                <c:pt idx="5722">
                  <c:v>41153</c:v>
                </c:pt>
                <c:pt idx="5723">
                  <c:v>41154</c:v>
                </c:pt>
                <c:pt idx="5724">
                  <c:v>41155</c:v>
                </c:pt>
                <c:pt idx="5725">
                  <c:v>41156</c:v>
                </c:pt>
                <c:pt idx="5726">
                  <c:v>41157</c:v>
                </c:pt>
                <c:pt idx="5727">
                  <c:v>41158</c:v>
                </c:pt>
                <c:pt idx="5728">
                  <c:v>41159</c:v>
                </c:pt>
                <c:pt idx="5729">
                  <c:v>41160</c:v>
                </c:pt>
                <c:pt idx="5730">
                  <c:v>41161</c:v>
                </c:pt>
                <c:pt idx="5731">
                  <c:v>41162</c:v>
                </c:pt>
                <c:pt idx="5732">
                  <c:v>41163</c:v>
                </c:pt>
                <c:pt idx="5733">
                  <c:v>41164</c:v>
                </c:pt>
                <c:pt idx="5734">
                  <c:v>41165</c:v>
                </c:pt>
                <c:pt idx="5735">
                  <c:v>41166</c:v>
                </c:pt>
                <c:pt idx="5736">
                  <c:v>41167</c:v>
                </c:pt>
                <c:pt idx="5737">
                  <c:v>41168</c:v>
                </c:pt>
                <c:pt idx="5738">
                  <c:v>41169</c:v>
                </c:pt>
                <c:pt idx="5739">
                  <c:v>41170</c:v>
                </c:pt>
                <c:pt idx="5740">
                  <c:v>41171</c:v>
                </c:pt>
                <c:pt idx="5741">
                  <c:v>41172</c:v>
                </c:pt>
                <c:pt idx="5742">
                  <c:v>41173</c:v>
                </c:pt>
                <c:pt idx="5743">
                  <c:v>41174</c:v>
                </c:pt>
                <c:pt idx="5744">
                  <c:v>41175</c:v>
                </c:pt>
                <c:pt idx="5745">
                  <c:v>41176</c:v>
                </c:pt>
                <c:pt idx="5746">
                  <c:v>41177</c:v>
                </c:pt>
                <c:pt idx="5747">
                  <c:v>41178</c:v>
                </c:pt>
                <c:pt idx="5748">
                  <c:v>41179</c:v>
                </c:pt>
                <c:pt idx="5749">
                  <c:v>41180</c:v>
                </c:pt>
                <c:pt idx="5750">
                  <c:v>41181</c:v>
                </c:pt>
                <c:pt idx="5751">
                  <c:v>41182</c:v>
                </c:pt>
                <c:pt idx="5752">
                  <c:v>41183</c:v>
                </c:pt>
                <c:pt idx="5753">
                  <c:v>41184</c:v>
                </c:pt>
                <c:pt idx="5754">
                  <c:v>41185</c:v>
                </c:pt>
                <c:pt idx="5755">
                  <c:v>41186</c:v>
                </c:pt>
                <c:pt idx="5756">
                  <c:v>41187</c:v>
                </c:pt>
                <c:pt idx="5757">
                  <c:v>41188</c:v>
                </c:pt>
                <c:pt idx="5758">
                  <c:v>41189</c:v>
                </c:pt>
                <c:pt idx="5759">
                  <c:v>41190</c:v>
                </c:pt>
                <c:pt idx="5760">
                  <c:v>41191</c:v>
                </c:pt>
                <c:pt idx="5761">
                  <c:v>41192</c:v>
                </c:pt>
                <c:pt idx="5762">
                  <c:v>41193</c:v>
                </c:pt>
                <c:pt idx="5763">
                  <c:v>41194</c:v>
                </c:pt>
                <c:pt idx="5764">
                  <c:v>41195</c:v>
                </c:pt>
                <c:pt idx="5765">
                  <c:v>41196</c:v>
                </c:pt>
                <c:pt idx="5766">
                  <c:v>41197</c:v>
                </c:pt>
                <c:pt idx="5767">
                  <c:v>41198</c:v>
                </c:pt>
                <c:pt idx="5768">
                  <c:v>41199</c:v>
                </c:pt>
                <c:pt idx="5769">
                  <c:v>41200</c:v>
                </c:pt>
                <c:pt idx="5770">
                  <c:v>41201</c:v>
                </c:pt>
                <c:pt idx="5771">
                  <c:v>41202</c:v>
                </c:pt>
                <c:pt idx="5772">
                  <c:v>41203</c:v>
                </c:pt>
                <c:pt idx="5773">
                  <c:v>41204</c:v>
                </c:pt>
                <c:pt idx="5774">
                  <c:v>41205</c:v>
                </c:pt>
                <c:pt idx="5775">
                  <c:v>41206</c:v>
                </c:pt>
                <c:pt idx="5776">
                  <c:v>41207</c:v>
                </c:pt>
                <c:pt idx="5777">
                  <c:v>41208</c:v>
                </c:pt>
                <c:pt idx="5778">
                  <c:v>41209</c:v>
                </c:pt>
                <c:pt idx="5779">
                  <c:v>41210</c:v>
                </c:pt>
                <c:pt idx="5780">
                  <c:v>41211</c:v>
                </c:pt>
                <c:pt idx="5781">
                  <c:v>41212</c:v>
                </c:pt>
                <c:pt idx="5782">
                  <c:v>41213</c:v>
                </c:pt>
                <c:pt idx="5783">
                  <c:v>41214</c:v>
                </c:pt>
                <c:pt idx="5784">
                  <c:v>41215</c:v>
                </c:pt>
                <c:pt idx="5785">
                  <c:v>41216</c:v>
                </c:pt>
                <c:pt idx="5786">
                  <c:v>41217</c:v>
                </c:pt>
                <c:pt idx="5787">
                  <c:v>41218</c:v>
                </c:pt>
                <c:pt idx="5788">
                  <c:v>41219</c:v>
                </c:pt>
                <c:pt idx="5789">
                  <c:v>41220</c:v>
                </c:pt>
                <c:pt idx="5790">
                  <c:v>41221</c:v>
                </c:pt>
                <c:pt idx="5791">
                  <c:v>41222</c:v>
                </c:pt>
                <c:pt idx="5792">
                  <c:v>41223</c:v>
                </c:pt>
                <c:pt idx="5793">
                  <c:v>41224</c:v>
                </c:pt>
                <c:pt idx="5794">
                  <c:v>41225</c:v>
                </c:pt>
                <c:pt idx="5795">
                  <c:v>41226</c:v>
                </c:pt>
                <c:pt idx="5796">
                  <c:v>41227</c:v>
                </c:pt>
                <c:pt idx="5797">
                  <c:v>41228</c:v>
                </c:pt>
                <c:pt idx="5798">
                  <c:v>41229</c:v>
                </c:pt>
                <c:pt idx="5799">
                  <c:v>41230</c:v>
                </c:pt>
                <c:pt idx="5800">
                  <c:v>41231</c:v>
                </c:pt>
                <c:pt idx="5801">
                  <c:v>41232</c:v>
                </c:pt>
                <c:pt idx="5802">
                  <c:v>41233</c:v>
                </c:pt>
                <c:pt idx="5803">
                  <c:v>41234</c:v>
                </c:pt>
                <c:pt idx="5804">
                  <c:v>41235</c:v>
                </c:pt>
                <c:pt idx="5805">
                  <c:v>41236</c:v>
                </c:pt>
                <c:pt idx="5806">
                  <c:v>41237</c:v>
                </c:pt>
                <c:pt idx="5807">
                  <c:v>41238</c:v>
                </c:pt>
                <c:pt idx="5808">
                  <c:v>41239</c:v>
                </c:pt>
                <c:pt idx="5809">
                  <c:v>41240</c:v>
                </c:pt>
                <c:pt idx="5810">
                  <c:v>41241</c:v>
                </c:pt>
                <c:pt idx="5811">
                  <c:v>41242</c:v>
                </c:pt>
                <c:pt idx="5812">
                  <c:v>41243</c:v>
                </c:pt>
                <c:pt idx="5813">
                  <c:v>41244</c:v>
                </c:pt>
                <c:pt idx="5814">
                  <c:v>41245</c:v>
                </c:pt>
                <c:pt idx="5815">
                  <c:v>41246</c:v>
                </c:pt>
                <c:pt idx="5816">
                  <c:v>41247</c:v>
                </c:pt>
                <c:pt idx="5817">
                  <c:v>41248</c:v>
                </c:pt>
                <c:pt idx="5818">
                  <c:v>41249</c:v>
                </c:pt>
                <c:pt idx="5819">
                  <c:v>41250</c:v>
                </c:pt>
                <c:pt idx="5820">
                  <c:v>41251</c:v>
                </c:pt>
                <c:pt idx="5821">
                  <c:v>41252</c:v>
                </c:pt>
                <c:pt idx="5822">
                  <c:v>41253</c:v>
                </c:pt>
                <c:pt idx="5823">
                  <c:v>41254</c:v>
                </c:pt>
                <c:pt idx="5824">
                  <c:v>41255</c:v>
                </c:pt>
                <c:pt idx="5825">
                  <c:v>41256</c:v>
                </c:pt>
                <c:pt idx="5826">
                  <c:v>41257</c:v>
                </c:pt>
                <c:pt idx="5827">
                  <c:v>41258</c:v>
                </c:pt>
                <c:pt idx="5828">
                  <c:v>41259</c:v>
                </c:pt>
                <c:pt idx="5829">
                  <c:v>41260</c:v>
                </c:pt>
                <c:pt idx="5830">
                  <c:v>41261</c:v>
                </c:pt>
                <c:pt idx="5831">
                  <c:v>41262</c:v>
                </c:pt>
                <c:pt idx="5832">
                  <c:v>41263</c:v>
                </c:pt>
                <c:pt idx="5833">
                  <c:v>41264</c:v>
                </c:pt>
                <c:pt idx="5834">
                  <c:v>41265</c:v>
                </c:pt>
                <c:pt idx="5835">
                  <c:v>41266</c:v>
                </c:pt>
                <c:pt idx="5836">
                  <c:v>41267</c:v>
                </c:pt>
                <c:pt idx="5837">
                  <c:v>41268</c:v>
                </c:pt>
                <c:pt idx="5838">
                  <c:v>41269</c:v>
                </c:pt>
                <c:pt idx="5839">
                  <c:v>41270</c:v>
                </c:pt>
                <c:pt idx="5840">
                  <c:v>41271</c:v>
                </c:pt>
                <c:pt idx="5841">
                  <c:v>41272</c:v>
                </c:pt>
                <c:pt idx="5842">
                  <c:v>41273</c:v>
                </c:pt>
                <c:pt idx="5843">
                  <c:v>41274</c:v>
                </c:pt>
                <c:pt idx="5844">
                  <c:v>41275</c:v>
                </c:pt>
                <c:pt idx="5845">
                  <c:v>41276</c:v>
                </c:pt>
                <c:pt idx="5846">
                  <c:v>41277</c:v>
                </c:pt>
                <c:pt idx="5847">
                  <c:v>41278</c:v>
                </c:pt>
                <c:pt idx="5848">
                  <c:v>41279</c:v>
                </c:pt>
                <c:pt idx="5849">
                  <c:v>41280</c:v>
                </c:pt>
                <c:pt idx="5850">
                  <c:v>41281</c:v>
                </c:pt>
                <c:pt idx="5851">
                  <c:v>41282</c:v>
                </c:pt>
                <c:pt idx="5852">
                  <c:v>41283</c:v>
                </c:pt>
                <c:pt idx="5853">
                  <c:v>41284</c:v>
                </c:pt>
                <c:pt idx="5854">
                  <c:v>41285</c:v>
                </c:pt>
                <c:pt idx="5855">
                  <c:v>41286</c:v>
                </c:pt>
                <c:pt idx="5856">
                  <c:v>41287</c:v>
                </c:pt>
                <c:pt idx="5857">
                  <c:v>41288</c:v>
                </c:pt>
                <c:pt idx="5858">
                  <c:v>41289</c:v>
                </c:pt>
                <c:pt idx="5859">
                  <c:v>41290</c:v>
                </c:pt>
                <c:pt idx="5860">
                  <c:v>41291</c:v>
                </c:pt>
                <c:pt idx="5861">
                  <c:v>41292</c:v>
                </c:pt>
                <c:pt idx="5862">
                  <c:v>41293</c:v>
                </c:pt>
                <c:pt idx="5863">
                  <c:v>41294</c:v>
                </c:pt>
                <c:pt idx="5864">
                  <c:v>41295</c:v>
                </c:pt>
                <c:pt idx="5865">
                  <c:v>41296</c:v>
                </c:pt>
                <c:pt idx="5866">
                  <c:v>41297</c:v>
                </c:pt>
                <c:pt idx="5867">
                  <c:v>41298</c:v>
                </c:pt>
                <c:pt idx="5868">
                  <c:v>41299</c:v>
                </c:pt>
                <c:pt idx="5869">
                  <c:v>41300</c:v>
                </c:pt>
                <c:pt idx="5870">
                  <c:v>41301</c:v>
                </c:pt>
                <c:pt idx="5871">
                  <c:v>41302</c:v>
                </c:pt>
                <c:pt idx="5872">
                  <c:v>41303</c:v>
                </c:pt>
                <c:pt idx="5873">
                  <c:v>41304</c:v>
                </c:pt>
                <c:pt idx="5874">
                  <c:v>41305</c:v>
                </c:pt>
                <c:pt idx="5875">
                  <c:v>41306</c:v>
                </c:pt>
                <c:pt idx="5876">
                  <c:v>41307</c:v>
                </c:pt>
                <c:pt idx="5877">
                  <c:v>41308</c:v>
                </c:pt>
                <c:pt idx="5878">
                  <c:v>41309</c:v>
                </c:pt>
                <c:pt idx="5879">
                  <c:v>41310</c:v>
                </c:pt>
                <c:pt idx="5880">
                  <c:v>41311</c:v>
                </c:pt>
                <c:pt idx="5881">
                  <c:v>41312</c:v>
                </c:pt>
                <c:pt idx="5882">
                  <c:v>41313</c:v>
                </c:pt>
                <c:pt idx="5883">
                  <c:v>41314</c:v>
                </c:pt>
                <c:pt idx="5884">
                  <c:v>41315</c:v>
                </c:pt>
                <c:pt idx="5885">
                  <c:v>41316</c:v>
                </c:pt>
                <c:pt idx="5886">
                  <c:v>41317</c:v>
                </c:pt>
                <c:pt idx="5887">
                  <c:v>41318</c:v>
                </c:pt>
                <c:pt idx="5888">
                  <c:v>41319</c:v>
                </c:pt>
                <c:pt idx="5889">
                  <c:v>41320</c:v>
                </c:pt>
                <c:pt idx="5890">
                  <c:v>41321</c:v>
                </c:pt>
                <c:pt idx="5891">
                  <c:v>41322</c:v>
                </c:pt>
                <c:pt idx="5892">
                  <c:v>41323</c:v>
                </c:pt>
                <c:pt idx="5893">
                  <c:v>41324</c:v>
                </c:pt>
                <c:pt idx="5894">
                  <c:v>41325</c:v>
                </c:pt>
                <c:pt idx="5895">
                  <c:v>41326</c:v>
                </c:pt>
                <c:pt idx="5896">
                  <c:v>41327</c:v>
                </c:pt>
                <c:pt idx="5897">
                  <c:v>41328</c:v>
                </c:pt>
                <c:pt idx="5898">
                  <c:v>41329</c:v>
                </c:pt>
                <c:pt idx="5899">
                  <c:v>41330</c:v>
                </c:pt>
                <c:pt idx="5900">
                  <c:v>41331</c:v>
                </c:pt>
                <c:pt idx="5901">
                  <c:v>41332</c:v>
                </c:pt>
                <c:pt idx="5902">
                  <c:v>41333</c:v>
                </c:pt>
                <c:pt idx="5903">
                  <c:v>41334</c:v>
                </c:pt>
                <c:pt idx="5904">
                  <c:v>41335</c:v>
                </c:pt>
                <c:pt idx="5905">
                  <c:v>41336</c:v>
                </c:pt>
                <c:pt idx="5906">
                  <c:v>41337</c:v>
                </c:pt>
                <c:pt idx="5907">
                  <c:v>41338</c:v>
                </c:pt>
                <c:pt idx="5908">
                  <c:v>41339</c:v>
                </c:pt>
                <c:pt idx="5909">
                  <c:v>41340</c:v>
                </c:pt>
                <c:pt idx="5910">
                  <c:v>41341</c:v>
                </c:pt>
                <c:pt idx="5911">
                  <c:v>41342</c:v>
                </c:pt>
                <c:pt idx="5912">
                  <c:v>41343</c:v>
                </c:pt>
                <c:pt idx="5913">
                  <c:v>41344</c:v>
                </c:pt>
                <c:pt idx="5914">
                  <c:v>41345</c:v>
                </c:pt>
                <c:pt idx="5915">
                  <c:v>41346</c:v>
                </c:pt>
                <c:pt idx="5916">
                  <c:v>41347</c:v>
                </c:pt>
                <c:pt idx="5917">
                  <c:v>41348</c:v>
                </c:pt>
                <c:pt idx="5918">
                  <c:v>41349</c:v>
                </c:pt>
                <c:pt idx="5919">
                  <c:v>41350</c:v>
                </c:pt>
                <c:pt idx="5920">
                  <c:v>41351</c:v>
                </c:pt>
                <c:pt idx="5921">
                  <c:v>41352</c:v>
                </c:pt>
                <c:pt idx="5922">
                  <c:v>41353</c:v>
                </c:pt>
                <c:pt idx="5923">
                  <c:v>41354</c:v>
                </c:pt>
                <c:pt idx="5924">
                  <c:v>41355</c:v>
                </c:pt>
                <c:pt idx="5925">
                  <c:v>41356</c:v>
                </c:pt>
                <c:pt idx="5926">
                  <c:v>41357</c:v>
                </c:pt>
                <c:pt idx="5927">
                  <c:v>41358</c:v>
                </c:pt>
                <c:pt idx="5928">
                  <c:v>41359</c:v>
                </c:pt>
                <c:pt idx="5929">
                  <c:v>41360</c:v>
                </c:pt>
                <c:pt idx="5930">
                  <c:v>41361</c:v>
                </c:pt>
                <c:pt idx="5931">
                  <c:v>41362</c:v>
                </c:pt>
                <c:pt idx="5932">
                  <c:v>41363</c:v>
                </c:pt>
                <c:pt idx="5933">
                  <c:v>41364</c:v>
                </c:pt>
                <c:pt idx="5934">
                  <c:v>41365</c:v>
                </c:pt>
                <c:pt idx="5935">
                  <c:v>41366</c:v>
                </c:pt>
                <c:pt idx="5936">
                  <c:v>41367</c:v>
                </c:pt>
                <c:pt idx="5937">
                  <c:v>41368</c:v>
                </c:pt>
                <c:pt idx="5938">
                  <c:v>41369</c:v>
                </c:pt>
                <c:pt idx="5939">
                  <c:v>41370</c:v>
                </c:pt>
                <c:pt idx="5940">
                  <c:v>41371</c:v>
                </c:pt>
                <c:pt idx="5941">
                  <c:v>41372</c:v>
                </c:pt>
                <c:pt idx="5942">
                  <c:v>41373</c:v>
                </c:pt>
                <c:pt idx="5943">
                  <c:v>41374</c:v>
                </c:pt>
                <c:pt idx="5944">
                  <c:v>41375</c:v>
                </c:pt>
                <c:pt idx="5945">
                  <c:v>41376</c:v>
                </c:pt>
                <c:pt idx="5946">
                  <c:v>41377</c:v>
                </c:pt>
                <c:pt idx="5947">
                  <c:v>41378</c:v>
                </c:pt>
                <c:pt idx="5948">
                  <c:v>41379</c:v>
                </c:pt>
                <c:pt idx="5949">
                  <c:v>41380</c:v>
                </c:pt>
                <c:pt idx="5950">
                  <c:v>41381</c:v>
                </c:pt>
                <c:pt idx="5951">
                  <c:v>41382</c:v>
                </c:pt>
                <c:pt idx="5952">
                  <c:v>41383</c:v>
                </c:pt>
                <c:pt idx="5953">
                  <c:v>41384</c:v>
                </c:pt>
                <c:pt idx="5954">
                  <c:v>41385</c:v>
                </c:pt>
                <c:pt idx="5955">
                  <c:v>41386</c:v>
                </c:pt>
                <c:pt idx="5956">
                  <c:v>41387</c:v>
                </c:pt>
                <c:pt idx="5957">
                  <c:v>41388</c:v>
                </c:pt>
                <c:pt idx="5958">
                  <c:v>41389</c:v>
                </c:pt>
                <c:pt idx="5959">
                  <c:v>41390</c:v>
                </c:pt>
                <c:pt idx="5960">
                  <c:v>41391</c:v>
                </c:pt>
                <c:pt idx="5961">
                  <c:v>41392</c:v>
                </c:pt>
                <c:pt idx="5962">
                  <c:v>41393</c:v>
                </c:pt>
                <c:pt idx="5963">
                  <c:v>41394</c:v>
                </c:pt>
                <c:pt idx="5964">
                  <c:v>41395</c:v>
                </c:pt>
                <c:pt idx="5965">
                  <c:v>41396</c:v>
                </c:pt>
                <c:pt idx="5966">
                  <c:v>41397</c:v>
                </c:pt>
                <c:pt idx="5967">
                  <c:v>41398</c:v>
                </c:pt>
                <c:pt idx="5968">
                  <c:v>41399</c:v>
                </c:pt>
                <c:pt idx="5969">
                  <c:v>41400</c:v>
                </c:pt>
                <c:pt idx="5970">
                  <c:v>41401</c:v>
                </c:pt>
                <c:pt idx="5971">
                  <c:v>41402</c:v>
                </c:pt>
                <c:pt idx="5972">
                  <c:v>41403</c:v>
                </c:pt>
                <c:pt idx="5973">
                  <c:v>41404</c:v>
                </c:pt>
                <c:pt idx="5974">
                  <c:v>41405</c:v>
                </c:pt>
                <c:pt idx="5975">
                  <c:v>41406</c:v>
                </c:pt>
                <c:pt idx="5976">
                  <c:v>41407</c:v>
                </c:pt>
                <c:pt idx="5977">
                  <c:v>41408</c:v>
                </c:pt>
                <c:pt idx="5978">
                  <c:v>41409</c:v>
                </c:pt>
                <c:pt idx="5979">
                  <c:v>41410</c:v>
                </c:pt>
                <c:pt idx="5980">
                  <c:v>41411</c:v>
                </c:pt>
                <c:pt idx="5981">
                  <c:v>41412</c:v>
                </c:pt>
                <c:pt idx="5982">
                  <c:v>41413</c:v>
                </c:pt>
                <c:pt idx="5983">
                  <c:v>41414</c:v>
                </c:pt>
                <c:pt idx="5984">
                  <c:v>41415</c:v>
                </c:pt>
                <c:pt idx="5985">
                  <c:v>41416</c:v>
                </c:pt>
                <c:pt idx="5986">
                  <c:v>41417</c:v>
                </c:pt>
                <c:pt idx="5987">
                  <c:v>41418</c:v>
                </c:pt>
                <c:pt idx="5988">
                  <c:v>41419</c:v>
                </c:pt>
                <c:pt idx="5989">
                  <c:v>41420</c:v>
                </c:pt>
                <c:pt idx="5990">
                  <c:v>41421</c:v>
                </c:pt>
                <c:pt idx="5991">
                  <c:v>41422</c:v>
                </c:pt>
                <c:pt idx="5992">
                  <c:v>41423</c:v>
                </c:pt>
                <c:pt idx="5993">
                  <c:v>41424</c:v>
                </c:pt>
                <c:pt idx="5994">
                  <c:v>41425</c:v>
                </c:pt>
                <c:pt idx="5995">
                  <c:v>41426</c:v>
                </c:pt>
                <c:pt idx="5996">
                  <c:v>41427</c:v>
                </c:pt>
                <c:pt idx="5997">
                  <c:v>41428</c:v>
                </c:pt>
                <c:pt idx="5998">
                  <c:v>41429</c:v>
                </c:pt>
                <c:pt idx="5999">
                  <c:v>41430</c:v>
                </c:pt>
                <c:pt idx="6000">
                  <c:v>41431</c:v>
                </c:pt>
                <c:pt idx="6001">
                  <c:v>41432</c:v>
                </c:pt>
                <c:pt idx="6002">
                  <c:v>41433</c:v>
                </c:pt>
                <c:pt idx="6003">
                  <c:v>41434</c:v>
                </c:pt>
                <c:pt idx="6004">
                  <c:v>41435</c:v>
                </c:pt>
                <c:pt idx="6005">
                  <c:v>41436</c:v>
                </c:pt>
                <c:pt idx="6006">
                  <c:v>41437</c:v>
                </c:pt>
                <c:pt idx="6007">
                  <c:v>41438</c:v>
                </c:pt>
                <c:pt idx="6008">
                  <c:v>41439</c:v>
                </c:pt>
                <c:pt idx="6009">
                  <c:v>41440</c:v>
                </c:pt>
                <c:pt idx="6010">
                  <c:v>41441</c:v>
                </c:pt>
                <c:pt idx="6011">
                  <c:v>41442</c:v>
                </c:pt>
                <c:pt idx="6012">
                  <c:v>41443</c:v>
                </c:pt>
                <c:pt idx="6013">
                  <c:v>41444</c:v>
                </c:pt>
                <c:pt idx="6014">
                  <c:v>41445</c:v>
                </c:pt>
                <c:pt idx="6015">
                  <c:v>41446</c:v>
                </c:pt>
                <c:pt idx="6016">
                  <c:v>41447</c:v>
                </c:pt>
                <c:pt idx="6017">
                  <c:v>41448</c:v>
                </c:pt>
                <c:pt idx="6018">
                  <c:v>41449</c:v>
                </c:pt>
                <c:pt idx="6019">
                  <c:v>41450</c:v>
                </c:pt>
                <c:pt idx="6020">
                  <c:v>41451</c:v>
                </c:pt>
                <c:pt idx="6021">
                  <c:v>41452</c:v>
                </c:pt>
                <c:pt idx="6022">
                  <c:v>41453</c:v>
                </c:pt>
                <c:pt idx="6023">
                  <c:v>41454</c:v>
                </c:pt>
                <c:pt idx="6024">
                  <c:v>41455</c:v>
                </c:pt>
                <c:pt idx="6025">
                  <c:v>41456</c:v>
                </c:pt>
                <c:pt idx="6026">
                  <c:v>41457</c:v>
                </c:pt>
                <c:pt idx="6027">
                  <c:v>41458</c:v>
                </c:pt>
                <c:pt idx="6028">
                  <c:v>41459</c:v>
                </c:pt>
                <c:pt idx="6029">
                  <c:v>41460</c:v>
                </c:pt>
                <c:pt idx="6030">
                  <c:v>41461</c:v>
                </c:pt>
                <c:pt idx="6031">
                  <c:v>41462</c:v>
                </c:pt>
                <c:pt idx="6032">
                  <c:v>41463</c:v>
                </c:pt>
                <c:pt idx="6033">
                  <c:v>41464</c:v>
                </c:pt>
                <c:pt idx="6034">
                  <c:v>41465</c:v>
                </c:pt>
                <c:pt idx="6035">
                  <c:v>41466</c:v>
                </c:pt>
                <c:pt idx="6036">
                  <c:v>41467</c:v>
                </c:pt>
                <c:pt idx="6037">
                  <c:v>41468</c:v>
                </c:pt>
                <c:pt idx="6038">
                  <c:v>41469</c:v>
                </c:pt>
                <c:pt idx="6039">
                  <c:v>41470</c:v>
                </c:pt>
                <c:pt idx="6040">
                  <c:v>41471</c:v>
                </c:pt>
                <c:pt idx="6041">
                  <c:v>41472</c:v>
                </c:pt>
                <c:pt idx="6042">
                  <c:v>41473</c:v>
                </c:pt>
                <c:pt idx="6043">
                  <c:v>41474</c:v>
                </c:pt>
                <c:pt idx="6044">
                  <c:v>41475</c:v>
                </c:pt>
                <c:pt idx="6045">
                  <c:v>41476</c:v>
                </c:pt>
                <c:pt idx="6046">
                  <c:v>41477</c:v>
                </c:pt>
                <c:pt idx="6047">
                  <c:v>41478</c:v>
                </c:pt>
                <c:pt idx="6048">
                  <c:v>41479</c:v>
                </c:pt>
                <c:pt idx="6049">
                  <c:v>41480</c:v>
                </c:pt>
                <c:pt idx="6050">
                  <c:v>41481</c:v>
                </c:pt>
                <c:pt idx="6051">
                  <c:v>41482</c:v>
                </c:pt>
                <c:pt idx="6052">
                  <c:v>41483</c:v>
                </c:pt>
                <c:pt idx="6053">
                  <c:v>41484</c:v>
                </c:pt>
                <c:pt idx="6054">
                  <c:v>41485</c:v>
                </c:pt>
                <c:pt idx="6055">
                  <c:v>41486</c:v>
                </c:pt>
                <c:pt idx="6056">
                  <c:v>41487</c:v>
                </c:pt>
                <c:pt idx="6057">
                  <c:v>41488</c:v>
                </c:pt>
                <c:pt idx="6058">
                  <c:v>41489</c:v>
                </c:pt>
                <c:pt idx="6059">
                  <c:v>41490</c:v>
                </c:pt>
                <c:pt idx="6060">
                  <c:v>41491</c:v>
                </c:pt>
                <c:pt idx="6061">
                  <c:v>41492</c:v>
                </c:pt>
                <c:pt idx="6062">
                  <c:v>41493</c:v>
                </c:pt>
                <c:pt idx="6063">
                  <c:v>41494</c:v>
                </c:pt>
                <c:pt idx="6064">
                  <c:v>41495</c:v>
                </c:pt>
                <c:pt idx="6065">
                  <c:v>41496</c:v>
                </c:pt>
                <c:pt idx="6066">
                  <c:v>41497</c:v>
                </c:pt>
                <c:pt idx="6067">
                  <c:v>41498</c:v>
                </c:pt>
                <c:pt idx="6068">
                  <c:v>41499</c:v>
                </c:pt>
                <c:pt idx="6069">
                  <c:v>41500</c:v>
                </c:pt>
                <c:pt idx="6070">
                  <c:v>41501</c:v>
                </c:pt>
                <c:pt idx="6071">
                  <c:v>41502</c:v>
                </c:pt>
                <c:pt idx="6072">
                  <c:v>41503</c:v>
                </c:pt>
                <c:pt idx="6073">
                  <c:v>41504</c:v>
                </c:pt>
                <c:pt idx="6074">
                  <c:v>41505</c:v>
                </c:pt>
                <c:pt idx="6075">
                  <c:v>41506</c:v>
                </c:pt>
                <c:pt idx="6076">
                  <c:v>41507</c:v>
                </c:pt>
                <c:pt idx="6077">
                  <c:v>41508</c:v>
                </c:pt>
                <c:pt idx="6078">
                  <c:v>41509</c:v>
                </c:pt>
                <c:pt idx="6079">
                  <c:v>41510</c:v>
                </c:pt>
                <c:pt idx="6080">
                  <c:v>41511</c:v>
                </c:pt>
                <c:pt idx="6081">
                  <c:v>41512</c:v>
                </c:pt>
                <c:pt idx="6082">
                  <c:v>41513</c:v>
                </c:pt>
                <c:pt idx="6083">
                  <c:v>41514</c:v>
                </c:pt>
                <c:pt idx="6084">
                  <c:v>41515</c:v>
                </c:pt>
                <c:pt idx="6085">
                  <c:v>41516</c:v>
                </c:pt>
                <c:pt idx="6086">
                  <c:v>41517</c:v>
                </c:pt>
                <c:pt idx="6087">
                  <c:v>41518</c:v>
                </c:pt>
                <c:pt idx="6088">
                  <c:v>41519</c:v>
                </c:pt>
                <c:pt idx="6089">
                  <c:v>41520</c:v>
                </c:pt>
                <c:pt idx="6090">
                  <c:v>41521</c:v>
                </c:pt>
                <c:pt idx="6091">
                  <c:v>41522</c:v>
                </c:pt>
                <c:pt idx="6092">
                  <c:v>41523</c:v>
                </c:pt>
                <c:pt idx="6093">
                  <c:v>41524</c:v>
                </c:pt>
                <c:pt idx="6094">
                  <c:v>41525</c:v>
                </c:pt>
                <c:pt idx="6095">
                  <c:v>41526</c:v>
                </c:pt>
                <c:pt idx="6096">
                  <c:v>41527</c:v>
                </c:pt>
                <c:pt idx="6097">
                  <c:v>41528</c:v>
                </c:pt>
                <c:pt idx="6098">
                  <c:v>41529</c:v>
                </c:pt>
                <c:pt idx="6099">
                  <c:v>41530</c:v>
                </c:pt>
                <c:pt idx="6100">
                  <c:v>41531</c:v>
                </c:pt>
                <c:pt idx="6101">
                  <c:v>41532</c:v>
                </c:pt>
                <c:pt idx="6102">
                  <c:v>41533</c:v>
                </c:pt>
                <c:pt idx="6103">
                  <c:v>41534</c:v>
                </c:pt>
                <c:pt idx="6104">
                  <c:v>41535</c:v>
                </c:pt>
                <c:pt idx="6105">
                  <c:v>41536</c:v>
                </c:pt>
                <c:pt idx="6106">
                  <c:v>41537</c:v>
                </c:pt>
                <c:pt idx="6107">
                  <c:v>41538</c:v>
                </c:pt>
                <c:pt idx="6108">
                  <c:v>41539</c:v>
                </c:pt>
                <c:pt idx="6109">
                  <c:v>41540</c:v>
                </c:pt>
                <c:pt idx="6110">
                  <c:v>41541</c:v>
                </c:pt>
                <c:pt idx="6111">
                  <c:v>41542</c:v>
                </c:pt>
                <c:pt idx="6112">
                  <c:v>41543</c:v>
                </c:pt>
                <c:pt idx="6113">
                  <c:v>41544</c:v>
                </c:pt>
                <c:pt idx="6114">
                  <c:v>41545</c:v>
                </c:pt>
                <c:pt idx="6115">
                  <c:v>41546</c:v>
                </c:pt>
                <c:pt idx="6116">
                  <c:v>41547</c:v>
                </c:pt>
                <c:pt idx="6117">
                  <c:v>41548</c:v>
                </c:pt>
                <c:pt idx="6118">
                  <c:v>41549</c:v>
                </c:pt>
                <c:pt idx="6119">
                  <c:v>41550</c:v>
                </c:pt>
                <c:pt idx="6120">
                  <c:v>41551</c:v>
                </c:pt>
                <c:pt idx="6121">
                  <c:v>41552</c:v>
                </c:pt>
                <c:pt idx="6122">
                  <c:v>41553</c:v>
                </c:pt>
                <c:pt idx="6123">
                  <c:v>41554</c:v>
                </c:pt>
                <c:pt idx="6124">
                  <c:v>41555</c:v>
                </c:pt>
                <c:pt idx="6125">
                  <c:v>41556</c:v>
                </c:pt>
                <c:pt idx="6126">
                  <c:v>41557</c:v>
                </c:pt>
                <c:pt idx="6127">
                  <c:v>41558</c:v>
                </c:pt>
                <c:pt idx="6128">
                  <c:v>41559</c:v>
                </c:pt>
                <c:pt idx="6129">
                  <c:v>41560</c:v>
                </c:pt>
                <c:pt idx="6130">
                  <c:v>41561</c:v>
                </c:pt>
                <c:pt idx="6131">
                  <c:v>41562</c:v>
                </c:pt>
                <c:pt idx="6132">
                  <c:v>41563</c:v>
                </c:pt>
                <c:pt idx="6133">
                  <c:v>41564</c:v>
                </c:pt>
                <c:pt idx="6134">
                  <c:v>41565</c:v>
                </c:pt>
                <c:pt idx="6135">
                  <c:v>41566</c:v>
                </c:pt>
                <c:pt idx="6136">
                  <c:v>41567</c:v>
                </c:pt>
                <c:pt idx="6137">
                  <c:v>41568</c:v>
                </c:pt>
                <c:pt idx="6138">
                  <c:v>41569</c:v>
                </c:pt>
                <c:pt idx="6139">
                  <c:v>41570</c:v>
                </c:pt>
                <c:pt idx="6140">
                  <c:v>41571</c:v>
                </c:pt>
                <c:pt idx="6141">
                  <c:v>41572</c:v>
                </c:pt>
                <c:pt idx="6142">
                  <c:v>41573</c:v>
                </c:pt>
                <c:pt idx="6143">
                  <c:v>41574</c:v>
                </c:pt>
                <c:pt idx="6144">
                  <c:v>41575</c:v>
                </c:pt>
                <c:pt idx="6145">
                  <c:v>41576</c:v>
                </c:pt>
                <c:pt idx="6146">
                  <c:v>41577</c:v>
                </c:pt>
                <c:pt idx="6147">
                  <c:v>41578</c:v>
                </c:pt>
                <c:pt idx="6148">
                  <c:v>41579</c:v>
                </c:pt>
                <c:pt idx="6149">
                  <c:v>41580</c:v>
                </c:pt>
                <c:pt idx="6150">
                  <c:v>41581</c:v>
                </c:pt>
                <c:pt idx="6151">
                  <c:v>41582</c:v>
                </c:pt>
                <c:pt idx="6152">
                  <c:v>41583</c:v>
                </c:pt>
                <c:pt idx="6153">
                  <c:v>41584</c:v>
                </c:pt>
                <c:pt idx="6154">
                  <c:v>41585</c:v>
                </c:pt>
                <c:pt idx="6155">
                  <c:v>41586</c:v>
                </c:pt>
                <c:pt idx="6156">
                  <c:v>41587</c:v>
                </c:pt>
                <c:pt idx="6157">
                  <c:v>41588</c:v>
                </c:pt>
                <c:pt idx="6158">
                  <c:v>41589</c:v>
                </c:pt>
                <c:pt idx="6159">
                  <c:v>41590</c:v>
                </c:pt>
                <c:pt idx="6160">
                  <c:v>41591</c:v>
                </c:pt>
                <c:pt idx="6161">
                  <c:v>41592</c:v>
                </c:pt>
                <c:pt idx="6162">
                  <c:v>41593</c:v>
                </c:pt>
                <c:pt idx="6163">
                  <c:v>41594</c:v>
                </c:pt>
                <c:pt idx="6164">
                  <c:v>41595</c:v>
                </c:pt>
                <c:pt idx="6165">
                  <c:v>41596</c:v>
                </c:pt>
                <c:pt idx="6166">
                  <c:v>41597</c:v>
                </c:pt>
                <c:pt idx="6167">
                  <c:v>41598</c:v>
                </c:pt>
                <c:pt idx="6168">
                  <c:v>41599</c:v>
                </c:pt>
                <c:pt idx="6169">
                  <c:v>41600</c:v>
                </c:pt>
                <c:pt idx="6170">
                  <c:v>41601</c:v>
                </c:pt>
                <c:pt idx="6171">
                  <c:v>41602</c:v>
                </c:pt>
                <c:pt idx="6172">
                  <c:v>41603</c:v>
                </c:pt>
                <c:pt idx="6173">
                  <c:v>41604</c:v>
                </c:pt>
                <c:pt idx="6174">
                  <c:v>41605</c:v>
                </c:pt>
                <c:pt idx="6175">
                  <c:v>41606</c:v>
                </c:pt>
                <c:pt idx="6176">
                  <c:v>41607</c:v>
                </c:pt>
                <c:pt idx="6177">
                  <c:v>41608</c:v>
                </c:pt>
                <c:pt idx="6178">
                  <c:v>41609</c:v>
                </c:pt>
                <c:pt idx="6179">
                  <c:v>41610</c:v>
                </c:pt>
                <c:pt idx="6180">
                  <c:v>41611</c:v>
                </c:pt>
                <c:pt idx="6181">
                  <c:v>41612</c:v>
                </c:pt>
                <c:pt idx="6182">
                  <c:v>41613</c:v>
                </c:pt>
                <c:pt idx="6183">
                  <c:v>41614</c:v>
                </c:pt>
                <c:pt idx="6184">
                  <c:v>41615</c:v>
                </c:pt>
                <c:pt idx="6185">
                  <c:v>41616</c:v>
                </c:pt>
                <c:pt idx="6186">
                  <c:v>41617</c:v>
                </c:pt>
                <c:pt idx="6187">
                  <c:v>41618</c:v>
                </c:pt>
                <c:pt idx="6188">
                  <c:v>41619</c:v>
                </c:pt>
                <c:pt idx="6189">
                  <c:v>41620</c:v>
                </c:pt>
                <c:pt idx="6190">
                  <c:v>41621</c:v>
                </c:pt>
                <c:pt idx="6191">
                  <c:v>41622</c:v>
                </c:pt>
                <c:pt idx="6192">
                  <c:v>41623</c:v>
                </c:pt>
                <c:pt idx="6193">
                  <c:v>41624</c:v>
                </c:pt>
                <c:pt idx="6194">
                  <c:v>41625</c:v>
                </c:pt>
                <c:pt idx="6195">
                  <c:v>41626</c:v>
                </c:pt>
                <c:pt idx="6196">
                  <c:v>41627</c:v>
                </c:pt>
                <c:pt idx="6197">
                  <c:v>41628</c:v>
                </c:pt>
                <c:pt idx="6198">
                  <c:v>41629</c:v>
                </c:pt>
                <c:pt idx="6199">
                  <c:v>41630</c:v>
                </c:pt>
                <c:pt idx="6200">
                  <c:v>41631</c:v>
                </c:pt>
                <c:pt idx="6201">
                  <c:v>41632</c:v>
                </c:pt>
                <c:pt idx="6202">
                  <c:v>41633</c:v>
                </c:pt>
                <c:pt idx="6203">
                  <c:v>41634</c:v>
                </c:pt>
                <c:pt idx="6204">
                  <c:v>41635</c:v>
                </c:pt>
                <c:pt idx="6205">
                  <c:v>41636</c:v>
                </c:pt>
                <c:pt idx="6206">
                  <c:v>41637</c:v>
                </c:pt>
                <c:pt idx="6207">
                  <c:v>41638</c:v>
                </c:pt>
                <c:pt idx="6208">
                  <c:v>41639</c:v>
                </c:pt>
                <c:pt idx="6209">
                  <c:v>41640</c:v>
                </c:pt>
                <c:pt idx="6210">
                  <c:v>41641</c:v>
                </c:pt>
                <c:pt idx="6211">
                  <c:v>41642</c:v>
                </c:pt>
                <c:pt idx="6212">
                  <c:v>41643</c:v>
                </c:pt>
                <c:pt idx="6213">
                  <c:v>41644</c:v>
                </c:pt>
                <c:pt idx="6214">
                  <c:v>41645</c:v>
                </c:pt>
                <c:pt idx="6215">
                  <c:v>41646</c:v>
                </c:pt>
                <c:pt idx="6216">
                  <c:v>41647</c:v>
                </c:pt>
                <c:pt idx="6217">
                  <c:v>41648</c:v>
                </c:pt>
                <c:pt idx="6218">
                  <c:v>41649</c:v>
                </c:pt>
                <c:pt idx="6219">
                  <c:v>41650</c:v>
                </c:pt>
                <c:pt idx="6220">
                  <c:v>41651</c:v>
                </c:pt>
                <c:pt idx="6221">
                  <c:v>41652</c:v>
                </c:pt>
                <c:pt idx="6222">
                  <c:v>41653</c:v>
                </c:pt>
                <c:pt idx="6223">
                  <c:v>41654</c:v>
                </c:pt>
                <c:pt idx="6224">
                  <c:v>41655</c:v>
                </c:pt>
                <c:pt idx="6225">
                  <c:v>41656</c:v>
                </c:pt>
                <c:pt idx="6226">
                  <c:v>41657</c:v>
                </c:pt>
                <c:pt idx="6227">
                  <c:v>41658</c:v>
                </c:pt>
                <c:pt idx="6228">
                  <c:v>41659</c:v>
                </c:pt>
                <c:pt idx="6229">
                  <c:v>41660</c:v>
                </c:pt>
                <c:pt idx="6230">
                  <c:v>41661</c:v>
                </c:pt>
                <c:pt idx="6231">
                  <c:v>41662</c:v>
                </c:pt>
                <c:pt idx="6232">
                  <c:v>41663</c:v>
                </c:pt>
                <c:pt idx="6233">
                  <c:v>41664</c:v>
                </c:pt>
                <c:pt idx="6234">
                  <c:v>41665</c:v>
                </c:pt>
                <c:pt idx="6235">
                  <c:v>41666</c:v>
                </c:pt>
                <c:pt idx="6236">
                  <c:v>41667</c:v>
                </c:pt>
                <c:pt idx="6237">
                  <c:v>41668</c:v>
                </c:pt>
                <c:pt idx="6238">
                  <c:v>41669</c:v>
                </c:pt>
                <c:pt idx="6239">
                  <c:v>41670</c:v>
                </c:pt>
                <c:pt idx="6240">
                  <c:v>41671</c:v>
                </c:pt>
                <c:pt idx="6241">
                  <c:v>41672</c:v>
                </c:pt>
                <c:pt idx="6242">
                  <c:v>41673</c:v>
                </c:pt>
                <c:pt idx="6243">
                  <c:v>41674</c:v>
                </c:pt>
                <c:pt idx="6244">
                  <c:v>41675</c:v>
                </c:pt>
                <c:pt idx="6245">
                  <c:v>41676</c:v>
                </c:pt>
                <c:pt idx="6246">
                  <c:v>41677</c:v>
                </c:pt>
                <c:pt idx="6247">
                  <c:v>41678</c:v>
                </c:pt>
                <c:pt idx="6248">
                  <c:v>41679</c:v>
                </c:pt>
                <c:pt idx="6249">
                  <c:v>41680</c:v>
                </c:pt>
                <c:pt idx="6250">
                  <c:v>41681</c:v>
                </c:pt>
                <c:pt idx="6251">
                  <c:v>41682</c:v>
                </c:pt>
                <c:pt idx="6252">
                  <c:v>41683</c:v>
                </c:pt>
                <c:pt idx="6253">
                  <c:v>41684</c:v>
                </c:pt>
                <c:pt idx="6254">
                  <c:v>41685</c:v>
                </c:pt>
                <c:pt idx="6255">
                  <c:v>41686</c:v>
                </c:pt>
                <c:pt idx="6256">
                  <c:v>41687</c:v>
                </c:pt>
                <c:pt idx="6257">
                  <c:v>41688</c:v>
                </c:pt>
                <c:pt idx="6258">
                  <c:v>41689</c:v>
                </c:pt>
                <c:pt idx="6259">
                  <c:v>41690</c:v>
                </c:pt>
                <c:pt idx="6260">
                  <c:v>41691</c:v>
                </c:pt>
                <c:pt idx="6261">
                  <c:v>41692</c:v>
                </c:pt>
                <c:pt idx="6262">
                  <c:v>41693</c:v>
                </c:pt>
                <c:pt idx="6263">
                  <c:v>41694</c:v>
                </c:pt>
                <c:pt idx="6264">
                  <c:v>41695</c:v>
                </c:pt>
                <c:pt idx="6265">
                  <c:v>41696</c:v>
                </c:pt>
                <c:pt idx="6266">
                  <c:v>41697</c:v>
                </c:pt>
                <c:pt idx="6267">
                  <c:v>41698</c:v>
                </c:pt>
                <c:pt idx="6268">
                  <c:v>41699</c:v>
                </c:pt>
                <c:pt idx="6269">
                  <c:v>41700</c:v>
                </c:pt>
                <c:pt idx="6270">
                  <c:v>41701</c:v>
                </c:pt>
                <c:pt idx="6271">
                  <c:v>41702</c:v>
                </c:pt>
                <c:pt idx="6272">
                  <c:v>41703</c:v>
                </c:pt>
                <c:pt idx="6273">
                  <c:v>41704</c:v>
                </c:pt>
                <c:pt idx="6274">
                  <c:v>41705</c:v>
                </c:pt>
                <c:pt idx="6275">
                  <c:v>41706</c:v>
                </c:pt>
                <c:pt idx="6276">
                  <c:v>41707</c:v>
                </c:pt>
                <c:pt idx="6277">
                  <c:v>41708</c:v>
                </c:pt>
                <c:pt idx="6278">
                  <c:v>41709</c:v>
                </c:pt>
                <c:pt idx="6279">
                  <c:v>41710</c:v>
                </c:pt>
                <c:pt idx="6280">
                  <c:v>41711</c:v>
                </c:pt>
                <c:pt idx="6281">
                  <c:v>41712</c:v>
                </c:pt>
                <c:pt idx="6282">
                  <c:v>41713</c:v>
                </c:pt>
                <c:pt idx="6283">
                  <c:v>41714</c:v>
                </c:pt>
                <c:pt idx="6284">
                  <c:v>41715</c:v>
                </c:pt>
                <c:pt idx="6285">
                  <c:v>41716</c:v>
                </c:pt>
                <c:pt idx="6286">
                  <c:v>41717</c:v>
                </c:pt>
                <c:pt idx="6287">
                  <c:v>41718</c:v>
                </c:pt>
                <c:pt idx="6288">
                  <c:v>41719</c:v>
                </c:pt>
                <c:pt idx="6289">
                  <c:v>41720</c:v>
                </c:pt>
                <c:pt idx="6290">
                  <c:v>41721</c:v>
                </c:pt>
                <c:pt idx="6291">
                  <c:v>41722</c:v>
                </c:pt>
                <c:pt idx="6292">
                  <c:v>41723</c:v>
                </c:pt>
                <c:pt idx="6293">
                  <c:v>41724</c:v>
                </c:pt>
                <c:pt idx="6294">
                  <c:v>41725</c:v>
                </c:pt>
                <c:pt idx="6295">
                  <c:v>41726</c:v>
                </c:pt>
                <c:pt idx="6296">
                  <c:v>41727</c:v>
                </c:pt>
                <c:pt idx="6297">
                  <c:v>41728</c:v>
                </c:pt>
                <c:pt idx="6298">
                  <c:v>41729</c:v>
                </c:pt>
                <c:pt idx="6299">
                  <c:v>41730</c:v>
                </c:pt>
                <c:pt idx="6300">
                  <c:v>41731</c:v>
                </c:pt>
                <c:pt idx="6301">
                  <c:v>41732</c:v>
                </c:pt>
                <c:pt idx="6302">
                  <c:v>41733</c:v>
                </c:pt>
                <c:pt idx="6303">
                  <c:v>41734</c:v>
                </c:pt>
                <c:pt idx="6304">
                  <c:v>41735</c:v>
                </c:pt>
                <c:pt idx="6305">
                  <c:v>41736</c:v>
                </c:pt>
                <c:pt idx="6306">
                  <c:v>41737</c:v>
                </c:pt>
                <c:pt idx="6307">
                  <c:v>41738</c:v>
                </c:pt>
                <c:pt idx="6308">
                  <c:v>41739</c:v>
                </c:pt>
                <c:pt idx="6309">
                  <c:v>41740</c:v>
                </c:pt>
                <c:pt idx="6310">
                  <c:v>41741</c:v>
                </c:pt>
                <c:pt idx="6311">
                  <c:v>41742</c:v>
                </c:pt>
                <c:pt idx="6312">
                  <c:v>41743</c:v>
                </c:pt>
                <c:pt idx="6313">
                  <c:v>41744</c:v>
                </c:pt>
                <c:pt idx="6314">
                  <c:v>41745</c:v>
                </c:pt>
                <c:pt idx="6315">
                  <c:v>41746</c:v>
                </c:pt>
                <c:pt idx="6316">
                  <c:v>41747</c:v>
                </c:pt>
                <c:pt idx="6317">
                  <c:v>41748</c:v>
                </c:pt>
                <c:pt idx="6318">
                  <c:v>41749</c:v>
                </c:pt>
                <c:pt idx="6319">
                  <c:v>41750</c:v>
                </c:pt>
                <c:pt idx="6320">
                  <c:v>41751</c:v>
                </c:pt>
                <c:pt idx="6321">
                  <c:v>41752</c:v>
                </c:pt>
                <c:pt idx="6322">
                  <c:v>41753</c:v>
                </c:pt>
                <c:pt idx="6323">
                  <c:v>41754</c:v>
                </c:pt>
                <c:pt idx="6324">
                  <c:v>41755</c:v>
                </c:pt>
                <c:pt idx="6325">
                  <c:v>41756</c:v>
                </c:pt>
                <c:pt idx="6326">
                  <c:v>41757</c:v>
                </c:pt>
                <c:pt idx="6327">
                  <c:v>41758</c:v>
                </c:pt>
                <c:pt idx="6328">
                  <c:v>41759</c:v>
                </c:pt>
                <c:pt idx="6329">
                  <c:v>41760</c:v>
                </c:pt>
                <c:pt idx="6330">
                  <c:v>41761</c:v>
                </c:pt>
                <c:pt idx="6331">
                  <c:v>41762</c:v>
                </c:pt>
                <c:pt idx="6332">
                  <c:v>41763</c:v>
                </c:pt>
                <c:pt idx="6333">
                  <c:v>41764</c:v>
                </c:pt>
                <c:pt idx="6334">
                  <c:v>41765</c:v>
                </c:pt>
                <c:pt idx="6335">
                  <c:v>41766</c:v>
                </c:pt>
                <c:pt idx="6336">
                  <c:v>41767</c:v>
                </c:pt>
                <c:pt idx="6337">
                  <c:v>41768</c:v>
                </c:pt>
                <c:pt idx="6338">
                  <c:v>41769</c:v>
                </c:pt>
                <c:pt idx="6339">
                  <c:v>41770</c:v>
                </c:pt>
                <c:pt idx="6340">
                  <c:v>41771</c:v>
                </c:pt>
                <c:pt idx="6341">
                  <c:v>41772</c:v>
                </c:pt>
                <c:pt idx="6342">
                  <c:v>41773</c:v>
                </c:pt>
                <c:pt idx="6343">
                  <c:v>41774</c:v>
                </c:pt>
                <c:pt idx="6344">
                  <c:v>41775</c:v>
                </c:pt>
                <c:pt idx="6345">
                  <c:v>41776</c:v>
                </c:pt>
                <c:pt idx="6346">
                  <c:v>41777</c:v>
                </c:pt>
                <c:pt idx="6347">
                  <c:v>41778</c:v>
                </c:pt>
                <c:pt idx="6348">
                  <c:v>41779</c:v>
                </c:pt>
                <c:pt idx="6349">
                  <c:v>41780</c:v>
                </c:pt>
                <c:pt idx="6350">
                  <c:v>41781</c:v>
                </c:pt>
                <c:pt idx="6351">
                  <c:v>41782</c:v>
                </c:pt>
                <c:pt idx="6352">
                  <c:v>41783</c:v>
                </c:pt>
                <c:pt idx="6353">
                  <c:v>41784</c:v>
                </c:pt>
                <c:pt idx="6354">
                  <c:v>41785</c:v>
                </c:pt>
                <c:pt idx="6355">
                  <c:v>41786</c:v>
                </c:pt>
                <c:pt idx="6356">
                  <c:v>41787</c:v>
                </c:pt>
                <c:pt idx="6357">
                  <c:v>41788</c:v>
                </c:pt>
                <c:pt idx="6358">
                  <c:v>41789</c:v>
                </c:pt>
                <c:pt idx="6359">
                  <c:v>41790</c:v>
                </c:pt>
                <c:pt idx="6360">
                  <c:v>41791</c:v>
                </c:pt>
                <c:pt idx="6361">
                  <c:v>41792</c:v>
                </c:pt>
                <c:pt idx="6362">
                  <c:v>41793</c:v>
                </c:pt>
                <c:pt idx="6363">
                  <c:v>41794</c:v>
                </c:pt>
                <c:pt idx="6364">
                  <c:v>41795</c:v>
                </c:pt>
                <c:pt idx="6365">
                  <c:v>41796</c:v>
                </c:pt>
                <c:pt idx="6366">
                  <c:v>41797</c:v>
                </c:pt>
                <c:pt idx="6367">
                  <c:v>41798</c:v>
                </c:pt>
                <c:pt idx="6368">
                  <c:v>41799</c:v>
                </c:pt>
                <c:pt idx="6369">
                  <c:v>41800</c:v>
                </c:pt>
                <c:pt idx="6370">
                  <c:v>41801</c:v>
                </c:pt>
                <c:pt idx="6371">
                  <c:v>41802</c:v>
                </c:pt>
                <c:pt idx="6372">
                  <c:v>41803</c:v>
                </c:pt>
                <c:pt idx="6373">
                  <c:v>41804</c:v>
                </c:pt>
                <c:pt idx="6374">
                  <c:v>41805</c:v>
                </c:pt>
                <c:pt idx="6375">
                  <c:v>41806</c:v>
                </c:pt>
                <c:pt idx="6376">
                  <c:v>41807</c:v>
                </c:pt>
                <c:pt idx="6377">
                  <c:v>41808</c:v>
                </c:pt>
                <c:pt idx="6378">
                  <c:v>41809</c:v>
                </c:pt>
                <c:pt idx="6379">
                  <c:v>41810</c:v>
                </c:pt>
                <c:pt idx="6380">
                  <c:v>41811</c:v>
                </c:pt>
                <c:pt idx="6381">
                  <c:v>41812</c:v>
                </c:pt>
                <c:pt idx="6382">
                  <c:v>41813</c:v>
                </c:pt>
                <c:pt idx="6383">
                  <c:v>41814</c:v>
                </c:pt>
                <c:pt idx="6384">
                  <c:v>41815</c:v>
                </c:pt>
                <c:pt idx="6385">
                  <c:v>41816</c:v>
                </c:pt>
                <c:pt idx="6386">
                  <c:v>41817</c:v>
                </c:pt>
                <c:pt idx="6387">
                  <c:v>41818</c:v>
                </c:pt>
                <c:pt idx="6388">
                  <c:v>41819</c:v>
                </c:pt>
                <c:pt idx="6389">
                  <c:v>41820</c:v>
                </c:pt>
                <c:pt idx="6390">
                  <c:v>41821</c:v>
                </c:pt>
                <c:pt idx="6391">
                  <c:v>41822</c:v>
                </c:pt>
                <c:pt idx="6392">
                  <c:v>41823</c:v>
                </c:pt>
                <c:pt idx="6393">
                  <c:v>41824</c:v>
                </c:pt>
                <c:pt idx="6394">
                  <c:v>41825</c:v>
                </c:pt>
                <c:pt idx="6395">
                  <c:v>41826</c:v>
                </c:pt>
                <c:pt idx="6396">
                  <c:v>41827</c:v>
                </c:pt>
                <c:pt idx="6397">
                  <c:v>41828</c:v>
                </c:pt>
                <c:pt idx="6398">
                  <c:v>41829</c:v>
                </c:pt>
                <c:pt idx="6399">
                  <c:v>41830</c:v>
                </c:pt>
                <c:pt idx="6400">
                  <c:v>41831</c:v>
                </c:pt>
                <c:pt idx="6401">
                  <c:v>41832</c:v>
                </c:pt>
                <c:pt idx="6402">
                  <c:v>41833</c:v>
                </c:pt>
                <c:pt idx="6403">
                  <c:v>41834</c:v>
                </c:pt>
                <c:pt idx="6404">
                  <c:v>41835</c:v>
                </c:pt>
                <c:pt idx="6405">
                  <c:v>41836</c:v>
                </c:pt>
                <c:pt idx="6406">
                  <c:v>41837</c:v>
                </c:pt>
                <c:pt idx="6407">
                  <c:v>41838</c:v>
                </c:pt>
                <c:pt idx="6408">
                  <c:v>41839</c:v>
                </c:pt>
                <c:pt idx="6409">
                  <c:v>41840</c:v>
                </c:pt>
                <c:pt idx="6410">
                  <c:v>41841</c:v>
                </c:pt>
                <c:pt idx="6411">
                  <c:v>41842</c:v>
                </c:pt>
                <c:pt idx="6412">
                  <c:v>41843</c:v>
                </c:pt>
                <c:pt idx="6413">
                  <c:v>41844</c:v>
                </c:pt>
                <c:pt idx="6414">
                  <c:v>41845</c:v>
                </c:pt>
                <c:pt idx="6415">
                  <c:v>41846</c:v>
                </c:pt>
                <c:pt idx="6416">
                  <c:v>41847</c:v>
                </c:pt>
                <c:pt idx="6417">
                  <c:v>41848</c:v>
                </c:pt>
                <c:pt idx="6418">
                  <c:v>41849</c:v>
                </c:pt>
                <c:pt idx="6419">
                  <c:v>41850</c:v>
                </c:pt>
                <c:pt idx="6420">
                  <c:v>41851</c:v>
                </c:pt>
                <c:pt idx="6421">
                  <c:v>41852</c:v>
                </c:pt>
                <c:pt idx="6422">
                  <c:v>41853</c:v>
                </c:pt>
                <c:pt idx="6423">
                  <c:v>41854</c:v>
                </c:pt>
                <c:pt idx="6424">
                  <c:v>41855</c:v>
                </c:pt>
                <c:pt idx="6425">
                  <c:v>41856</c:v>
                </c:pt>
                <c:pt idx="6426">
                  <c:v>41857</c:v>
                </c:pt>
                <c:pt idx="6427">
                  <c:v>41858</c:v>
                </c:pt>
                <c:pt idx="6428">
                  <c:v>41859</c:v>
                </c:pt>
                <c:pt idx="6429">
                  <c:v>41860</c:v>
                </c:pt>
                <c:pt idx="6430">
                  <c:v>41861</c:v>
                </c:pt>
                <c:pt idx="6431">
                  <c:v>41862</c:v>
                </c:pt>
                <c:pt idx="6432">
                  <c:v>41863</c:v>
                </c:pt>
                <c:pt idx="6433">
                  <c:v>41864</c:v>
                </c:pt>
                <c:pt idx="6434">
                  <c:v>41865</c:v>
                </c:pt>
                <c:pt idx="6435">
                  <c:v>41866</c:v>
                </c:pt>
                <c:pt idx="6436">
                  <c:v>41867</c:v>
                </c:pt>
                <c:pt idx="6437">
                  <c:v>41868</c:v>
                </c:pt>
                <c:pt idx="6438">
                  <c:v>41869</c:v>
                </c:pt>
                <c:pt idx="6439">
                  <c:v>41870</c:v>
                </c:pt>
                <c:pt idx="6440">
                  <c:v>41871</c:v>
                </c:pt>
                <c:pt idx="6441">
                  <c:v>41872</c:v>
                </c:pt>
                <c:pt idx="6442">
                  <c:v>41873</c:v>
                </c:pt>
                <c:pt idx="6443">
                  <c:v>41874</c:v>
                </c:pt>
                <c:pt idx="6444">
                  <c:v>41875</c:v>
                </c:pt>
                <c:pt idx="6445">
                  <c:v>41876</c:v>
                </c:pt>
                <c:pt idx="6446">
                  <c:v>41877</c:v>
                </c:pt>
                <c:pt idx="6447">
                  <c:v>41878</c:v>
                </c:pt>
                <c:pt idx="6448">
                  <c:v>41879</c:v>
                </c:pt>
                <c:pt idx="6449">
                  <c:v>41880</c:v>
                </c:pt>
                <c:pt idx="6450">
                  <c:v>41881</c:v>
                </c:pt>
                <c:pt idx="6451">
                  <c:v>41882</c:v>
                </c:pt>
                <c:pt idx="6452">
                  <c:v>41883</c:v>
                </c:pt>
                <c:pt idx="6453">
                  <c:v>41884</c:v>
                </c:pt>
                <c:pt idx="6454">
                  <c:v>41885</c:v>
                </c:pt>
                <c:pt idx="6455">
                  <c:v>41886</c:v>
                </c:pt>
                <c:pt idx="6456">
                  <c:v>41887</c:v>
                </c:pt>
                <c:pt idx="6457">
                  <c:v>41888</c:v>
                </c:pt>
                <c:pt idx="6458">
                  <c:v>41889</c:v>
                </c:pt>
                <c:pt idx="6459">
                  <c:v>41890</c:v>
                </c:pt>
                <c:pt idx="6460">
                  <c:v>41891</c:v>
                </c:pt>
                <c:pt idx="6461">
                  <c:v>41892</c:v>
                </c:pt>
                <c:pt idx="6462">
                  <c:v>41893</c:v>
                </c:pt>
                <c:pt idx="6463">
                  <c:v>41894</c:v>
                </c:pt>
                <c:pt idx="6464">
                  <c:v>41895</c:v>
                </c:pt>
                <c:pt idx="6465">
                  <c:v>41896</c:v>
                </c:pt>
                <c:pt idx="6466">
                  <c:v>41897</c:v>
                </c:pt>
                <c:pt idx="6467">
                  <c:v>41898</c:v>
                </c:pt>
                <c:pt idx="6468">
                  <c:v>41899</c:v>
                </c:pt>
                <c:pt idx="6469">
                  <c:v>41900</c:v>
                </c:pt>
                <c:pt idx="6470">
                  <c:v>41901</c:v>
                </c:pt>
                <c:pt idx="6471">
                  <c:v>41902</c:v>
                </c:pt>
                <c:pt idx="6472">
                  <c:v>41903</c:v>
                </c:pt>
                <c:pt idx="6473">
                  <c:v>41904</c:v>
                </c:pt>
                <c:pt idx="6474">
                  <c:v>41905</c:v>
                </c:pt>
                <c:pt idx="6475">
                  <c:v>41906</c:v>
                </c:pt>
                <c:pt idx="6476">
                  <c:v>41907</c:v>
                </c:pt>
                <c:pt idx="6477">
                  <c:v>41908</c:v>
                </c:pt>
                <c:pt idx="6478">
                  <c:v>41909</c:v>
                </c:pt>
                <c:pt idx="6479">
                  <c:v>41910</c:v>
                </c:pt>
                <c:pt idx="6480">
                  <c:v>41911</c:v>
                </c:pt>
                <c:pt idx="6481">
                  <c:v>41912</c:v>
                </c:pt>
                <c:pt idx="6482">
                  <c:v>41913</c:v>
                </c:pt>
                <c:pt idx="6483">
                  <c:v>41914</c:v>
                </c:pt>
                <c:pt idx="6484">
                  <c:v>41915</c:v>
                </c:pt>
                <c:pt idx="6485">
                  <c:v>41916</c:v>
                </c:pt>
                <c:pt idx="6486">
                  <c:v>41917</c:v>
                </c:pt>
                <c:pt idx="6487">
                  <c:v>41918</c:v>
                </c:pt>
                <c:pt idx="6488">
                  <c:v>41919</c:v>
                </c:pt>
                <c:pt idx="6489">
                  <c:v>41920</c:v>
                </c:pt>
                <c:pt idx="6490">
                  <c:v>41921</c:v>
                </c:pt>
                <c:pt idx="6491">
                  <c:v>41922</c:v>
                </c:pt>
                <c:pt idx="6492">
                  <c:v>41923</c:v>
                </c:pt>
                <c:pt idx="6493">
                  <c:v>41924</c:v>
                </c:pt>
                <c:pt idx="6494">
                  <c:v>41925</c:v>
                </c:pt>
                <c:pt idx="6495">
                  <c:v>41926</c:v>
                </c:pt>
                <c:pt idx="6496">
                  <c:v>41927</c:v>
                </c:pt>
                <c:pt idx="6497">
                  <c:v>41928</c:v>
                </c:pt>
                <c:pt idx="6498">
                  <c:v>41929</c:v>
                </c:pt>
                <c:pt idx="6499">
                  <c:v>41930</c:v>
                </c:pt>
                <c:pt idx="6500">
                  <c:v>41931</c:v>
                </c:pt>
                <c:pt idx="6501">
                  <c:v>41932</c:v>
                </c:pt>
                <c:pt idx="6502">
                  <c:v>41933</c:v>
                </c:pt>
                <c:pt idx="6503">
                  <c:v>41934</c:v>
                </c:pt>
                <c:pt idx="6504">
                  <c:v>41935</c:v>
                </c:pt>
                <c:pt idx="6505">
                  <c:v>41936</c:v>
                </c:pt>
                <c:pt idx="6506">
                  <c:v>41937</c:v>
                </c:pt>
                <c:pt idx="6507">
                  <c:v>41938</c:v>
                </c:pt>
                <c:pt idx="6508">
                  <c:v>41939</c:v>
                </c:pt>
                <c:pt idx="6509">
                  <c:v>41940</c:v>
                </c:pt>
                <c:pt idx="6510">
                  <c:v>41941</c:v>
                </c:pt>
                <c:pt idx="6511">
                  <c:v>41942</c:v>
                </c:pt>
                <c:pt idx="6512">
                  <c:v>41943</c:v>
                </c:pt>
                <c:pt idx="6513">
                  <c:v>41944</c:v>
                </c:pt>
                <c:pt idx="6514">
                  <c:v>41945</c:v>
                </c:pt>
                <c:pt idx="6515">
                  <c:v>41946</c:v>
                </c:pt>
                <c:pt idx="6516">
                  <c:v>41947</c:v>
                </c:pt>
                <c:pt idx="6517">
                  <c:v>41948</c:v>
                </c:pt>
                <c:pt idx="6518">
                  <c:v>41949</c:v>
                </c:pt>
                <c:pt idx="6519">
                  <c:v>41950</c:v>
                </c:pt>
                <c:pt idx="6520">
                  <c:v>41951</c:v>
                </c:pt>
                <c:pt idx="6521">
                  <c:v>41952</c:v>
                </c:pt>
                <c:pt idx="6522">
                  <c:v>41953</c:v>
                </c:pt>
                <c:pt idx="6523">
                  <c:v>41954</c:v>
                </c:pt>
                <c:pt idx="6524">
                  <c:v>41955</c:v>
                </c:pt>
                <c:pt idx="6525">
                  <c:v>41956</c:v>
                </c:pt>
                <c:pt idx="6526">
                  <c:v>41957</c:v>
                </c:pt>
                <c:pt idx="6527">
                  <c:v>41958</c:v>
                </c:pt>
                <c:pt idx="6528">
                  <c:v>41959</c:v>
                </c:pt>
                <c:pt idx="6529">
                  <c:v>41960</c:v>
                </c:pt>
                <c:pt idx="6530">
                  <c:v>41961</c:v>
                </c:pt>
                <c:pt idx="6531">
                  <c:v>41962</c:v>
                </c:pt>
                <c:pt idx="6532">
                  <c:v>41963</c:v>
                </c:pt>
                <c:pt idx="6533">
                  <c:v>41964</c:v>
                </c:pt>
                <c:pt idx="6534">
                  <c:v>41965</c:v>
                </c:pt>
                <c:pt idx="6535">
                  <c:v>41966</c:v>
                </c:pt>
                <c:pt idx="6536">
                  <c:v>41967</c:v>
                </c:pt>
                <c:pt idx="6537">
                  <c:v>41968</c:v>
                </c:pt>
                <c:pt idx="6538">
                  <c:v>41969</c:v>
                </c:pt>
                <c:pt idx="6539">
                  <c:v>41970</c:v>
                </c:pt>
                <c:pt idx="6540">
                  <c:v>41971</c:v>
                </c:pt>
                <c:pt idx="6541">
                  <c:v>41972</c:v>
                </c:pt>
                <c:pt idx="6542">
                  <c:v>41973</c:v>
                </c:pt>
                <c:pt idx="6543">
                  <c:v>41974</c:v>
                </c:pt>
                <c:pt idx="6544">
                  <c:v>41975</c:v>
                </c:pt>
                <c:pt idx="6545">
                  <c:v>41976</c:v>
                </c:pt>
                <c:pt idx="6546">
                  <c:v>41977</c:v>
                </c:pt>
                <c:pt idx="6547">
                  <c:v>41978</c:v>
                </c:pt>
                <c:pt idx="6548">
                  <c:v>41979</c:v>
                </c:pt>
                <c:pt idx="6549">
                  <c:v>41980</c:v>
                </c:pt>
                <c:pt idx="6550">
                  <c:v>41981</c:v>
                </c:pt>
                <c:pt idx="6551">
                  <c:v>41982</c:v>
                </c:pt>
                <c:pt idx="6552">
                  <c:v>41983</c:v>
                </c:pt>
                <c:pt idx="6553">
                  <c:v>41984</c:v>
                </c:pt>
                <c:pt idx="6554">
                  <c:v>41985</c:v>
                </c:pt>
                <c:pt idx="6555">
                  <c:v>41986</c:v>
                </c:pt>
                <c:pt idx="6556">
                  <c:v>41987</c:v>
                </c:pt>
                <c:pt idx="6557">
                  <c:v>41988</c:v>
                </c:pt>
                <c:pt idx="6558">
                  <c:v>41989</c:v>
                </c:pt>
                <c:pt idx="6559">
                  <c:v>41990</c:v>
                </c:pt>
                <c:pt idx="6560">
                  <c:v>41991</c:v>
                </c:pt>
                <c:pt idx="6561">
                  <c:v>41992</c:v>
                </c:pt>
                <c:pt idx="6562">
                  <c:v>41993</c:v>
                </c:pt>
                <c:pt idx="6563">
                  <c:v>41994</c:v>
                </c:pt>
                <c:pt idx="6564">
                  <c:v>41995</c:v>
                </c:pt>
                <c:pt idx="6565">
                  <c:v>41996</c:v>
                </c:pt>
                <c:pt idx="6566">
                  <c:v>41997</c:v>
                </c:pt>
                <c:pt idx="6567">
                  <c:v>41998</c:v>
                </c:pt>
                <c:pt idx="6568">
                  <c:v>41999</c:v>
                </c:pt>
                <c:pt idx="6569">
                  <c:v>42000</c:v>
                </c:pt>
                <c:pt idx="6570">
                  <c:v>42001</c:v>
                </c:pt>
                <c:pt idx="6571">
                  <c:v>42002</c:v>
                </c:pt>
                <c:pt idx="6572">
                  <c:v>42003</c:v>
                </c:pt>
                <c:pt idx="6573">
                  <c:v>42004</c:v>
                </c:pt>
                <c:pt idx="6574">
                  <c:v>42005</c:v>
                </c:pt>
                <c:pt idx="6575">
                  <c:v>42006</c:v>
                </c:pt>
                <c:pt idx="6576">
                  <c:v>42007</c:v>
                </c:pt>
                <c:pt idx="6577">
                  <c:v>42008</c:v>
                </c:pt>
                <c:pt idx="6578">
                  <c:v>42009</c:v>
                </c:pt>
                <c:pt idx="6579">
                  <c:v>42010</c:v>
                </c:pt>
                <c:pt idx="6580">
                  <c:v>42011</c:v>
                </c:pt>
                <c:pt idx="6581">
                  <c:v>42012</c:v>
                </c:pt>
                <c:pt idx="6582">
                  <c:v>42013</c:v>
                </c:pt>
                <c:pt idx="6583">
                  <c:v>42014</c:v>
                </c:pt>
                <c:pt idx="6584">
                  <c:v>42015</c:v>
                </c:pt>
                <c:pt idx="6585">
                  <c:v>42016</c:v>
                </c:pt>
                <c:pt idx="6586">
                  <c:v>42017</c:v>
                </c:pt>
                <c:pt idx="6587">
                  <c:v>42018</c:v>
                </c:pt>
                <c:pt idx="6588">
                  <c:v>42019</c:v>
                </c:pt>
                <c:pt idx="6589">
                  <c:v>42020</c:v>
                </c:pt>
                <c:pt idx="6590">
                  <c:v>42021</c:v>
                </c:pt>
                <c:pt idx="6591">
                  <c:v>42022</c:v>
                </c:pt>
                <c:pt idx="6592">
                  <c:v>42023</c:v>
                </c:pt>
                <c:pt idx="6593">
                  <c:v>42024</c:v>
                </c:pt>
                <c:pt idx="6594">
                  <c:v>42025</c:v>
                </c:pt>
                <c:pt idx="6595">
                  <c:v>42026</c:v>
                </c:pt>
                <c:pt idx="6596">
                  <c:v>42027</c:v>
                </c:pt>
                <c:pt idx="6597">
                  <c:v>42028</c:v>
                </c:pt>
                <c:pt idx="6598">
                  <c:v>42029</c:v>
                </c:pt>
                <c:pt idx="6599">
                  <c:v>42030</c:v>
                </c:pt>
                <c:pt idx="6600">
                  <c:v>42031</c:v>
                </c:pt>
                <c:pt idx="6601">
                  <c:v>42032</c:v>
                </c:pt>
                <c:pt idx="6602">
                  <c:v>42033</c:v>
                </c:pt>
                <c:pt idx="6603">
                  <c:v>42034</c:v>
                </c:pt>
                <c:pt idx="6604">
                  <c:v>42035</c:v>
                </c:pt>
                <c:pt idx="6605">
                  <c:v>42036</c:v>
                </c:pt>
                <c:pt idx="6606">
                  <c:v>42037</c:v>
                </c:pt>
                <c:pt idx="6607">
                  <c:v>42038</c:v>
                </c:pt>
                <c:pt idx="6608">
                  <c:v>42039</c:v>
                </c:pt>
                <c:pt idx="6609">
                  <c:v>42040</c:v>
                </c:pt>
                <c:pt idx="6610">
                  <c:v>42041</c:v>
                </c:pt>
                <c:pt idx="6611">
                  <c:v>42042</c:v>
                </c:pt>
                <c:pt idx="6612">
                  <c:v>42043</c:v>
                </c:pt>
                <c:pt idx="6613">
                  <c:v>42044</c:v>
                </c:pt>
                <c:pt idx="6614">
                  <c:v>42045</c:v>
                </c:pt>
                <c:pt idx="6615">
                  <c:v>42046</c:v>
                </c:pt>
                <c:pt idx="6616">
                  <c:v>42047</c:v>
                </c:pt>
                <c:pt idx="6617">
                  <c:v>42048</c:v>
                </c:pt>
                <c:pt idx="6618">
                  <c:v>42049</c:v>
                </c:pt>
                <c:pt idx="6619">
                  <c:v>42050</c:v>
                </c:pt>
                <c:pt idx="6620">
                  <c:v>42051</c:v>
                </c:pt>
                <c:pt idx="6621">
                  <c:v>42052</c:v>
                </c:pt>
                <c:pt idx="6622">
                  <c:v>42053</c:v>
                </c:pt>
                <c:pt idx="6623">
                  <c:v>42054</c:v>
                </c:pt>
                <c:pt idx="6624">
                  <c:v>42055</c:v>
                </c:pt>
                <c:pt idx="6625">
                  <c:v>42056</c:v>
                </c:pt>
                <c:pt idx="6626">
                  <c:v>42057</c:v>
                </c:pt>
                <c:pt idx="6627">
                  <c:v>42058</c:v>
                </c:pt>
                <c:pt idx="6628">
                  <c:v>42059</c:v>
                </c:pt>
                <c:pt idx="6629">
                  <c:v>42060</c:v>
                </c:pt>
                <c:pt idx="6630">
                  <c:v>42061</c:v>
                </c:pt>
                <c:pt idx="6631">
                  <c:v>42062</c:v>
                </c:pt>
                <c:pt idx="6632">
                  <c:v>42063</c:v>
                </c:pt>
                <c:pt idx="6633">
                  <c:v>42064</c:v>
                </c:pt>
                <c:pt idx="6634">
                  <c:v>42065</c:v>
                </c:pt>
                <c:pt idx="6635">
                  <c:v>42066</c:v>
                </c:pt>
                <c:pt idx="6636">
                  <c:v>42067</c:v>
                </c:pt>
                <c:pt idx="6637">
                  <c:v>42068</c:v>
                </c:pt>
                <c:pt idx="6638">
                  <c:v>42069</c:v>
                </c:pt>
                <c:pt idx="6639">
                  <c:v>42070</c:v>
                </c:pt>
                <c:pt idx="6640">
                  <c:v>42071</c:v>
                </c:pt>
                <c:pt idx="6641">
                  <c:v>42072</c:v>
                </c:pt>
                <c:pt idx="6642">
                  <c:v>42073</c:v>
                </c:pt>
                <c:pt idx="6643">
                  <c:v>42074</c:v>
                </c:pt>
                <c:pt idx="6644">
                  <c:v>42075</c:v>
                </c:pt>
                <c:pt idx="6645">
                  <c:v>42076</c:v>
                </c:pt>
                <c:pt idx="6646">
                  <c:v>42077</c:v>
                </c:pt>
                <c:pt idx="6647">
                  <c:v>42078</c:v>
                </c:pt>
                <c:pt idx="6648">
                  <c:v>42079</c:v>
                </c:pt>
                <c:pt idx="6649">
                  <c:v>42080</c:v>
                </c:pt>
                <c:pt idx="6650">
                  <c:v>42081</c:v>
                </c:pt>
                <c:pt idx="6651">
                  <c:v>42082</c:v>
                </c:pt>
                <c:pt idx="6652">
                  <c:v>42083</c:v>
                </c:pt>
                <c:pt idx="6653">
                  <c:v>42084</c:v>
                </c:pt>
                <c:pt idx="6654">
                  <c:v>42085</c:v>
                </c:pt>
                <c:pt idx="6655">
                  <c:v>42086</c:v>
                </c:pt>
                <c:pt idx="6656">
                  <c:v>42087</c:v>
                </c:pt>
                <c:pt idx="6657">
                  <c:v>42088</c:v>
                </c:pt>
                <c:pt idx="6658">
                  <c:v>42089</c:v>
                </c:pt>
                <c:pt idx="6659">
                  <c:v>42090</c:v>
                </c:pt>
                <c:pt idx="6660">
                  <c:v>42091</c:v>
                </c:pt>
                <c:pt idx="6661">
                  <c:v>42092</c:v>
                </c:pt>
                <c:pt idx="6662">
                  <c:v>42093</c:v>
                </c:pt>
                <c:pt idx="6663">
                  <c:v>42094</c:v>
                </c:pt>
                <c:pt idx="6664">
                  <c:v>42095</c:v>
                </c:pt>
                <c:pt idx="6665">
                  <c:v>42096</c:v>
                </c:pt>
                <c:pt idx="6666">
                  <c:v>42097</c:v>
                </c:pt>
                <c:pt idx="6667">
                  <c:v>42098</c:v>
                </c:pt>
                <c:pt idx="6668">
                  <c:v>42099</c:v>
                </c:pt>
                <c:pt idx="6669">
                  <c:v>42100</c:v>
                </c:pt>
                <c:pt idx="6670">
                  <c:v>42101</c:v>
                </c:pt>
                <c:pt idx="6671">
                  <c:v>42102</c:v>
                </c:pt>
                <c:pt idx="6672">
                  <c:v>42103</c:v>
                </c:pt>
                <c:pt idx="6673">
                  <c:v>42104</c:v>
                </c:pt>
                <c:pt idx="6674">
                  <c:v>42105</c:v>
                </c:pt>
                <c:pt idx="6675">
                  <c:v>42106</c:v>
                </c:pt>
                <c:pt idx="6676">
                  <c:v>42107</c:v>
                </c:pt>
                <c:pt idx="6677">
                  <c:v>42108</c:v>
                </c:pt>
                <c:pt idx="6678">
                  <c:v>42109</c:v>
                </c:pt>
                <c:pt idx="6679">
                  <c:v>42110</c:v>
                </c:pt>
                <c:pt idx="6680">
                  <c:v>42111</c:v>
                </c:pt>
                <c:pt idx="6681">
                  <c:v>42112</c:v>
                </c:pt>
                <c:pt idx="6682">
                  <c:v>42113</c:v>
                </c:pt>
                <c:pt idx="6683">
                  <c:v>42114</c:v>
                </c:pt>
                <c:pt idx="6684">
                  <c:v>42115</c:v>
                </c:pt>
                <c:pt idx="6685">
                  <c:v>42116</c:v>
                </c:pt>
                <c:pt idx="6686">
                  <c:v>42117</c:v>
                </c:pt>
                <c:pt idx="6687">
                  <c:v>42118</c:v>
                </c:pt>
                <c:pt idx="6688">
                  <c:v>42119</c:v>
                </c:pt>
                <c:pt idx="6689">
                  <c:v>42120</c:v>
                </c:pt>
                <c:pt idx="6690">
                  <c:v>42121</c:v>
                </c:pt>
                <c:pt idx="6691">
                  <c:v>42122</c:v>
                </c:pt>
                <c:pt idx="6692">
                  <c:v>42123</c:v>
                </c:pt>
                <c:pt idx="6693">
                  <c:v>42124</c:v>
                </c:pt>
                <c:pt idx="6694">
                  <c:v>42125</c:v>
                </c:pt>
                <c:pt idx="6695">
                  <c:v>42126</c:v>
                </c:pt>
                <c:pt idx="6696">
                  <c:v>42127</c:v>
                </c:pt>
                <c:pt idx="6697">
                  <c:v>42128</c:v>
                </c:pt>
                <c:pt idx="6698">
                  <c:v>42129</c:v>
                </c:pt>
                <c:pt idx="6699">
                  <c:v>42130</c:v>
                </c:pt>
                <c:pt idx="6700">
                  <c:v>42131</c:v>
                </c:pt>
                <c:pt idx="6701">
                  <c:v>42132</c:v>
                </c:pt>
                <c:pt idx="6702">
                  <c:v>42133</c:v>
                </c:pt>
                <c:pt idx="6703">
                  <c:v>42134</c:v>
                </c:pt>
                <c:pt idx="6704">
                  <c:v>42135</c:v>
                </c:pt>
                <c:pt idx="6705">
                  <c:v>42136</c:v>
                </c:pt>
                <c:pt idx="6706">
                  <c:v>42137</c:v>
                </c:pt>
                <c:pt idx="6707">
                  <c:v>42138</c:v>
                </c:pt>
                <c:pt idx="6708">
                  <c:v>42139</c:v>
                </c:pt>
                <c:pt idx="6709">
                  <c:v>42140</c:v>
                </c:pt>
                <c:pt idx="6710">
                  <c:v>42141</c:v>
                </c:pt>
                <c:pt idx="6711">
                  <c:v>42142</c:v>
                </c:pt>
                <c:pt idx="6712">
                  <c:v>42143</c:v>
                </c:pt>
                <c:pt idx="6713">
                  <c:v>42144</c:v>
                </c:pt>
                <c:pt idx="6714">
                  <c:v>42145</c:v>
                </c:pt>
                <c:pt idx="6715">
                  <c:v>42146</c:v>
                </c:pt>
                <c:pt idx="6716">
                  <c:v>42147</c:v>
                </c:pt>
                <c:pt idx="6717">
                  <c:v>42148</c:v>
                </c:pt>
                <c:pt idx="6718">
                  <c:v>42149</c:v>
                </c:pt>
                <c:pt idx="6719">
                  <c:v>42150</c:v>
                </c:pt>
                <c:pt idx="6720">
                  <c:v>42151</c:v>
                </c:pt>
                <c:pt idx="6721">
                  <c:v>42152</c:v>
                </c:pt>
                <c:pt idx="6722">
                  <c:v>42153</c:v>
                </c:pt>
                <c:pt idx="6723">
                  <c:v>42154</c:v>
                </c:pt>
                <c:pt idx="6724">
                  <c:v>42155</c:v>
                </c:pt>
                <c:pt idx="6725">
                  <c:v>42156</c:v>
                </c:pt>
                <c:pt idx="6726">
                  <c:v>42157</c:v>
                </c:pt>
                <c:pt idx="6727">
                  <c:v>42158</c:v>
                </c:pt>
                <c:pt idx="6728">
                  <c:v>42159</c:v>
                </c:pt>
                <c:pt idx="6729">
                  <c:v>42160</c:v>
                </c:pt>
                <c:pt idx="6730">
                  <c:v>42161</c:v>
                </c:pt>
                <c:pt idx="6731">
                  <c:v>42162</c:v>
                </c:pt>
                <c:pt idx="6732">
                  <c:v>42163</c:v>
                </c:pt>
                <c:pt idx="6733">
                  <c:v>42164</c:v>
                </c:pt>
                <c:pt idx="6734">
                  <c:v>42165</c:v>
                </c:pt>
                <c:pt idx="6735">
                  <c:v>42166</c:v>
                </c:pt>
                <c:pt idx="6736">
                  <c:v>42167</c:v>
                </c:pt>
                <c:pt idx="6737">
                  <c:v>42168</c:v>
                </c:pt>
                <c:pt idx="6738">
                  <c:v>42169</c:v>
                </c:pt>
                <c:pt idx="6739">
                  <c:v>42170</c:v>
                </c:pt>
                <c:pt idx="6740">
                  <c:v>42171</c:v>
                </c:pt>
                <c:pt idx="6741">
                  <c:v>42172</c:v>
                </c:pt>
                <c:pt idx="6742">
                  <c:v>42173</c:v>
                </c:pt>
                <c:pt idx="6743">
                  <c:v>42174</c:v>
                </c:pt>
                <c:pt idx="6744">
                  <c:v>42175</c:v>
                </c:pt>
                <c:pt idx="6745">
                  <c:v>42176</c:v>
                </c:pt>
                <c:pt idx="6746">
                  <c:v>42177</c:v>
                </c:pt>
                <c:pt idx="6747">
                  <c:v>42178</c:v>
                </c:pt>
                <c:pt idx="6748">
                  <c:v>42179</c:v>
                </c:pt>
                <c:pt idx="6749">
                  <c:v>42180</c:v>
                </c:pt>
                <c:pt idx="6750">
                  <c:v>42181</c:v>
                </c:pt>
                <c:pt idx="6751">
                  <c:v>42182</c:v>
                </c:pt>
                <c:pt idx="6752">
                  <c:v>42183</c:v>
                </c:pt>
                <c:pt idx="6753">
                  <c:v>42184</c:v>
                </c:pt>
                <c:pt idx="6754">
                  <c:v>42185</c:v>
                </c:pt>
                <c:pt idx="6755">
                  <c:v>42186</c:v>
                </c:pt>
                <c:pt idx="6756">
                  <c:v>42187</c:v>
                </c:pt>
                <c:pt idx="6757">
                  <c:v>42188</c:v>
                </c:pt>
                <c:pt idx="6758">
                  <c:v>42189</c:v>
                </c:pt>
                <c:pt idx="6759">
                  <c:v>42190</c:v>
                </c:pt>
                <c:pt idx="6760">
                  <c:v>42191</c:v>
                </c:pt>
                <c:pt idx="6761">
                  <c:v>42192</c:v>
                </c:pt>
                <c:pt idx="6762">
                  <c:v>42193</c:v>
                </c:pt>
                <c:pt idx="6763">
                  <c:v>42194</c:v>
                </c:pt>
                <c:pt idx="6764">
                  <c:v>42195</c:v>
                </c:pt>
                <c:pt idx="6765">
                  <c:v>42196</c:v>
                </c:pt>
                <c:pt idx="6766">
                  <c:v>42197</c:v>
                </c:pt>
                <c:pt idx="6767">
                  <c:v>42198</c:v>
                </c:pt>
                <c:pt idx="6768">
                  <c:v>42199</c:v>
                </c:pt>
                <c:pt idx="6769">
                  <c:v>42200</c:v>
                </c:pt>
                <c:pt idx="6770">
                  <c:v>42201</c:v>
                </c:pt>
                <c:pt idx="6771">
                  <c:v>42202</c:v>
                </c:pt>
                <c:pt idx="6772">
                  <c:v>42203</c:v>
                </c:pt>
                <c:pt idx="6773">
                  <c:v>42204</c:v>
                </c:pt>
                <c:pt idx="6774">
                  <c:v>42205</c:v>
                </c:pt>
                <c:pt idx="6775">
                  <c:v>42206</c:v>
                </c:pt>
                <c:pt idx="6776">
                  <c:v>42207</c:v>
                </c:pt>
                <c:pt idx="6777">
                  <c:v>42208</c:v>
                </c:pt>
                <c:pt idx="6778">
                  <c:v>42209</c:v>
                </c:pt>
                <c:pt idx="6779">
                  <c:v>42210</c:v>
                </c:pt>
                <c:pt idx="6780">
                  <c:v>42211</c:v>
                </c:pt>
                <c:pt idx="6781">
                  <c:v>42212</c:v>
                </c:pt>
                <c:pt idx="6782">
                  <c:v>42213</c:v>
                </c:pt>
                <c:pt idx="6783">
                  <c:v>42214</c:v>
                </c:pt>
                <c:pt idx="6784">
                  <c:v>42215</c:v>
                </c:pt>
                <c:pt idx="6785">
                  <c:v>42216</c:v>
                </c:pt>
                <c:pt idx="6786">
                  <c:v>42217</c:v>
                </c:pt>
                <c:pt idx="6787">
                  <c:v>42218</c:v>
                </c:pt>
                <c:pt idx="6788">
                  <c:v>42219</c:v>
                </c:pt>
                <c:pt idx="6789">
                  <c:v>42220</c:v>
                </c:pt>
                <c:pt idx="6790">
                  <c:v>42221</c:v>
                </c:pt>
                <c:pt idx="6791">
                  <c:v>42222</c:v>
                </c:pt>
                <c:pt idx="6792">
                  <c:v>42223</c:v>
                </c:pt>
                <c:pt idx="6793">
                  <c:v>42224</c:v>
                </c:pt>
                <c:pt idx="6794">
                  <c:v>42225</c:v>
                </c:pt>
                <c:pt idx="6795">
                  <c:v>42226</c:v>
                </c:pt>
                <c:pt idx="6796">
                  <c:v>42227</c:v>
                </c:pt>
                <c:pt idx="6797">
                  <c:v>42228</c:v>
                </c:pt>
                <c:pt idx="6798">
                  <c:v>42229</c:v>
                </c:pt>
                <c:pt idx="6799">
                  <c:v>42230</c:v>
                </c:pt>
                <c:pt idx="6800">
                  <c:v>42231</c:v>
                </c:pt>
                <c:pt idx="6801">
                  <c:v>42232</c:v>
                </c:pt>
                <c:pt idx="6802">
                  <c:v>42233</c:v>
                </c:pt>
                <c:pt idx="6803">
                  <c:v>42234</c:v>
                </c:pt>
                <c:pt idx="6804">
                  <c:v>42235</c:v>
                </c:pt>
                <c:pt idx="6805">
                  <c:v>42236</c:v>
                </c:pt>
                <c:pt idx="6806">
                  <c:v>42237</c:v>
                </c:pt>
                <c:pt idx="6807">
                  <c:v>42238</c:v>
                </c:pt>
                <c:pt idx="6808">
                  <c:v>42239</c:v>
                </c:pt>
                <c:pt idx="6809">
                  <c:v>42240</c:v>
                </c:pt>
                <c:pt idx="6810">
                  <c:v>42241</c:v>
                </c:pt>
                <c:pt idx="6811">
                  <c:v>42242</c:v>
                </c:pt>
                <c:pt idx="6812">
                  <c:v>42243</c:v>
                </c:pt>
                <c:pt idx="6813">
                  <c:v>42244</c:v>
                </c:pt>
                <c:pt idx="6814">
                  <c:v>42245</c:v>
                </c:pt>
                <c:pt idx="6815">
                  <c:v>42246</c:v>
                </c:pt>
                <c:pt idx="6816">
                  <c:v>42247</c:v>
                </c:pt>
                <c:pt idx="6817">
                  <c:v>42248</c:v>
                </c:pt>
                <c:pt idx="6818">
                  <c:v>42249</c:v>
                </c:pt>
                <c:pt idx="6819">
                  <c:v>42250</c:v>
                </c:pt>
                <c:pt idx="6820">
                  <c:v>42251</c:v>
                </c:pt>
                <c:pt idx="6821">
                  <c:v>42252</c:v>
                </c:pt>
                <c:pt idx="6822">
                  <c:v>42253</c:v>
                </c:pt>
                <c:pt idx="6823">
                  <c:v>42254</c:v>
                </c:pt>
                <c:pt idx="6824">
                  <c:v>42255</c:v>
                </c:pt>
                <c:pt idx="6825">
                  <c:v>42256</c:v>
                </c:pt>
                <c:pt idx="6826">
                  <c:v>42257</c:v>
                </c:pt>
                <c:pt idx="6827">
                  <c:v>42258</c:v>
                </c:pt>
                <c:pt idx="6828">
                  <c:v>42259</c:v>
                </c:pt>
                <c:pt idx="6829">
                  <c:v>42260</c:v>
                </c:pt>
                <c:pt idx="6830">
                  <c:v>42261</c:v>
                </c:pt>
                <c:pt idx="6831">
                  <c:v>42262</c:v>
                </c:pt>
                <c:pt idx="6832">
                  <c:v>42263</c:v>
                </c:pt>
                <c:pt idx="6833">
                  <c:v>42264</c:v>
                </c:pt>
                <c:pt idx="6834">
                  <c:v>42265</c:v>
                </c:pt>
                <c:pt idx="6835">
                  <c:v>42266</c:v>
                </c:pt>
                <c:pt idx="6836">
                  <c:v>42267</c:v>
                </c:pt>
                <c:pt idx="6837">
                  <c:v>42268</c:v>
                </c:pt>
                <c:pt idx="6838">
                  <c:v>42269</c:v>
                </c:pt>
                <c:pt idx="6839">
                  <c:v>42270</c:v>
                </c:pt>
                <c:pt idx="6840">
                  <c:v>42271</c:v>
                </c:pt>
                <c:pt idx="6841">
                  <c:v>42272</c:v>
                </c:pt>
                <c:pt idx="6842">
                  <c:v>42273</c:v>
                </c:pt>
                <c:pt idx="6843">
                  <c:v>42274</c:v>
                </c:pt>
                <c:pt idx="6844">
                  <c:v>42275</c:v>
                </c:pt>
                <c:pt idx="6845">
                  <c:v>42276</c:v>
                </c:pt>
                <c:pt idx="6846">
                  <c:v>42277</c:v>
                </c:pt>
                <c:pt idx="6847">
                  <c:v>42278</c:v>
                </c:pt>
                <c:pt idx="6848">
                  <c:v>42279</c:v>
                </c:pt>
                <c:pt idx="6849">
                  <c:v>42280</c:v>
                </c:pt>
                <c:pt idx="6850">
                  <c:v>42281</c:v>
                </c:pt>
                <c:pt idx="6851">
                  <c:v>42282</c:v>
                </c:pt>
                <c:pt idx="6852">
                  <c:v>42283</c:v>
                </c:pt>
                <c:pt idx="6853">
                  <c:v>42284</c:v>
                </c:pt>
                <c:pt idx="6854">
                  <c:v>42285</c:v>
                </c:pt>
                <c:pt idx="6855">
                  <c:v>42286</c:v>
                </c:pt>
                <c:pt idx="6856">
                  <c:v>42287</c:v>
                </c:pt>
                <c:pt idx="6857">
                  <c:v>42288</c:v>
                </c:pt>
                <c:pt idx="6858">
                  <c:v>42289</c:v>
                </c:pt>
                <c:pt idx="6859">
                  <c:v>42290</c:v>
                </c:pt>
                <c:pt idx="6860">
                  <c:v>42291</c:v>
                </c:pt>
                <c:pt idx="6861">
                  <c:v>42292</c:v>
                </c:pt>
                <c:pt idx="6862">
                  <c:v>42293</c:v>
                </c:pt>
                <c:pt idx="6863">
                  <c:v>42294</c:v>
                </c:pt>
                <c:pt idx="6864">
                  <c:v>42295</c:v>
                </c:pt>
                <c:pt idx="6865">
                  <c:v>42296</c:v>
                </c:pt>
                <c:pt idx="6866">
                  <c:v>42297</c:v>
                </c:pt>
                <c:pt idx="6867">
                  <c:v>42298</c:v>
                </c:pt>
                <c:pt idx="6868">
                  <c:v>42299</c:v>
                </c:pt>
                <c:pt idx="6869">
                  <c:v>42300</c:v>
                </c:pt>
                <c:pt idx="6870">
                  <c:v>42301</c:v>
                </c:pt>
                <c:pt idx="6871">
                  <c:v>42302</c:v>
                </c:pt>
                <c:pt idx="6872">
                  <c:v>42303</c:v>
                </c:pt>
                <c:pt idx="6873">
                  <c:v>42304</c:v>
                </c:pt>
                <c:pt idx="6874">
                  <c:v>42305</c:v>
                </c:pt>
                <c:pt idx="6875">
                  <c:v>42306</c:v>
                </c:pt>
                <c:pt idx="6876">
                  <c:v>42307</c:v>
                </c:pt>
                <c:pt idx="6877">
                  <c:v>42308</c:v>
                </c:pt>
                <c:pt idx="6878">
                  <c:v>42309</c:v>
                </c:pt>
                <c:pt idx="6879">
                  <c:v>42310</c:v>
                </c:pt>
                <c:pt idx="6880">
                  <c:v>42311</c:v>
                </c:pt>
                <c:pt idx="6881">
                  <c:v>42312</c:v>
                </c:pt>
                <c:pt idx="6882">
                  <c:v>42313</c:v>
                </c:pt>
                <c:pt idx="6883">
                  <c:v>42314</c:v>
                </c:pt>
                <c:pt idx="6884">
                  <c:v>42315</c:v>
                </c:pt>
                <c:pt idx="6885">
                  <c:v>42316</c:v>
                </c:pt>
                <c:pt idx="6886">
                  <c:v>42317</c:v>
                </c:pt>
                <c:pt idx="6887">
                  <c:v>42318</c:v>
                </c:pt>
                <c:pt idx="6888">
                  <c:v>42319</c:v>
                </c:pt>
                <c:pt idx="6889">
                  <c:v>42320</c:v>
                </c:pt>
                <c:pt idx="6890">
                  <c:v>42321</c:v>
                </c:pt>
                <c:pt idx="6891">
                  <c:v>42322</c:v>
                </c:pt>
                <c:pt idx="6892">
                  <c:v>42323</c:v>
                </c:pt>
                <c:pt idx="6893">
                  <c:v>42324</c:v>
                </c:pt>
                <c:pt idx="6894">
                  <c:v>42325</c:v>
                </c:pt>
                <c:pt idx="6895">
                  <c:v>42326</c:v>
                </c:pt>
                <c:pt idx="6896">
                  <c:v>42327</c:v>
                </c:pt>
                <c:pt idx="6897">
                  <c:v>42328</c:v>
                </c:pt>
                <c:pt idx="6898">
                  <c:v>42329</c:v>
                </c:pt>
                <c:pt idx="6899">
                  <c:v>42330</c:v>
                </c:pt>
                <c:pt idx="6900">
                  <c:v>42331</c:v>
                </c:pt>
                <c:pt idx="6901">
                  <c:v>42332</c:v>
                </c:pt>
                <c:pt idx="6902">
                  <c:v>42333</c:v>
                </c:pt>
                <c:pt idx="6903">
                  <c:v>42334</c:v>
                </c:pt>
                <c:pt idx="6904">
                  <c:v>42335</c:v>
                </c:pt>
                <c:pt idx="6905">
                  <c:v>42336</c:v>
                </c:pt>
                <c:pt idx="6906">
                  <c:v>42337</c:v>
                </c:pt>
                <c:pt idx="6907">
                  <c:v>42338</c:v>
                </c:pt>
                <c:pt idx="6908">
                  <c:v>42339</c:v>
                </c:pt>
                <c:pt idx="6909">
                  <c:v>42340</c:v>
                </c:pt>
                <c:pt idx="6910">
                  <c:v>42341</c:v>
                </c:pt>
                <c:pt idx="6911">
                  <c:v>42342</c:v>
                </c:pt>
                <c:pt idx="6912">
                  <c:v>42343</c:v>
                </c:pt>
                <c:pt idx="6913">
                  <c:v>42344</c:v>
                </c:pt>
                <c:pt idx="6914">
                  <c:v>42345</c:v>
                </c:pt>
                <c:pt idx="6915">
                  <c:v>42346</c:v>
                </c:pt>
                <c:pt idx="6916">
                  <c:v>42347</c:v>
                </c:pt>
                <c:pt idx="6917">
                  <c:v>42348</c:v>
                </c:pt>
                <c:pt idx="6918">
                  <c:v>42349</c:v>
                </c:pt>
                <c:pt idx="6919">
                  <c:v>42350</c:v>
                </c:pt>
                <c:pt idx="6920">
                  <c:v>42351</c:v>
                </c:pt>
                <c:pt idx="6921">
                  <c:v>42352</c:v>
                </c:pt>
                <c:pt idx="6922">
                  <c:v>42353</c:v>
                </c:pt>
                <c:pt idx="6923">
                  <c:v>42354</c:v>
                </c:pt>
                <c:pt idx="6924">
                  <c:v>42355</c:v>
                </c:pt>
                <c:pt idx="6925">
                  <c:v>42356</c:v>
                </c:pt>
                <c:pt idx="6926">
                  <c:v>42357</c:v>
                </c:pt>
                <c:pt idx="6927">
                  <c:v>42358</c:v>
                </c:pt>
                <c:pt idx="6928">
                  <c:v>42359</c:v>
                </c:pt>
                <c:pt idx="6929">
                  <c:v>42360</c:v>
                </c:pt>
                <c:pt idx="6930">
                  <c:v>42361</c:v>
                </c:pt>
                <c:pt idx="6931">
                  <c:v>42362</c:v>
                </c:pt>
                <c:pt idx="6932">
                  <c:v>42363</c:v>
                </c:pt>
                <c:pt idx="6933">
                  <c:v>42364</c:v>
                </c:pt>
                <c:pt idx="6934">
                  <c:v>42365</c:v>
                </c:pt>
                <c:pt idx="6935">
                  <c:v>42366</c:v>
                </c:pt>
                <c:pt idx="6936">
                  <c:v>42367</c:v>
                </c:pt>
                <c:pt idx="6937">
                  <c:v>42368</c:v>
                </c:pt>
                <c:pt idx="6938">
                  <c:v>42369</c:v>
                </c:pt>
                <c:pt idx="6939">
                  <c:v>42370</c:v>
                </c:pt>
                <c:pt idx="6940">
                  <c:v>42371</c:v>
                </c:pt>
                <c:pt idx="6941">
                  <c:v>42372</c:v>
                </c:pt>
                <c:pt idx="6942">
                  <c:v>42373</c:v>
                </c:pt>
                <c:pt idx="6943">
                  <c:v>42374</c:v>
                </c:pt>
                <c:pt idx="6944">
                  <c:v>42375</c:v>
                </c:pt>
                <c:pt idx="6945">
                  <c:v>42376</c:v>
                </c:pt>
                <c:pt idx="6946">
                  <c:v>42377</c:v>
                </c:pt>
                <c:pt idx="6947">
                  <c:v>42378</c:v>
                </c:pt>
                <c:pt idx="6948">
                  <c:v>42379</c:v>
                </c:pt>
                <c:pt idx="6949">
                  <c:v>42380</c:v>
                </c:pt>
                <c:pt idx="6950">
                  <c:v>42381</c:v>
                </c:pt>
                <c:pt idx="6951">
                  <c:v>42382</c:v>
                </c:pt>
                <c:pt idx="6952">
                  <c:v>42383</c:v>
                </c:pt>
                <c:pt idx="6953">
                  <c:v>42384</c:v>
                </c:pt>
                <c:pt idx="6954">
                  <c:v>42385</c:v>
                </c:pt>
                <c:pt idx="6955">
                  <c:v>42386</c:v>
                </c:pt>
                <c:pt idx="6956">
                  <c:v>42387</c:v>
                </c:pt>
                <c:pt idx="6957">
                  <c:v>42388</c:v>
                </c:pt>
                <c:pt idx="6958">
                  <c:v>42389</c:v>
                </c:pt>
                <c:pt idx="6959">
                  <c:v>42390</c:v>
                </c:pt>
                <c:pt idx="6960">
                  <c:v>42391</c:v>
                </c:pt>
                <c:pt idx="6961">
                  <c:v>42392</c:v>
                </c:pt>
                <c:pt idx="6962">
                  <c:v>42393</c:v>
                </c:pt>
                <c:pt idx="6963">
                  <c:v>42394</c:v>
                </c:pt>
                <c:pt idx="6964">
                  <c:v>42395</c:v>
                </c:pt>
                <c:pt idx="6965">
                  <c:v>42396</c:v>
                </c:pt>
                <c:pt idx="6966">
                  <c:v>42397</c:v>
                </c:pt>
                <c:pt idx="6967">
                  <c:v>42398</c:v>
                </c:pt>
                <c:pt idx="6968">
                  <c:v>42399</c:v>
                </c:pt>
                <c:pt idx="6969">
                  <c:v>42400</c:v>
                </c:pt>
                <c:pt idx="6970">
                  <c:v>42401</c:v>
                </c:pt>
                <c:pt idx="6971">
                  <c:v>42402</c:v>
                </c:pt>
                <c:pt idx="6972">
                  <c:v>42403</c:v>
                </c:pt>
                <c:pt idx="6973">
                  <c:v>42404</c:v>
                </c:pt>
                <c:pt idx="6974">
                  <c:v>42405</c:v>
                </c:pt>
                <c:pt idx="6975">
                  <c:v>42406</c:v>
                </c:pt>
                <c:pt idx="6976">
                  <c:v>42407</c:v>
                </c:pt>
                <c:pt idx="6977">
                  <c:v>42408</c:v>
                </c:pt>
                <c:pt idx="6978">
                  <c:v>42409</c:v>
                </c:pt>
                <c:pt idx="6979">
                  <c:v>42410</c:v>
                </c:pt>
                <c:pt idx="6980">
                  <c:v>42411</c:v>
                </c:pt>
                <c:pt idx="6981">
                  <c:v>42412</c:v>
                </c:pt>
                <c:pt idx="6982">
                  <c:v>42413</c:v>
                </c:pt>
                <c:pt idx="6983">
                  <c:v>42414</c:v>
                </c:pt>
                <c:pt idx="6984">
                  <c:v>42415</c:v>
                </c:pt>
                <c:pt idx="6985">
                  <c:v>42416</c:v>
                </c:pt>
                <c:pt idx="6986">
                  <c:v>42417</c:v>
                </c:pt>
                <c:pt idx="6987">
                  <c:v>42418</c:v>
                </c:pt>
                <c:pt idx="6988">
                  <c:v>42419</c:v>
                </c:pt>
                <c:pt idx="6989">
                  <c:v>42420</c:v>
                </c:pt>
                <c:pt idx="6990">
                  <c:v>42421</c:v>
                </c:pt>
                <c:pt idx="6991">
                  <c:v>42422</c:v>
                </c:pt>
                <c:pt idx="6992">
                  <c:v>42423</c:v>
                </c:pt>
                <c:pt idx="6993">
                  <c:v>42424</c:v>
                </c:pt>
                <c:pt idx="6994">
                  <c:v>42425</c:v>
                </c:pt>
                <c:pt idx="6995">
                  <c:v>42426</c:v>
                </c:pt>
                <c:pt idx="6996">
                  <c:v>42427</c:v>
                </c:pt>
                <c:pt idx="6997">
                  <c:v>42428</c:v>
                </c:pt>
                <c:pt idx="6998">
                  <c:v>42429</c:v>
                </c:pt>
                <c:pt idx="6999">
                  <c:v>42430</c:v>
                </c:pt>
                <c:pt idx="7000">
                  <c:v>42431</c:v>
                </c:pt>
                <c:pt idx="7001">
                  <c:v>42432</c:v>
                </c:pt>
                <c:pt idx="7002">
                  <c:v>42433</c:v>
                </c:pt>
                <c:pt idx="7003">
                  <c:v>42434</c:v>
                </c:pt>
                <c:pt idx="7004">
                  <c:v>42435</c:v>
                </c:pt>
                <c:pt idx="7005">
                  <c:v>42436</c:v>
                </c:pt>
                <c:pt idx="7006">
                  <c:v>42437</c:v>
                </c:pt>
                <c:pt idx="7007">
                  <c:v>42438</c:v>
                </c:pt>
                <c:pt idx="7008">
                  <c:v>42439</c:v>
                </c:pt>
                <c:pt idx="7009">
                  <c:v>42440</c:v>
                </c:pt>
                <c:pt idx="7010">
                  <c:v>42441</c:v>
                </c:pt>
                <c:pt idx="7011">
                  <c:v>42442</c:v>
                </c:pt>
                <c:pt idx="7012">
                  <c:v>42443</c:v>
                </c:pt>
                <c:pt idx="7013">
                  <c:v>42444</c:v>
                </c:pt>
                <c:pt idx="7014">
                  <c:v>42445</c:v>
                </c:pt>
                <c:pt idx="7015">
                  <c:v>42446</c:v>
                </c:pt>
                <c:pt idx="7016">
                  <c:v>42447</c:v>
                </c:pt>
                <c:pt idx="7017">
                  <c:v>42448</c:v>
                </c:pt>
                <c:pt idx="7018">
                  <c:v>42449</c:v>
                </c:pt>
                <c:pt idx="7019">
                  <c:v>42450</c:v>
                </c:pt>
                <c:pt idx="7020">
                  <c:v>42451</c:v>
                </c:pt>
                <c:pt idx="7021">
                  <c:v>42452</c:v>
                </c:pt>
                <c:pt idx="7022">
                  <c:v>42453</c:v>
                </c:pt>
                <c:pt idx="7023">
                  <c:v>42454</c:v>
                </c:pt>
                <c:pt idx="7024">
                  <c:v>42455</c:v>
                </c:pt>
                <c:pt idx="7025">
                  <c:v>42456</c:v>
                </c:pt>
                <c:pt idx="7026">
                  <c:v>42457</c:v>
                </c:pt>
                <c:pt idx="7027">
                  <c:v>42458</c:v>
                </c:pt>
                <c:pt idx="7028">
                  <c:v>42459</c:v>
                </c:pt>
                <c:pt idx="7029">
                  <c:v>42460</c:v>
                </c:pt>
                <c:pt idx="7030">
                  <c:v>42461</c:v>
                </c:pt>
                <c:pt idx="7031">
                  <c:v>42462</c:v>
                </c:pt>
                <c:pt idx="7032">
                  <c:v>42463</c:v>
                </c:pt>
                <c:pt idx="7033">
                  <c:v>42464</c:v>
                </c:pt>
                <c:pt idx="7034">
                  <c:v>42465</c:v>
                </c:pt>
                <c:pt idx="7035">
                  <c:v>42466</c:v>
                </c:pt>
                <c:pt idx="7036">
                  <c:v>42467</c:v>
                </c:pt>
                <c:pt idx="7037">
                  <c:v>42468</c:v>
                </c:pt>
                <c:pt idx="7038">
                  <c:v>42469</c:v>
                </c:pt>
                <c:pt idx="7039">
                  <c:v>42470</c:v>
                </c:pt>
                <c:pt idx="7040">
                  <c:v>42471</c:v>
                </c:pt>
                <c:pt idx="7041">
                  <c:v>42472</c:v>
                </c:pt>
                <c:pt idx="7042">
                  <c:v>42473</c:v>
                </c:pt>
                <c:pt idx="7043">
                  <c:v>42474</c:v>
                </c:pt>
                <c:pt idx="7044">
                  <c:v>42475</c:v>
                </c:pt>
                <c:pt idx="7045">
                  <c:v>42476</c:v>
                </c:pt>
                <c:pt idx="7046">
                  <c:v>42477</c:v>
                </c:pt>
                <c:pt idx="7047">
                  <c:v>42478</c:v>
                </c:pt>
                <c:pt idx="7048">
                  <c:v>42479</c:v>
                </c:pt>
                <c:pt idx="7049">
                  <c:v>42480</c:v>
                </c:pt>
                <c:pt idx="7050">
                  <c:v>42481</c:v>
                </c:pt>
                <c:pt idx="7051">
                  <c:v>42482</c:v>
                </c:pt>
                <c:pt idx="7052">
                  <c:v>42483</c:v>
                </c:pt>
                <c:pt idx="7053">
                  <c:v>42484</c:v>
                </c:pt>
                <c:pt idx="7054">
                  <c:v>42485</c:v>
                </c:pt>
                <c:pt idx="7055">
                  <c:v>42486</c:v>
                </c:pt>
                <c:pt idx="7056">
                  <c:v>42487</c:v>
                </c:pt>
                <c:pt idx="7057">
                  <c:v>42488</c:v>
                </c:pt>
                <c:pt idx="7058">
                  <c:v>42489</c:v>
                </c:pt>
                <c:pt idx="7059">
                  <c:v>42490</c:v>
                </c:pt>
                <c:pt idx="7060">
                  <c:v>42491</c:v>
                </c:pt>
                <c:pt idx="7061">
                  <c:v>42492</c:v>
                </c:pt>
                <c:pt idx="7062">
                  <c:v>42493</c:v>
                </c:pt>
                <c:pt idx="7063">
                  <c:v>42494</c:v>
                </c:pt>
                <c:pt idx="7064">
                  <c:v>42495</c:v>
                </c:pt>
                <c:pt idx="7065">
                  <c:v>42496</c:v>
                </c:pt>
                <c:pt idx="7066">
                  <c:v>42497</c:v>
                </c:pt>
                <c:pt idx="7067">
                  <c:v>42498</c:v>
                </c:pt>
                <c:pt idx="7068">
                  <c:v>42499</c:v>
                </c:pt>
                <c:pt idx="7069">
                  <c:v>42500</c:v>
                </c:pt>
                <c:pt idx="7070">
                  <c:v>42501</c:v>
                </c:pt>
                <c:pt idx="7071">
                  <c:v>42502</c:v>
                </c:pt>
                <c:pt idx="7072">
                  <c:v>42503</c:v>
                </c:pt>
                <c:pt idx="7073">
                  <c:v>42504</c:v>
                </c:pt>
                <c:pt idx="7074">
                  <c:v>42505</c:v>
                </c:pt>
                <c:pt idx="7075">
                  <c:v>42506</c:v>
                </c:pt>
                <c:pt idx="7076">
                  <c:v>42507</c:v>
                </c:pt>
                <c:pt idx="7077">
                  <c:v>42508</c:v>
                </c:pt>
                <c:pt idx="7078">
                  <c:v>42509</c:v>
                </c:pt>
                <c:pt idx="7079">
                  <c:v>42510</c:v>
                </c:pt>
                <c:pt idx="7080">
                  <c:v>42511</c:v>
                </c:pt>
                <c:pt idx="7081">
                  <c:v>42512</c:v>
                </c:pt>
                <c:pt idx="7082">
                  <c:v>42513</c:v>
                </c:pt>
                <c:pt idx="7083">
                  <c:v>42514</c:v>
                </c:pt>
                <c:pt idx="7084">
                  <c:v>42515</c:v>
                </c:pt>
                <c:pt idx="7085">
                  <c:v>42516</c:v>
                </c:pt>
                <c:pt idx="7086">
                  <c:v>42517</c:v>
                </c:pt>
                <c:pt idx="7087">
                  <c:v>42518</c:v>
                </c:pt>
                <c:pt idx="7088">
                  <c:v>42519</c:v>
                </c:pt>
                <c:pt idx="7089">
                  <c:v>42520</c:v>
                </c:pt>
                <c:pt idx="7090">
                  <c:v>42521</c:v>
                </c:pt>
                <c:pt idx="7091">
                  <c:v>42522</c:v>
                </c:pt>
                <c:pt idx="7092">
                  <c:v>42523</c:v>
                </c:pt>
                <c:pt idx="7093">
                  <c:v>42524</c:v>
                </c:pt>
                <c:pt idx="7094">
                  <c:v>42525</c:v>
                </c:pt>
                <c:pt idx="7095">
                  <c:v>42526</c:v>
                </c:pt>
                <c:pt idx="7096">
                  <c:v>42527</c:v>
                </c:pt>
                <c:pt idx="7097">
                  <c:v>42528</c:v>
                </c:pt>
                <c:pt idx="7098">
                  <c:v>42529</c:v>
                </c:pt>
                <c:pt idx="7099">
                  <c:v>42530</c:v>
                </c:pt>
                <c:pt idx="7100">
                  <c:v>42531</c:v>
                </c:pt>
                <c:pt idx="7101">
                  <c:v>42532</c:v>
                </c:pt>
                <c:pt idx="7102">
                  <c:v>42533</c:v>
                </c:pt>
                <c:pt idx="7103">
                  <c:v>42534</c:v>
                </c:pt>
                <c:pt idx="7104">
                  <c:v>42535</c:v>
                </c:pt>
                <c:pt idx="7105">
                  <c:v>42536</c:v>
                </c:pt>
                <c:pt idx="7106">
                  <c:v>42537</c:v>
                </c:pt>
                <c:pt idx="7107">
                  <c:v>42538</c:v>
                </c:pt>
                <c:pt idx="7108">
                  <c:v>42539</c:v>
                </c:pt>
                <c:pt idx="7109">
                  <c:v>42540</c:v>
                </c:pt>
                <c:pt idx="7110">
                  <c:v>42541</c:v>
                </c:pt>
                <c:pt idx="7111">
                  <c:v>42542</c:v>
                </c:pt>
                <c:pt idx="7112">
                  <c:v>42543</c:v>
                </c:pt>
                <c:pt idx="7113">
                  <c:v>42544</c:v>
                </c:pt>
                <c:pt idx="7114">
                  <c:v>42545</c:v>
                </c:pt>
                <c:pt idx="7115">
                  <c:v>42546</c:v>
                </c:pt>
                <c:pt idx="7116">
                  <c:v>42547</c:v>
                </c:pt>
                <c:pt idx="7117">
                  <c:v>42548</c:v>
                </c:pt>
                <c:pt idx="7118">
                  <c:v>42549</c:v>
                </c:pt>
                <c:pt idx="7119">
                  <c:v>42550</c:v>
                </c:pt>
                <c:pt idx="7120">
                  <c:v>42551</c:v>
                </c:pt>
                <c:pt idx="7121">
                  <c:v>42552</c:v>
                </c:pt>
                <c:pt idx="7122">
                  <c:v>42553</c:v>
                </c:pt>
                <c:pt idx="7123">
                  <c:v>42554</c:v>
                </c:pt>
                <c:pt idx="7124">
                  <c:v>42555</c:v>
                </c:pt>
                <c:pt idx="7125">
                  <c:v>42556</c:v>
                </c:pt>
                <c:pt idx="7126">
                  <c:v>42557</c:v>
                </c:pt>
                <c:pt idx="7127">
                  <c:v>42558</c:v>
                </c:pt>
                <c:pt idx="7128">
                  <c:v>42559</c:v>
                </c:pt>
                <c:pt idx="7129">
                  <c:v>42560</c:v>
                </c:pt>
                <c:pt idx="7130">
                  <c:v>42561</c:v>
                </c:pt>
                <c:pt idx="7131">
                  <c:v>42562</c:v>
                </c:pt>
                <c:pt idx="7132">
                  <c:v>42563</c:v>
                </c:pt>
                <c:pt idx="7133">
                  <c:v>42564</c:v>
                </c:pt>
                <c:pt idx="7134">
                  <c:v>42565</c:v>
                </c:pt>
                <c:pt idx="7135">
                  <c:v>42566</c:v>
                </c:pt>
                <c:pt idx="7136">
                  <c:v>42567</c:v>
                </c:pt>
                <c:pt idx="7137">
                  <c:v>42568</c:v>
                </c:pt>
                <c:pt idx="7138">
                  <c:v>42569</c:v>
                </c:pt>
                <c:pt idx="7139">
                  <c:v>42570</c:v>
                </c:pt>
                <c:pt idx="7140">
                  <c:v>42571</c:v>
                </c:pt>
                <c:pt idx="7141">
                  <c:v>42572</c:v>
                </c:pt>
                <c:pt idx="7142">
                  <c:v>42573</c:v>
                </c:pt>
                <c:pt idx="7143">
                  <c:v>42574</c:v>
                </c:pt>
                <c:pt idx="7144">
                  <c:v>42575</c:v>
                </c:pt>
                <c:pt idx="7145">
                  <c:v>42576</c:v>
                </c:pt>
                <c:pt idx="7146">
                  <c:v>42577</c:v>
                </c:pt>
                <c:pt idx="7147">
                  <c:v>42578</c:v>
                </c:pt>
                <c:pt idx="7148">
                  <c:v>42579</c:v>
                </c:pt>
                <c:pt idx="7149">
                  <c:v>42580</c:v>
                </c:pt>
                <c:pt idx="7150">
                  <c:v>42581</c:v>
                </c:pt>
                <c:pt idx="7151">
                  <c:v>42582</c:v>
                </c:pt>
                <c:pt idx="7152">
                  <c:v>42583</c:v>
                </c:pt>
                <c:pt idx="7153">
                  <c:v>42584</c:v>
                </c:pt>
                <c:pt idx="7154">
                  <c:v>42585</c:v>
                </c:pt>
                <c:pt idx="7155">
                  <c:v>42586</c:v>
                </c:pt>
                <c:pt idx="7156">
                  <c:v>42587</c:v>
                </c:pt>
                <c:pt idx="7157">
                  <c:v>42588</c:v>
                </c:pt>
                <c:pt idx="7158">
                  <c:v>42589</c:v>
                </c:pt>
                <c:pt idx="7159">
                  <c:v>42590</c:v>
                </c:pt>
                <c:pt idx="7160">
                  <c:v>42591</c:v>
                </c:pt>
                <c:pt idx="7161">
                  <c:v>42592</c:v>
                </c:pt>
                <c:pt idx="7162">
                  <c:v>42593</c:v>
                </c:pt>
                <c:pt idx="7163">
                  <c:v>42594</c:v>
                </c:pt>
                <c:pt idx="7164">
                  <c:v>42595</c:v>
                </c:pt>
                <c:pt idx="7165">
                  <c:v>42596</c:v>
                </c:pt>
                <c:pt idx="7166">
                  <c:v>42597</c:v>
                </c:pt>
                <c:pt idx="7167">
                  <c:v>42598</c:v>
                </c:pt>
                <c:pt idx="7168">
                  <c:v>42599</c:v>
                </c:pt>
                <c:pt idx="7169">
                  <c:v>42600</c:v>
                </c:pt>
                <c:pt idx="7170">
                  <c:v>42601</c:v>
                </c:pt>
                <c:pt idx="7171">
                  <c:v>42602</c:v>
                </c:pt>
                <c:pt idx="7172">
                  <c:v>42603</c:v>
                </c:pt>
                <c:pt idx="7173">
                  <c:v>42604</c:v>
                </c:pt>
                <c:pt idx="7174">
                  <c:v>42605</c:v>
                </c:pt>
                <c:pt idx="7175">
                  <c:v>42606</c:v>
                </c:pt>
                <c:pt idx="7176">
                  <c:v>42607</c:v>
                </c:pt>
                <c:pt idx="7177">
                  <c:v>42608</c:v>
                </c:pt>
                <c:pt idx="7178">
                  <c:v>42609</c:v>
                </c:pt>
                <c:pt idx="7179">
                  <c:v>42610</c:v>
                </c:pt>
                <c:pt idx="7180">
                  <c:v>42611</c:v>
                </c:pt>
                <c:pt idx="7181">
                  <c:v>42612</c:v>
                </c:pt>
                <c:pt idx="7182">
                  <c:v>42613</c:v>
                </c:pt>
                <c:pt idx="7183">
                  <c:v>42614</c:v>
                </c:pt>
                <c:pt idx="7184">
                  <c:v>42615</c:v>
                </c:pt>
                <c:pt idx="7185">
                  <c:v>42616</c:v>
                </c:pt>
                <c:pt idx="7186">
                  <c:v>42617</c:v>
                </c:pt>
                <c:pt idx="7187">
                  <c:v>42618</c:v>
                </c:pt>
                <c:pt idx="7188">
                  <c:v>42619</c:v>
                </c:pt>
                <c:pt idx="7189">
                  <c:v>42620</c:v>
                </c:pt>
                <c:pt idx="7190">
                  <c:v>42621</c:v>
                </c:pt>
                <c:pt idx="7191">
                  <c:v>42622</c:v>
                </c:pt>
                <c:pt idx="7192">
                  <c:v>42623</c:v>
                </c:pt>
                <c:pt idx="7193">
                  <c:v>42624</c:v>
                </c:pt>
                <c:pt idx="7194">
                  <c:v>42625</c:v>
                </c:pt>
                <c:pt idx="7195">
                  <c:v>42626</c:v>
                </c:pt>
                <c:pt idx="7196">
                  <c:v>42627</c:v>
                </c:pt>
                <c:pt idx="7197">
                  <c:v>42628</c:v>
                </c:pt>
                <c:pt idx="7198">
                  <c:v>42629</c:v>
                </c:pt>
                <c:pt idx="7199">
                  <c:v>42630</c:v>
                </c:pt>
                <c:pt idx="7200">
                  <c:v>42631</c:v>
                </c:pt>
                <c:pt idx="7201">
                  <c:v>42632</c:v>
                </c:pt>
                <c:pt idx="7202">
                  <c:v>42633</c:v>
                </c:pt>
                <c:pt idx="7203">
                  <c:v>42634</c:v>
                </c:pt>
                <c:pt idx="7204">
                  <c:v>42635</c:v>
                </c:pt>
                <c:pt idx="7205">
                  <c:v>42636</c:v>
                </c:pt>
                <c:pt idx="7206">
                  <c:v>42637</c:v>
                </c:pt>
                <c:pt idx="7207">
                  <c:v>42638</c:v>
                </c:pt>
                <c:pt idx="7208">
                  <c:v>42639</c:v>
                </c:pt>
                <c:pt idx="7209">
                  <c:v>42640</c:v>
                </c:pt>
                <c:pt idx="7210">
                  <c:v>42641</c:v>
                </c:pt>
                <c:pt idx="7211">
                  <c:v>42642</c:v>
                </c:pt>
                <c:pt idx="7212">
                  <c:v>42643</c:v>
                </c:pt>
                <c:pt idx="7213">
                  <c:v>42644</c:v>
                </c:pt>
                <c:pt idx="7214">
                  <c:v>42645</c:v>
                </c:pt>
                <c:pt idx="7215">
                  <c:v>42646</c:v>
                </c:pt>
                <c:pt idx="7216">
                  <c:v>42647</c:v>
                </c:pt>
                <c:pt idx="7217">
                  <c:v>42648</c:v>
                </c:pt>
                <c:pt idx="7218">
                  <c:v>42649</c:v>
                </c:pt>
                <c:pt idx="7219">
                  <c:v>42650</c:v>
                </c:pt>
                <c:pt idx="7220">
                  <c:v>42651</c:v>
                </c:pt>
                <c:pt idx="7221">
                  <c:v>42652</c:v>
                </c:pt>
                <c:pt idx="7222">
                  <c:v>42653</c:v>
                </c:pt>
                <c:pt idx="7223">
                  <c:v>42654</c:v>
                </c:pt>
                <c:pt idx="7224">
                  <c:v>42655</c:v>
                </c:pt>
                <c:pt idx="7225">
                  <c:v>42656</c:v>
                </c:pt>
                <c:pt idx="7226">
                  <c:v>42657</c:v>
                </c:pt>
                <c:pt idx="7227">
                  <c:v>42658</c:v>
                </c:pt>
                <c:pt idx="7228">
                  <c:v>42659</c:v>
                </c:pt>
                <c:pt idx="7229">
                  <c:v>42660</c:v>
                </c:pt>
                <c:pt idx="7230">
                  <c:v>42661</c:v>
                </c:pt>
                <c:pt idx="7231">
                  <c:v>42662</c:v>
                </c:pt>
                <c:pt idx="7232">
                  <c:v>42663</c:v>
                </c:pt>
                <c:pt idx="7233">
                  <c:v>42664</c:v>
                </c:pt>
                <c:pt idx="7234">
                  <c:v>42665</c:v>
                </c:pt>
                <c:pt idx="7235">
                  <c:v>42666</c:v>
                </c:pt>
                <c:pt idx="7236">
                  <c:v>42667</c:v>
                </c:pt>
                <c:pt idx="7237">
                  <c:v>42668</c:v>
                </c:pt>
                <c:pt idx="7238">
                  <c:v>42669</c:v>
                </c:pt>
                <c:pt idx="7239">
                  <c:v>42670</c:v>
                </c:pt>
                <c:pt idx="7240">
                  <c:v>42671</c:v>
                </c:pt>
                <c:pt idx="7241">
                  <c:v>42672</c:v>
                </c:pt>
                <c:pt idx="7242">
                  <c:v>42673</c:v>
                </c:pt>
                <c:pt idx="7243">
                  <c:v>42674</c:v>
                </c:pt>
                <c:pt idx="7244">
                  <c:v>42675</c:v>
                </c:pt>
                <c:pt idx="7245">
                  <c:v>42676</c:v>
                </c:pt>
                <c:pt idx="7246">
                  <c:v>42677</c:v>
                </c:pt>
                <c:pt idx="7247">
                  <c:v>42678</c:v>
                </c:pt>
                <c:pt idx="7248">
                  <c:v>42679</c:v>
                </c:pt>
                <c:pt idx="7249">
                  <c:v>42680</c:v>
                </c:pt>
                <c:pt idx="7250">
                  <c:v>42681</c:v>
                </c:pt>
                <c:pt idx="7251">
                  <c:v>42682</c:v>
                </c:pt>
                <c:pt idx="7252">
                  <c:v>42683</c:v>
                </c:pt>
                <c:pt idx="7253">
                  <c:v>42684</c:v>
                </c:pt>
                <c:pt idx="7254">
                  <c:v>42685</c:v>
                </c:pt>
                <c:pt idx="7255">
                  <c:v>42686</c:v>
                </c:pt>
                <c:pt idx="7256">
                  <c:v>42687</c:v>
                </c:pt>
                <c:pt idx="7257">
                  <c:v>42688</c:v>
                </c:pt>
                <c:pt idx="7258">
                  <c:v>42689</c:v>
                </c:pt>
                <c:pt idx="7259">
                  <c:v>42690</c:v>
                </c:pt>
                <c:pt idx="7260">
                  <c:v>42691</c:v>
                </c:pt>
                <c:pt idx="7261">
                  <c:v>42692</c:v>
                </c:pt>
                <c:pt idx="7262">
                  <c:v>42693</c:v>
                </c:pt>
                <c:pt idx="7263">
                  <c:v>42694</c:v>
                </c:pt>
                <c:pt idx="7264">
                  <c:v>42695</c:v>
                </c:pt>
                <c:pt idx="7265">
                  <c:v>42696</c:v>
                </c:pt>
                <c:pt idx="7266">
                  <c:v>42697</c:v>
                </c:pt>
                <c:pt idx="7267">
                  <c:v>42698</c:v>
                </c:pt>
                <c:pt idx="7268">
                  <c:v>42699</c:v>
                </c:pt>
                <c:pt idx="7269">
                  <c:v>42700</c:v>
                </c:pt>
                <c:pt idx="7270">
                  <c:v>42701</c:v>
                </c:pt>
                <c:pt idx="7271">
                  <c:v>42702</c:v>
                </c:pt>
                <c:pt idx="7272">
                  <c:v>42703</c:v>
                </c:pt>
                <c:pt idx="7273">
                  <c:v>42704</c:v>
                </c:pt>
                <c:pt idx="7274">
                  <c:v>42705</c:v>
                </c:pt>
                <c:pt idx="7275">
                  <c:v>42706</c:v>
                </c:pt>
                <c:pt idx="7276">
                  <c:v>42707</c:v>
                </c:pt>
                <c:pt idx="7277">
                  <c:v>42708</c:v>
                </c:pt>
                <c:pt idx="7278">
                  <c:v>42709</c:v>
                </c:pt>
                <c:pt idx="7279">
                  <c:v>42710</c:v>
                </c:pt>
                <c:pt idx="7280">
                  <c:v>42711</c:v>
                </c:pt>
                <c:pt idx="7281">
                  <c:v>42712</c:v>
                </c:pt>
                <c:pt idx="7282">
                  <c:v>42713</c:v>
                </c:pt>
                <c:pt idx="7283">
                  <c:v>42714</c:v>
                </c:pt>
                <c:pt idx="7284">
                  <c:v>42715</c:v>
                </c:pt>
                <c:pt idx="7285">
                  <c:v>42716</c:v>
                </c:pt>
                <c:pt idx="7286">
                  <c:v>42717</c:v>
                </c:pt>
                <c:pt idx="7287">
                  <c:v>42718</c:v>
                </c:pt>
                <c:pt idx="7288">
                  <c:v>42719</c:v>
                </c:pt>
                <c:pt idx="7289">
                  <c:v>42720</c:v>
                </c:pt>
                <c:pt idx="7290">
                  <c:v>42721</c:v>
                </c:pt>
                <c:pt idx="7291">
                  <c:v>42722</c:v>
                </c:pt>
                <c:pt idx="7292">
                  <c:v>42723</c:v>
                </c:pt>
                <c:pt idx="7293">
                  <c:v>42724</c:v>
                </c:pt>
                <c:pt idx="7294">
                  <c:v>42725</c:v>
                </c:pt>
                <c:pt idx="7295">
                  <c:v>42726</c:v>
                </c:pt>
                <c:pt idx="7296">
                  <c:v>42727</c:v>
                </c:pt>
                <c:pt idx="7297">
                  <c:v>42728</c:v>
                </c:pt>
                <c:pt idx="7298">
                  <c:v>42729</c:v>
                </c:pt>
                <c:pt idx="7299">
                  <c:v>42730</c:v>
                </c:pt>
                <c:pt idx="7300">
                  <c:v>42731</c:v>
                </c:pt>
                <c:pt idx="7301">
                  <c:v>42732</c:v>
                </c:pt>
                <c:pt idx="7302">
                  <c:v>42733</c:v>
                </c:pt>
                <c:pt idx="7303">
                  <c:v>42734</c:v>
                </c:pt>
                <c:pt idx="7304">
                  <c:v>42735</c:v>
                </c:pt>
                <c:pt idx="7305">
                  <c:v>42736</c:v>
                </c:pt>
                <c:pt idx="7306">
                  <c:v>42737</c:v>
                </c:pt>
                <c:pt idx="7307">
                  <c:v>42738</c:v>
                </c:pt>
                <c:pt idx="7308">
                  <c:v>42739</c:v>
                </c:pt>
                <c:pt idx="7309">
                  <c:v>42740</c:v>
                </c:pt>
                <c:pt idx="7310">
                  <c:v>42741</c:v>
                </c:pt>
                <c:pt idx="7311">
                  <c:v>42742</c:v>
                </c:pt>
                <c:pt idx="7312">
                  <c:v>42743</c:v>
                </c:pt>
                <c:pt idx="7313">
                  <c:v>42744</c:v>
                </c:pt>
                <c:pt idx="7314">
                  <c:v>42745</c:v>
                </c:pt>
                <c:pt idx="7315">
                  <c:v>42746</c:v>
                </c:pt>
                <c:pt idx="7316">
                  <c:v>42747</c:v>
                </c:pt>
                <c:pt idx="7317">
                  <c:v>42748</c:v>
                </c:pt>
                <c:pt idx="7318">
                  <c:v>42749</c:v>
                </c:pt>
                <c:pt idx="7319">
                  <c:v>42750</c:v>
                </c:pt>
                <c:pt idx="7320">
                  <c:v>42751</c:v>
                </c:pt>
                <c:pt idx="7321">
                  <c:v>42752</c:v>
                </c:pt>
                <c:pt idx="7322">
                  <c:v>42753</c:v>
                </c:pt>
                <c:pt idx="7323">
                  <c:v>42754</c:v>
                </c:pt>
                <c:pt idx="7324">
                  <c:v>42755</c:v>
                </c:pt>
                <c:pt idx="7325">
                  <c:v>42756</c:v>
                </c:pt>
                <c:pt idx="7326">
                  <c:v>42757</c:v>
                </c:pt>
                <c:pt idx="7327">
                  <c:v>42758</c:v>
                </c:pt>
                <c:pt idx="7328">
                  <c:v>42759</c:v>
                </c:pt>
                <c:pt idx="7329">
                  <c:v>42760</c:v>
                </c:pt>
                <c:pt idx="7330">
                  <c:v>42761</c:v>
                </c:pt>
                <c:pt idx="7331">
                  <c:v>42762</c:v>
                </c:pt>
                <c:pt idx="7332">
                  <c:v>42763</c:v>
                </c:pt>
                <c:pt idx="7333">
                  <c:v>42764</c:v>
                </c:pt>
                <c:pt idx="7334">
                  <c:v>42765</c:v>
                </c:pt>
                <c:pt idx="7335">
                  <c:v>42766</c:v>
                </c:pt>
                <c:pt idx="7336">
                  <c:v>42767</c:v>
                </c:pt>
                <c:pt idx="7337">
                  <c:v>42768</c:v>
                </c:pt>
                <c:pt idx="7338">
                  <c:v>42769</c:v>
                </c:pt>
                <c:pt idx="7339">
                  <c:v>42770</c:v>
                </c:pt>
                <c:pt idx="7340">
                  <c:v>42771</c:v>
                </c:pt>
                <c:pt idx="7341">
                  <c:v>42772</c:v>
                </c:pt>
                <c:pt idx="7342">
                  <c:v>42773</c:v>
                </c:pt>
                <c:pt idx="7343">
                  <c:v>42774</c:v>
                </c:pt>
                <c:pt idx="7344">
                  <c:v>42775</c:v>
                </c:pt>
                <c:pt idx="7345">
                  <c:v>42776</c:v>
                </c:pt>
                <c:pt idx="7346">
                  <c:v>42777</c:v>
                </c:pt>
                <c:pt idx="7347">
                  <c:v>42778</c:v>
                </c:pt>
                <c:pt idx="7348">
                  <c:v>42779</c:v>
                </c:pt>
                <c:pt idx="7349">
                  <c:v>42780</c:v>
                </c:pt>
                <c:pt idx="7350">
                  <c:v>42781</c:v>
                </c:pt>
                <c:pt idx="7351">
                  <c:v>42782</c:v>
                </c:pt>
                <c:pt idx="7352">
                  <c:v>42783</c:v>
                </c:pt>
                <c:pt idx="7353">
                  <c:v>42784</c:v>
                </c:pt>
                <c:pt idx="7354">
                  <c:v>42785</c:v>
                </c:pt>
                <c:pt idx="7355">
                  <c:v>42786</c:v>
                </c:pt>
                <c:pt idx="7356">
                  <c:v>42787</c:v>
                </c:pt>
                <c:pt idx="7357">
                  <c:v>42788</c:v>
                </c:pt>
                <c:pt idx="7358">
                  <c:v>42789</c:v>
                </c:pt>
                <c:pt idx="7359">
                  <c:v>42790</c:v>
                </c:pt>
                <c:pt idx="7360">
                  <c:v>42791</c:v>
                </c:pt>
                <c:pt idx="7361">
                  <c:v>42792</c:v>
                </c:pt>
                <c:pt idx="7362">
                  <c:v>42793</c:v>
                </c:pt>
                <c:pt idx="7363">
                  <c:v>42794</c:v>
                </c:pt>
                <c:pt idx="7364">
                  <c:v>42795</c:v>
                </c:pt>
                <c:pt idx="7365">
                  <c:v>42796</c:v>
                </c:pt>
                <c:pt idx="7366">
                  <c:v>42797</c:v>
                </c:pt>
                <c:pt idx="7367">
                  <c:v>42798</c:v>
                </c:pt>
                <c:pt idx="7368">
                  <c:v>42799</c:v>
                </c:pt>
                <c:pt idx="7369">
                  <c:v>42800</c:v>
                </c:pt>
                <c:pt idx="7370">
                  <c:v>42801</c:v>
                </c:pt>
                <c:pt idx="7371">
                  <c:v>42802</c:v>
                </c:pt>
                <c:pt idx="7372">
                  <c:v>42803</c:v>
                </c:pt>
                <c:pt idx="7373">
                  <c:v>42804</c:v>
                </c:pt>
                <c:pt idx="7374">
                  <c:v>42805</c:v>
                </c:pt>
                <c:pt idx="7375">
                  <c:v>42806</c:v>
                </c:pt>
                <c:pt idx="7376">
                  <c:v>42807</c:v>
                </c:pt>
                <c:pt idx="7377">
                  <c:v>42808</c:v>
                </c:pt>
                <c:pt idx="7378">
                  <c:v>42809</c:v>
                </c:pt>
                <c:pt idx="7379">
                  <c:v>42810</c:v>
                </c:pt>
                <c:pt idx="7380">
                  <c:v>42811</c:v>
                </c:pt>
                <c:pt idx="7381">
                  <c:v>42812</c:v>
                </c:pt>
                <c:pt idx="7382">
                  <c:v>42813</c:v>
                </c:pt>
                <c:pt idx="7383">
                  <c:v>42814</c:v>
                </c:pt>
                <c:pt idx="7384">
                  <c:v>42815</c:v>
                </c:pt>
                <c:pt idx="7385">
                  <c:v>42816</c:v>
                </c:pt>
                <c:pt idx="7386">
                  <c:v>42817</c:v>
                </c:pt>
                <c:pt idx="7387">
                  <c:v>42818</c:v>
                </c:pt>
                <c:pt idx="7388">
                  <c:v>42819</c:v>
                </c:pt>
                <c:pt idx="7389">
                  <c:v>42820</c:v>
                </c:pt>
                <c:pt idx="7390">
                  <c:v>42821</c:v>
                </c:pt>
                <c:pt idx="7391">
                  <c:v>42822</c:v>
                </c:pt>
                <c:pt idx="7392">
                  <c:v>42823</c:v>
                </c:pt>
                <c:pt idx="7393">
                  <c:v>42824</c:v>
                </c:pt>
                <c:pt idx="7394">
                  <c:v>42825</c:v>
                </c:pt>
                <c:pt idx="7395">
                  <c:v>42826</c:v>
                </c:pt>
                <c:pt idx="7396">
                  <c:v>42827</c:v>
                </c:pt>
                <c:pt idx="7397">
                  <c:v>42828</c:v>
                </c:pt>
                <c:pt idx="7398">
                  <c:v>42829</c:v>
                </c:pt>
                <c:pt idx="7399">
                  <c:v>42830</c:v>
                </c:pt>
                <c:pt idx="7400">
                  <c:v>42831</c:v>
                </c:pt>
                <c:pt idx="7401">
                  <c:v>42832</c:v>
                </c:pt>
                <c:pt idx="7402">
                  <c:v>42833</c:v>
                </c:pt>
                <c:pt idx="7403">
                  <c:v>42834</c:v>
                </c:pt>
                <c:pt idx="7404">
                  <c:v>42835</c:v>
                </c:pt>
                <c:pt idx="7405">
                  <c:v>42836</c:v>
                </c:pt>
                <c:pt idx="7406">
                  <c:v>42837</c:v>
                </c:pt>
                <c:pt idx="7407">
                  <c:v>42838</c:v>
                </c:pt>
                <c:pt idx="7408">
                  <c:v>42839</c:v>
                </c:pt>
                <c:pt idx="7409">
                  <c:v>42840</c:v>
                </c:pt>
                <c:pt idx="7410">
                  <c:v>42841</c:v>
                </c:pt>
                <c:pt idx="7411">
                  <c:v>42842</c:v>
                </c:pt>
                <c:pt idx="7412">
                  <c:v>42843</c:v>
                </c:pt>
                <c:pt idx="7413">
                  <c:v>42844</c:v>
                </c:pt>
                <c:pt idx="7414">
                  <c:v>42845</c:v>
                </c:pt>
                <c:pt idx="7415">
                  <c:v>42846</c:v>
                </c:pt>
                <c:pt idx="7416">
                  <c:v>42847</c:v>
                </c:pt>
                <c:pt idx="7417">
                  <c:v>42848</c:v>
                </c:pt>
                <c:pt idx="7418">
                  <c:v>42849</c:v>
                </c:pt>
                <c:pt idx="7419">
                  <c:v>42850</c:v>
                </c:pt>
                <c:pt idx="7420">
                  <c:v>42851</c:v>
                </c:pt>
                <c:pt idx="7421">
                  <c:v>42852</c:v>
                </c:pt>
                <c:pt idx="7422">
                  <c:v>42853</c:v>
                </c:pt>
                <c:pt idx="7423">
                  <c:v>42854</c:v>
                </c:pt>
                <c:pt idx="7424">
                  <c:v>42855</c:v>
                </c:pt>
                <c:pt idx="7425">
                  <c:v>42856</c:v>
                </c:pt>
                <c:pt idx="7426">
                  <c:v>42857</c:v>
                </c:pt>
                <c:pt idx="7427">
                  <c:v>42858</c:v>
                </c:pt>
                <c:pt idx="7428">
                  <c:v>42859</c:v>
                </c:pt>
                <c:pt idx="7429">
                  <c:v>42860</c:v>
                </c:pt>
                <c:pt idx="7430">
                  <c:v>42861</c:v>
                </c:pt>
                <c:pt idx="7431">
                  <c:v>42862</c:v>
                </c:pt>
                <c:pt idx="7432">
                  <c:v>42863</c:v>
                </c:pt>
                <c:pt idx="7433">
                  <c:v>42864</c:v>
                </c:pt>
                <c:pt idx="7434">
                  <c:v>42865</c:v>
                </c:pt>
                <c:pt idx="7435">
                  <c:v>42866</c:v>
                </c:pt>
                <c:pt idx="7436">
                  <c:v>42867</c:v>
                </c:pt>
                <c:pt idx="7437">
                  <c:v>42868</c:v>
                </c:pt>
                <c:pt idx="7438">
                  <c:v>42869</c:v>
                </c:pt>
                <c:pt idx="7439">
                  <c:v>42870</c:v>
                </c:pt>
                <c:pt idx="7440">
                  <c:v>42871</c:v>
                </c:pt>
                <c:pt idx="7441">
                  <c:v>42872</c:v>
                </c:pt>
                <c:pt idx="7442">
                  <c:v>42873</c:v>
                </c:pt>
                <c:pt idx="7443">
                  <c:v>42874</c:v>
                </c:pt>
                <c:pt idx="7444">
                  <c:v>42875</c:v>
                </c:pt>
                <c:pt idx="7445">
                  <c:v>42876</c:v>
                </c:pt>
                <c:pt idx="7446">
                  <c:v>42877</c:v>
                </c:pt>
                <c:pt idx="7447">
                  <c:v>42878</c:v>
                </c:pt>
                <c:pt idx="7448">
                  <c:v>42879</c:v>
                </c:pt>
                <c:pt idx="7449">
                  <c:v>42880</c:v>
                </c:pt>
                <c:pt idx="7450">
                  <c:v>42881</c:v>
                </c:pt>
                <c:pt idx="7451">
                  <c:v>42882</c:v>
                </c:pt>
                <c:pt idx="7452">
                  <c:v>42883</c:v>
                </c:pt>
                <c:pt idx="7453">
                  <c:v>42884</c:v>
                </c:pt>
                <c:pt idx="7454">
                  <c:v>42885</c:v>
                </c:pt>
                <c:pt idx="7455">
                  <c:v>42886</c:v>
                </c:pt>
                <c:pt idx="7456">
                  <c:v>42887</c:v>
                </c:pt>
                <c:pt idx="7457">
                  <c:v>42888</c:v>
                </c:pt>
                <c:pt idx="7458">
                  <c:v>42889</c:v>
                </c:pt>
                <c:pt idx="7459">
                  <c:v>42890</c:v>
                </c:pt>
                <c:pt idx="7460">
                  <c:v>42891</c:v>
                </c:pt>
                <c:pt idx="7461">
                  <c:v>42892</c:v>
                </c:pt>
                <c:pt idx="7462">
                  <c:v>42893</c:v>
                </c:pt>
                <c:pt idx="7463">
                  <c:v>42894</c:v>
                </c:pt>
                <c:pt idx="7464">
                  <c:v>42895</c:v>
                </c:pt>
                <c:pt idx="7465">
                  <c:v>42896</c:v>
                </c:pt>
                <c:pt idx="7466">
                  <c:v>42897</c:v>
                </c:pt>
                <c:pt idx="7467">
                  <c:v>42898</c:v>
                </c:pt>
                <c:pt idx="7468">
                  <c:v>42899</c:v>
                </c:pt>
                <c:pt idx="7469">
                  <c:v>42900</c:v>
                </c:pt>
                <c:pt idx="7470">
                  <c:v>42901</c:v>
                </c:pt>
                <c:pt idx="7471">
                  <c:v>42902</c:v>
                </c:pt>
                <c:pt idx="7472">
                  <c:v>42903</c:v>
                </c:pt>
                <c:pt idx="7473">
                  <c:v>42904</c:v>
                </c:pt>
                <c:pt idx="7474">
                  <c:v>42905</c:v>
                </c:pt>
                <c:pt idx="7475">
                  <c:v>42906</c:v>
                </c:pt>
                <c:pt idx="7476">
                  <c:v>42907</c:v>
                </c:pt>
                <c:pt idx="7477">
                  <c:v>42908</c:v>
                </c:pt>
                <c:pt idx="7478">
                  <c:v>42909</c:v>
                </c:pt>
                <c:pt idx="7479">
                  <c:v>42910</c:v>
                </c:pt>
                <c:pt idx="7480">
                  <c:v>42911</c:v>
                </c:pt>
                <c:pt idx="7481">
                  <c:v>42912</c:v>
                </c:pt>
                <c:pt idx="7482">
                  <c:v>42913</c:v>
                </c:pt>
                <c:pt idx="7483">
                  <c:v>42914</c:v>
                </c:pt>
                <c:pt idx="7484">
                  <c:v>42915</c:v>
                </c:pt>
                <c:pt idx="7485">
                  <c:v>42916</c:v>
                </c:pt>
                <c:pt idx="7486">
                  <c:v>42917</c:v>
                </c:pt>
                <c:pt idx="7487">
                  <c:v>42918</c:v>
                </c:pt>
                <c:pt idx="7488">
                  <c:v>42919</c:v>
                </c:pt>
                <c:pt idx="7489">
                  <c:v>42920</c:v>
                </c:pt>
                <c:pt idx="7490">
                  <c:v>42921</c:v>
                </c:pt>
                <c:pt idx="7491">
                  <c:v>42922</c:v>
                </c:pt>
                <c:pt idx="7492">
                  <c:v>42923</c:v>
                </c:pt>
                <c:pt idx="7493">
                  <c:v>42924</c:v>
                </c:pt>
                <c:pt idx="7494">
                  <c:v>42925</c:v>
                </c:pt>
                <c:pt idx="7495">
                  <c:v>42926</c:v>
                </c:pt>
                <c:pt idx="7496">
                  <c:v>42927</c:v>
                </c:pt>
                <c:pt idx="7497">
                  <c:v>42928</c:v>
                </c:pt>
                <c:pt idx="7498">
                  <c:v>42929</c:v>
                </c:pt>
                <c:pt idx="7499">
                  <c:v>42930</c:v>
                </c:pt>
                <c:pt idx="7500">
                  <c:v>42931</c:v>
                </c:pt>
                <c:pt idx="7501">
                  <c:v>42932</c:v>
                </c:pt>
                <c:pt idx="7502">
                  <c:v>42933</c:v>
                </c:pt>
                <c:pt idx="7503">
                  <c:v>42934</c:v>
                </c:pt>
                <c:pt idx="7504">
                  <c:v>42935</c:v>
                </c:pt>
                <c:pt idx="7505">
                  <c:v>42936</c:v>
                </c:pt>
                <c:pt idx="7506">
                  <c:v>42937</c:v>
                </c:pt>
                <c:pt idx="7507">
                  <c:v>42938</c:v>
                </c:pt>
                <c:pt idx="7508">
                  <c:v>42939</c:v>
                </c:pt>
                <c:pt idx="7509">
                  <c:v>42940</c:v>
                </c:pt>
                <c:pt idx="7510">
                  <c:v>42941</c:v>
                </c:pt>
                <c:pt idx="7511">
                  <c:v>42942</c:v>
                </c:pt>
                <c:pt idx="7512">
                  <c:v>42943</c:v>
                </c:pt>
                <c:pt idx="7513">
                  <c:v>42944</c:v>
                </c:pt>
                <c:pt idx="7514">
                  <c:v>42945</c:v>
                </c:pt>
                <c:pt idx="7515">
                  <c:v>42946</c:v>
                </c:pt>
                <c:pt idx="7516">
                  <c:v>42947</c:v>
                </c:pt>
                <c:pt idx="7517">
                  <c:v>42948</c:v>
                </c:pt>
                <c:pt idx="7518">
                  <c:v>42949</c:v>
                </c:pt>
                <c:pt idx="7519">
                  <c:v>42950</c:v>
                </c:pt>
                <c:pt idx="7520">
                  <c:v>42951</c:v>
                </c:pt>
                <c:pt idx="7521">
                  <c:v>42952</c:v>
                </c:pt>
                <c:pt idx="7522">
                  <c:v>42953</c:v>
                </c:pt>
                <c:pt idx="7523">
                  <c:v>42954</c:v>
                </c:pt>
                <c:pt idx="7524">
                  <c:v>42955</c:v>
                </c:pt>
                <c:pt idx="7525">
                  <c:v>42956</c:v>
                </c:pt>
                <c:pt idx="7526">
                  <c:v>42957</c:v>
                </c:pt>
                <c:pt idx="7527">
                  <c:v>42958</c:v>
                </c:pt>
                <c:pt idx="7528">
                  <c:v>42959</c:v>
                </c:pt>
                <c:pt idx="7529">
                  <c:v>42960</c:v>
                </c:pt>
                <c:pt idx="7530">
                  <c:v>42961</c:v>
                </c:pt>
                <c:pt idx="7531">
                  <c:v>42962</c:v>
                </c:pt>
                <c:pt idx="7532">
                  <c:v>42963</c:v>
                </c:pt>
                <c:pt idx="7533">
                  <c:v>42964</c:v>
                </c:pt>
                <c:pt idx="7534">
                  <c:v>42965</c:v>
                </c:pt>
                <c:pt idx="7535">
                  <c:v>42966</c:v>
                </c:pt>
                <c:pt idx="7536">
                  <c:v>42967</c:v>
                </c:pt>
                <c:pt idx="7537">
                  <c:v>42968</c:v>
                </c:pt>
                <c:pt idx="7538">
                  <c:v>42969</c:v>
                </c:pt>
                <c:pt idx="7539">
                  <c:v>42970</c:v>
                </c:pt>
                <c:pt idx="7540">
                  <c:v>42971</c:v>
                </c:pt>
                <c:pt idx="7541">
                  <c:v>42972</c:v>
                </c:pt>
                <c:pt idx="7542">
                  <c:v>42973</c:v>
                </c:pt>
                <c:pt idx="7543">
                  <c:v>42974</c:v>
                </c:pt>
                <c:pt idx="7544">
                  <c:v>42975</c:v>
                </c:pt>
                <c:pt idx="7545">
                  <c:v>42976</c:v>
                </c:pt>
                <c:pt idx="7546">
                  <c:v>42977</c:v>
                </c:pt>
                <c:pt idx="7547">
                  <c:v>42978</c:v>
                </c:pt>
                <c:pt idx="7548">
                  <c:v>42979</c:v>
                </c:pt>
                <c:pt idx="7549">
                  <c:v>42980</c:v>
                </c:pt>
                <c:pt idx="7550">
                  <c:v>42981</c:v>
                </c:pt>
                <c:pt idx="7551">
                  <c:v>42982</c:v>
                </c:pt>
                <c:pt idx="7552">
                  <c:v>42983</c:v>
                </c:pt>
                <c:pt idx="7553">
                  <c:v>42984</c:v>
                </c:pt>
                <c:pt idx="7554">
                  <c:v>42985</c:v>
                </c:pt>
                <c:pt idx="7555">
                  <c:v>42986</c:v>
                </c:pt>
                <c:pt idx="7556">
                  <c:v>42987</c:v>
                </c:pt>
                <c:pt idx="7557">
                  <c:v>42988</c:v>
                </c:pt>
                <c:pt idx="7558">
                  <c:v>42989</c:v>
                </c:pt>
                <c:pt idx="7559">
                  <c:v>42990</c:v>
                </c:pt>
                <c:pt idx="7560">
                  <c:v>42991</c:v>
                </c:pt>
                <c:pt idx="7561">
                  <c:v>42992</c:v>
                </c:pt>
                <c:pt idx="7562">
                  <c:v>42993</c:v>
                </c:pt>
                <c:pt idx="7563">
                  <c:v>42994</c:v>
                </c:pt>
                <c:pt idx="7564">
                  <c:v>42995</c:v>
                </c:pt>
                <c:pt idx="7565">
                  <c:v>42996</c:v>
                </c:pt>
                <c:pt idx="7566">
                  <c:v>42997</c:v>
                </c:pt>
                <c:pt idx="7567">
                  <c:v>42998</c:v>
                </c:pt>
                <c:pt idx="7568">
                  <c:v>42999</c:v>
                </c:pt>
                <c:pt idx="7569">
                  <c:v>43000</c:v>
                </c:pt>
                <c:pt idx="7570">
                  <c:v>43001</c:v>
                </c:pt>
                <c:pt idx="7571">
                  <c:v>43002</c:v>
                </c:pt>
                <c:pt idx="7572">
                  <c:v>43003</c:v>
                </c:pt>
                <c:pt idx="7573">
                  <c:v>43004</c:v>
                </c:pt>
                <c:pt idx="7574">
                  <c:v>43005</c:v>
                </c:pt>
                <c:pt idx="7575">
                  <c:v>43006</c:v>
                </c:pt>
                <c:pt idx="7576">
                  <c:v>43007</c:v>
                </c:pt>
                <c:pt idx="7577">
                  <c:v>43008</c:v>
                </c:pt>
                <c:pt idx="7578">
                  <c:v>43009</c:v>
                </c:pt>
                <c:pt idx="7579">
                  <c:v>43010</c:v>
                </c:pt>
                <c:pt idx="7580">
                  <c:v>43011</c:v>
                </c:pt>
                <c:pt idx="7581">
                  <c:v>43012</c:v>
                </c:pt>
                <c:pt idx="7582">
                  <c:v>43013</c:v>
                </c:pt>
                <c:pt idx="7583">
                  <c:v>43014</c:v>
                </c:pt>
                <c:pt idx="7584">
                  <c:v>43015</c:v>
                </c:pt>
                <c:pt idx="7585">
                  <c:v>43016</c:v>
                </c:pt>
                <c:pt idx="7586">
                  <c:v>43017</c:v>
                </c:pt>
                <c:pt idx="7587">
                  <c:v>43018</c:v>
                </c:pt>
                <c:pt idx="7588">
                  <c:v>43019</c:v>
                </c:pt>
                <c:pt idx="7589">
                  <c:v>43020</c:v>
                </c:pt>
                <c:pt idx="7590">
                  <c:v>43021</c:v>
                </c:pt>
                <c:pt idx="7591">
                  <c:v>43022</c:v>
                </c:pt>
                <c:pt idx="7592">
                  <c:v>43023</c:v>
                </c:pt>
                <c:pt idx="7593">
                  <c:v>43024</c:v>
                </c:pt>
                <c:pt idx="7594">
                  <c:v>43025</c:v>
                </c:pt>
                <c:pt idx="7595">
                  <c:v>43026</c:v>
                </c:pt>
                <c:pt idx="7596">
                  <c:v>43027</c:v>
                </c:pt>
                <c:pt idx="7597">
                  <c:v>43028</c:v>
                </c:pt>
                <c:pt idx="7598">
                  <c:v>43029</c:v>
                </c:pt>
                <c:pt idx="7599">
                  <c:v>43030</c:v>
                </c:pt>
                <c:pt idx="7600">
                  <c:v>43031</c:v>
                </c:pt>
                <c:pt idx="7601">
                  <c:v>43032</c:v>
                </c:pt>
                <c:pt idx="7602">
                  <c:v>43033</c:v>
                </c:pt>
                <c:pt idx="7603">
                  <c:v>43034</c:v>
                </c:pt>
                <c:pt idx="7604">
                  <c:v>43035</c:v>
                </c:pt>
                <c:pt idx="7605">
                  <c:v>43036</c:v>
                </c:pt>
                <c:pt idx="7606">
                  <c:v>43037</c:v>
                </c:pt>
                <c:pt idx="7607">
                  <c:v>43038</c:v>
                </c:pt>
                <c:pt idx="7608">
                  <c:v>43039</c:v>
                </c:pt>
                <c:pt idx="7609">
                  <c:v>43040</c:v>
                </c:pt>
                <c:pt idx="7610">
                  <c:v>43041</c:v>
                </c:pt>
                <c:pt idx="7611">
                  <c:v>43042</c:v>
                </c:pt>
                <c:pt idx="7612">
                  <c:v>43043</c:v>
                </c:pt>
                <c:pt idx="7613">
                  <c:v>43044</c:v>
                </c:pt>
                <c:pt idx="7614">
                  <c:v>43045</c:v>
                </c:pt>
                <c:pt idx="7615">
                  <c:v>43046</c:v>
                </c:pt>
                <c:pt idx="7616">
                  <c:v>43047</c:v>
                </c:pt>
                <c:pt idx="7617">
                  <c:v>43048</c:v>
                </c:pt>
                <c:pt idx="7618">
                  <c:v>43049</c:v>
                </c:pt>
                <c:pt idx="7619">
                  <c:v>43050</c:v>
                </c:pt>
                <c:pt idx="7620">
                  <c:v>43051</c:v>
                </c:pt>
                <c:pt idx="7621">
                  <c:v>43052</c:v>
                </c:pt>
                <c:pt idx="7622">
                  <c:v>43053</c:v>
                </c:pt>
                <c:pt idx="7623">
                  <c:v>43054</c:v>
                </c:pt>
                <c:pt idx="7624">
                  <c:v>43055</c:v>
                </c:pt>
                <c:pt idx="7625">
                  <c:v>43056</c:v>
                </c:pt>
                <c:pt idx="7626">
                  <c:v>43057</c:v>
                </c:pt>
                <c:pt idx="7627">
                  <c:v>43058</c:v>
                </c:pt>
                <c:pt idx="7628">
                  <c:v>43059</c:v>
                </c:pt>
                <c:pt idx="7629">
                  <c:v>43060</c:v>
                </c:pt>
                <c:pt idx="7630">
                  <c:v>43061</c:v>
                </c:pt>
                <c:pt idx="7631">
                  <c:v>43062</c:v>
                </c:pt>
                <c:pt idx="7632">
                  <c:v>43063</c:v>
                </c:pt>
                <c:pt idx="7633">
                  <c:v>43064</c:v>
                </c:pt>
                <c:pt idx="7634">
                  <c:v>43065</c:v>
                </c:pt>
                <c:pt idx="7635">
                  <c:v>43066</c:v>
                </c:pt>
                <c:pt idx="7636">
                  <c:v>43067</c:v>
                </c:pt>
                <c:pt idx="7637">
                  <c:v>43068</c:v>
                </c:pt>
                <c:pt idx="7638">
                  <c:v>43069</c:v>
                </c:pt>
                <c:pt idx="7639">
                  <c:v>43070</c:v>
                </c:pt>
                <c:pt idx="7640">
                  <c:v>43071</c:v>
                </c:pt>
                <c:pt idx="7641">
                  <c:v>43072</c:v>
                </c:pt>
                <c:pt idx="7642">
                  <c:v>43073</c:v>
                </c:pt>
                <c:pt idx="7643">
                  <c:v>43074</c:v>
                </c:pt>
                <c:pt idx="7644">
                  <c:v>43075</c:v>
                </c:pt>
                <c:pt idx="7645">
                  <c:v>43076</c:v>
                </c:pt>
                <c:pt idx="7646">
                  <c:v>43077</c:v>
                </c:pt>
                <c:pt idx="7647">
                  <c:v>43078</c:v>
                </c:pt>
                <c:pt idx="7648">
                  <c:v>43079</c:v>
                </c:pt>
                <c:pt idx="7649">
                  <c:v>43080</c:v>
                </c:pt>
                <c:pt idx="7650">
                  <c:v>43081</c:v>
                </c:pt>
                <c:pt idx="7651">
                  <c:v>43082</c:v>
                </c:pt>
                <c:pt idx="7652">
                  <c:v>43083</c:v>
                </c:pt>
                <c:pt idx="7653">
                  <c:v>43084</c:v>
                </c:pt>
                <c:pt idx="7654">
                  <c:v>43085</c:v>
                </c:pt>
                <c:pt idx="7655">
                  <c:v>43086</c:v>
                </c:pt>
                <c:pt idx="7656">
                  <c:v>43087</c:v>
                </c:pt>
                <c:pt idx="7657">
                  <c:v>43088</c:v>
                </c:pt>
                <c:pt idx="7658">
                  <c:v>43089</c:v>
                </c:pt>
                <c:pt idx="7659">
                  <c:v>43090</c:v>
                </c:pt>
                <c:pt idx="7660">
                  <c:v>43091</c:v>
                </c:pt>
                <c:pt idx="7661">
                  <c:v>43092</c:v>
                </c:pt>
                <c:pt idx="7662">
                  <c:v>43093</c:v>
                </c:pt>
                <c:pt idx="7663">
                  <c:v>43094</c:v>
                </c:pt>
                <c:pt idx="7664">
                  <c:v>43095</c:v>
                </c:pt>
                <c:pt idx="7665">
                  <c:v>43096</c:v>
                </c:pt>
                <c:pt idx="7666">
                  <c:v>43097</c:v>
                </c:pt>
                <c:pt idx="7667">
                  <c:v>43098</c:v>
                </c:pt>
                <c:pt idx="7668">
                  <c:v>43099</c:v>
                </c:pt>
                <c:pt idx="7669">
                  <c:v>43100</c:v>
                </c:pt>
                <c:pt idx="7670">
                  <c:v>43101</c:v>
                </c:pt>
                <c:pt idx="7671">
                  <c:v>43102</c:v>
                </c:pt>
                <c:pt idx="7672">
                  <c:v>43103</c:v>
                </c:pt>
                <c:pt idx="7673">
                  <c:v>43104</c:v>
                </c:pt>
                <c:pt idx="7674">
                  <c:v>43105</c:v>
                </c:pt>
                <c:pt idx="7675">
                  <c:v>43106</c:v>
                </c:pt>
                <c:pt idx="7676">
                  <c:v>43107</c:v>
                </c:pt>
                <c:pt idx="7677">
                  <c:v>43108</c:v>
                </c:pt>
                <c:pt idx="7678">
                  <c:v>43109</c:v>
                </c:pt>
                <c:pt idx="7679">
                  <c:v>43110</c:v>
                </c:pt>
                <c:pt idx="7680">
                  <c:v>43111</c:v>
                </c:pt>
                <c:pt idx="7681">
                  <c:v>43112</c:v>
                </c:pt>
                <c:pt idx="7682">
                  <c:v>43113</c:v>
                </c:pt>
                <c:pt idx="7683">
                  <c:v>43114</c:v>
                </c:pt>
                <c:pt idx="7684">
                  <c:v>43115</c:v>
                </c:pt>
                <c:pt idx="7685">
                  <c:v>43116</c:v>
                </c:pt>
                <c:pt idx="7686">
                  <c:v>43117</c:v>
                </c:pt>
                <c:pt idx="7687">
                  <c:v>43118</c:v>
                </c:pt>
                <c:pt idx="7688">
                  <c:v>43119</c:v>
                </c:pt>
                <c:pt idx="7689">
                  <c:v>43120</c:v>
                </c:pt>
                <c:pt idx="7690">
                  <c:v>43121</c:v>
                </c:pt>
                <c:pt idx="7691">
                  <c:v>43122</c:v>
                </c:pt>
                <c:pt idx="7692">
                  <c:v>43123</c:v>
                </c:pt>
                <c:pt idx="7693">
                  <c:v>43124</c:v>
                </c:pt>
                <c:pt idx="7694">
                  <c:v>43125</c:v>
                </c:pt>
                <c:pt idx="7695">
                  <c:v>43126</c:v>
                </c:pt>
                <c:pt idx="7696">
                  <c:v>43127</c:v>
                </c:pt>
                <c:pt idx="7697">
                  <c:v>43128</c:v>
                </c:pt>
                <c:pt idx="7698">
                  <c:v>43129</c:v>
                </c:pt>
                <c:pt idx="7699">
                  <c:v>43130</c:v>
                </c:pt>
                <c:pt idx="7700">
                  <c:v>43131</c:v>
                </c:pt>
                <c:pt idx="7701">
                  <c:v>43132</c:v>
                </c:pt>
                <c:pt idx="7702">
                  <c:v>43133</c:v>
                </c:pt>
                <c:pt idx="7703">
                  <c:v>43134</c:v>
                </c:pt>
                <c:pt idx="7704">
                  <c:v>43135</c:v>
                </c:pt>
                <c:pt idx="7705">
                  <c:v>43136</c:v>
                </c:pt>
                <c:pt idx="7706">
                  <c:v>43137</c:v>
                </c:pt>
                <c:pt idx="7707">
                  <c:v>43138</c:v>
                </c:pt>
                <c:pt idx="7708">
                  <c:v>43139</c:v>
                </c:pt>
                <c:pt idx="7709">
                  <c:v>43140</c:v>
                </c:pt>
                <c:pt idx="7710">
                  <c:v>43141</c:v>
                </c:pt>
                <c:pt idx="7711">
                  <c:v>43142</c:v>
                </c:pt>
                <c:pt idx="7712">
                  <c:v>43143</c:v>
                </c:pt>
                <c:pt idx="7713">
                  <c:v>43144</c:v>
                </c:pt>
                <c:pt idx="7714">
                  <c:v>43145</c:v>
                </c:pt>
                <c:pt idx="7715">
                  <c:v>43146</c:v>
                </c:pt>
                <c:pt idx="7716">
                  <c:v>43147</c:v>
                </c:pt>
                <c:pt idx="7717">
                  <c:v>43148</c:v>
                </c:pt>
                <c:pt idx="7718">
                  <c:v>43149</c:v>
                </c:pt>
                <c:pt idx="7719">
                  <c:v>43150</c:v>
                </c:pt>
                <c:pt idx="7720">
                  <c:v>43151</c:v>
                </c:pt>
                <c:pt idx="7721">
                  <c:v>43152</c:v>
                </c:pt>
                <c:pt idx="7722">
                  <c:v>43153</c:v>
                </c:pt>
                <c:pt idx="7723">
                  <c:v>43154</c:v>
                </c:pt>
                <c:pt idx="7724">
                  <c:v>43155</c:v>
                </c:pt>
                <c:pt idx="7725">
                  <c:v>43156</c:v>
                </c:pt>
                <c:pt idx="7726">
                  <c:v>43157</c:v>
                </c:pt>
                <c:pt idx="7727">
                  <c:v>43158</c:v>
                </c:pt>
                <c:pt idx="7728">
                  <c:v>43159</c:v>
                </c:pt>
                <c:pt idx="7729">
                  <c:v>43160</c:v>
                </c:pt>
                <c:pt idx="7730">
                  <c:v>43161</c:v>
                </c:pt>
                <c:pt idx="7731">
                  <c:v>43162</c:v>
                </c:pt>
                <c:pt idx="7732">
                  <c:v>43163</c:v>
                </c:pt>
                <c:pt idx="7733">
                  <c:v>43164</c:v>
                </c:pt>
                <c:pt idx="7734">
                  <c:v>43165</c:v>
                </c:pt>
                <c:pt idx="7735">
                  <c:v>43166</c:v>
                </c:pt>
                <c:pt idx="7736">
                  <c:v>43167</c:v>
                </c:pt>
                <c:pt idx="7737">
                  <c:v>43168</c:v>
                </c:pt>
                <c:pt idx="7738">
                  <c:v>43169</c:v>
                </c:pt>
                <c:pt idx="7739">
                  <c:v>43170</c:v>
                </c:pt>
                <c:pt idx="7740">
                  <c:v>43171</c:v>
                </c:pt>
                <c:pt idx="7741">
                  <c:v>43172</c:v>
                </c:pt>
                <c:pt idx="7742">
                  <c:v>43173</c:v>
                </c:pt>
                <c:pt idx="7743">
                  <c:v>43174</c:v>
                </c:pt>
                <c:pt idx="7744">
                  <c:v>43175</c:v>
                </c:pt>
                <c:pt idx="7745">
                  <c:v>43176</c:v>
                </c:pt>
                <c:pt idx="7746">
                  <c:v>43177</c:v>
                </c:pt>
                <c:pt idx="7747">
                  <c:v>43178</c:v>
                </c:pt>
                <c:pt idx="7748">
                  <c:v>43179</c:v>
                </c:pt>
                <c:pt idx="7749">
                  <c:v>43180</c:v>
                </c:pt>
                <c:pt idx="7750">
                  <c:v>43181</c:v>
                </c:pt>
                <c:pt idx="7751">
                  <c:v>43182</c:v>
                </c:pt>
                <c:pt idx="7752">
                  <c:v>43183</c:v>
                </c:pt>
                <c:pt idx="7753">
                  <c:v>43184</c:v>
                </c:pt>
                <c:pt idx="7754">
                  <c:v>43185</c:v>
                </c:pt>
                <c:pt idx="7755">
                  <c:v>43186</c:v>
                </c:pt>
                <c:pt idx="7756">
                  <c:v>43187</c:v>
                </c:pt>
                <c:pt idx="7757">
                  <c:v>43188</c:v>
                </c:pt>
                <c:pt idx="7758">
                  <c:v>43189</c:v>
                </c:pt>
                <c:pt idx="7759">
                  <c:v>43190</c:v>
                </c:pt>
                <c:pt idx="7760">
                  <c:v>43191</c:v>
                </c:pt>
                <c:pt idx="7761">
                  <c:v>43192</c:v>
                </c:pt>
                <c:pt idx="7762">
                  <c:v>43193</c:v>
                </c:pt>
                <c:pt idx="7763">
                  <c:v>43194</c:v>
                </c:pt>
                <c:pt idx="7764">
                  <c:v>43195</c:v>
                </c:pt>
                <c:pt idx="7765">
                  <c:v>43196</c:v>
                </c:pt>
                <c:pt idx="7766">
                  <c:v>43197</c:v>
                </c:pt>
                <c:pt idx="7767">
                  <c:v>43198</c:v>
                </c:pt>
                <c:pt idx="7768">
                  <c:v>43199</c:v>
                </c:pt>
                <c:pt idx="7769">
                  <c:v>43200</c:v>
                </c:pt>
                <c:pt idx="7770">
                  <c:v>43201</c:v>
                </c:pt>
                <c:pt idx="7771">
                  <c:v>43202</c:v>
                </c:pt>
                <c:pt idx="7772">
                  <c:v>43203</c:v>
                </c:pt>
                <c:pt idx="7773">
                  <c:v>43204</c:v>
                </c:pt>
                <c:pt idx="7774">
                  <c:v>43205</c:v>
                </c:pt>
                <c:pt idx="7775">
                  <c:v>43206</c:v>
                </c:pt>
                <c:pt idx="7776">
                  <c:v>43207</c:v>
                </c:pt>
                <c:pt idx="7777">
                  <c:v>43208</c:v>
                </c:pt>
                <c:pt idx="7778">
                  <c:v>43209</c:v>
                </c:pt>
                <c:pt idx="7779">
                  <c:v>43210</c:v>
                </c:pt>
                <c:pt idx="7780">
                  <c:v>43211</c:v>
                </c:pt>
                <c:pt idx="7781">
                  <c:v>43212</c:v>
                </c:pt>
                <c:pt idx="7782">
                  <c:v>43213</c:v>
                </c:pt>
                <c:pt idx="7783">
                  <c:v>43214</c:v>
                </c:pt>
                <c:pt idx="7784">
                  <c:v>43215</c:v>
                </c:pt>
                <c:pt idx="7785">
                  <c:v>43216</c:v>
                </c:pt>
                <c:pt idx="7786">
                  <c:v>43217</c:v>
                </c:pt>
                <c:pt idx="7787">
                  <c:v>43218</c:v>
                </c:pt>
                <c:pt idx="7788">
                  <c:v>43219</c:v>
                </c:pt>
                <c:pt idx="7789">
                  <c:v>43220</c:v>
                </c:pt>
                <c:pt idx="7790">
                  <c:v>43221</c:v>
                </c:pt>
                <c:pt idx="7791">
                  <c:v>43222</c:v>
                </c:pt>
                <c:pt idx="7792">
                  <c:v>43223</c:v>
                </c:pt>
                <c:pt idx="7793">
                  <c:v>43224</c:v>
                </c:pt>
                <c:pt idx="7794">
                  <c:v>43225</c:v>
                </c:pt>
                <c:pt idx="7795">
                  <c:v>43226</c:v>
                </c:pt>
                <c:pt idx="7796">
                  <c:v>43227</c:v>
                </c:pt>
                <c:pt idx="7797">
                  <c:v>43228</c:v>
                </c:pt>
                <c:pt idx="7798">
                  <c:v>43229</c:v>
                </c:pt>
                <c:pt idx="7799">
                  <c:v>43230</c:v>
                </c:pt>
                <c:pt idx="7800">
                  <c:v>43231</c:v>
                </c:pt>
                <c:pt idx="7801">
                  <c:v>43232</c:v>
                </c:pt>
                <c:pt idx="7802">
                  <c:v>43233</c:v>
                </c:pt>
                <c:pt idx="7803">
                  <c:v>43234</c:v>
                </c:pt>
                <c:pt idx="7804">
                  <c:v>43235</c:v>
                </c:pt>
                <c:pt idx="7805">
                  <c:v>43236</c:v>
                </c:pt>
                <c:pt idx="7806">
                  <c:v>43237</c:v>
                </c:pt>
                <c:pt idx="7807">
                  <c:v>43238</c:v>
                </c:pt>
                <c:pt idx="7808">
                  <c:v>43239</c:v>
                </c:pt>
                <c:pt idx="7809">
                  <c:v>43240</c:v>
                </c:pt>
                <c:pt idx="7810">
                  <c:v>43241</c:v>
                </c:pt>
                <c:pt idx="7811">
                  <c:v>43242</c:v>
                </c:pt>
                <c:pt idx="7812">
                  <c:v>43243</c:v>
                </c:pt>
                <c:pt idx="7813">
                  <c:v>43244</c:v>
                </c:pt>
                <c:pt idx="7814">
                  <c:v>43245</c:v>
                </c:pt>
                <c:pt idx="7815">
                  <c:v>43246</c:v>
                </c:pt>
                <c:pt idx="7816">
                  <c:v>43247</c:v>
                </c:pt>
                <c:pt idx="7817">
                  <c:v>43248</c:v>
                </c:pt>
                <c:pt idx="7818">
                  <c:v>43249</c:v>
                </c:pt>
                <c:pt idx="7819">
                  <c:v>43250</c:v>
                </c:pt>
                <c:pt idx="7820">
                  <c:v>43251</c:v>
                </c:pt>
                <c:pt idx="7821">
                  <c:v>43252</c:v>
                </c:pt>
                <c:pt idx="7822">
                  <c:v>43253</c:v>
                </c:pt>
                <c:pt idx="7823">
                  <c:v>43254</c:v>
                </c:pt>
                <c:pt idx="7824">
                  <c:v>43255</c:v>
                </c:pt>
                <c:pt idx="7825">
                  <c:v>43256</c:v>
                </c:pt>
                <c:pt idx="7826">
                  <c:v>43257</c:v>
                </c:pt>
                <c:pt idx="7827">
                  <c:v>43258</c:v>
                </c:pt>
                <c:pt idx="7828">
                  <c:v>43259</c:v>
                </c:pt>
                <c:pt idx="7829">
                  <c:v>43260</c:v>
                </c:pt>
                <c:pt idx="7830">
                  <c:v>43261</c:v>
                </c:pt>
                <c:pt idx="7831">
                  <c:v>43262</c:v>
                </c:pt>
                <c:pt idx="7832">
                  <c:v>43263</c:v>
                </c:pt>
                <c:pt idx="7833">
                  <c:v>43264</c:v>
                </c:pt>
                <c:pt idx="7834">
                  <c:v>43265</c:v>
                </c:pt>
                <c:pt idx="7835">
                  <c:v>43266</c:v>
                </c:pt>
                <c:pt idx="7836">
                  <c:v>43267</c:v>
                </c:pt>
                <c:pt idx="7837">
                  <c:v>43268</c:v>
                </c:pt>
                <c:pt idx="7838">
                  <c:v>43269</c:v>
                </c:pt>
                <c:pt idx="7839">
                  <c:v>43270</c:v>
                </c:pt>
                <c:pt idx="7840">
                  <c:v>43271</c:v>
                </c:pt>
                <c:pt idx="7841">
                  <c:v>43272</c:v>
                </c:pt>
                <c:pt idx="7842">
                  <c:v>43273</c:v>
                </c:pt>
                <c:pt idx="7843">
                  <c:v>43274</c:v>
                </c:pt>
                <c:pt idx="7844">
                  <c:v>43275</c:v>
                </c:pt>
                <c:pt idx="7845">
                  <c:v>43276</c:v>
                </c:pt>
                <c:pt idx="7846">
                  <c:v>43277</c:v>
                </c:pt>
                <c:pt idx="7847">
                  <c:v>43278</c:v>
                </c:pt>
                <c:pt idx="7848">
                  <c:v>43279</c:v>
                </c:pt>
                <c:pt idx="7849">
                  <c:v>43280</c:v>
                </c:pt>
                <c:pt idx="7850">
                  <c:v>43281</c:v>
                </c:pt>
                <c:pt idx="7851">
                  <c:v>43282</c:v>
                </c:pt>
                <c:pt idx="7852">
                  <c:v>43283</c:v>
                </c:pt>
                <c:pt idx="7853">
                  <c:v>43284</c:v>
                </c:pt>
                <c:pt idx="7854">
                  <c:v>43285</c:v>
                </c:pt>
                <c:pt idx="7855">
                  <c:v>43286</c:v>
                </c:pt>
                <c:pt idx="7856">
                  <c:v>43287</c:v>
                </c:pt>
                <c:pt idx="7857">
                  <c:v>43288</c:v>
                </c:pt>
                <c:pt idx="7858">
                  <c:v>43289</c:v>
                </c:pt>
                <c:pt idx="7859">
                  <c:v>43290</c:v>
                </c:pt>
                <c:pt idx="7860">
                  <c:v>43291</c:v>
                </c:pt>
                <c:pt idx="7861">
                  <c:v>43292</c:v>
                </c:pt>
                <c:pt idx="7862">
                  <c:v>43293</c:v>
                </c:pt>
                <c:pt idx="7863">
                  <c:v>43294</c:v>
                </c:pt>
                <c:pt idx="7864">
                  <c:v>43295</c:v>
                </c:pt>
                <c:pt idx="7865">
                  <c:v>43296</c:v>
                </c:pt>
                <c:pt idx="7866">
                  <c:v>43297</c:v>
                </c:pt>
                <c:pt idx="7867">
                  <c:v>43298</c:v>
                </c:pt>
                <c:pt idx="7868">
                  <c:v>43299</c:v>
                </c:pt>
                <c:pt idx="7869">
                  <c:v>43300</c:v>
                </c:pt>
                <c:pt idx="7870">
                  <c:v>43301</c:v>
                </c:pt>
                <c:pt idx="7871">
                  <c:v>43302</c:v>
                </c:pt>
                <c:pt idx="7872">
                  <c:v>43303</c:v>
                </c:pt>
                <c:pt idx="7873">
                  <c:v>43304</c:v>
                </c:pt>
                <c:pt idx="7874">
                  <c:v>43305</c:v>
                </c:pt>
                <c:pt idx="7875">
                  <c:v>43306</c:v>
                </c:pt>
                <c:pt idx="7876">
                  <c:v>43307</c:v>
                </c:pt>
                <c:pt idx="7877">
                  <c:v>43308</c:v>
                </c:pt>
                <c:pt idx="7878">
                  <c:v>43309</c:v>
                </c:pt>
                <c:pt idx="7879">
                  <c:v>43310</c:v>
                </c:pt>
                <c:pt idx="7880">
                  <c:v>43311</c:v>
                </c:pt>
                <c:pt idx="7881">
                  <c:v>43312</c:v>
                </c:pt>
                <c:pt idx="7882">
                  <c:v>43313</c:v>
                </c:pt>
                <c:pt idx="7883">
                  <c:v>43314</c:v>
                </c:pt>
                <c:pt idx="7884">
                  <c:v>43315</c:v>
                </c:pt>
                <c:pt idx="7885">
                  <c:v>43316</c:v>
                </c:pt>
                <c:pt idx="7886">
                  <c:v>43317</c:v>
                </c:pt>
                <c:pt idx="7887">
                  <c:v>43318</c:v>
                </c:pt>
                <c:pt idx="7888">
                  <c:v>43319</c:v>
                </c:pt>
                <c:pt idx="7889">
                  <c:v>43320</c:v>
                </c:pt>
                <c:pt idx="7890">
                  <c:v>43321</c:v>
                </c:pt>
                <c:pt idx="7891">
                  <c:v>43322</c:v>
                </c:pt>
                <c:pt idx="7892">
                  <c:v>43323</c:v>
                </c:pt>
                <c:pt idx="7893">
                  <c:v>43324</c:v>
                </c:pt>
                <c:pt idx="7894">
                  <c:v>43325</c:v>
                </c:pt>
                <c:pt idx="7895">
                  <c:v>43326</c:v>
                </c:pt>
                <c:pt idx="7896">
                  <c:v>43327</c:v>
                </c:pt>
                <c:pt idx="7897">
                  <c:v>43328</c:v>
                </c:pt>
                <c:pt idx="7898">
                  <c:v>43329</c:v>
                </c:pt>
                <c:pt idx="7899">
                  <c:v>43330</c:v>
                </c:pt>
                <c:pt idx="7900">
                  <c:v>43331</c:v>
                </c:pt>
                <c:pt idx="7901">
                  <c:v>43332</c:v>
                </c:pt>
                <c:pt idx="7902">
                  <c:v>43333</c:v>
                </c:pt>
                <c:pt idx="7903">
                  <c:v>43334</c:v>
                </c:pt>
                <c:pt idx="7904">
                  <c:v>43335</c:v>
                </c:pt>
                <c:pt idx="7905">
                  <c:v>43336</c:v>
                </c:pt>
                <c:pt idx="7906">
                  <c:v>43337</c:v>
                </c:pt>
                <c:pt idx="7907">
                  <c:v>43338</c:v>
                </c:pt>
                <c:pt idx="7908">
                  <c:v>43339</c:v>
                </c:pt>
                <c:pt idx="7909">
                  <c:v>43340</c:v>
                </c:pt>
                <c:pt idx="7910">
                  <c:v>43341</c:v>
                </c:pt>
                <c:pt idx="7911">
                  <c:v>43342</c:v>
                </c:pt>
                <c:pt idx="7912">
                  <c:v>43343</c:v>
                </c:pt>
                <c:pt idx="7913">
                  <c:v>43344</c:v>
                </c:pt>
                <c:pt idx="7914">
                  <c:v>43345</c:v>
                </c:pt>
                <c:pt idx="7915">
                  <c:v>43346</c:v>
                </c:pt>
                <c:pt idx="7916">
                  <c:v>43347</c:v>
                </c:pt>
                <c:pt idx="7917">
                  <c:v>43348</c:v>
                </c:pt>
                <c:pt idx="7918">
                  <c:v>43349</c:v>
                </c:pt>
                <c:pt idx="7919">
                  <c:v>43350</c:v>
                </c:pt>
                <c:pt idx="7920">
                  <c:v>43351</c:v>
                </c:pt>
                <c:pt idx="7921">
                  <c:v>43352</c:v>
                </c:pt>
                <c:pt idx="7922">
                  <c:v>43353</c:v>
                </c:pt>
                <c:pt idx="7923">
                  <c:v>43354</c:v>
                </c:pt>
                <c:pt idx="7924">
                  <c:v>43355</c:v>
                </c:pt>
                <c:pt idx="7925">
                  <c:v>43356</c:v>
                </c:pt>
                <c:pt idx="7926">
                  <c:v>43357</c:v>
                </c:pt>
                <c:pt idx="7927">
                  <c:v>43358</c:v>
                </c:pt>
                <c:pt idx="7928">
                  <c:v>43359</c:v>
                </c:pt>
                <c:pt idx="7929">
                  <c:v>43360</c:v>
                </c:pt>
                <c:pt idx="7930">
                  <c:v>43361</c:v>
                </c:pt>
                <c:pt idx="7931">
                  <c:v>43362</c:v>
                </c:pt>
                <c:pt idx="7932">
                  <c:v>43363</c:v>
                </c:pt>
                <c:pt idx="7933">
                  <c:v>43364</c:v>
                </c:pt>
                <c:pt idx="7934">
                  <c:v>43365</c:v>
                </c:pt>
                <c:pt idx="7935">
                  <c:v>43366</c:v>
                </c:pt>
                <c:pt idx="7936">
                  <c:v>43367</c:v>
                </c:pt>
                <c:pt idx="7937">
                  <c:v>43368</c:v>
                </c:pt>
                <c:pt idx="7938">
                  <c:v>43369</c:v>
                </c:pt>
                <c:pt idx="7939">
                  <c:v>43370</c:v>
                </c:pt>
                <c:pt idx="7940">
                  <c:v>43371</c:v>
                </c:pt>
                <c:pt idx="7941">
                  <c:v>43372</c:v>
                </c:pt>
                <c:pt idx="7942">
                  <c:v>43373</c:v>
                </c:pt>
                <c:pt idx="7943">
                  <c:v>43374</c:v>
                </c:pt>
                <c:pt idx="7944">
                  <c:v>43375</c:v>
                </c:pt>
                <c:pt idx="7945">
                  <c:v>43376</c:v>
                </c:pt>
                <c:pt idx="7946">
                  <c:v>43377</c:v>
                </c:pt>
                <c:pt idx="7947">
                  <c:v>43378</c:v>
                </c:pt>
                <c:pt idx="7948">
                  <c:v>43379</c:v>
                </c:pt>
                <c:pt idx="7949">
                  <c:v>43380</c:v>
                </c:pt>
                <c:pt idx="7950">
                  <c:v>43381</c:v>
                </c:pt>
                <c:pt idx="7951">
                  <c:v>43382</c:v>
                </c:pt>
                <c:pt idx="7952">
                  <c:v>43383</c:v>
                </c:pt>
                <c:pt idx="7953">
                  <c:v>43384</c:v>
                </c:pt>
                <c:pt idx="7954">
                  <c:v>43385</c:v>
                </c:pt>
                <c:pt idx="7955">
                  <c:v>43386</c:v>
                </c:pt>
                <c:pt idx="7956">
                  <c:v>43387</c:v>
                </c:pt>
                <c:pt idx="7957">
                  <c:v>43388</c:v>
                </c:pt>
                <c:pt idx="7958">
                  <c:v>43389</c:v>
                </c:pt>
                <c:pt idx="7959">
                  <c:v>43390</c:v>
                </c:pt>
                <c:pt idx="7960">
                  <c:v>43391</c:v>
                </c:pt>
                <c:pt idx="7961">
                  <c:v>43392</c:v>
                </c:pt>
                <c:pt idx="7962">
                  <c:v>43393</c:v>
                </c:pt>
                <c:pt idx="7963">
                  <c:v>43394</c:v>
                </c:pt>
                <c:pt idx="7964">
                  <c:v>43395</c:v>
                </c:pt>
                <c:pt idx="7965">
                  <c:v>43396</c:v>
                </c:pt>
                <c:pt idx="7966">
                  <c:v>43397</c:v>
                </c:pt>
                <c:pt idx="7967">
                  <c:v>43398</c:v>
                </c:pt>
                <c:pt idx="7968">
                  <c:v>43399</c:v>
                </c:pt>
                <c:pt idx="7969">
                  <c:v>43400</c:v>
                </c:pt>
                <c:pt idx="7970">
                  <c:v>43401</c:v>
                </c:pt>
                <c:pt idx="7971">
                  <c:v>43402</c:v>
                </c:pt>
                <c:pt idx="7972">
                  <c:v>43403</c:v>
                </c:pt>
                <c:pt idx="7973">
                  <c:v>43404</c:v>
                </c:pt>
                <c:pt idx="7974">
                  <c:v>43405</c:v>
                </c:pt>
                <c:pt idx="7975">
                  <c:v>43406</c:v>
                </c:pt>
                <c:pt idx="7976">
                  <c:v>43407</c:v>
                </c:pt>
                <c:pt idx="7977">
                  <c:v>43408</c:v>
                </c:pt>
                <c:pt idx="7978">
                  <c:v>43409</c:v>
                </c:pt>
                <c:pt idx="7979">
                  <c:v>43410</c:v>
                </c:pt>
                <c:pt idx="7980">
                  <c:v>43411</c:v>
                </c:pt>
                <c:pt idx="7981">
                  <c:v>43412</c:v>
                </c:pt>
                <c:pt idx="7982">
                  <c:v>43413</c:v>
                </c:pt>
                <c:pt idx="7983">
                  <c:v>43414</c:v>
                </c:pt>
                <c:pt idx="7984">
                  <c:v>43415</c:v>
                </c:pt>
                <c:pt idx="7985">
                  <c:v>43416</c:v>
                </c:pt>
                <c:pt idx="7986">
                  <c:v>43417</c:v>
                </c:pt>
                <c:pt idx="7987">
                  <c:v>43418</c:v>
                </c:pt>
                <c:pt idx="7988">
                  <c:v>43419</c:v>
                </c:pt>
                <c:pt idx="7989">
                  <c:v>43420</c:v>
                </c:pt>
                <c:pt idx="7990">
                  <c:v>43421</c:v>
                </c:pt>
                <c:pt idx="7991">
                  <c:v>43422</c:v>
                </c:pt>
                <c:pt idx="7992">
                  <c:v>43423</c:v>
                </c:pt>
                <c:pt idx="7993">
                  <c:v>43424</c:v>
                </c:pt>
                <c:pt idx="7994">
                  <c:v>43425</c:v>
                </c:pt>
                <c:pt idx="7995">
                  <c:v>43426</c:v>
                </c:pt>
                <c:pt idx="7996">
                  <c:v>43427</c:v>
                </c:pt>
                <c:pt idx="7997">
                  <c:v>43428</c:v>
                </c:pt>
                <c:pt idx="7998">
                  <c:v>43429</c:v>
                </c:pt>
                <c:pt idx="7999">
                  <c:v>43430</c:v>
                </c:pt>
                <c:pt idx="8000">
                  <c:v>43431</c:v>
                </c:pt>
                <c:pt idx="8001">
                  <c:v>43432</c:v>
                </c:pt>
                <c:pt idx="8002">
                  <c:v>43433</c:v>
                </c:pt>
                <c:pt idx="8003">
                  <c:v>43434</c:v>
                </c:pt>
                <c:pt idx="8004">
                  <c:v>43435</c:v>
                </c:pt>
                <c:pt idx="8005">
                  <c:v>43436</c:v>
                </c:pt>
                <c:pt idx="8006">
                  <c:v>43437</c:v>
                </c:pt>
                <c:pt idx="8007">
                  <c:v>43438</c:v>
                </c:pt>
                <c:pt idx="8008">
                  <c:v>43439</c:v>
                </c:pt>
                <c:pt idx="8009">
                  <c:v>43440</c:v>
                </c:pt>
                <c:pt idx="8010">
                  <c:v>43441</c:v>
                </c:pt>
                <c:pt idx="8011">
                  <c:v>43442</c:v>
                </c:pt>
                <c:pt idx="8012">
                  <c:v>43443</c:v>
                </c:pt>
                <c:pt idx="8013">
                  <c:v>43444</c:v>
                </c:pt>
                <c:pt idx="8014">
                  <c:v>43445</c:v>
                </c:pt>
                <c:pt idx="8015">
                  <c:v>43446</c:v>
                </c:pt>
                <c:pt idx="8016">
                  <c:v>43447</c:v>
                </c:pt>
                <c:pt idx="8017">
                  <c:v>43448</c:v>
                </c:pt>
                <c:pt idx="8018">
                  <c:v>43449</c:v>
                </c:pt>
                <c:pt idx="8019">
                  <c:v>43450</c:v>
                </c:pt>
                <c:pt idx="8020">
                  <c:v>43451</c:v>
                </c:pt>
                <c:pt idx="8021">
                  <c:v>43452</c:v>
                </c:pt>
                <c:pt idx="8022">
                  <c:v>43453</c:v>
                </c:pt>
                <c:pt idx="8023">
                  <c:v>43454</c:v>
                </c:pt>
                <c:pt idx="8024">
                  <c:v>43455</c:v>
                </c:pt>
                <c:pt idx="8025">
                  <c:v>43456</c:v>
                </c:pt>
                <c:pt idx="8026">
                  <c:v>43457</c:v>
                </c:pt>
                <c:pt idx="8027">
                  <c:v>43458</c:v>
                </c:pt>
                <c:pt idx="8028">
                  <c:v>43459</c:v>
                </c:pt>
                <c:pt idx="8029">
                  <c:v>43460</c:v>
                </c:pt>
                <c:pt idx="8030">
                  <c:v>43461</c:v>
                </c:pt>
                <c:pt idx="8031">
                  <c:v>43462</c:v>
                </c:pt>
                <c:pt idx="8032">
                  <c:v>43463</c:v>
                </c:pt>
                <c:pt idx="8033">
                  <c:v>43464</c:v>
                </c:pt>
                <c:pt idx="8034">
                  <c:v>43465</c:v>
                </c:pt>
                <c:pt idx="8035">
                  <c:v>43466</c:v>
                </c:pt>
                <c:pt idx="8036">
                  <c:v>43467</c:v>
                </c:pt>
                <c:pt idx="8037">
                  <c:v>43468</c:v>
                </c:pt>
                <c:pt idx="8038">
                  <c:v>43469</c:v>
                </c:pt>
                <c:pt idx="8039">
                  <c:v>43470</c:v>
                </c:pt>
                <c:pt idx="8040">
                  <c:v>43471</c:v>
                </c:pt>
                <c:pt idx="8041">
                  <c:v>43472</c:v>
                </c:pt>
                <c:pt idx="8042">
                  <c:v>43473</c:v>
                </c:pt>
                <c:pt idx="8043">
                  <c:v>43474</c:v>
                </c:pt>
                <c:pt idx="8044">
                  <c:v>43475</c:v>
                </c:pt>
                <c:pt idx="8045">
                  <c:v>43476</c:v>
                </c:pt>
                <c:pt idx="8046">
                  <c:v>43477</c:v>
                </c:pt>
                <c:pt idx="8047">
                  <c:v>43478</c:v>
                </c:pt>
                <c:pt idx="8048">
                  <c:v>43479</c:v>
                </c:pt>
                <c:pt idx="8049">
                  <c:v>43480</c:v>
                </c:pt>
                <c:pt idx="8050">
                  <c:v>43481</c:v>
                </c:pt>
                <c:pt idx="8051">
                  <c:v>43482</c:v>
                </c:pt>
                <c:pt idx="8052">
                  <c:v>43483</c:v>
                </c:pt>
                <c:pt idx="8053">
                  <c:v>43484</c:v>
                </c:pt>
                <c:pt idx="8054">
                  <c:v>43485</c:v>
                </c:pt>
                <c:pt idx="8055">
                  <c:v>43486</c:v>
                </c:pt>
                <c:pt idx="8056">
                  <c:v>43487</c:v>
                </c:pt>
                <c:pt idx="8057">
                  <c:v>43488</c:v>
                </c:pt>
                <c:pt idx="8058">
                  <c:v>43489</c:v>
                </c:pt>
                <c:pt idx="8059">
                  <c:v>43490</c:v>
                </c:pt>
                <c:pt idx="8060">
                  <c:v>43491</c:v>
                </c:pt>
                <c:pt idx="8061">
                  <c:v>43492</c:v>
                </c:pt>
                <c:pt idx="8062">
                  <c:v>43493</c:v>
                </c:pt>
                <c:pt idx="8063">
                  <c:v>43494</c:v>
                </c:pt>
                <c:pt idx="8064">
                  <c:v>43495</c:v>
                </c:pt>
                <c:pt idx="8065">
                  <c:v>43496</c:v>
                </c:pt>
                <c:pt idx="8066">
                  <c:v>43497</c:v>
                </c:pt>
                <c:pt idx="8067">
                  <c:v>43498</c:v>
                </c:pt>
                <c:pt idx="8068">
                  <c:v>43499</c:v>
                </c:pt>
                <c:pt idx="8069">
                  <c:v>43500</c:v>
                </c:pt>
                <c:pt idx="8070">
                  <c:v>43501</c:v>
                </c:pt>
                <c:pt idx="8071">
                  <c:v>43502</c:v>
                </c:pt>
                <c:pt idx="8072">
                  <c:v>43503</c:v>
                </c:pt>
                <c:pt idx="8073">
                  <c:v>43504</c:v>
                </c:pt>
                <c:pt idx="8074">
                  <c:v>43505</c:v>
                </c:pt>
                <c:pt idx="8075">
                  <c:v>43506</c:v>
                </c:pt>
                <c:pt idx="8076">
                  <c:v>43507</c:v>
                </c:pt>
                <c:pt idx="8077">
                  <c:v>43508</c:v>
                </c:pt>
                <c:pt idx="8078">
                  <c:v>43509</c:v>
                </c:pt>
                <c:pt idx="8079">
                  <c:v>43510</c:v>
                </c:pt>
                <c:pt idx="8080">
                  <c:v>43511</c:v>
                </c:pt>
                <c:pt idx="8081">
                  <c:v>43512</c:v>
                </c:pt>
                <c:pt idx="8082">
                  <c:v>43513</c:v>
                </c:pt>
                <c:pt idx="8083">
                  <c:v>43514</c:v>
                </c:pt>
                <c:pt idx="8084">
                  <c:v>43515</c:v>
                </c:pt>
                <c:pt idx="8085">
                  <c:v>43516</c:v>
                </c:pt>
                <c:pt idx="8086">
                  <c:v>43517</c:v>
                </c:pt>
                <c:pt idx="8087">
                  <c:v>43518</c:v>
                </c:pt>
                <c:pt idx="8088">
                  <c:v>43519</c:v>
                </c:pt>
                <c:pt idx="8089">
                  <c:v>43520</c:v>
                </c:pt>
                <c:pt idx="8090">
                  <c:v>43521</c:v>
                </c:pt>
                <c:pt idx="8091">
                  <c:v>43522</c:v>
                </c:pt>
                <c:pt idx="8092">
                  <c:v>43523</c:v>
                </c:pt>
                <c:pt idx="8093">
                  <c:v>43524</c:v>
                </c:pt>
                <c:pt idx="8094">
                  <c:v>43525</c:v>
                </c:pt>
                <c:pt idx="8095">
                  <c:v>43526</c:v>
                </c:pt>
                <c:pt idx="8096">
                  <c:v>43527</c:v>
                </c:pt>
                <c:pt idx="8097">
                  <c:v>43528</c:v>
                </c:pt>
                <c:pt idx="8098">
                  <c:v>43529</c:v>
                </c:pt>
                <c:pt idx="8099">
                  <c:v>43530</c:v>
                </c:pt>
                <c:pt idx="8100">
                  <c:v>43531</c:v>
                </c:pt>
                <c:pt idx="8101">
                  <c:v>43532</c:v>
                </c:pt>
                <c:pt idx="8102">
                  <c:v>43533</c:v>
                </c:pt>
                <c:pt idx="8103">
                  <c:v>43534</c:v>
                </c:pt>
                <c:pt idx="8104">
                  <c:v>43535</c:v>
                </c:pt>
                <c:pt idx="8105">
                  <c:v>43536</c:v>
                </c:pt>
                <c:pt idx="8106">
                  <c:v>43537</c:v>
                </c:pt>
                <c:pt idx="8107">
                  <c:v>43538</c:v>
                </c:pt>
                <c:pt idx="8108">
                  <c:v>43539</c:v>
                </c:pt>
                <c:pt idx="8109">
                  <c:v>43540</c:v>
                </c:pt>
                <c:pt idx="8110">
                  <c:v>43541</c:v>
                </c:pt>
                <c:pt idx="8111">
                  <c:v>43542</c:v>
                </c:pt>
                <c:pt idx="8112">
                  <c:v>43543</c:v>
                </c:pt>
                <c:pt idx="8113">
                  <c:v>43544</c:v>
                </c:pt>
                <c:pt idx="8114">
                  <c:v>43545</c:v>
                </c:pt>
                <c:pt idx="8115">
                  <c:v>43546</c:v>
                </c:pt>
                <c:pt idx="8116">
                  <c:v>43547</c:v>
                </c:pt>
                <c:pt idx="8117">
                  <c:v>43548</c:v>
                </c:pt>
                <c:pt idx="8118">
                  <c:v>43549</c:v>
                </c:pt>
                <c:pt idx="8119">
                  <c:v>43550</c:v>
                </c:pt>
                <c:pt idx="8120">
                  <c:v>43551</c:v>
                </c:pt>
                <c:pt idx="8121">
                  <c:v>43552</c:v>
                </c:pt>
                <c:pt idx="8122">
                  <c:v>43553</c:v>
                </c:pt>
                <c:pt idx="8123">
                  <c:v>43554</c:v>
                </c:pt>
                <c:pt idx="8124">
                  <c:v>43555</c:v>
                </c:pt>
                <c:pt idx="8125">
                  <c:v>43556</c:v>
                </c:pt>
                <c:pt idx="8126">
                  <c:v>43557</c:v>
                </c:pt>
                <c:pt idx="8127">
                  <c:v>43558</c:v>
                </c:pt>
                <c:pt idx="8128">
                  <c:v>43559</c:v>
                </c:pt>
                <c:pt idx="8129">
                  <c:v>43560</c:v>
                </c:pt>
                <c:pt idx="8130">
                  <c:v>43561</c:v>
                </c:pt>
                <c:pt idx="8131">
                  <c:v>43562</c:v>
                </c:pt>
                <c:pt idx="8132">
                  <c:v>43563</c:v>
                </c:pt>
                <c:pt idx="8133">
                  <c:v>43564</c:v>
                </c:pt>
                <c:pt idx="8134">
                  <c:v>43565</c:v>
                </c:pt>
                <c:pt idx="8135">
                  <c:v>43566</c:v>
                </c:pt>
                <c:pt idx="8136">
                  <c:v>43567</c:v>
                </c:pt>
                <c:pt idx="8137">
                  <c:v>43568</c:v>
                </c:pt>
                <c:pt idx="8138">
                  <c:v>43569</c:v>
                </c:pt>
                <c:pt idx="8139">
                  <c:v>43570</c:v>
                </c:pt>
                <c:pt idx="8140">
                  <c:v>43571</c:v>
                </c:pt>
                <c:pt idx="8141">
                  <c:v>43572</c:v>
                </c:pt>
                <c:pt idx="8142">
                  <c:v>43573</c:v>
                </c:pt>
                <c:pt idx="8143">
                  <c:v>43574</c:v>
                </c:pt>
                <c:pt idx="8144">
                  <c:v>43575</c:v>
                </c:pt>
                <c:pt idx="8145">
                  <c:v>43576</c:v>
                </c:pt>
                <c:pt idx="8146">
                  <c:v>43577</c:v>
                </c:pt>
                <c:pt idx="8147">
                  <c:v>43578</c:v>
                </c:pt>
                <c:pt idx="8148">
                  <c:v>43579</c:v>
                </c:pt>
                <c:pt idx="8149">
                  <c:v>43580</c:v>
                </c:pt>
                <c:pt idx="8150">
                  <c:v>43581</c:v>
                </c:pt>
                <c:pt idx="8151">
                  <c:v>43582</c:v>
                </c:pt>
                <c:pt idx="8152">
                  <c:v>43583</c:v>
                </c:pt>
                <c:pt idx="8153">
                  <c:v>43584</c:v>
                </c:pt>
                <c:pt idx="8154">
                  <c:v>43585</c:v>
                </c:pt>
                <c:pt idx="8155">
                  <c:v>43586</c:v>
                </c:pt>
                <c:pt idx="8156">
                  <c:v>43587</c:v>
                </c:pt>
                <c:pt idx="8157">
                  <c:v>43588</c:v>
                </c:pt>
                <c:pt idx="8158">
                  <c:v>43589</c:v>
                </c:pt>
                <c:pt idx="8159">
                  <c:v>43590</c:v>
                </c:pt>
                <c:pt idx="8160">
                  <c:v>43591</c:v>
                </c:pt>
                <c:pt idx="8161">
                  <c:v>43592</c:v>
                </c:pt>
                <c:pt idx="8162">
                  <c:v>43593</c:v>
                </c:pt>
                <c:pt idx="8163">
                  <c:v>43594</c:v>
                </c:pt>
                <c:pt idx="8164">
                  <c:v>43595</c:v>
                </c:pt>
                <c:pt idx="8165">
                  <c:v>43596</c:v>
                </c:pt>
                <c:pt idx="8166">
                  <c:v>43597</c:v>
                </c:pt>
                <c:pt idx="8167">
                  <c:v>43598</c:v>
                </c:pt>
                <c:pt idx="8168">
                  <c:v>43599</c:v>
                </c:pt>
                <c:pt idx="8169">
                  <c:v>43600</c:v>
                </c:pt>
                <c:pt idx="8170">
                  <c:v>43601</c:v>
                </c:pt>
                <c:pt idx="8171">
                  <c:v>43602</c:v>
                </c:pt>
                <c:pt idx="8172">
                  <c:v>43603</c:v>
                </c:pt>
                <c:pt idx="8173">
                  <c:v>43604</c:v>
                </c:pt>
                <c:pt idx="8174">
                  <c:v>43605</c:v>
                </c:pt>
                <c:pt idx="8175">
                  <c:v>43606</c:v>
                </c:pt>
                <c:pt idx="8176">
                  <c:v>43607</c:v>
                </c:pt>
                <c:pt idx="8177">
                  <c:v>43608</c:v>
                </c:pt>
                <c:pt idx="8178">
                  <c:v>43609</c:v>
                </c:pt>
                <c:pt idx="8179">
                  <c:v>43610</c:v>
                </c:pt>
                <c:pt idx="8180">
                  <c:v>43611</c:v>
                </c:pt>
                <c:pt idx="8181">
                  <c:v>43612</c:v>
                </c:pt>
                <c:pt idx="8182">
                  <c:v>43613</c:v>
                </c:pt>
                <c:pt idx="8183">
                  <c:v>43614</c:v>
                </c:pt>
                <c:pt idx="8184">
                  <c:v>43615</c:v>
                </c:pt>
                <c:pt idx="8185">
                  <c:v>43616</c:v>
                </c:pt>
                <c:pt idx="8186">
                  <c:v>43617</c:v>
                </c:pt>
                <c:pt idx="8187">
                  <c:v>43618</c:v>
                </c:pt>
                <c:pt idx="8188">
                  <c:v>43619</c:v>
                </c:pt>
                <c:pt idx="8189">
                  <c:v>43620</c:v>
                </c:pt>
                <c:pt idx="8190">
                  <c:v>43621</c:v>
                </c:pt>
                <c:pt idx="8191">
                  <c:v>43622</c:v>
                </c:pt>
                <c:pt idx="8192">
                  <c:v>43623</c:v>
                </c:pt>
                <c:pt idx="8193">
                  <c:v>43624</c:v>
                </c:pt>
                <c:pt idx="8194">
                  <c:v>43625</c:v>
                </c:pt>
                <c:pt idx="8195">
                  <c:v>43626</c:v>
                </c:pt>
                <c:pt idx="8196">
                  <c:v>43627</c:v>
                </c:pt>
                <c:pt idx="8197">
                  <c:v>43628</c:v>
                </c:pt>
                <c:pt idx="8198">
                  <c:v>43629</c:v>
                </c:pt>
                <c:pt idx="8199">
                  <c:v>43630</c:v>
                </c:pt>
                <c:pt idx="8200">
                  <c:v>43631</c:v>
                </c:pt>
                <c:pt idx="8201">
                  <c:v>43632</c:v>
                </c:pt>
                <c:pt idx="8202">
                  <c:v>43633</c:v>
                </c:pt>
                <c:pt idx="8203">
                  <c:v>43634</c:v>
                </c:pt>
                <c:pt idx="8204">
                  <c:v>43635</c:v>
                </c:pt>
                <c:pt idx="8205">
                  <c:v>43636</c:v>
                </c:pt>
                <c:pt idx="8206">
                  <c:v>43637</c:v>
                </c:pt>
                <c:pt idx="8207">
                  <c:v>43638</c:v>
                </c:pt>
                <c:pt idx="8208">
                  <c:v>43639</c:v>
                </c:pt>
                <c:pt idx="8209">
                  <c:v>43640</c:v>
                </c:pt>
                <c:pt idx="8210">
                  <c:v>43641</c:v>
                </c:pt>
                <c:pt idx="8211">
                  <c:v>43642</c:v>
                </c:pt>
                <c:pt idx="8212">
                  <c:v>43643</c:v>
                </c:pt>
                <c:pt idx="8213">
                  <c:v>43644</c:v>
                </c:pt>
                <c:pt idx="8214">
                  <c:v>43645</c:v>
                </c:pt>
                <c:pt idx="8215">
                  <c:v>43646</c:v>
                </c:pt>
                <c:pt idx="8216">
                  <c:v>43647</c:v>
                </c:pt>
                <c:pt idx="8217">
                  <c:v>43648</c:v>
                </c:pt>
                <c:pt idx="8218">
                  <c:v>43649</c:v>
                </c:pt>
                <c:pt idx="8219">
                  <c:v>43650</c:v>
                </c:pt>
                <c:pt idx="8220">
                  <c:v>43651</c:v>
                </c:pt>
                <c:pt idx="8221">
                  <c:v>43652</c:v>
                </c:pt>
                <c:pt idx="8222">
                  <c:v>43653</c:v>
                </c:pt>
                <c:pt idx="8223">
                  <c:v>43654</c:v>
                </c:pt>
                <c:pt idx="8224">
                  <c:v>43655</c:v>
                </c:pt>
                <c:pt idx="8225">
                  <c:v>43656</c:v>
                </c:pt>
                <c:pt idx="8226">
                  <c:v>43657</c:v>
                </c:pt>
                <c:pt idx="8227">
                  <c:v>43658</c:v>
                </c:pt>
                <c:pt idx="8228">
                  <c:v>43659</c:v>
                </c:pt>
                <c:pt idx="8229">
                  <c:v>43660</c:v>
                </c:pt>
                <c:pt idx="8230">
                  <c:v>43661</c:v>
                </c:pt>
                <c:pt idx="8231">
                  <c:v>43662</c:v>
                </c:pt>
                <c:pt idx="8232">
                  <c:v>43663</c:v>
                </c:pt>
                <c:pt idx="8233">
                  <c:v>43664</c:v>
                </c:pt>
                <c:pt idx="8234">
                  <c:v>43665</c:v>
                </c:pt>
                <c:pt idx="8235">
                  <c:v>43666</c:v>
                </c:pt>
                <c:pt idx="8236">
                  <c:v>43667</c:v>
                </c:pt>
                <c:pt idx="8237">
                  <c:v>43668</c:v>
                </c:pt>
                <c:pt idx="8238">
                  <c:v>43669</c:v>
                </c:pt>
                <c:pt idx="8239">
                  <c:v>43670</c:v>
                </c:pt>
                <c:pt idx="8240">
                  <c:v>43671</c:v>
                </c:pt>
                <c:pt idx="8241">
                  <c:v>43672</c:v>
                </c:pt>
                <c:pt idx="8242">
                  <c:v>43673</c:v>
                </c:pt>
                <c:pt idx="8243">
                  <c:v>43674</c:v>
                </c:pt>
                <c:pt idx="8244">
                  <c:v>43675</c:v>
                </c:pt>
                <c:pt idx="8245">
                  <c:v>43676</c:v>
                </c:pt>
                <c:pt idx="8246">
                  <c:v>43677</c:v>
                </c:pt>
                <c:pt idx="8247">
                  <c:v>43678</c:v>
                </c:pt>
                <c:pt idx="8248">
                  <c:v>43679</c:v>
                </c:pt>
                <c:pt idx="8249">
                  <c:v>43680</c:v>
                </c:pt>
                <c:pt idx="8250">
                  <c:v>43681</c:v>
                </c:pt>
                <c:pt idx="8251">
                  <c:v>43682</c:v>
                </c:pt>
                <c:pt idx="8252">
                  <c:v>43683</c:v>
                </c:pt>
                <c:pt idx="8253">
                  <c:v>43684</c:v>
                </c:pt>
                <c:pt idx="8254">
                  <c:v>43685</c:v>
                </c:pt>
                <c:pt idx="8255">
                  <c:v>43686</c:v>
                </c:pt>
                <c:pt idx="8256">
                  <c:v>43687</c:v>
                </c:pt>
                <c:pt idx="8257">
                  <c:v>43688</c:v>
                </c:pt>
                <c:pt idx="8258">
                  <c:v>43689</c:v>
                </c:pt>
                <c:pt idx="8259">
                  <c:v>43690</c:v>
                </c:pt>
                <c:pt idx="8260">
                  <c:v>43691</c:v>
                </c:pt>
                <c:pt idx="8261">
                  <c:v>43692</c:v>
                </c:pt>
                <c:pt idx="8262">
                  <c:v>43693</c:v>
                </c:pt>
                <c:pt idx="8263">
                  <c:v>43694</c:v>
                </c:pt>
                <c:pt idx="8264">
                  <c:v>43695</c:v>
                </c:pt>
                <c:pt idx="8265">
                  <c:v>43696</c:v>
                </c:pt>
                <c:pt idx="8266">
                  <c:v>43697</c:v>
                </c:pt>
                <c:pt idx="8267">
                  <c:v>43698</c:v>
                </c:pt>
                <c:pt idx="8268">
                  <c:v>43699</c:v>
                </c:pt>
                <c:pt idx="8269">
                  <c:v>43700</c:v>
                </c:pt>
                <c:pt idx="8270">
                  <c:v>43701</c:v>
                </c:pt>
                <c:pt idx="8271">
                  <c:v>43702</c:v>
                </c:pt>
                <c:pt idx="8272">
                  <c:v>43703</c:v>
                </c:pt>
                <c:pt idx="8273">
                  <c:v>43704</c:v>
                </c:pt>
                <c:pt idx="8274">
                  <c:v>43705</c:v>
                </c:pt>
                <c:pt idx="8275">
                  <c:v>43706</c:v>
                </c:pt>
                <c:pt idx="8276">
                  <c:v>43707</c:v>
                </c:pt>
                <c:pt idx="8277">
                  <c:v>43708</c:v>
                </c:pt>
                <c:pt idx="8278">
                  <c:v>43709</c:v>
                </c:pt>
                <c:pt idx="8279">
                  <c:v>43710</c:v>
                </c:pt>
                <c:pt idx="8280">
                  <c:v>43711</c:v>
                </c:pt>
                <c:pt idx="8281">
                  <c:v>43712</c:v>
                </c:pt>
                <c:pt idx="8282">
                  <c:v>43713</c:v>
                </c:pt>
                <c:pt idx="8283">
                  <c:v>43714</c:v>
                </c:pt>
                <c:pt idx="8284">
                  <c:v>43715</c:v>
                </c:pt>
                <c:pt idx="8285">
                  <c:v>43716</c:v>
                </c:pt>
                <c:pt idx="8286">
                  <c:v>43717</c:v>
                </c:pt>
                <c:pt idx="8287">
                  <c:v>43718</c:v>
                </c:pt>
                <c:pt idx="8288">
                  <c:v>43719</c:v>
                </c:pt>
                <c:pt idx="8289">
                  <c:v>43720</c:v>
                </c:pt>
                <c:pt idx="8290">
                  <c:v>43721</c:v>
                </c:pt>
                <c:pt idx="8291">
                  <c:v>43722</c:v>
                </c:pt>
                <c:pt idx="8292">
                  <c:v>43723</c:v>
                </c:pt>
                <c:pt idx="8293">
                  <c:v>43724</c:v>
                </c:pt>
                <c:pt idx="8294">
                  <c:v>43725</c:v>
                </c:pt>
                <c:pt idx="8295">
                  <c:v>43726</c:v>
                </c:pt>
                <c:pt idx="8296">
                  <c:v>43727</c:v>
                </c:pt>
                <c:pt idx="8297">
                  <c:v>43728</c:v>
                </c:pt>
                <c:pt idx="8298">
                  <c:v>43729</c:v>
                </c:pt>
                <c:pt idx="8299">
                  <c:v>43730</c:v>
                </c:pt>
                <c:pt idx="8300">
                  <c:v>43731</c:v>
                </c:pt>
                <c:pt idx="8301">
                  <c:v>43732</c:v>
                </c:pt>
                <c:pt idx="8302">
                  <c:v>43733</c:v>
                </c:pt>
                <c:pt idx="8303">
                  <c:v>43734</c:v>
                </c:pt>
                <c:pt idx="8304">
                  <c:v>43735</c:v>
                </c:pt>
                <c:pt idx="8305">
                  <c:v>43736</c:v>
                </c:pt>
                <c:pt idx="8306">
                  <c:v>43737</c:v>
                </c:pt>
                <c:pt idx="8307">
                  <c:v>43738</c:v>
                </c:pt>
                <c:pt idx="8308">
                  <c:v>43739</c:v>
                </c:pt>
                <c:pt idx="8309">
                  <c:v>43740</c:v>
                </c:pt>
                <c:pt idx="8310">
                  <c:v>43741</c:v>
                </c:pt>
                <c:pt idx="8311">
                  <c:v>43742</c:v>
                </c:pt>
                <c:pt idx="8312">
                  <c:v>43743</c:v>
                </c:pt>
                <c:pt idx="8313">
                  <c:v>43744</c:v>
                </c:pt>
                <c:pt idx="8314">
                  <c:v>43745</c:v>
                </c:pt>
                <c:pt idx="8315">
                  <c:v>43746</c:v>
                </c:pt>
                <c:pt idx="8316">
                  <c:v>43747</c:v>
                </c:pt>
                <c:pt idx="8317">
                  <c:v>43748</c:v>
                </c:pt>
                <c:pt idx="8318">
                  <c:v>43749</c:v>
                </c:pt>
                <c:pt idx="8319">
                  <c:v>43750</c:v>
                </c:pt>
                <c:pt idx="8320">
                  <c:v>43751</c:v>
                </c:pt>
                <c:pt idx="8321">
                  <c:v>43752</c:v>
                </c:pt>
                <c:pt idx="8322">
                  <c:v>43753</c:v>
                </c:pt>
                <c:pt idx="8323">
                  <c:v>43754</c:v>
                </c:pt>
                <c:pt idx="8324">
                  <c:v>43755</c:v>
                </c:pt>
                <c:pt idx="8325">
                  <c:v>43756</c:v>
                </c:pt>
                <c:pt idx="8326">
                  <c:v>43757</c:v>
                </c:pt>
                <c:pt idx="8327">
                  <c:v>43758</c:v>
                </c:pt>
                <c:pt idx="8328">
                  <c:v>43759</c:v>
                </c:pt>
                <c:pt idx="8329">
                  <c:v>43760</c:v>
                </c:pt>
                <c:pt idx="8330">
                  <c:v>43761</c:v>
                </c:pt>
                <c:pt idx="8331">
                  <c:v>43762</c:v>
                </c:pt>
                <c:pt idx="8332">
                  <c:v>43763</c:v>
                </c:pt>
                <c:pt idx="8333">
                  <c:v>43764</c:v>
                </c:pt>
                <c:pt idx="8334">
                  <c:v>43765</c:v>
                </c:pt>
                <c:pt idx="8335">
                  <c:v>43766</c:v>
                </c:pt>
                <c:pt idx="8336">
                  <c:v>43767</c:v>
                </c:pt>
                <c:pt idx="8337">
                  <c:v>43768</c:v>
                </c:pt>
                <c:pt idx="8338">
                  <c:v>43769</c:v>
                </c:pt>
                <c:pt idx="8339">
                  <c:v>43770</c:v>
                </c:pt>
                <c:pt idx="8340">
                  <c:v>43771</c:v>
                </c:pt>
                <c:pt idx="8341">
                  <c:v>43772</c:v>
                </c:pt>
                <c:pt idx="8342">
                  <c:v>43773</c:v>
                </c:pt>
                <c:pt idx="8343">
                  <c:v>43774</c:v>
                </c:pt>
                <c:pt idx="8344">
                  <c:v>43775</c:v>
                </c:pt>
                <c:pt idx="8345">
                  <c:v>43776</c:v>
                </c:pt>
                <c:pt idx="8346">
                  <c:v>43777</c:v>
                </c:pt>
                <c:pt idx="8347">
                  <c:v>43778</c:v>
                </c:pt>
                <c:pt idx="8348">
                  <c:v>43779</c:v>
                </c:pt>
                <c:pt idx="8349">
                  <c:v>43780</c:v>
                </c:pt>
                <c:pt idx="8350">
                  <c:v>43781</c:v>
                </c:pt>
                <c:pt idx="8351">
                  <c:v>43782</c:v>
                </c:pt>
                <c:pt idx="8352">
                  <c:v>43783</c:v>
                </c:pt>
                <c:pt idx="8353">
                  <c:v>43784</c:v>
                </c:pt>
                <c:pt idx="8354">
                  <c:v>43785</c:v>
                </c:pt>
                <c:pt idx="8355">
                  <c:v>43786</c:v>
                </c:pt>
                <c:pt idx="8356">
                  <c:v>43787</c:v>
                </c:pt>
                <c:pt idx="8357">
                  <c:v>43788</c:v>
                </c:pt>
                <c:pt idx="8358">
                  <c:v>43789</c:v>
                </c:pt>
                <c:pt idx="8359">
                  <c:v>43790</c:v>
                </c:pt>
                <c:pt idx="8360">
                  <c:v>43791</c:v>
                </c:pt>
                <c:pt idx="8361">
                  <c:v>43792</c:v>
                </c:pt>
                <c:pt idx="8362">
                  <c:v>43793</c:v>
                </c:pt>
                <c:pt idx="8363">
                  <c:v>43794</c:v>
                </c:pt>
                <c:pt idx="8364">
                  <c:v>43795</c:v>
                </c:pt>
                <c:pt idx="8365">
                  <c:v>43796</c:v>
                </c:pt>
                <c:pt idx="8366">
                  <c:v>43797</c:v>
                </c:pt>
                <c:pt idx="8367">
                  <c:v>43798</c:v>
                </c:pt>
                <c:pt idx="8368">
                  <c:v>43799</c:v>
                </c:pt>
                <c:pt idx="8369">
                  <c:v>43800</c:v>
                </c:pt>
                <c:pt idx="8370">
                  <c:v>43801</c:v>
                </c:pt>
                <c:pt idx="8371">
                  <c:v>43802</c:v>
                </c:pt>
                <c:pt idx="8372">
                  <c:v>43803</c:v>
                </c:pt>
                <c:pt idx="8373">
                  <c:v>43804</c:v>
                </c:pt>
                <c:pt idx="8374">
                  <c:v>43805</c:v>
                </c:pt>
                <c:pt idx="8375">
                  <c:v>43806</c:v>
                </c:pt>
                <c:pt idx="8376">
                  <c:v>43807</c:v>
                </c:pt>
                <c:pt idx="8377">
                  <c:v>43808</c:v>
                </c:pt>
                <c:pt idx="8378">
                  <c:v>43809</c:v>
                </c:pt>
                <c:pt idx="8379">
                  <c:v>43810</c:v>
                </c:pt>
                <c:pt idx="8380">
                  <c:v>43811</c:v>
                </c:pt>
                <c:pt idx="8381">
                  <c:v>43812</c:v>
                </c:pt>
                <c:pt idx="8382">
                  <c:v>43813</c:v>
                </c:pt>
                <c:pt idx="8383">
                  <c:v>43814</c:v>
                </c:pt>
                <c:pt idx="8384">
                  <c:v>43815</c:v>
                </c:pt>
                <c:pt idx="8385">
                  <c:v>43816</c:v>
                </c:pt>
                <c:pt idx="8386">
                  <c:v>43817</c:v>
                </c:pt>
                <c:pt idx="8387">
                  <c:v>43818</c:v>
                </c:pt>
                <c:pt idx="8388">
                  <c:v>43819</c:v>
                </c:pt>
                <c:pt idx="8389">
                  <c:v>43820</c:v>
                </c:pt>
                <c:pt idx="8390">
                  <c:v>43821</c:v>
                </c:pt>
                <c:pt idx="8391">
                  <c:v>43822</c:v>
                </c:pt>
                <c:pt idx="8392">
                  <c:v>43823</c:v>
                </c:pt>
                <c:pt idx="8393">
                  <c:v>43824</c:v>
                </c:pt>
                <c:pt idx="8394">
                  <c:v>43825</c:v>
                </c:pt>
                <c:pt idx="8395">
                  <c:v>43826</c:v>
                </c:pt>
                <c:pt idx="8396">
                  <c:v>43827</c:v>
                </c:pt>
                <c:pt idx="8397">
                  <c:v>43828</c:v>
                </c:pt>
                <c:pt idx="8398">
                  <c:v>43829</c:v>
                </c:pt>
                <c:pt idx="8399">
                  <c:v>43830</c:v>
                </c:pt>
                <c:pt idx="8400">
                  <c:v>43831</c:v>
                </c:pt>
                <c:pt idx="8401">
                  <c:v>43832</c:v>
                </c:pt>
                <c:pt idx="8402">
                  <c:v>43833</c:v>
                </c:pt>
                <c:pt idx="8403">
                  <c:v>43834</c:v>
                </c:pt>
                <c:pt idx="8404">
                  <c:v>43835</c:v>
                </c:pt>
                <c:pt idx="8405">
                  <c:v>43836</c:v>
                </c:pt>
                <c:pt idx="8406">
                  <c:v>43837</c:v>
                </c:pt>
                <c:pt idx="8407">
                  <c:v>43838</c:v>
                </c:pt>
                <c:pt idx="8408">
                  <c:v>43839</c:v>
                </c:pt>
                <c:pt idx="8409">
                  <c:v>43840</c:v>
                </c:pt>
                <c:pt idx="8410">
                  <c:v>43841</c:v>
                </c:pt>
                <c:pt idx="8411">
                  <c:v>43842</c:v>
                </c:pt>
                <c:pt idx="8412">
                  <c:v>43843</c:v>
                </c:pt>
                <c:pt idx="8413">
                  <c:v>43844</c:v>
                </c:pt>
                <c:pt idx="8414">
                  <c:v>43845</c:v>
                </c:pt>
                <c:pt idx="8415">
                  <c:v>43846</c:v>
                </c:pt>
                <c:pt idx="8416">
                  <c:v>43847</c:v>
                </c:pt>
                <c:pt idx="8417">
                  <c:v>43848</c:v>
                </c:pt>
                <c:pt idx="8418">
                  <c:v>43849</c:v>
                </c:pt>
                <c:pt idx="8419">
                  <c:v>43850</c:v>
                </c:pt>
                <c:pt idx="8420">
                  <c:v>43851</c:v>
                </c:pt>
                <c:pt idx="8421">
                  <c:v>43852</c:v>
                </c:pt>
                <c:pt idx="8422">
                  <c:v>43853</c:v>
                </c:pt>
                <c:pt idx="8423">
                  <c:v>43854</c:v>
                </c:pt>
                <c:pt idx="8424">
                  <c:v>43855</c:v>
                </c:pt>
                <c:pt idx="8425">
                  <c:v>43856</c:v>
                </c:pt>
                <c:pt idx="8426">
                  <c:v>43857</c:v>
                </c:pt>
                <c:pt idx="8427">
                  <c:v>43858</c:v>
                </c:pt>
                <c:pt idx="8428">
                  <c:v>43859</c:v>
                </c:pt>
                <c:pt idx="8429">
                  <c:v>43860</c:v>
                </c:pt>
                <c:pt idx="8430">
                  <c:v>43861</c:v>
                </c:pt>
                <c:pt idx="8431">
                  <c:v>43862</c:v>
                </c:pt>
                <c:pt idx="8432">
                  <c:v>43863</c:v>
                </c:pt>
                <c:pt idx="8433">
                  <c:v>43864</c:v>
                </c:pt>
                <c:pt idx="8434">
                  <c:v>43865</c:v>
                </c:pt>
                <c:pt idx="8435">
                  <c:v>43866</c:v>
                </c:pt>
                <c:pt idx="8436">
                  <c:v>43867</c:v>
                </c:pt>
                <c:pt idx="8437">
                  <c:v>43868</c:v>
                </c:pt>
                <c:pt idx="8438">
                  <c:v>43869</c:v>
                </c:pt>
                <c:pt idx="8439">
                  <c:v>43870</c:v>
                </c:pt>
                <c:pt idx="8440">
                  <c:v>43871</c:v>
                </c:pt>
                <c:pt idx="8441">
                  <c:v>43872</c:v>
                </c:pt>
                <c:pt idx="8442">
                  <c:v>43873</c:v>
                </c:pt>
                <c:pt idx="8443">
                  <c:v>43874</c:v>
                </c:pt>
                <c:pt idx="8444">
                  <c:v>43875</c:v>
                </c:pt>
                <c:pt idx="8445">
                  <c:v>43876</c:v>
                </c:pt>
                <c:pt idx="8446">
                  <c:v>43877</c:v>
                </c:pt>
                <c:pt idx="8447">
                  <c:v>43878</c:v>
                </c:pt>
                <c:pt idx="8448">
                  <c:v>43879</c:v>
                </c:pt>
                <c:pt idx="8449">
                  <c:v>43880</c:v>
                </c:pt>
                <c:pt idx="8450">
                  <c:v>43881</c:v>
                </c:pt>
                <c:pt idx="8451">
                  <c:v>43882</c:v>
                </c:pt>
                <c:pt idx="8452">
                  <c:v>43883</c:v>
                </c:pt>
                <c:pt idx="8453">
                  <c:v>43884</c:v>
                </c:pt>
                <c:pt idx="8454">
                  <c:v>43885</c:v>
                </c:pt>
                <c:pt idx="8455">
                  <c:v>43886</c:v>
                </c:pt>
                <c:pt idx="8456">
                  <c:v>43887</c:v>
                </c:pt>
                <c:pt idx="8457">
                  <c:v>43888</c:v>
                </c:pt>
                <c:pt idx="8458">
                  <c:v>43889</c:v>
                </c:pt>
                <c:pt idx="8459">
                  <c:v>43890</c:v>
                </c:pt>
                <c:pt idx="8460">
                  <c:v>43891</c:v>
                </c:pt>
                <c:pt idx="8461">
                  <c:v>43892</c:v>
                </c:pt>
                <c:pt idx="8462">
                  <c:v>43893</c:v>
                </c:pt>
                <c:pt idx="8463">
                  <c:v>43894</c:v>
                </c:pt>
                <c:pt idx="8464">
                  <c:v>43895</c:v>
                </c:pt>
                <c:pt idx="8465">
                  <c:v>43896</c:v>
                </c:pt>
                <c:pt idx="8466">
                  <c:v>43897</c:v>
                </c:pt>
                <c:pt idx="8467">
                  <c:v>43898</c:v>
                </c:pt>
                <c:pt idx="8468">
                  <c:v>43899</c:v>
                </c:pt>
                <c:pt idx="8469">
                  <c:v>43900</c:v>
                </c:pt>
                <c:pt idx="8470">
                  <c:v>43901</c:v>
                </c:pt>
                <c:pt idx="8471">
                  <c:v>43902</c:v>
                </c:pt>
                <c:pt idx="8472">
                  <c:v>43903</c:v>
                </c:pt>
                <c:pt idx="8473">
                  <c:v>43904</c:v>
                </c:pt>
                <c:pt idx="8474">
                  <c:v>43905</c:v>
                </c:pt>
                <c:pt idx="8475">
                  <c:v>43906</c:v>
                </c:pt>
                <c:pt idx="8476">
                  <c:v>43907</c:v>
                </c:pt>
                <c:pt idx="8477">
                  <c:v>43908</c:v>
                </c:pt>
                <c:pt idx="8478">
                  <c:v>43909</c:v>
                </c:pt>
                <c:pt idx="8479">
                  <c:v>43910</c:v>
                </c:pt>
                <c:pt idx="8480">
                  <c:v>43911</c:v>
                </c:pt>
                <c:pt idx="8481">
                  <c:v>43912</c:v>
                </c:pt>
                <c:pt idx="8482">
                  <c:v>43913</c:v>
                </c:pt>
                <c:pt idx="8483">
                  <c:v>43914</c:v>
                </c:pt>
                <c:pt idx="8484">
                  <c:v>43915</c:v>
                </c:pt>
                <c:pt idx="8485">
                  <c:v>43916</c:v>
                </c:pt>
                <c:pt idx="8486">
                  <c:v>43917</c:v>
                </c:pt>
                <c:pt idx="8487">
                  <c:v>43918</c:v>
                </c:pt>
                <c:pt idx="8488">
                  <c:v>43919</c:v>
                </c:pt>
                <c:pt idx="8489">
                  <c:v>43920</c:v>
                </c:pt>
                <c:pt idx="8490">
                  <c:v>43921</c:v>
                </c:pt>
                <c:pt idx="8491">
                  <c:v>43922</c:v>
                </c:pt>
                <c:pt idx="8492">
                  <c:v>43923</c:v>
                </c:pt>
                <c:pt idx="8493">
                  <c:v>43924</c:v>
                </c:pt>
                <c:pt idx="8494">
                  <c:v>43925</c:v>
                </c:pt>
                <c:pt idx="8495">
                  <c:v>43926</c:v>
                </c:pt>
                <c:pt idx="8496">
                  <c:v>43927</c:v>
                </c:pt>
                <c:pt idx="8497">
                  <c:v>43928</c:v>
                </c:pt>
                <c:pt idx="8498">
                  <c:v>43929</c:v>
                </c:pt>
                <c:pt idx="8499">
                  <c:v>43930</c:v>
                </c:pt>
                <c:pt idx="8500">
                  <c:v>43931</c:v>
                </c:pt>
                <c:pt idx="8501">
                  <c:v>43932</c:v>
                </c:pt>
                <c:pt idx="8502">
                  <c:v>43933</c:v>
                </c:pt>
                <c:pt idx="8503">
                  <c:v>43934</c:v>
                </c:pt>
                <c:pt idx="8504">
                  <c:v>43935</c:v>
                </c:pt>
                <c:pt idx="8505">
                  <c:v>43936</c:v>
                </c:pt>
                <c:pt idx="8506">
                  <c:v>43937</c:v>
                </c:pt>
                <c:pt idx="8507">
                  <c:v>43938</c:v>
                </c:pt>
                <c:pt idx="8508">
                  <c:v>43939</c:v>
                </c:pt>
                <c:pt idx="8509">
                  <c:v>43940</c:v>
                </c:pt>
                <c:pt idx="8510">
                  <c:v>43941</c:v>
                </c:pt>
                <c:pt idx="8511">
                  <c:v>43942</c:v>
                </c:pt>
                <c:pt idx="8512">
                  <c:v>43943</c:v>
                </c:pt>
                <c:pt idx="8513">
                  <c:v>43944</c:v>
                </c:pt>
                <c:pt idx="8514">
                  <c:v>43945</c:v>
                </c:pt>
                <c:pt idx="8515">
                  <c:v>43946</c:v>
                </c:pt>
                <c:pt idx="8516">
                  <c:v>43947</c:v>
                </c:pt>
                <c:pt idx="8517">
                  <c:v>43948</c:v>
                </c:pt>
                <c:pt idx="8518">
                  <c:v>43949</c:v>
                </c:pt>
                <c:pt idx="8519">
                  <c:v>43950</c:v>
                </c:pt>
                <c:pt idx="8520">
                  <c:v>43951</c:v>
                </c:pt>
                <c:pt idx="8521">
                  <c:v>43952</c:v>
                </c:pt>
                <c:pt idx="8522">
                  <c:v>43953</c:v>
                </c:pt>
                <c:pt idx="8523">
                  <c:v>43954</c:v>
                </c:pt>
                <c:pt idx="8524">
                  <c:v>43955</c:v>
                </c:pt>
                <c:pt idx="8525">
                  <c:v>43956</c:v>
                </c:pt>
                <c:pt idx="8526">
                  <c:v>43957</c:v>
                </c:pt>
                <c:pt idx="8527">
                  <c:v>43958</c:v>
                </c:pt>
                <c:pt idx="8528">
                  <c:v>43959</c:v>
                </c:pt>
                <c:pt idx="8529">
                  <c:v>43960</c:v>
                </c:pt>
                <c:pt idx="8530">
                  <c:v>43961</c:v>
                </c:pt>
                <c:pt idx="8531">
                  <c:v>43962</c:v>
                </c:pt>
                <c:pt idx="8532">
                  <c:v>43963</c:v>
                </c:pt>
                <c:pt idx="8533">
                  <c:v>43964</c:v>
                </c:pt>
                <c:pt idx="8534">
                  <c:v>43965</c:v>
                </c:pt>
                <c:pt idx="8535">
                  <c:v>43966</c:v>
                </c:pt>
                <c:pt idx="8536">
                  <c:v>43967</c:v>
                </c:pt>
                <c:pt idx="8537">
                  <c:v>43968</c:v>
                </c:pt>
                <c:pt idx="8538">
                  <c:v>43969</c:v>
                </c:pt>
                <c:pt idx="8539">
                  <c:v>43970</c:v>
                </c:pt>
                <c:pt idx="8540">
                  <c:v>43971</c:v>
                </c:pt>
                <c:pt idx="8541">
                  <c:v>43972</c:v>
                </c:pt>
                <c:pt idx="8542">
                  <c:v>43973</c:v>
                </c:pt>
                <c:pt idx="8543">
                  <c:v>43974</c:v>
                </c:pt>
                <c:pt idx="8544">
                  <c:v>43975</c:v>
                </c:pt>
                <c:pt idx="8545">
                  <c:v>43976</c:v>
                </c:pt>
                <c:pt idx="8546">
                  <c:v>43977</c:v>
                </c:pt>
                <c:pt idx="8547">
                  <c:v>43978</c:v>
                </c:pt>
                <c:pt idx="8548">
                  <c:v>43979</c:v>
                </c:pt>
                <c:pt idx="8549">
                  <c:v>43980</c:v>
                </c:pt>
                <c:pt idx="8550">
                  <c:v>43981</c:v>
                </c:pt>
                <c:pt idx="8551">
                  <c:v>43982</c:v>
                </c:pt>
                <c:pt idx="8552">
                  <c:v>43983</c:v>
                </c:pt>
                <c:pt idx="8553">
                  <c:v>43984</c:v>
                </c:pt>
                <c:pt idx="8554">
                  <c:v>43985</c:v>
                </c:pt>
                <c:pt idx="8555">
                  <c:v>43986</c:v>
                </c:pt>
                <c:pt idx="8556">
                  <c:v>43987</c:v>
                </c:pt>
                <c:pt idx="8557">
                  <c:v>43988</c:v>
                </c:pt>
                <c:pt idx="8558">
                  <c:v>43989</c:v>
                </c:pt>
                <c:pt idx="8559">
                  <c:v>43990</c:v>
                </c:pt>
                <c:pt idx="8560">
                  <c:v>43991</c:v>
                </c:pt>
                <c:pt idx="8561">
                  <c:v>43992</c:v>
                </c:pt>
                <c:pt idx="8562">
                  <c:v>43993</c:v>
                </c:pt>
                <c:pt idx="8563">
                  <c:v>43994</c:v>
                </c:pt>
                <c:pt idx="8564">
                  <c:v>43995</c:v>
                </c:pt>
                <c:pt idx="8565">
                  <c:v>43996</c:v>
                </c:pt>
                <c:pt idx="8566">
                  <c:v>43997</c:v>
                </c:pt>
                <c:pt idx="8567">
                  <c:v>43998</c:v>
                </c:pt>
                <c:pt idx="8568">
                  <c:v>43999</c:v>
                </c:pt>
                <c:pt idx="8569">
                  <c:v>44000</c:v>
                </c:pt>
                <c:pt idx="8570">
                  <c:v>44001</c:v>
                </c:pt>
                <c:pt idx="8571">
                  <c:v>44002</c:v>
                </c:pt>
                <c:pt idx="8572">
                  <c:v>44003</c:v>
                </c:pt>
                <c:pt idx="8573">
                  <c:v>44004</c:v>
                </c:pt>
                <c:pt idx="8574">
                  <c:v>44005</c:v>
                </c:pt>
                <c:pt idx="8575">
                  <c:v>44006</c:v>
                </c:pt>
                <c:pt idx="8576">
                  <c:v>44007</c:v>
                </c:pt>
                <c:pt idx="8577">
                  <c:v>44008</c:v>
                </c:pt>
                <c:pt idx="8578">
                  <c:v>44009</c:v>
                </c:pt>
                <c:pt idx="8579">
                  <c:v>44010</c:v>
                </c:pt>
                <c:pt idx="8580">
                  <c:v>44011</c:v>
                </c:pt>
                <c:pt idx="8581">
                  <c:v>44012</c:v>
                </c:pt>
                <c:pt idx="8582">
                  <c:v>44013</c:v>
                </c:pt>
                <c:pt idx="8583">
                  <c:v>44014</c:v>
                </c:pt>
                <c:pt idx="8584">
                  <c:v>44015</c:v>
                </c:pt>
                <c:pt idx="8585">
                  <c:v>44016</c:v>
                </c:pt>
                <c:pt idx="8586">
                  <c:v>44017</c:v>
                </c:pt>
                <c:pt idx="8587">
                  <c:v>44018</c:v>
                </c:pt>
                <c:pt idx="8588">
                  <c:v>44019</c:v>
                </c:pt>
                <c:pt idx="8589">
                  <c:v>44020</c:v>
                </c:pt>
                <c:pt idx="8590">
                  <c:v>44021</c:v>
                </c:pt>
                <c:pt idx="8591">
                  <c:v>44022</c:v>
                </c:pt>
                <c:pt idx="8592">
                  <c:v>44023</c:v>
                </c:pt>
                <c:pt idx="8593">
                  <c:v>44024</c:v>
                </c:pt>
                <c:pt idx="8594">
                  <c:v>44025</c:v>
                </c:pt>
                <c:pt idx="8595">
                  <c:v>44026</c:v>
                </c:pt>
                <c:pt idx="8596">
                  <c:v>44027</c:v>
                </c:pt>
                <c:pt idx="8597">
                  <c:v>44028</c:v>
                </c:pt>
                <c:pt idx="8598">
                  <c:v>44029</c:v>
                </c:pt>
                <c:pt idx="8599">
                  <c:v>44030</c:v>
                </c:pt>
                <c:pt idx="8600">
                  <c:v>44031</c:v>
                </c:pt>
                <c:pt idx="8601">
                  <c:v>44032</c:v>
                </c:pt>
                <c:pt idx="8602">
                  <c:v>44033</c:v>
                </c:pt>
                <c:pt idx="8603">
                  <c:v>44034</c:v>
                </c:pt>
                <c:pt idx="8604">
                  <c:v>44035</c:v>
                </c:pt>
                <c:pt idx="8605">
                  <c:v>44036</c:v>
                </c:pt>
                <c:pt idx="8606">
                  <c:v>44037</c:v>
                </c:pt>
                <c:pt idx="8607">
                  <c:v>44038</c:v>
                </c:pt>
                <c:pt idx="8608">
                  <c:v>44039</c:v>
                </c:pt>
                <c:pt idx="8609">
                  <c:v>44040</c:v>
                </c:pt>
                <c:pt idx="8610">
                  <c:v>44041</c:v>
                </c:pt>
                <c:pt idx="8611">
                  <c:v>44042</c:v>
                </c:pt>
                <c:pt idx="8612">
                  <c:v>44043</c:v>
                </c:pt>
                <c:pt idx="8613">
                  <c:v>44044</c:v>
                </c:pt>
                <c:pt idx="8614">
                  <c:v>44045</c:v>
                </c:pt>
                <c:pt idx="8615">
                  <c:v>44046</c:v>
                </c:pt>
                <c:pt idx="8616">
                  <c:v>44047</c:v>
                </c:pt>
                <c:pt idx="8617">
                  <c:v>44048</c:v>
                </c:pt>
                <c:pt idx="8618">
                  <c:v>44049</c:v>
                </c:pt>
                <c:pt idx="8619">
                  <c:v>44050</c:v>
                </c:pt>
                <c:pt idx="8620">
                  <c:v>44051</c:v>
                </c:pt>
                <c:pt idx="8621">
                  <c:v>44052</c:v>
                </c:pt>
                <c:pt idx="8622">
                  <c:v>44053</c:v>
                </c:pt>
                <c:pt idx="8623">
                  <c:v>44054</c:v>
                </c:pt>
                <c:pt idx="8624">
                  <c:v>44055</c:v>
                </c:pt>
                <c:pt idx="8625">
                  <c:v>44056</c:v>
                </c:pt>
                <c:pt idx="8626">
                  <c:v>44057</c:v>
                </c:pt>
                <c:pt idx="8627">
                  <c:v>44058</c:v>
                </c:pt>
                <c:pt idx="8628">
                  <c:v>44059</c:v>
                </c:pt>
                <c:pt idx="8629">
                  <c:v>44060</c:v>
                </c:pt>
                <c:pt idx="8630">
                  <c:v>44061</c:v>
                </c:pt>
                <c:pt idx="8631">
                  <c:v>44062</c:v>
                </c:pt>
                <c:pt idx="8632">
                  <c:v>44063</c:v>
                </c:pt>
                <c:pt idx="8633">
                  <c:v>44064</c:v>
                </c:pt>
                <c:pt idx="8634">
                  <c:v>44065</c:v>
                </c:pt>
                <c:pt idx="8635">
                  <c:v>44066</c:v>
                </c:pt>
                <c:pt idx="8636">
                  <c:v>44067</c:v>
                </c:pt>
                <c:pt idx="8637">
                  <c:v>44068</c:v>
                </c:pt>
                <c:pt idx="8638">
                  <c:v>44069</c:v>
                </c:pt>
                <c:pt idx="8639">
                  <c:v>44070</c:v>
                </c:pt>
                <c:pt idx="8640">
                  <c:v>44071</c:v>
                </c:pt>
                <c:pt idx="8641">
                  <c:v>44072</c:v>
                </c:pt>
                <c:pt idx="8642">
                  <c:v>44073</c:v>
                </c:pt>
                <c:pt idx="8643">
                  <c:v>44074</c:v>
                </c:pt>
                <c:pt idx="8644">
                  <c:v>44075</c:v>
                </c:pt>
                <c:pt idx="8645">
                  <c:v>44076</c:v>
                </c:pt>
                <c:pt idx="8646">
                  <c:v>44077</c:v>
                </c:pt>
                <c:pt idx="8647">
                  <c:v>44078</c:v>
                </c:pt>
                <c:pt idx="8648">
                  <c:v>44079</c:v>
                </c:pt>
                <c:pt idx="8649">
                  <c:v>44080</c:v>
                </c:pt>
                <c:pt idx="8650">
                  <c:v>44081</c:v>
                </c:pt>
                <c:pt idx="8651">
                  <c:v>44082</c:v>
                </c:pt>
                <c:pt idx="8652">
                  <c:v>44083</c:v>
                </c:pt>
                <c:pt idx="8653">
                  <c:v>44084</c:v>
                </c:pt>
                <c:pt idx="8654">
                  <c:v>44085</c:v>
                </c:pt>
                <c:pt idx="8655">
                  <c:v>44086</c:v>
                </c:pt>
                <c:pt idx="8656">
                  <c:v>44087</c:v>
                </c:pt>
                <c:pt idx="8657">
                  <c:v>44088</c:v>
                </c:pt>
                <c:pt idx="8658">
                  <c:v>44089</c:v>
                </c:pt>
                <c:pt idx="8659">
                  <c:v>44090</c:v>
                </c:pt>
                <c:pt idx="8660">
                  <c:v>44091</c:v>
                </c:pt>
                <c:pt idx="8661">
                  <c:v>44092</c:v>
                </c:pt>
                <c:pt idx="8662">
                  <c:v>44093</c:v>
                </c:pt>
                <c:pt idx="8663">
                  <c:v>44094</c:v>
                </c:pt>
                <c:pt idx="8664">
                  <c:v>44095</c:v>
                </c:pt>
                <c:pt idx="8665">
                  <c:v>44096</c:v>
                </c:pt>
                <c:pt idx="8666">
                  <c:v>44097</c:v>
                </c:pt>
                <c:pt idx="8667">
                  <c:v>44098</c:v>
                </c:pt>
                <c:pt idx="8668">
                  <c:v>44099</c:v>
                </c:pt>
                <c:pt idx="8669">
                  <c:v>44100</c:v>
                </c:pt>
                <c:pt idx="8670">
                  <c:v>44101</c:v>
                </c:pt>
                <c:pt idx="8671">
                  <c:v>44102</c:v>
                </c:pt>
                <c:pt idx="8672">
                  <c:v>44103</c:v>
                </c:pt>
                <c:pt idx="8673">
                  <c:v>44104</c:v>
                </c:pt>
                <c:pt idx="8674">
                  <c:v>44105</c:v>
                </c:pt>
                <c:pt idx="8675">
                  <c:v>44106</c:v>
                </c:pt>
                <c:pt idx="8676">
                  <c:v>44107</c:v>
                </c:pt>
                <c:pt idx="8677">
                  <c:v>44108</c:v>
                </c:pt>
                <c:pt idx="8678">
                  <c:v>44109</c:v>
                </c:pt>
                <c:pt idx="8679">
                  <c:v>44110</c:v>
                </c:pt>
                <c:pt idx="8680">
                  <c:v>44111</c:v>
                </c:pt>
                <c:pt idx="8681">
                  <c:v>44112</c:v>
                </c:pt>
                <c:pt idx="8682">
                  <c:v>44113</c:v>
                </c:pt>
                <c:pt idx="8683">
                  <c:v>44114</c:v>
                </c:pt>
                <c:pt idx="8684">
                  <c:v>44115</c:v>
                </c:pt>
                <c:pt idx="8685">
                  <c:v>44116</c:v>
                </c:pt>
                <c:pt idx="8686">
                  <c:v>44117</c:v>
                </c:pt>
                <c:pt idx="8687">
                  <c:v>44118</c:v>
                </c:pt>
                <c:pt idx="8688">
                  <c:v>44119</c:v>
                </c:pt>
                <c:pt idx="8689">
                  <c:v>44120</c:v>
                </c:pt>
                <c:pt idx="8690">
                  <c:v>44121</c:v>
                </c:pt>
                <c:pt idx="8691">
                  <c:v>44122</c:v>
                </c:pt>
                <c:pt idx="8692">
                  <c:v>44123</c:v>
                </c:pt>
                <c:pt idx="8693">
                  <c:v>44124</c:v>
                </c:pt>
                <c:pt idx="8694">
                  <c:v>44125</c:v>
                </c:pt>
                <c:pt idx="8695">
                  <c:v>44126</c:v>
                </c:pt>
                <c:pt idx="8696">
                  <c:v>44127</c:v>
                </c:pt>
                <c:pt idx="8697">
                  <c:v>44128</c:v>
                </c:pt>
                <c:pt idx="8698">
                  <c:v>44129</c:v>
                </c:pt>
                <c:pt idx="8699">
                  <c:v>44130</c:v>
                </c:pt>
                <c:pt idx="8700">
                  <c:v>44131</c:v>
                </c:pt>
                <c:pt idx="8701">
                  <c:v>44132</c:v>
                </c:pt>
                <c:pt idx="8702">
                  <c:v>44133</c:v>
                </c:pt>
                <c:pt idx="8703">
                  <c:v>44134</c:v>
                </c:pt>
                <c:pt idx="8704">
                  <c:v>44135</c:v>
                </c:pt>
                <c:pt idx="8705">
                  <c:v>44136</c:v>
                </c:pt>
                <c:pt idx="8706">
                  <c:v>44137</c:v>
                </c:pt>
                <c:pt idx="8707">
                  <c:v>44138</c:v>
                </c:pt>
                <c:pt idx="8708">
                  <c:v>44139</c:v>
                </c:pt>
                <c:pt idx="8709">
                  <c:v>44140</c:v>
                </c:pt>
                <c:pt idx="8710">
                  <c:v>44141</c:v>
                </c:pt>
                <c:pt idx="8711">
                  <c:v>44142</c:v>
                </c:pt>
                <c:pt idx="8712">
                  <c:v>44143</c:v>
                </c:pt>
                <c:pt idx="8713">
                  <c:v>44144</c:v>
                </c:pt>
                <c:pt idx="8714">
                  <c:v>44145</c:v>
                </c:pt>
                <c:pt idx="8715">
                  <c:v>44146</c:v>
                </c:pt>
                <c:pt idx="8716">
                  <c:v>44147</c:v>
                </c:pt>
                <c:pt idx="8717">
                  <c:v>44148</c:v>
                </c:pt>
                <c:pt idx="8718">
                  <c:v>44149</c:v>
                </c:pt>
                <c:pt idx="8719">
                  <c:v>44150</c:v>
                </c:pt>
                <c:pt idx="8720">
                  <c:v>44151</c:v>
                </c:pt>
                <c:pt idx="8721">
                  <c:v>44152</c:v>
                </c:pt>
                <c:pt idx="8722">
                  <c:v>44153</c:v>
                </c:pt>
                <c:pt idx="8723">
                  <c:v>44154</c:v>
                </c:pt>
                <c:pt idx="8724">
                  <c:v>44155</c:v>
                </c:pt>
                <c:pt idx="8725">
                  <c:v>44156</c:v>
                </c:pt>
                <c:pt idx="8726">
                  <c:v>44157</c:v>
                </c:pt>
                <c:pt idx="8727">
                  <c:v>44158</c:v>
                </c:pt>
                <c:pt idx="8728">
                  <c:v>44159</c:v>
                </c:pt>
                <c:pt idx="8729">
                  <c:v>44160</c:v>
                </c:pt>
                <c:pt idx="8730">
                  <c:v>44161</c:v>
                </c:pt>
                <c:pt idx="8731">
                  <c:v>44162</c:v>
                </c:pt>
                <c:pt idx="8732">
                  <c:v>44163</c:v>
                </c:pt>
                <c:pt idx="8733">
                  <c:v>44164</c:v>
                </c:pt>
                <c:pt idx="8734">
                  <c:v>44165</c:v>
                </c:pt>
                <c:pt idx="8735">
                  <c:v>44166</c:v>
                </c:pt>
                <c:pt idx="8736">
                  <c:v>44167</c:v>
                </c:pt>
                <c:pt idx="8737">
                  <c:v>44168</c:v>
                </c:pt>
                <c:pt idx="8738">
                  <c:v>44169</c:v>
                </c:pt>
                <c:pt idx="8739">
                  <c:v>44170</c:v>
                </c:pt>
                <c:pt idx="8740">
                  <c:v>44171</c:v>
                </c:pt>
                <c:pt idx="8741">
                  <c:v>44172</c:v>
                </c:pt>
                <c:pt idx="8742">
                  <c:v>44173</c:v>
                </c:pt>
                <c:pt idx="8743">
                  <c:v>44174</c:v>
                </c:pt>
                <c:pt idx="8744">
                  <c:v>44175</c:v>
                </c:pt>
                <c:pt idx="8745">
                  <c:v>44176</c:v>
                </c:pt>
                <c:pt idx="8746">
                  <c:v>44177</c:v>
                </c:pt>
                <c:pt idx="8747">
                  <c:v>44178</c:v>
                </c:pt>
                <c:pt idx="8748">
                  <c:v>44179</c:v>
                </c:pt>
                <c:pt idx="8749">
                  <c:v>44180</c:v>
                </c:pt>
                <c:pt idx="8750">
                  <c:v>44181</c:v>
                </c:pt>
                <c:pt idx="8751">
                  <c:v>44182</c:v>
                </c:pt>
                <c:pt idx="8752">
                  <c:v>44183</c:v>
                </c:pt>
                <c:pt idx="8753">
                  <c:v>44184</c:v>
                </c:pt>
                <c:pt idx="8754">
                  <c:v>44185</c:v>
                </c:pt>
                <c:pt idx="8755">
                  <c:v>44186</c:v>
                </c:pt>
                <c:pt idx="8756">
                  <c:v>44187</c:v>
                </c:pt>
                <c:pt idx="8757">
                  <c:v>44188</c:v>
                </c:pt>
                <c:pt idx="8758">
                  <c:v>44189</c:v>
                </c:pt>
                <c:pt idx="8759">
                  <c:v>44190</c:v>
                </c:pt>
                <c:pt idx="8760">
                  <c:v>44191</c:v>
                </c:pt>
                <c:pt idx="8761">
                  <c:v>44192</c:v>
                </c:pt>
                <c:pt idx="8762">
                  <c:v>44193</c:v>
                </c:pt>
                <c:pt idx="8763">
                  <c:v>44194</c:v>
                </c:pt>
                <c:pt idx="8764">
                  <c:v>44195</c:v>
                </c:pt>
                <c:pt idx="8765">
                  <c:v>44196</c:v>
                </c:pt>
                <c:pt idx="8766">
                  <c:v>44197</c:v>
                </c:pt>
                <c:pt idx="8767">
                  <c:v>44198</c:v>
                </c:pt>
                <c:pt idx="8768">
                  <c:v>44199</c:v>
                </c:pt>
                <c:pt idx="8769">
                  <c:v>44200</c:v>
                </c:pt>
                <c:pt idx="8770">
                  <c:v>44201</c:v>
                </c:pt>
                <c:pt idx="8771">
                  <c:v>44202</c:v>
                </c:pt>
                <c:pt idx="8772">
                  <c:v>44203</c:v>
                </c:pt>
                <c:pt idx="8773">
                  <c:v>44204</c:v>
                </c:pt>
                <c:pt idx="8774">
                  <c:v>44205</c:v>
                </c:pt>
                <c:pt idx="8775">
                  <c:v>44206</c:v>
                </c:pt>
                <c:pt idx="8776">
                  <c:v>44207</c:v>
                </c:pt>
                <c:pt idx="8777">
                  <c:v>44208</c:v>
                </c:pt>
                <c:pt idx="8778">
                  <c:v>44209</c:v>
                </c:pt>
                <c:pt idx="8779">
                  <c:v>44210</c:v>
                </c:pt>
                <c:pt idx="8780">
                  <c:v>44211</c:v>
                </c:pt>
                <c:pt idx="8781">
                  <c:v>44212</c:v>
                </c:pt>
                <c:pt idx="8782">
                  <c:v>44213</c:v>
                </c:pt>
                <c:pt idx="8783">
                  <c:v>44214</c:v>
                </c:pt>
                <c:pt idx="8784">
                  <c:v>44215</c:v>
                </c:pt>
                <c:pt idx="8785">
                  <c:v>44216</c:v>
                </c:pt>
                <c:pt idx="8786">
                  <c:v>44217</c:v>
                </c:pt>
                <c:pt idx="8787">
                  <c:v>44218</c:v>
                </c:pt>
                <c:pt idx="8788">
                  <c:v>44219</c:v>
                </c:pt>
                <c:pt idx="8789">
                  <c:v>44220</c:v>
                </c:pt>
                <c:pt idx="8790">
                  <c:v>44221</c:v>
                </c:pt>
                <c:pt idx="8791">
                  <c:v>44222</c:v>
                </c:pt>
                <c:pt idx="8792">
                  <c:v>44223</c:v>
                </c:pt>
                <c:pt idx="8793">
                  <c:v>44224</c:v>
                </c:pt>
                <c:pt idx="8794">
                  <c:v>44225</c:v>
                </c:pt>
                <c:pt idx="8795">
                  <c:v>44226</c:v>
                </c:pt>
                <c:pt idx="8796">
                  <c:v>44227</c:v>
                </c:pt>
                <c:pt idx="8797">
                  <c:v>44228</c:v>
                </c:pt>
                <c:pt idx="8798">
                  <c:v>44229</c:v>
                </c:pt>
                <c:pt idx="8799">
                  <c:v>44230</c:v>
                </c:pt>
                <c:pt idx="8800">
                  <c:v>44231</c:v>
                </c:pt>
                <c:pt idx="8801">
                  <c:v>44232</c:v>
                </c:pt>
                <c:pt idx="8802">
                  <c:v>44233</c:v>
                </c:pt>
                <c:pt idx="8803">
                  <c:v>44234</c:v>
                </c:pt>
                <c:pt idx="8804">
                  <c:v>44235</c:v>
                </c:pt>
                <c:pt idx="8805">
                  <c:v>44236</c:v>
                </c:pt>
                <c:pt idx="8806">
                  <c:v>44237</c:v>
                </c:pt>
                <c:pt idx="8807">
                  <c:v>44238</c:v>
                </c:pt>
                <c:pt idx="8808">
                  <c:v>44239</c:v>
                </c:pt>
                <c:pt idx="8809">
                  <c:v>44240</c:v>
                </c:pt>
                <c:pt idx="8810">
                  <c:v>44241</c:v>
                </c:pt>
                <c:pt idx="8811">
                  <c:v>44242</c:v>
                </c:pt>
                <c:pt idx="8812">
                  <c:v>44243</c:v>
                </c:pt>
                <c:pt idx="8813">
                  <c:v>44244</c:v>
                </c:pt>
                <c:pt idx="8814">
                  <c:v>44245</c:v>
                </c:pt>
                <c:pt idx="8815">
                  <c:v>44246</c:v>
                </c:pt>
                <c:pt idx="8816">
                  <c:v>44247</c:v>
                </c:pt>
                <c:pt idx="8817">
                  <c:v>44248</c:v>
                </c:pt>
                <c:pt idx="8818">
                  <c:v>44249</c:v>
                </c:pt>
                <c:pt idx="8819">
                  <c:v>44250</c:v>
                </c:pt>
                <c:pt idx="8820">
                  <c:v>44251</c:v>
                </c:pt>
                <c:pt idx="8821">
                  <c:v>44252</c:v>
                </c:pt>
                <c:pt idx="8822">
                  <c:v>44253</c:v>
                </c:pt>
                <c:pt idx="8823">
                  <c:v>44254</c:v>
                </c:pt>
                <c:pt idx="8824">
                  <c:v>44255</c:v>
                </c:pt>
                <c:pt idx="8825">
                  <c:v>44256</c:v>
                </c:pt>
                <c:pt idx="8826">
                  <c:v>44257</c:v>
                </c:pt>
                <c:pt idx="8827">
                  <c:v>44258</c:v>
                </c:pt>
                <c:pt idx="8828">
                  <c:v>44259</c:v>
                </c:pt>
                <c:pt idx="8829">
                  <c:v>44260</c:v>
                </c:pt>
                <c:pt idx="8830">
                  <c:v>44261</c:v>
                </c:pt>
                <c:pt idx="8831">
                  <c:v>44262</c:v>
                </c:pt>
                <c:pt idx="8832">
                  <c:v>44263</c:v>
                </c:pt>
                <c:pt idx="8833">
                  <c:v>44264</c:v>
                </c:pt>
                <c:pt idx="8834">
                  <c:v>44265</c:v>
                </c:pt>
                <c:pt idx="8835">
                  <c:v>44266</c:v>
                </c:pt>
                <c:pt idx="8836">
                  <c:v>44267</c:v>
                </c:pt>
                <c:pt idx="8837">
                  <c:v>44268</c:v>
                </c:pt>
                <c:pt idx="8838">
                  <c:v>44269</c:v>
                </c:pt>
                <c:pt idx="8839">
                  <c:v>44270</c:v>
                </c:pt>
                <c:pt idx="8840">
                  <c:v>44271</c:v>
                </c:pt>
                <c:pt idx="8841">
                  <c:v>44272</c:v>
                </c:pt>
                <c:pt idx="8842">
                  <c:v>44273</c:v>
                </c:pt>
                <c:pt idx="8843">
                  <c:v>44274</c:v>
                </c:pt>
                <c:pt idx="8844">
                  <c:v>44275</c:v>
                </c:pt>
                <c:pt idx="8845">
                  <c:v>44276</c:v>
                </c:pt>
                <c:pt idx="8846">
                  <c:v>44277</c:v>
                </c:pt>
                <c:pt idx="8847">
                  <c:v>44278</c:v>
                </c:pt>
                <c:pt idx="8848">
                  <c:v>44279</c:v>
                </c:pt>
                <c:pt idx="8849">
                  <c:v>44280</c:v>
                </c:pt>
                <c:pt idx="8850">
                  <c:v>44281</c:v>
                </c:pt>
                <c:pt idx="8851">
                  <c:v>44282</c:v>
                </c:pt>
                <c:pt idx="8852">
                  <c:v>44283</c:v>
                </c:pt>
                <c:pt idx="8853">
                  <c:v>44284</c:v>
                </c:pt>
                <c:pt idx="8854">
                  <c:v>44285</c:v>
                </c:pt>
                <c:pt idx="8855">
                  <c:v>44286</c:v>
                </c:pt>
                <c:pt idx="8856">
                  <c:v>44287</c:v>
                </c:pt>
                <c:pt idx="8857">
                  <c:v>44288</c:v>
                </c:pt>
                <c:pt idx="8858">
                  <c:v>44289</c:v>
                </c:pt>
                <c:pt idx="8859">
                  <c:v>44290</c:v>
                </c:pt>
                <c:pt idx="8860">
                  <c:v>44291</c:v>
                </c:pt>
                <c:pt idx="8861">
                  <c:v>44292</c:v>
                </c:pt>
                <c:pt idx="8862">
                  <c:v>44293</c:v>
                </c:pt>
                <c:pt idx="8863">
                  <c:v>44294</c:v>
                </c:pt>
                <c:pt idx="8864">
                  <c:v>44295</c:v>
                </c:pt>
                <c:pt idx="8865">
                  <c:v>44296</c:v>
                </c:pt>
                <c:pt idx="8866">
                  <c:v>44297</c:v>
                </c:pt>
                <c:pt idx="8867">
                  <c:v>44298</c:v>
                </c:pt>
                <c:pt idx="8868">
                  <c:v>44299</c:v>
                </c:pt>
                <c:pt idx="8869">
                  <c:v>44300</c:v>
                </c:pt>
                <c:pt idx="8870">
                  <c:v>44301</c:v>
                </c:pt>
                <c:pt idx="8871">
                  <c:v>44302</c:v>
                </c:pt>
                <c:pt idx="8872">
                  <c:v>44303</c:v>
                </c:pt>
                <c:pt idx="8873">
                  <c:v>44304</c:v>
                </c:pt>
                <c:pt idx="8874">
                  <c:v>44305</c:v>
                </c:pt>
                <c:pt idx="8875">
                  <c:v>44306</c:v>
                </c:pt>
                <c:pt idx="8876">
                  <c:v>44307</c:v>
                </c:pt>
                <c:pt idx="8877">
                  <c:v>44308</c:v>
                </c:pt>
                <c:pt idx="8878">
                  <c:v>44309</c:v>
                </c:pt>
                <c:pt idx="8879">
                  <c:v>44310</c:v>
                </c:pt>
                <c:pt idx="8880">
                  <c:v>44311</c:v>
                </c:pt>
                <c:pt idx="8881">
                  <c:v>44312</c:v>
                </c:pt>
                <c:pt idx="8882">
                  <c:v>44313</c:v>
                </c:pt>
                <c:pt idx="8883">
                  <c:v>44314</c:v>
                </c:pt>
                <c:pt idx="8884">
                  <c:v>44315</c:v>
                </c:pt>
                <c:pt idx="8885">
                  <c:v>44316</c:v>
                </c:pt>
                <c:pt idx="8886">
                  <c:v>44317</c:v>
                </c:pt>
                <c:pt idx="8887">
                  <c:v>44318</c:v>
                </c:pt>
                <c:pt idx="8888">
                  <c:v>44319</c:v>
                </c:pt>
                <c:pt idx="8889">
                  <c:v>44320</c:v>
                </c:pt>
                <c:pt idx="8890">
                  <c:v>44321</c:v>
                </c:pt>
                <c:pt idx="8891">
                  <c:v>44322</c:v>
                </c:pt>
                <c:pt idx="8892">
                  <c:v>44323</c:v>
                </c:pt>
                <c:pt idx="8893">
                  <c:v>44324</c:v>
                </c:pt>
                <c:pt idx="8894">
                  <c:v>44325</c:v>
                </c:pt>
                <c:pt idx="8895">
                  <c:v>44326</c:v>
                </c:pt>
                <c:pt idx="8896">
                  <c:v>44327</c:v>
                </c:pt>
                <c:pt idx="8897">
                  <c:v>44328</c:v>
                </c:pt>
                <c:pt idx="8898">
                  <c:v>44329</c:v>
                </c:pt>
                <c:pt idx="8899">
                  <c:v>44330</c:v>
                </c:pt>
                <c:pt idx="8900">
                  <c:v>44331</c:v>
                </c:pt>
                <c:pt idx="8901">
                  <c:v>44332</c:v>
                </c:pt>
                <c:pt idx="8902">
                  <c:v>44333</c:v>
                </c:pt>
                <c:pt idx="8903">
                  <c:v>44334</c:v>
                </c:pt>
                <c:pt idx="8904">
                  <c:v>44335</c:v>
                </c:pt>
                <c:pt idx="8905">
                  <c:v>44336</c:v>
                </c:pt>
                <c:pt idx="8906">
                  <c:v>44337</c:v>
                </c:pt>
                <c:pt idx="8907">
                  <c:v>44338</c:v>
                </c:pt>
                <c:pt idx="8908">
                  <c:v>44339</c:v>
                </c:pt>
                <c:pt idx="8909">
                  <c:v>44340</c:v>
                </c:pt>
                <c:pt idx="8910">
                  <c:v>44341</c:v>
                </c:pt>
                <c:pt idx="8911">
                  <c:v>44342</c:v>
                </c:pt>
                <c:pt idx="8912">
                  <c:v>44343</c:v>
                </c:pt>
                <c:pt idx="8913">
                  <c:v>44344</c:v>
                </c:pt>
                <c:pt idx="8914">
                  <c:v>44345</c:v>
                </c:pt>
                <c:pt idx="8915">
                  <c:v>44346</c:v>
                </c:pt>
                <c:pt idx="8916">
                  <c:v>44347</c:v>
                </c:pt>
                <c:pt idx="8917">
                  <c:v>44348</c:v>
                </c:pt>
                <c:pt idx="8918">
                  <c:v>44349</c:v>
                </c:pt>
                <c:pt idx="8919">
                  <c:v>44350</c:v>
                </c:pt>
                <c:pt idx="8920">
                  <c:v>44351</c:v>
                </c:pt>
                <c:pt idx="8921">
                  <c:v>44352</c:v>
                </c:pt>
                <c:pt idx="8922">
                  <c:v>44353</c:v>
                </c:pt>
                <c:pt idx="8923">
                  <c:v>44354</c:v>
                </c:pt>
                <c:pt idx="8924">
                  <c:v>44355</c:v>
                </c:pt>
                <c:pt idx="8925">
                  <c:v>44356</c:v>
                </c:pt>
                <c:pt idx="8926">
                  <c:v>44357</c:v>
                </c:pt>
                <c:pt idx="8927">
                  <c:v>44358</c:v>
                </c:pt>
                <c:pt idx="8928">
                  <c:v>44359</c:v>
                </c:pt>
                <c:pt idx="8929">
                  <c:v>44360</c:v>
                </c:pt>
                <c:pt idx="8930">
                  <c:v>44361</c:v>
                </c:pt>
                <c:pt idx="8931">
                  <c:v>44362</c:v>
                </c:pt>
                <c:pt idx="8932">
                  <c:v>44363</c:v>
                </c:pt>
                <c:pt idx="8933">
                  <c:v>44364</c:v>
                </c:pt>
                <c:pt idx="8934">
                  <c:v>44365</c:v>
                </c:pt>
                <c:pt idx="8935">
                  <c:v>44366</c:v>
                </c:pt>
                <c:pt idx="8936">
                  <c:v>44367</c:v>
                </c:pt>
                <c:pt idx="8937">
                  <c:v>44368</c:v>
                </c:pt>
                <c:pt idx="8938">
                  <c:v>44369</c:v>
                </c:pt>
                <c:pt idx="8939">
                  <c:v>44370</c:v>
                </c:pt>
                <c:pt idx="8940">
                  <c:v>44371</c:v>
                </c:pt>
                <c:pt idx="8941">
                  <c:v>44372</c:v>
                </c:pt>
                <c:pt idx="8942">
                  <c:v>44373</c:v>
                </c:pt>
                <c:pt idx="8943">
                  <c:v>44374</c:v>
                </c:pt>
                <c:pt idx="8944">
                  <c:v>44375</c:v>
                </c:pt>
                <c:pt idx="8945">
                  <c:v>44376</c:v>
                </c:pt>
                <c:pt idx="8946">
                  <c:v>44377</c:v>
                </c:pt>
                <c:pt idx="8947">
                  <c:v>44378</c:v>
                </c:pt>
                <c:pt idx="8948">
                  <c:v>44379</c:v>
                </c:pt>
                <c:pt idx="8949">
                  <c:v>44380</c:v>
                </c:pt>
                <c:pt idx="8950">
                  <c:v>44381</c:v>
                </c:pt>
                <c:pt idx="8951">
                  <c:v>44382</c:v>
                </c:pt>
                <c:pt idx="8952">
                  <c:v>44383</c:v>
                </c:pt>
                <c:pt idx="8953">
                  <c:v>44384</c:v>
                </c:pt>
                <c:pt idx="8954">
                  <c:v>44385</c:v>
                </c:pt>
                <c:pt idx="8955">
                  <c:v>44386</c:v>
                </c:pt>
                <c:pt idx="8956">
                  <c:v>44387</c:v>
                </c:pt>
                <c:pt idx="8957">
                  <c:v>44388</c:v>
                </c:pt>
                <c:pt idx="8958">
                  <c:v>44389</c:v>
                </c:pt>
                <c:pt idx="8959">
                  <c:v>44390</c:v>
                </c:pt>
                <c:pt idx="8960">
                  <c:v>44391</c:v>
                </c:pt>
                <c:pt idx="8961">
                  <c:v>44392</c:v>
                </c:pt>
                <c:pt idx="8962">
                  <c:v>44393</c:v>
                </c:pt>
                <c:pt idx="8963">
                  <c:v>44394</c:v>
                </c:pt>
                <c:pt idx="8964">
                  <c:v>44395</c:v>
                </c:pt>
                <c:pt idx="8965">
                  <c:v>44396</c:v>
                </c:pt>
                <c:pt idx="8966">
                  <c:v>44397</c:v>
                </c:pt>
                <c:pt idx="8967">
                  <c:v>44398</c:v>
                </c:pt>
                <c:pt idx="8968">
                  <c:v>44399</c:v>
                </c:pt>
                <c:pt idx="8969">
                  <c:v>44400</c:v>
                </c:pt>
                <c:pt idx="8970">
                  <c:v>44401</c:v>
                </c:pt>
                <c:pt idx="8971">
                  <c:v>44402</c:v>
                </c:pt>
                <c:pt idx="8972">
                  <c:v>44403</c:v>
                </c:pt>
                <c:pt idx="8973">
                  <c:v>44404</c:v>
                </c:pt>
                <c:pt idx="8974">
                  <c:v>44405</c:v>
                </c:pt>
                <c:pt idx="8975">
                  <c:v>44406</c:v>
                </c:pt>
                <c:pt idx="8976">
                  <c:v>44407</c:v>
                </c:pt>
                <c:pt idx="8977">
                  <c:v>44408</c:v>
                </c:pt>
                <c:pt idx="8978">
                  <c:v>44409</c:v>
                </c:pt>
                <c:pt idx="8979">
                  <c:v>44410</c:v>
                </c:pt>
                <c:pt idx="8980">
                  <c:v>44411</c:v>
                </c:pt>
                <c:pt idx="8981">
                  <c:v>44412</c:v>
                </c:pt>
                <c:pt idx="8982">
                  <c:v>44413</c:v>
                </c:pt>
                <c:pt idx="8983">
                  <c:v>44414</c:v>
                </c:pt>
                <c:pt idx="8984">
                  <c:v>44415</c:v>
                </c:pt>
                <c:pt idx="8985">
                  <c:v>44416</c:v>
                </c:pt>
                <c:pt idx="8986">
                  <c:v>44417</c:v>
                </c:pt>
                <c:pt idx="8987">
                  <c:v>44418</c:v>
                </c:pt>
                <c:pt idx="8988">
                  <c:v>44419</c:v>
                </c:pt>
                <c:pt idx="8989">
                  <c:v>44420</c:v>
                </c:pt>
                <c:pt idx="8990">
                  <c:v>44421</c:v>
                </c:pt>
                <c:pt idx="8991">
                  <c:v>44422</c:v>
                </c:pt>
                <c:pt idx="8992">
                  <c:v>44423</c:v>
                </c:pt>
                <c:pt idx="8993">
                  <c:v>44424</c:v>
                </c:pt>
                <c:pt idx="8994">
                  <c:v>44425</c:v>
                </c:pt>
                <c:pt idx="8995">
                  <c:v>44426</c:v>
                </c:pt>
                <c:pt idx="8996">
                  <c:v>44427</c:v>
                </c:pt>
                <c:pt idx="8997">
                  <c:v>44428</c:v>
                </c:pt>
                <c:pt idx="8998">
                  <c:v>44429</c:v>
                </c:pt>
                <c:pt idx="8999">
                  <c:v>44430</c:v>
                </c:pt>
                <c:pt idx="9000">
                  <c:v>44431</c:v>
                </c:pt>
                <c:pt idx="9001">
                  <c:v>44432</c:v>
                </c:pt>
                <c:pt idx="9002">
                  <c:v>44433</c:v>
                </c:pt>
                <c:pt idx="9003">
                  <c:v>44434</c:v>
                </c:pt>
                <c:pt idx="9004">
                  <c:v>44435</c:v>
                </c:pt>
                <c:pt idx="9005">
                  <c:v>44436</c:v>
                </c:pt>
                <c:pt idx="9006">
                  <c:v>44437</c:v>
                </c:pt>
                <c:pt idx="9007">
                  <c:v>44438</c:v>
                </c:pt>
                <c:pt idx="9008">
                  <c:v>44439</c:v>
                </c:pt>
                <c:pt idx="9009">
                  <c:v>44440</c:v>
                </c:pt>
                <c:pt idx="9010">
                  <c:v>44441</c:v>
                </c:pt>
                <c:pt idx="9011">
                  <c:v>44442</c:v>
                </c:pt>
                <c:pt idx="9012">
                  <c:v>44443</c:v>
                </c:pt>
                <c:pt idx="9013">
                  <c:v>44444</c:v>
                </c:pt>
                <c:pt idx="9014">
                  <c:v>44445</c:v>
                </c:pt>
                <c:pt idx="9015">
                  <c:v>44446</c:v>
                </c:pt>
                <c:pt idx="9016">
                  <c:v>44447</c:v>
                </c:pt>
                <c:pt idx="9017">
                  <c:v>44448</c:v>
                </c:pt>
                <c:pt idx="9018">
                  <c:v>44449</c:v>
                </c:pt>
                <c:pt idx="9019">
                  <c:v>44450</c:v>
                </c:pt>
                <c:pt idx="9020">
                  <c:v>44451</c:v>
                </c:pt>
                <c:pt idx="9021">
                  <c:v>44452</c:v>
                </c:pt>
                <c:pt idx="9022">
                  <c:v>44453</c:v>
                </c:pt>
                <c:pt idx="9023">
                  <c:v>44454</c:v>
                </c:pt>
                <c:pt idx="9024">
                  <c:v>44455</c:v>
                </c:pt>
                <c:pt idx="9025">
                  <c:v>44456</c:v>
                </c:pt>
                <c:pt idx="9026">
                  <c:v>44457</c:v>
                </c:pt>
                <c:pt idx="9027">
                  <c:v>44458</c:v>
                </c:pt>
                <c:pt idx="9028">
                  <c:v>44459</c:v>
                </c:pt>
                <c:pt idx="9029">
                  <c:v>44460</c:v>
                </c:pt>
                <c:pt idx="9030">
                  <c:v>44461</c:v>
                </c:pt>
                <c:pt idx="9031">
                  <c:v>44462</c:v>
                </c:pt>
                <c:pt idx="9032">
                  <c:v>44463</c:v>
                </c:pt>
                <c:pt idx="9033">
                  <c:v>44464</c:v>
                </c:pt>
                <c:pt idx="9034">
                  <c:v>44465</c:v>
                </c:pt>
                <c:pt idx="9035">
                  <c:v>44466</c:v>
                </c:pt>
                <c:pt idx="9036">
                  <c:v>44467</c:v>
                </c:pt>
                <c:pt idx="9037">
                  <c:v>44468</c:v>
                </c:pt>
                <c:pt idx="9038">
                  <c:v>44469</c:v>
                </c:pt>
                <c:pt idx="9039">
                  <c:v>44470</c:v>
                </c:pt>
                <c:pt idx="9040">
                  <c:v>44471</c:v>
                </c:pt>
                <c:pt idx="9041">
                  <c:v>44472</c:v>
                </c:pt>
                <c:pt idx="9042">
                  <c:v>44473</c:v>
                </c:pt>
                <c:pt idx="9043">
                  <c:v>44474</c:v>
                </c:pt>
                <c:pt idx="9044">
                  <c:v>44475</c:v>
                </c:pt>
                <c:pt idx="9045">
                  <c:v>44476</c:v>
                </c:pt>
                <c:pt idx="9046">
                  <c:v>44477</c:v>
                </c:pt>
                <c:pt idx="9047">
                  <c:v>44478</c:v>
                </c:pt>
                <c:pt idx="9048">
                  <c:v>44479</c:v>
                </c:pt>
                <c:pt idx="9049">
                  <c:v>44480</c:v>
                </c:pt>
                <c:pt idx="9050">
                  <c:v>44481</c:v>
                </c:pt>
                <c:pt idx="9051">
                  <c:v>44482</c:v>
                </c:pt>
                <c:pt idx="9052">
                  <c:v>44483</c:v>
                </c:pt>
                <c:pt idx="9053">
                  <c:v>44484</c:v>
                </c:pt>
                <c:pt idx="9054">
                  <c:v>44485</c:v>
                </c:pt>
                <c:pt idx="9055">
                  <c:v>44486</c:v>
                </c:pt>
                <c:pt idx="9056">
                  <c:v>44487</c:v>
                </c:pt>
                <c:pt idx="9057">
                  <c:v>44488</c:v>
                </c:pt>
                <c:pt idx="9058">
                  <c:v>44489</c:v>
                </c:pt>
                <c:pt idx="9059">
                  <c:v>44490</c:v>
                </c:pt>
                <c:pt idx="9060">
                  <c:v>44491</c:v>
                </c:pt>
                <c:pt idx="9061">
                  <c:v>44492</c:v>
                </c:pt>
                <c:pt idx="9062">
                  <c:v>44493</c:v>
                </c:pt>
                <c:pt idx="9063">
                  <c:v>44494</c:v>
                </c:pt>
                <c:pt idx="9064">
                  <c:v>44495</c:v>
                </c:pt>
                <c:pt idx="9065">
                  <c:v>44496</c:v>
                </c:pt>
                <c:pt idx="9066">
                  <c:v>44497</c:v>
                </c:pt>
                <c:pt idx="9067">
                  <c:v>44498</c:v>
                </c:pt>
                <c:pt idx="9068">
                  <c:v>44499</c:v>
                </c:pt>
                <c:pt idx="9069">
                  <c:v>44500</c:v>
                </c:pt>
                <c:pt idx="9070">
                  <c:v>44501</c:v>
                </c:pt>
                <c:pt idx="9071">
                  <c:v>44502</c:v>
                </c:pt>
                <c:pt idx="9072">
                  <c:v>44503</c:v>
                </c:pt>
                <c:pt idx="9073">
                  <c:v>44504</c:v>
                </c:pt>
                <c:pt idx="9074">
                  <c:v>44505</c:v>
                </c:pt>
                <c:pt idx="9075">
                  <c:v>44506</c:v>
                </c:pt>
                <c:pt idx="9076">
                  <c:v>44507</c:v>
                </c:pt>
                <c:pt idx="9077">
                  <c:v>44508</c:v>
                </c:pt>
                <c:pt idx="9078">
                  <c:v>44509</c:v>
                </c:pt>
                <c:pt idx="9079">
                  <c:v>44510</c:v>
                </c:pt>
                <c:pt idx="9080">
                  <c:v>44511</c:v>
                </c:pt>
                <c:pt idx="9081">
                  <c:v>44512</c:v>
                </c:pt>
                <c:pt idx="9082">
                  <c:v>44513</c:v>
                </c:pt>
                <c:pt idx="9083">
                  <c:v>44514</c:v>
                </c:pt>
                <c:pt idx="9084">
                  <c:v>44515</c:v>
                </c:pt>
                <c:pt idx="9085">
                  <c:v>44516</c:v>
                </c:pt>
                <c:pt idx="9086">
                  <c:v>44517</c:v>
                </c:pt>
                <c:pt idx="9087">
                  <c:v>44518</c:v>
                </c:pt>
                <c:pt idx="9088">
                  <c:v>44519</c:v>
                </c:pt>
                <c:pt idx="9089">
                  <c:v>44520</c:v>
                </c:pt>
                <c:pt idx="9090">
                  <c:v>44521</c:v>
                </c:pt>
                <c:pt idx="9091">
                  <c:v>44522</c:v>
                </c:pt>
                <c:pt idx="9092">
                  <c:v>44523</c:v>
                </c:pt>
                <c:pt idx="9093">
                  <c:v>44524</c:v>
                </c:pt>
                <c:pt idx="9094">
                  <c:v>44525</c:v>
                </c:pt>
                <c:pt idx="9095">
                  <c:v>44526</c:v>
                </c:pt>
                <c:pt idx="9096">
                  <c:v>44527</c:v>
                </c:pt>
                <c:pt idx="9097">
                  <c:v>44528</c:v>
                </c:pt>
                <c:pt idx="9098">
                  <c:v>44529</c:v>
                </c:pt>
                <c:pt idx="9099">
                  <c:v>44530</c:v>
                </c:pt>
                <c:pt idx="9100">
                  <c:v>44531</c:v>
                </c:pt>
                <c:pt idx="9101">
                  <c:v>44532</c:v>
                </c:pt>
                <c:pt idx="9102">
                  <c:v>44533</c:v>
                </c:pt>
                <c:pt idx="9103">
                  <c:v>44534</c:v>
                </c:pt>
                <c:pt idx="9104">
                  <c:v>44535</c:v>
                </c:pt>
                <c:pt idx="9105">
                  <c:v>44536</c:v>
                </c:pt>
                <c:pt idx="9106">
                  <c:v>44537</c:v>
                </c:pt>
                <c:pt idx="9107">
                  <c:v>44538</c:v>
                </c:pt>
                <c:pt idx="9108">
                  <c:v>44539</c:v>
                </c:pt>
                <c:pt idx="9109">
                  <c:v>44540</c:v>
                </c:pt>
                <c:pt idx="9110">
                  <c:v>44541</c:v>
                </c:pt>
                <c:pt idx="9111">
                  <c:v>44542</c:v>
                </c:pt>
                <c:pt idx="9112">
                  <c:v>44543</c:v>
                </c:pt>
                <c:pt idx="9113">
                  <c:v>44544</c:v>
                </c:pt>
                <c:pt idx="9114">
                  <c:v>44545</c:v>
                </c:pt>
                <c:pt idx="9115">
                  <c:v>44546</c:v>
                </c:pt>
                <c:pt idx="9116">
                  <c:v>44547</c:v>
                </c:pt>
                <c:pt idx="9117">
                  <c:v>44548</c:v>
                </c:pt>
                <c:pt idx="9118">
                  <c:v>44549</c:v>
                </c:pt>
                <c:pt idx="9119">
                  <c:v>44550</c:v>
                </c:pt>
                <c:pt idx="9120">
                  <c:v>44551</c:v>
                </c:pt>
                <c:pt idx="9121">
                  <c:v>44552</c:v>
                </c:pt>
                <c:pt idx="9122">
                  <c:v>44553</c:v>
                </c:pt>
                <c:pt idx="9123">
                  <c:v>44554</c:v>
                </c:pt>
                <c:pt idx="9124">
                  <c:v>44555</c:v>
                </c:pt>
                <c:pt idx="9125">
                  <c:v>44556</c:v>
                </c:pt>
                <c:pt idx="9126">
                  <c:v>44557</c:v>
                </c:pt>
                <c:pt idx="9127">
                  <c:v>44558</c:v>
                </c:pt>
                <c:pt idx="9128">
                  <c:v>44559</c:v>
                </c:pt>
                <c:pt idx="9129">
                  <c:v>44560</c:v>
                </c:pt>
                <c:pt idx="9130">
                  <c:v>44561</c:v>
                </c:pt>
                <c:pt idx="9131">
                  <c:v>44562</c:v>
                </c:pt>
                <c:pt idx="9132">
                  <c:v>44563</c:v>
                </c:pt>
                <c:pt idx="9133">
                  <c:v>44564</c:v>
                </c:pt>
                <c:pt idx="9134">
                  <c:v>44565</c:v>
                </c:pt>
                <c:pt idx="9135">
                  <c:v>44566</c:v>
                </c:pt>
                <c:pt idx="9136">
                  <c:v>44567</c:v>
                </c:pt>
                <c:pt idx="9137">
                  <c:v>44568</c:v>
                </c:pt>
                <c:pt idx="9138">
                  <c:v>44569</c:v>
                </c:pt>
                <c:pt idx="9139">
                  <c:v>44570</c:v>
                </c:pt>
                <c:pt idx="9140">
                  <c:v>44571</c:v>
                </c:pt>
                <c:pt idx="9141">
                  <c:v>44572</c:v>
                </c:pt>
                <c:pt idx="9142">
                  <c:v>44573</c:v>
                </c:pt>
                <c:pt idx="9143">
                  <c:v>44574</c:v>
                </c:pt>
                <c:pt idx="9144">
                  <c:v>44575</c:v>
                </c:pt>
                <c:pt idx="9145">
                  <c:v>44576</c:v>
                </c:pt>
                <c:pt idx="9146">
                  <c:v>44577</c:v>
                </c:pt>
                <c:pt idx="9147">
                  <c:v>44578</c:v>
                </c:pt>
                <c:pt idx="9148">
                  <c:v>44579</c:v>
                </c:pt>
                <c:pt idx="9149">
                  <c:v>44580</c:v>
                </c:pt>
                <c:pt idx="9150">
                  <c:v>44581</c:v>
                </c:pt>
                <c:pt idx="9151">
                  <c:v>44582</c:v>
                </c:pt>
                <c:pt idx="9152">
                  <c:v>44583</c:v>
                </c:pt>
                <c:pt idx="9153">
                  <c:v>44584</c:v>
                </c:pt>
                <c:pt idx="9154">
                  <c:v>44585</c:v>
                </c:pt>
                <c:pt idx="9155">
                  <c:v>44586</c:v>
                </c:pt>
                <c:pt idx="9156">
                  <c:v>44587</c:v>
                </c:pt>
                <c:pt idx="9157">
                  <c:v>44588</c:v>
                </c:pt>
                <c:pt idx="9158">
                  <c:v>44589</c:v>
                </c:pt>
                <c:pt idx="9159">
                  <c:v>44590</c:v>
                </c:pt>
                <c:pt idx="9160">
                  <c:v>44591</c:v>
                </c:pt>
                <c:pt idx="9161">
                  <c:v>44592</c:v>
                </c:pt>
                <c:pt idx="9162">
                  <c:v>44593</c:v>
                </c:pt>
                <c:pt idx="9163">
                  <c:v>44594</c:v>
                </c:pt>
                <c:pt idx="9164">
                  <c:v>44595</c:v>
                </c:pt>
                <c:pt idx="9165">
                  <c:v>44596</c:v>
                </c:pt>
                <c:pt idx="9166">
                  <c:v>44597</c:v>
                </c:pt>
                <c:pt idx="9167">
                  <c:v>44598</c:v>
                </c:pt>
                <c:pt idx="9168">
                  <c:v>44599</c:v>
                </c:pt>
                <c:pt idx="9169">
                  <c:v>44600</c:v>
                </c:pt>
                <c:pt idx="9170">
                  <c:v>44601</c:v>
                </c:pt>
                <c:pt idx="9171">
                  <c:v>44602</c:v>
                </c:pt>
                <c:pt idx="9172">
                  <c:v>44603</c:v>
                </c:pt>
                <c:pt idx="9173">
                  <c:v>44604</c:v>
                </c:pt>
                <c:pt idx="9174">
                  <c:v>44605</c:v>
                </c:pt>
                <c:pt idx="9175">
                  <c:v>44606</c:v>
                </c:pt>
                <c:pt idx="9176">
                  <c:v>44607</c:v>
                </c:pt>
                <c:pt idx="9177">
                  <c:v>44608</c:v>
                </c:pt>
                <c:pt idx="9178">
                  <c:v>44609</c:v>
                </c:pt>
                <c:pt idx="9179">
                  <c:v>44610</c:v>
                </c:pt>
                <c:pt idx="9180">
                  <c:v>44611</c:v>
                </c:pt>
                <c:pt idx="9181">
                  <c:v>44612</c:v>
                </c:pt>
                <c:pt idx="9182">
                  <c:v>44613</c:v>
                </c:pt>
                <c:pt idx="9183">
                  <c:v>44614</c:v>
                </c:pt>
                <c:pt idx="9184">
                  <c:v>44615</c:v>
                </c:pt>
                <c:pt idx="9185">
                  <c:v>44616</c:v>
                </c:pt>
                <c:pt idx="9186">
                  <c:v>44617</c:v>
                </c:pt>
                <c:pt idx="9187">
                  <c:v>44618</c:v>
                </c:pt>
                <c:pt idx="9188">
                  <c:v>44619</c:v>
                </c:pt>
                <c:pt idx="9189">
                  <c:v>44620</c:v>
                </c:pt>
                <c:pt idx="9190">
                  <c:v>44621</c:v>
                </c:pt>
                <c:pt idx="9191">
                  <c:v>44622</c:v>
                </c:pt>
                <c:pt idx="9192">
                  <c:v>44623</c:v>
                </c:pt>
                <c:pt idx="9193">
                  <c:v>44624</c:v>
                </c:pt>
                <c:pt idx="9194">
                  <c:v>44625</c:v>
                </c:pt>
                <c:pt idx="9195">
                  <c:v>44626</c:v>
                </c:pt>
                <c:pt idx="9196">
                  <c:v>44627</c:v>
                </c:pt>
                <c:pt idx="9197">
                  <c:v>44628</c:v>
                </c:pt>
                <c:pt idx="9198">
                  <c:v>44629</c:v>
                </c:pt>
                <c:pt idx="9199">
                  <c:v>44630</c:v>
                </c:pt>
                <c:pt idx="9200">
                  <c:v>44631</c:v>
                </c:pt>
                <c:pt idx="9201">
                  <c:v>44632</c:v>
                </c:pt>
                <c:pt idx="9202">
                  <c:v>44633</c:v>
                </c:pt>
                <c:pt idx="9203">
                  <c:v>44634</c:v>
                </c:pt>
                <c:pt idx="9204">
                  <c:v>44635</c:v>
                </c:pt>
                <c:pt idx="9205">
                  <c:v>44636</c:v>
                </c:pt>
                <c:pt idx="9206">
                  <c:v>44637</c:v>
                </c:pt>
                <c:pt idx="9207">
                  <c:v>44638</c:v>
                </c:pt>
                <c:pt idx="9208">
                  <c:v>44639</c:v>
                </c:pt>
                <c:pt idx="9209">
                  <c:v>44640</c:v>
                </c:pt>
                <c:pt idx="9210">
                  <c:v>44641</c:v>
                </c:pt>
                <c:pt idx="9211">
                  <c:v>44642</c:v>
                </c:pt>
                <c:pt idx="9212">
                  <c:v>44643</c:v>
                </c:pt>
                <c:pt idx="9213">
                  <c:v>44644</c:v>
                </c:pt>
                <c:pt idx="9214">
                  <c:v>44645</c:v>
                </c:pt>
                <c:pt idx="9215">
                  <c:v>44646</c:v>
                </c:pt>
                <c:pt idx="9216">
                  <c:v>44647</c:v>
                </c:pt>
                <c:pt idx="9217">
                  <c:v>44648</c:v>
                </c:pt>
                <c:pt idx="9218">
                  <c:v>44649</c:v>
                </c:pt>
                <c:pt idx="9219">
                  <c:v>44650</c:v>
                </c:pt>
                <c:pt idx="9220">
                  <c:v>44651</c:v>
                </c:pt>
                <c:pt idx="9221">
                  <c:v>44652</c:v>
                </c:pt>
                <c:pt idx="9222">
                  <c:v>44653</c:v>
                </c:pt>
                <c:pt idx="9223">
                  <c:v>44654</c:v>
                </c:pt>
                <c:pt idx="9224">
                  <c:v>44655</c:v>
                </c:pt>
                <c:pt idx="9225">
                  <c:v>44656</c:v>
                </c:pt>
                <c:pt idx="9226">
                  <c:v>44657</c:v>
                </c:pt>
                <c:pt idx="9227">
                  <c:v>44658</c:v>
                </c:pt>
                <c:pt idx="9228">
                  <c:v>44659</c:v>
                </c:pt>
                <c:pt idx="9229">
                  <c:v>44660</c:v>
                </c:pt>
                <c:pt idx="9230">
                  <c:v>44661</c:v>
                </c:pt>
                <c:pt idx="9231">
                  <c:v>44662</c:v>
                </c:pt>
                <c:pt idx="9232">
                  <c:v>44663</c:v>
                </c:pt>
                <c:pt idx="9233">
                  <c:v>44664</c:v>
                </c:pt>
                <c:pt idx="9234">
                  <c:v>44665</c:v>
                </c:pt>
                <c:pt idx="9235">
                  <c:v>44666</c:v>
                </c:pt>
                <c:pt idx="9236">
                  <c:v>44667</c:v>
                </c:pt>
                <c:pt idx="9237">
                  <c:v>44668</c:v>
                </c:pt>
                <c:pt idx="9238">
                  <c:v>44669</c:v>
                </c:pt>
                <c:pt idx="9239">
                  <c:v>44670</c:v>
                </c:pt>
                <c:pt idx="9240">
                  <c:v>44671</c:v>
                </c:pt>
                <c:pt idx="9241">
                  <c:v>44672</c:v>
                </c:pt>
                <c:pt idx="9242">
                  <c:v>44673</c:v>
                </c:pt>
                <c:pt idx="9243">
                  <c:v>44674</c:v>
                </c:pt>
                <c:pt idx="9244">
                  <c:v>44675</c:v>
                </c:pt>
                <c:pt idx="9245">
                  <c:v>44676</c:v>
                </c:pt>
                <c:pt idx="9246">
                  <c:v>44677</c:v>
                </c:pt>
                <c:pt idx="9247">
                  <c:v>44678</c:v>
                </c:pt>
                <c:pt idx="9248">
                  <c:v>44679</c:v>
                </c:pt>
                <c:pt idx="9249">
                  <c:v>44680</c:v>
                </c:pt>
                <c:pt idx="9250">
                  <c:v>44681</c:v>
                </c:pt>
                <c:pt idx="9251">
                  <c:v>44682</c:v>
                </c:pt>
                <c:pt idx="9252">
                  <c:v>44683</c:v>
                </c:pt>
                <c:pt idx="9253">
                  <c:v>44684</c:v>
                </c:pt>
                <c:pt idx="9254">
                  <c:v>44685</c:v>
                </c:pt>
                <c:pt idx="9255">
                  <c:v>44686</c:v>
                </c:pt>
                <c:pt idx="9256">
                  <c:v>44687</c:v>
                </c:pt>
                <c:pt idx="9257">
                  <c:v>44688</c:v>
                </c:pt>
                <c:pt idx="9258">
                  <c:v>44689</c:v>
                </c:pt>
                <c:pt idx="9259">
                  <c:v>44690</c:v>
                </c:pt>
                <c:pt idx="9260">
                  <c:v>44691</c:v>
                </c:pt>
                <c:pt idx="9261">
                  <c:v>44692</c:v>
                </c:pt>
                <c:pt idx="9262">
                  <c:v>44693</c:v>
                </c:pt>
                <c:pt idx="9263">
                  <c:v>44694</c:v>
                </c:pt>
                <c:pt idx="9264">
                  <c:v>44695</c:v>
                </c:pt>
                <c:pt idx="9265">
                  <c:v>44696</c:v>
                </c:pt>
                <c:pt idx="9266">
                  <c:v>44697</c:v>
                </c:pt>
                <c:pt idx="9267">
                  <c:v>44698</c:v>
                </c:pt>
                <c:pt idx="9268">
                  <c:v>44699</c:v>
                </c:pt>
                <c:pt idx="9269">
                  <c:v>44700</c:v>
                </c:pt>
                <c:pt idx="9270">
                  <c:v>44701</c:v>
                </c:pt>
                <c:pt idx="9271">
                  <c:v>44702</c:v>
                </c:pt>
                <c:pt idx="9272">
                  <c:v>44703</c:v>
                </c:pt>
                <c:pt idx="9273">
                  <c:v>44704</c:v>
                </c:pt>
                <c:pt idx="9274">
                  <c:v>44705</c:v>
                </c:pt>
                <c:pt idx="9275">
                  <c:v>44706</c:v>
                </c:pt>
                <c:pt idx="9276">
                  <c:v>44707</c:v>
                </c:pt>
                <c:pt idx="9277">
                  <c:v>44708</c:v>
                </c:pt>
                <c:pt idx="9278">
                  <c:v>44709</c:v>
                </c:pt>
                <c:pt idx="9279">
                  <c:v>44710</c:v>
                </c:pt>
                <c:pt idx="9280">
                  <c:v>44711</c:v>
                </c:pt>
                <c:pt idx="9281">
                  <c:v>44712</c:v>
                </c:pt>
                <c:pt idx="9282">
                  <c:v>44713</c:v>
                </c:pt>
                <c:pt idx="9283">
                  <c:v>44714</c:v>
                </c:pt>
                <c:pt idx="9284">
                  <c:v>44715</c:v>
                </c:pt>
                <c:pt idx="9285">
                  <c:v>44716</c:v>
                </c:pt>
                <c:pt idx="9286">
                  <c:v>44717</c:v>
                </c:pt>
                <c:pt idx="9287">
                  <c:v>44718</c:v>
                </c:pt>
                <c:pt idx="9288">
                  <c:v>44719</c:v>
                </c:pt>
                <c:pt idx="9289">
                  <c:v>44720</c:v>
                </c:pt>
                <c:pt idx="9290">
                  <c:v>44721</c:v>
                </c:pt>
                <c:pt idx="9291">
                  <c:v>44722</c:v>
                </c:pt>
                <c:pt idx="9292">
                  <c:v>44723</c:v>
                </c:pt>
                <c:pt idx="9293">
                  <c:v>44724</c:v>
                </c:pt>
                <c:pt idx="9294">
                  <c:v>44725</c:v>
                </c:pt>
                <c:pt idx="9295">
                  <c:v>44726</c:v>
                </c:pt>
                <c:pt idx="9296">
                  <c:v>44727</c:v>
                </c:pt>
                <c:pt idx="9297">
                  <c:v>44728</c:v>
                </c:pt>
                <c:pt idx="9298">
                  <c:v>44729</c:v>
                </c:pt>
                <c:pt idx="9299">
                  <c:v>44730</c:v>
                </c:pt>
                <c:pt idx="9300">
                  <c:v>44731</c:v>
                </c:pt>
                <c:pt idx="9301">
                  <c:v>44732</c:v>
                </c:pt>
                <c:pt idx="9302">
                  <c:v>44733</c:v>
                </c:pt>
                <c:pt idx="9303">
                  <c:v>44734</c:v>
                </c:pt>
                <c:pt idx="9304">
                  <c:v>44735</c:v>
                </c:pt>
                <c:pt idx="9305">
                  <c:v>44736</c:v>
                </c:pt>
                <c:pt idx="9306">
                  <c:v>44737</c:v>
                </c:pt>
                <c:pt idx="9307">
                  <c:v>44738</c:v>
                </c:pt>
                <c:pt idx="9308">
                  <c:v>44739</c:v>
                </c:pt>
                <c:pt idx="9309">
                  <c:v>44740</c:v>
                </c:pt>
                <c:pt idx="9310">
                  <c:v>44741</c:v>
                </c:pt>
                <c:pt idx="9311">
                  <c:v>44742</c:v>
                </c:pt>
                <c:pt idx="9312">
                  <c:v>44743</c:v>
                </c:pt>
              </c:numCache>
            </c:numRef>
          </c:cat>
          <c:val>
            <c:numRef>
              <c:f>'7.4 TCRM BCRA'!$AB$289:$AB$9601</c:f>
              <c:numCache>
                <c:formatCode>General</c:formatCode>
                <c:ptCount val="9313"/>
                <c:pt idx="5388" formatCode="0.0">
                  <c:v>166.85107310400795</c:v>
                </c:pt>
                <c:pt idx="5389" formatCode="0.0">
                  <c:v>163.35905270994161</c:v>
                </c:pt>
                <c:pt idx="5390" formatCode="0.0">
                  <c:v>164.1266692844064</c:v>
                </c:pt>
                <c:pt idx="5391" formatCode="0.0">
                  <c:v>163.97601483621153</c:v>
                </c:pt>
                <c:pt idx="5392" formatCode="0.0">
                  <c:v>162.96196242552293</c:v>
                </c:pt>
                <c:pt idx="5393" formatCode="0.0">
                  <c:v>162.81813015506793</c:v>
                </c:pt>
                <c:pt idx="5394" formatCode="0.0">
                  <c:v>162.81813015506793</c:v>
                </c:pt>
                <c:pt idx="5395" formatCode="0.0">
                  <c:v>162.81813015506793</c:v>
                </c:pt>
                <c:pt idx="5396" formatCode="0.0">
                  <c:v>163.63502945597597</c:v>
                </c:pt>
                <c:pt idx="5397" formatCode="0.0">
                  <c:v>166.63426381604063</c:v>
                </c:pt>
                <c:pt idx="5398" formatCode="0.0">
                  <c:v>167.22370342255323</c:v>
                </c:pt>
                <c:pt idx="5399" formatCode="0.0">
                  <c:v>168.62170381792612</c:v>
                </c:pt>
                <c:pt idx="5400" formatCode="0.0">
                  <c:v>168.62170381792612</c:v>
                </c:pt>
                <c:pt idx="5401" formatCode="0.0">
                  <c:v>168.62170381792612</c:v>
                </c:pt>
                <c:pt idx="5402" formatCode="0.0">
                  <c:v>166.95002922685612</c:v>
                </c:pt>
                <c:pt idx="5403" formatCode="0.0">
                  <c:v>171.3559971421204</c:v>
                </c:pt>
                <c:pt idx="5404" formatCode="0.0">
                  <c:v>173.29784705432306</c:v>
                </c:pt>
                <c:pt idx="5405" formatCode="0.0">
                  <c:v>174.51633866766593</c:v>
                </c:pt>
                <c:pt idx="5406" formatCode="0.0">
                  <c:v>172.48823021860548</c:v>
                </c:pt>
                <c:pt idx="5407" formatCode="0.0">
                  <c:v>172.33705736127106</c:v>
                </c:pt>
                <c:pt idx="5408" formatCode="0.0">
                  <c:v>172.33705736127106</c:v>
                </c:pt>
                <c:pt idx="5409" formatCode="0.0">
                  <c:v>175.60344668509074</c:v>
                </c:pt>
                <c:pt idx="5410" formatCode="0.0">
                  <c:v>176.98699541260049</c:v>
                </c:pt>
                <c:pt idx="5411" formatCode="0.0">
                  <c:v>175.65174328018082</c:v>
                </c:pt>
                <c:pt idx="5412" formatCode="0.0">
                  <c:v>176.72665995059245</c:v>
                </c:pt>
                <c:pt idx="5413" formatCode="0.0">
                  <c:v>182.11921649823529</c:v>
                </c:pt>
                <c:pt idx="5414" formatCode="0.0">
                  <c:v>182.11921649823529</c:v>
                </c:pt>
                <c:pt idx="5415" formatCode="0.0">
                  <c:v>181.96448479347893</c:v>
                </c:pt>
                <c:pt idx="5416" formatCode="0.0">
                  <c:v>188.41352523216889</c:v>
                </c:pt>
                <c:pt idx="5417" formatCode="0.0">
                  <c:v>183.04110329964769</c:v>
                </c:pt>
                <c:pt idx="5418" formatCode="0.0">
                  <c:v>174.91047537389218</c:v>
                </c:pt>
                <c:pt idx="5419" formatCode="0.0">
                  <c:v>174.09144498666925</c:v>
                </c:pt>
                <c:pt idx="5420" formatCode="0.0">
                  <c:v>175.23040515064045</c:v>
                </c:pt>
                <c:pt idx="5421" formatCode="0.0">
                  <c:v>175.07855904565722</c:v>
                </c:pt>
                <c:pt idx="5422" formatCode="0.0">
                  <c:v>175.07855904565722</c:v>
                </c:pt>
                <c:pt idx="5423" formatCode="0.0">
                  <c:v>172.35793917135797</c:v>
                </c:pt>
                <c:pt idx="5424" formatCode="0.0">
                  <c:v>171.10162055956536</c:v>
                </c:pt>
                <c:pt idx="5425" formatCode="0.0">
                  <c:v>168.73276045034788</c:v>
                </c:pt>
                <c:pt idx="5426" formatCode="0.0">
                  <c:v>171.90333924666015</c:v>
                </c:pt>
                <c:pt idx="5427" formatCode="0.0">
                  <c:v>172.28054921746414</c:v>
                </c:pt>
                <c:pt idx="5428" formatCode="0.0">
                  <c:v>172.13112983392773</c:v>
                </c:pt>
                <c:pt idx="5429" formatCode="0.0">
                  <c:v>172.13112983392773</c:v>
                </c:pt>
                <c:pt idx="5430" formatCode="0.0">
                  <c:v>172.08866871306421</c:v>
                </c:pt>
                <c:pt idx="5431" formatCode="0.0">
                  <c:v>168.14577905106015</c:v>
                </c:pt>
                <c:pt idx="5432" formatCode="0.0">
                  <c:v>171.77479439516327</c:v>
                </c:pt>
                <c:pt idx="5433" formatCode="0.0">
                  <c:v>167.96990213219206</c:v>
                </c:pt>
                <c:pt idx="5434" formatCode="0.0">
                  <c:v>167.50928344334878</c:v>
                </c:pt>
                <c:pt idx="5435" formatCode="0.0">
                  <c:v>167.50928344334878</c:v>
                </c:pt>
                <c:pt idx="5436" formatCode="0.0">
                  <c:v>167.3607823055444</c:v>
                </c:pt>
                <c:pt idx="5437" formatCode="0.0">
                  <c:v>166.09578176948679</c:v>
                </c:pt>
                <c:pt idx="5438" formatCode="0.0">
                  <c:v>168.20742710505849</c:v>
                </c:pt>
                <c:pt idx="5439" formatCode="0.0">
                  <c:v>166.01589421165079</c:v>
                </c:pt>
                <c:pt idx="5440" formatCode="0.0">
                  <c:v>160.15613719501144</c:v>
                </c:pt>
                <c:pt idx="5441" formatCode="0.0">
                  <c:v>160.68471565323662</c:v>
                </c:pt>
                <c:pt idx="5442" formatCode="0.0">
                  <c:v>160.68471565323662</c:v>
                </c:pt>
                <c:pt idx="5443" formatCode="0.0">
                  <c:v>160.53770310460604</c:v>
                </c:pt>
                <c:pt idx="5444" formatCode="0.0">
                  <c:v>160.53770310460604</c:v>
                </c:pt>
                <c:pt idx="5445" formatCode="0.0">
                  <c:v>166.64767335002793</c:v>
                </c:pt>
                <c:pt idx="5446" formatCode="0.0">
                  <c:v>166.53699387186617</c:v>
                </c:pt>
                <c:pt idx="5447" formatCode="0.0">
                  <c:v>165.15127007616562</c:v>
                </c:pt>
                <c:pt idx="5448" formatCode="0.0">
                  <c:v>165.02259150009542</c:v>
                </c:pt>
                <c:pt idx="5449" formatCode="0.0">
                  <c:v>165.02259150009542</c:v>
                </c:pt>
                <c:pt idx="5450" formatCode="0.0">
                  <c:v>164.87577424787111</c:v>
                </c:pt>
                <c:pt idx="5451" formatCode="0.0">
                  <c:v>164.3190577386425</c:v>
                </c:pt>
                <c:pt idx="5452" formatCode="0.0">
                  <c:v>165.18304197890535</c:v>
                </c:pt>
                <c:pt idx="5453" formatCode="0.0">
                  <c:v>167.53850751308769</c:v>
                </c:pt>
                <c:pt idx="5454" formatCode="0.0">
                  <c:v>167.3893191715801</c:v>
                </c:pt>
                <c:pt idx="5455" formatCode="0.0">
                  <c:v>167.3893191715801</c:v>
                </c:pt>
                <c:pt idx="5456" formatCode="0.0">
                  <c:v>167.24013083007242</c:v>
                </c:pt>
                <c:pt idx="5457" formatCode="0.0">
                  <c:v>167.24013083007242</c:v>
                </c:pt>
                <c:pt idx="5458" formatCode="0.0">
                  <c:v>165.38290902492372</c:v>
                </c:pt>
                <c:pt idx="5459" formatCode="0.0">
                  <c:v>162.6173105121679</c:v>
                </c:pt>
                <c:pt idx="5460" formatCode="0.0">
                  <c:v>161.14507087021906</c:v>
                </c:pt>
                <c:pt idx="5461" formatCode="0.0">
                  <c:v>164.62505301485413</c:v>
                </c:pt>
                <c:pt idx="5462" formatCode="0.0">
                  <c:v>162.55094660562133</c:v>
                </c:pt>
                <c:pt idx="5463" formatCode="0.0">
                  <c:v>162.40263369813445</c:v>
                </c:pt>
                <c:pt idx="5464" formatCode="0.0">
                  <c:v>162.40263369813445</c:v>
                </c:pt>
                <c:pt idx="5465" formatCode="0.0">
                  <c:v>162.53121786533978</c:v>
                </c:pt>
                <c:pt idx="5466" formatCode="0.0">
                  <c:v>163.01893638472302</c:v>
                </c:pt>
                <c:pt idx="5467" formatCode="0.0">
                  <c:v>164.45913670299427</c:v>
                </c:pt>
                <c:pt idx="5468" formatCode="0.0">
                  <c:v>164.13313442497196</c:v>
                </c:pt>
                <c:pt idx="5469" formatCode="0.0">
                  <c:v>162.86046274785733</c:v>
                </c:pt>
                <c:pt idx="5470" formatCode="0.0">
                  <c:v>162.7115957800805</c:v>
                </c:pt>
                <c:pt idx="5471" formatCode="0.0">
                  <c:v>162.7115957800805</c:v>
                </c:pt>
                <c:pt idx="5472" formatCode="0.0">
                  <c:v>162.56272881230365</c:v>
                </c:pt>
                <c:pt idx="5473" formatCode="0.0">
                  <c:v>166.23157921125826</c:v>
                </c:pt>
                <c:pt idx="5474" formatCode="0.0">
                  <c:v>163.0019356582948</c:v>
                </c:pt>
                <c:pt idx="5475" formatCode="0.0">
                  <c:v>158.79307271121243</c:v>
                </c:pt>
                <c:pt idx="5476" formatCode="0.0">
                  <c:v>159.06451735423539</c:v>
                </c:pt>
                <c:pt idx="5477" formatCode="0.0">
                  <c:v>159.06451735423539</c:v>
                </c:pt>
                <c:pt idx="5478" formatCode="0.0">
                  <c:v>159.06451735423539</c:v>
                </c:pt>
                <c:pt idx="5479" formatCode="0.0">
                  <c:v>158.91872036307663</c:v>
                </c:pt>
                <c:pt idx="5480" formatCode="0.0">
                  <c:v>158.80558927820883</c:v>
                </c:pt>
                <c:pt idx="5481" formatCode="0.0">
                  <c:v>161.05288182436797</c:v>
                </c:pt>
                <c:pt idx="5482" formatCode="0.0">
                  <c:v>161.37770086395534</c:v>
                </c:pt>
                <c:pt idx="5483" formatCode="0.0">
                  <c:v>160.42253084260651</c:v>
                </c:pt>
                <c:pt idx="5484" formatCode="0.0">
                  <c:v>160.42253084260651</c:v>
                </c:pt>
                <c:pt idx="5485" formatCode="0.0">
                  <c:v>160.42253084260651</c:v>
                </c:pt>
                <c:pt idx="5486" formatCode="0.0">
                  <c:v>161.81300957436204</c:v>
                </c:pt>
                <c:pt idx="5487" formatCode="0.0">
                  <c:v>160.06939575396345</c:v>
                </c:pt>
                <c:pt idx="5488" formatCode="0.0">
                  <c:v>163.24481282207154</c:v>
                </c:pt>
                <c:pt idx="5489" formatCode="0.0">
                  <c:v>166.39201808467664</c:v>
                </c:pt>
                <c:pt idx="5490" formatCode="0.0">
                  <c:v>165.56299129019706</c:v>
                </c:pt>
                <c:pt idx="5491" formatCode="0.0">
                  <c:v>165.56299129019706</c:v>
                </c:pt>
                <c:pt idx="5492" formatCode="0.0">
                  <c:v>165.56299129019706</c:v>
                </c:pt>
                <c:pt idx="5493" formatCode="0.0">
                  <c:v>163.9185001726683</c:v>
                </c:pt>
                <c:pt idx="5494" formatCode="0.0">
                  <c:v>160.29592930889368</c:v>
                </c:pt>
                <c:pt idx="5495" formatCode="0.0">
                  <c:v>161.8516941554154</c:v>
                </c:pt>
                <c:pt idx="5496" formatCode="0.0">
                  <c:v>161.69252317226022</c:v>
                </c:pt>
                <c:pt idx="5497" formatCode="0.0">
                  <c:v>161.6900202412387</c:v>
                </c:pt>
                <c:pt idx="5498" formatCode="0.0">
                  <c:v>161.6900202412387</c:v>
                </c:pt>
                <c:pt idx="5499" formatCode="0.0">
                  <c:v>161.54565415173758</c:v>
                </c:pt>
                <c:pt idx="5500" formatCode="0.0">
                  <c:v>162.91643807493125</c:v>
                </c:pt>
                <c:pt idx="5501" formatCode="0.0">
                  <c:v>159.13788445294992</c:v>
                </c:pt>
                <c:pt idx="5502" formatCode="0.0">
                  <c:v>158.6780986958056</c:v>
                </c:pt>
                <c:pt idx="5503" formatCode="0.0">
                  <c:v>160.98417874886434</c:v>
                </c:pt>
                <c:pt idx="5504" formatCode="0.0">
                  <c:v>158.50982423491098</c:v>
                </c:pt>
                <c:pt idx="5505" formatCode="0.0">
                  <c:v>158.50982423491098</c:v>
                </c:pt>
                <c:pt idx="5506" formatCode="0.0">
                  <c:v>158.50982423491098</c:v>
                </c:pt>
                <c:pt idx="5507" formatCode="0.0">
                  <c:v>162.80079117346352</c:v>
                </c:pt>
                <c:pt idx="5508" formatCode="0.0">
                  <c:v>162.41681266792918</c:v>
                </c:pt>
                <c:pt idx="5509" formatCode="0.0">
                  <c:v>165.51503239167329</c:v>
                </c:pt>
                <c:pt idx="5510" formatCode="0.0">
                  <c:v>165.55475422416885</c:v>
                </c:pt>
                <c:pt idx="5511" formatCode="0.0">
                  <c:v>168.31229492963101</c:v>
                </c:pt>
                <c:pt idx="5512" formatCode="0.0">
                  <c:v>168.31229492963101</c:v>
                </c:pt>
                <c:pt idx="5513" formatCode="0.0">
                  <c:v>168.16439308874385</c:v>
                </c:pt>
                <c:pt idx="5514" formatCode="0.0">
                  <c:v>164.36385122450028</c:v>
                </c:pt>
                <c:pt idx="5515" formatCode="0.0">
                  <c:v>167.58852229025652</c:v>
                </c:pt>
                <c:pt idx="5516" formatCode="0.0">
                  <c:v>170.01880856391787</c:v>
                </c:pt>
                <c:pt idx="5517" formatCode="0.0">
                  <c:v>170.82802147076916</c:v>
                </c:pt>
                <c:pt idx="5518" formatCode="0.0">
                  <c:v>169.41336107181792</c:v>
                </c:pt>
                <c:pt idx="5519" formatCode="0.0">
                  <c:v>169.41336107181792</c:v>
                </c:pt>
                <c:pt idx="5520" formatCode="0.0">
                  <c:v>169.26422959200121</c:v>
                </c:pt>
                <c:pt idx="5521" formatCode="0.0">
                  <c:v>168.64955457161949</c:v>
                </c:pt>
                <c:pt idx="5522" formatCode="0.0">
                  <c:v>169.9511222124035</c:v>
                </c:pt>
                <c:pt idx="5523" formatCode="0.0">
                  <c:v>165.62992294332608</c:v>
                </c:pt>
                <c:pt idx="5524" formatCode="0.0">
                  <c:v>166.82750165220028</c:v>
                </c:pt>
                <c:pt idx="5525" formatCode="0.0">
                  <c:v>166.6507455653265</c:v>
                </c:pt>
                <c:pt idx="5526" formatCode="0.0">
                  <c:v>166.6507455653265</c:v>
                </c:pt>
                <c:pt idx="5527" formatCode="0.0">
                  <c:v>166.6507455653265</c:v>
                </c:pt>
                <c:pt idx="5528" formatCode="0.0">
                  <c:v>166.50417498875186</c:v>
                </c:pt>
                <c:pt idx="5529" formatCode="0.0">
                  <c:v>166.50417498875186</c:v>
                </c:pt>
                <c:pt idx="5530" formatCode="0.0">
                  <c:v>171.92743591412574</c:v>
                </c:pt>
                <c:pt idx="5531" formatCode="0.0">
                  <c:v>165.69450815065125</c:v>
                </c:pt>
                <c:pt idx="5532" formatCode="0.0">
                  <c:v>171.06284632272707</c:v>
                </c:pt>
                <c:pt idx="5533" formatCode="0.0">
                  <c:v>171.06284632272707</c:v>
                </c:pt>
                <c:pt idx="5534" formatCode="0.0">
                  <c:v>170.91331586265477</c:v>
                </c:pt>
                <c:pt idx="5535" formatCode="0.0">
                  <c:v>170.91331586265477</c:v>
                </c:pt>
                <c:pt idx="5536" formatCode="0.0">
                  <c:v>171.02848947406139</c:v>
                </c:pt>
                <c:pt idx="5537" formatCode="0.0">
                  <c:v>169.01130304319793</c:v>
                </c:pt>
                <c:pt idx="5538" formatCode="0.0">
                  <c:v>168.87691137798103</c:v>
                </c:pt>
                <c:pt idx="5539" formatCode="0.0">
                  <c:v>169.41690744660426</c:v>
                </c:pt>
                <c:pt idx="5540" formatCode="0.0">
                  <c:v>169.11572183336585</c:v>
                </c:pt>
                <c:pt idx="5541" formatCode="0.0">
                  <c:v>168.96512902674667</c:v>
                </c:pt>
                <c:pt idx="5542" formatCode="0.0">
                  <c:v>169.05020781844652</c:v>
                </c:pt>
                <c:pt idx="5543" formatCode="0.0">
                  <c:v>165.9425791999104</c:v>
                </c:pt>
                <c:pt idx="5544" formatCode="0.0">
                  <c:v>166.77335359666256</c:v>
                </c:pt>
                <c:pt idx="5545" formatCode="0.0">
                  <c:v>169.04408813168425</c:v>
                </c:pt>
                <c:pt idx="5546" formatCode="0.0">
                  <c:v>169.1723217931372</c:v>
                </c:pt>
                <c:pt idx="5547" formatCode="0.0">
                  <c:v>169.01894706803012</c:v>
                </c:pt>
                <c:pt idx="5548" formatCode="0.0">
                  <c:v>168.86557234292297</c:v>
                </c:pt>
                <c:pt idx="5549" formatCode="0.0">
                  <c:v>167.68631584662111</c:v>
                </c:pt>
                <c:pt idx="5550" formatCode="0.0">
                  <c:v>168.39736974848159</c:v>
                </c:pt>
                <c:pt idx="5551" formatCode="0.0">
                  <c:v>164.97086997982842</c:v>
                </c:pt>
                <c:pt idx="5552" formatCode="0.0">
                  <c:v>167.94647052072295</c:v>
                </c:pt>
                <c:pt idx="5553" formatCode="0.0">
                  <c:v>170.34713841775562</c:v>
                </c:pt>
                <c:pt idx="5554" formatCode="0.0">
                  <c:v>170.19171219657153</c:v>
                </c:pt>
                <c:pt idx="5555" formatCode="0.0">
                  <c:v>170.03628597538747</c:v>
                </c:pt>
                <c:pt idx="5556" formatCode="0.0">
                  <c:v>168.39250481972803</c:v>
                </c:pt>
                <c:pt idx="5557" formatCode="0.0">
                  <c:v>169.02637169310151</c:v>
                </c:pt>
                <c:pt idx="5558" formatCode="0.0">
                  <c:v>171.10353635656352</c:v>
                </c:pt>
                <c:pt idx="5559" formatCode="0.0">
                  <c:v>175.047478502556</c:v>
                </c:pt>
                <c:pt idx="5560" formatCode="0.0">
                  <c:v>176.69003637630425</c:v>
                </c:pt>
                <c:pt idx="5561" formatCode="0.0">
                  <c:v>176.52778657246927</c:v>
                </c:pt>
                <c:pt idx="5562" formatCode="0.0">
                  <c:v>176.36553676863431</c:v>
                </c:pt>
                <c:pt idx="5563" formatCode="0.0">
                  <c:v>177.48235482288368</c:v>
                </c:pt>
                <c:pt idx="5564" formatCode="0.0">
                  <c:v>175.58335736244373</c:v>
                </c:pt>
                <c:pt idx="5565" formatCode="0.0">
                  <c:v>175.10912780437454</c:v>
                </c:pt>
                <c:pt idx="5566" formatCode="0.0">
                  <c:v>198.38707420491147</c:v>
                </c:pt>
                <c:pt idx="5567" formatCode="0.0">
                  <c:v>201.95087319925972</c:v>
                </c:pt>
                <c:pt idx="5568" formatCode="0.0">
                  <c:v>201.76457165571796</c:v>
                </c:pt>
                <c:pt idx="5569" formatCode="0.0">
                  <c:v>201.57827011217626</c:v>
                </c:pt>
                <c:pt idx="5570" formatCode="0.0">
                  <c:v>201.39196856863447</c:v>
                </c:pt>
                <c:pt idx="5571" formatCode="0.0">
                  <c:v>205.38996504391477</c:v>
                </c:pt>
                <c:pt idx="5572" formatCode="0.0">
                  <c:v>209.78802337165467</c:v>
                </c:pt>
                <c:pt idx="5573" formatCode="0.0">
                  <c:v>209.78802337165467</c:v>
                </c:pt>
                <c:pt idx="5574" formatCode="0.0">
                  <c:v>209.5934148156513</c:v>
                </c:pt>
                <c:pt idx="5575" formatCode="0.0">
                  <c:v>209.3988062596479</c:v>
                </c:pt>
                <c:pt idx="5576" formatCode="0.0">
                  <c:v>209.3988062596479</c:v>
                </c:pt>
                <c:pt idx="5577" formatCode="0.0">
                  <c:v>205.80778006112652</c:v>
                </c:pt>
                <c:pt idx="5578" formatCode="0.0">
                  <c:v>205.84983555065605</c:v>
                </c:pt>
                <c:pt idx="5579" formatCode="0.0">
                  <c:v>202.70216726722822</c:v>
                </c:pt>
                <c:pt idx="5580" formatCode="0.0">
                  <c:v>206.79945084316998</c:v>
                </c:pt>
                <c:pt idx="5581" formatCode="0.0">
                  <c:v>208.90551221478512</c:v>
                </c:pt>
                <c:pt idx="5582" formatCode="0.0">
                  <c:v>208.71045571411773</c:v>
                </c:pt>
                <c:pt idx="5583" formatCode="0.0">
                  <c:v>208.71045571411773</c:v>
                </c:pt>
                <c:pt idx="5584" formatCode="0.0">
                  <c:v>212.06953926925598</c:v>
                </c:pt>
                <c:pt idx="5585" formatCode="0.0">
                  <c:v>207.34536450975895</c:v>
                </c:pt>
                <c:pt idx="5586" formatCode="0.0">
                  <c:v>204.8127163610591</c:v>
                </c:pt>
                <c:pt idx="5587" formatCode="0.0">
                  <c:v>203.89614170986988</c:v>
                </c:pt>
                <c:pt idx="5588" formatCode="0.0">
                  <c:v>205.95148347847905</c:v>
                </c:pt>
                <c:pt idx="5589" formatCode="0.0">
                  <c:v>205.95148347847905</c:v>
                </c:pt>
                <c:pt idx="5590" formatCode="0.0">
                  <c:v>205.75810180385142</c:v>
                </c:pt>
                <c:pt idx="5591" formatCode="0.0">
                  <c:v>209.77377811887806</c:v>
                </c:pt>
                <c:pt idx="5592" formatCode="0.0">
                  <c:v>210.75568863236941</c:v>
                </c:pt>
                <c:pt idx="5593" formatCode="0.0">
                  <c:v>213.93787709041294</c:v>
                </c:pt>
                <c:pt idx="5594" formatCode="0.0">
                  <c:v>219.96644226489306</c:v>
                </c:pt>
                <c:pt idx="5595" formatCode="0.0">
                  <c:v>215.21925099062568</c:v>
                </c:pt>
                <c:pt idx="5596" formatCode="0.0">
                  <c:v>215.21925099062568</c:v>
                </c:pt>
                <c:pt idx="5597" formatCode="0.0">
                  <c:v>215.01659632867589</c:v>
                </c:pt>
                <c:pt idx="5598" formatCode="0.0">
                  <c:v>215.01659632867589</c:v>
                </c:pt>
                <c:pt idx="5599" formatCode="0.0">
                  <c:v>214.81394166672615</c:v>
                </c:pt>
                <c:pt idx="5600" formatCode="0.0">
                  <c:v>210.68996419980652</c:v>
                </c:pt>
                <c:pt idx="5601" formatCode="0.0">
                  <c:v>209.53144844612982</c:v>
                </c:pt>
                <c:pt idx="5602" formatCode="0.0">
                  <c:v>213.12849453513294</c:v>
                </c:pt>
                <c:pt idx="5603" formatCode="0.0">
                  <c:v>212.92551501652807</c:v>
                </c:pt>
                <c:pt idx="5604" formatCode="0.0">
                  <c:v>212.72253549792313</c:v>
                </c:pt>
                <c:pt idx="5605" formatCode="0.0">
                  <c:v>205.44299914282831</c:v>
                </c:pt>
                <c:pt idx="5606" formatCode="0.0">
                  <c:v>204.74395980971295</c:v>
                </c:pt>
                <c:pt idx="5607" formatCode="0.0">
                  <c:v>205.27167565604094</c:v>
                </c:pt>
                <c:pt idx="5608" formatCode="0.0">
                  <c:v>204.682722993851</c:v>
                </c:pt>
                <c:pt idx="5609" formatCode="0.0">
                  <c:v>208.00473241143763</c:v>
                </c:pt>
                <c:pt idx="5610" formatCode="0.0">
                  <c:v>207.8043424958197</c:v>
                </c:pt>
                <c:pt idx="5611" formatCode="0.0">
                  <c:v>207.60395258020168</c:v>
                </c:pt>
                <c:pt idx="5612" formatCode="0.0">
                  <c:v>209.32546906171623</c:v>
                </c:pt>
                <c:pt idx="5613" formatCode="0.0">
                  <c:v>211.65283294754408</c:v>
                </c:pt>
                <c:pt idx="5614" formatCode="0.0">
                  <c:v>205.97735427672475</c:v>
                </c:pt>
                <c:pt idx="5615" formatCode="0.0">
                  <c:v>207.29430851709262</c:v>
                </c:pt>
                <c:pt idx="5616" formatCode="0.0">
                  <c:v>206.7139475154512</c:v>
                </c:pt>
                <c:pt idx="5617" formatCode="0.0">
                  <c:v>206.7139475154512</c:v>
                </c:pt>
                <c:pt idx="5618" formatCode="0.0">
                  <c:v>206.51008760665886</c:v>
                </c:pt>
                <c:pt idx="5619" formatCode="0.0">
                  <c:v>202.39727791486038</c:v>
                </c:pt>
                <c:pt idx="5620" formatCode="0.0">
                  <c:v>203.67755531572021</c:v>
                </c:pt>
                <c:pt idx="5621" formatCode="0.0">
                  <c:v>203.39719916769494</c:v>
                </c:pt>
                <c:pt idx="5622" formatCode="0.0">
                  <c:v>200.16252280590658</c:v>
                </c:pt>
                <c:pt idx="5623" formatCode="0.0">
                  <c:v>200.16252280590658</c:v>
                </c:pt>
                <c:pt idx="5624" formatCode="0.0">
                  <c:v>199.96355409536392</c:v>
                </c:pt>
                <c:pt idx="5625" formatCode="0.0">
                  <c:v>199.96355409536392</c:v>
                </c:pt>
                <c:pt idx="5626" formatCode="0.0">
                  <c:v>208.90985886302252</c:v>
                </c:pt>
                <c:pt idx="5627" formatCode="0.0">
                  <c:v>208.24014178891119</c:v>
                </c:pt>
                <c:pt idx="5628" formatCode="0.0">
                  <c:v>205.65291566575704</c:v>
                </c:pt>
                <c:pt idx="5629" formatCode="0.0">
                  <c:v>205.58884305999322</c:v>
                </c:pt>
                <c:pt idx="5630" formatCode="0.0">
                  <c:v>205.98514652095295</c:v>
                </c:pt>
                <c:pt idx="5631" formatCode="0.0">
                  <c:v>205.98514652095295</c:v>
                </c:pt>
                <c:pt idx="5632" formatCode="0.0">
                  <c:v>205.77874857854721</c:v>
                </c:pt>
                <c:pt idx="5633" formatCode="0.0">
                  <c:v>199.20709955079201</c:v>
                </c:pt>
                <c:pt idx="5634" formatCode="0.0">
                  <c:v>200.96156095432985</c:v>
                </c:pt>
                <c:pt idx="5635" formatCode="0.0">
                  <c:v>198.93688491219882</c:v>
                </c:pt>
                <c:pt idx="5636" formatCode="0.0">
                  <c:v>198.52224305905784</c:v>
                </c:pt>
                <c:pt idx="5637" formatCode="0.0">
                  <c:v>201.76397624269927</c:v>
                </c:pt>
                <c:pt idx="5638" formatCode="0.0">
                  <c:v>201.56301610699938</c:v>
                </c:pt>
                <c:pt idx="5639" formatCode="0.0">
                  <c:v>201.56301610699938</c:v>
                </c:pt>
                <c:pt idx="5640" formatCode="0.0">
                  <c:v>193.34662981945954</c:v>
                </c:pt>
                <c:pt idx="5641" formatCode="0.0">
                  <c:v>194.83705586454178</c:v>
                </c:pt>
                <c:pt idx="5642" formatCode="0.0">
                  <c:v>194.38157819973677</c:v>
                </c:pt>
                <c:pt idx="5643" formatCode="0.0">
                  <c:v>192.50928191229707</c:v>
                </c:pt>
                <c:pt idx="5644" formatCode="0.0">
                  <c:v>192.90040881329426</c:v>
                </c:pt>
                <c:pt idx="5645" formatCode="0.0">
                  <c:v>198.28010148936221</c:v>
                </c:pt>
                <c:pt idx="5646" formatCode="0.0">
                  <c:v>198.08796960807408</c:v>
                </c:pt>
                <c:pt idx="5647" formatCode="0.0">
                  <c:v>184.38871903280494</c:v>
                </c:pt>
                <c:pt idx="5648" formatCode="0.0">
                  <c:v>191.60170246917875</c:v>
                </c:pt>
                <c:pt idx="5649" formatCode="0.0">
                  <c:v>191.60170246917875</c:v>
                </c:pt>
                <c:pt idx="5650" formatCode="0.0">
                  <c:v>190.87032477241951</c:v>
                </c:pt>
                <c:pt idx="5651" formatCode="0.0">
                  <c:v>193.42595724130641</c:v>
                </c:pt>
                <c:pt idx="5652" formatCode="0.0">
                  <c:v>193.23233766448828</c:v>
                </c:pt>
                <c:pt idx="5653" formatCode="0.0">
                  <c:v>193.23233766448828</c:v>
                </c:pt>
                <c:pt idx="5654" formatCode="0.0">
                  <c:v>197.33699017303931</c:v>
                </c:pt>
                <c:pt idx="5655" formatCode="0.0">
                  <c:v>191.88659406596199</c:v>
                </c:pt>
                <c:pt idx="5656" formatCode="0.0">
                  <c:v>192.72228872937757</c:v>
                </c:pt>
                <c:pt idx="5657" formatCode="0.0">
                  <c:v>196.58200265814912</c:v>
                </c:pt>
                <c:pt idx="5658" formatCode="0.0">
                  <c:v>193.90543930643483</c:v>
                </c:pt>
                <c:pt idx="5659" formatCode="0.0">
                  <c:v>193.71364361968267</c:v>
                </c:pt>
                <c:pt idx="5660" formatCode="0.0">
                  <c:v>193.71364361968267</c:v>
                </c:pt>
                <c:pt idx="5661" formatCode="0.0">
                  <c:v>197.07801208963929</c:v>
                </c:pt>
                <c:pt idx="5662" formatCode="0.0">
                  <c:v>197.46892956674955</c:v>
                </c:pt>
                <c:pt idx="5663" formatCode="0.0">
                  <c:v>196.11468651133583</c:v>
                </c:pt>
                <c:pt idx="5664" formatCode="0.0">
                  <c:v>193.25471845115993</c:v>
                </c:pt>
                <c:pt idx="5665" formatCode="0.0">
                  <c:v>193.18207616201221</c:v>
                </c:pt>
                <c:pt idx="5666" formatCode="0.0">
                  <c:v>193.18207616201221</c:v>
                </c:pt>
                <c:pt idx="5667" formatCode="0.0">
                  <c:v>192.988506947421</c:v>
                </c:pt>
                <c:pt idx="5668" formatCode="0.0">
                  <c:v>192.988506947421</c:v>
                </c:pt>
                <c:pt idx="5669" formatCode="0.0">
                  <c:v>193.20799160939703</c:v>
                </c:pt>
                <c:pt idx="5670" formatCode="0.0">
                  <c:v>194.01327289663195</c:v>
                </c:pt>
                <c:pt idx="5671" formatCode="0.0">
                  <c:v>192.62980551452262</c:v>
                </c:pt>
                <c:pt idx="5672" formatCode="0.0">
                  <c:v>194.18116635731658</c:v>
                </c:pt>
                <c:pt idx="5673" formatCode="0.0">
                  <c:v>194.18116635731658</c:v>
                </c:pt>
                <c:pt idx="5674" formatCode="0.0">
                  <c:v>193.98679081541735</c:v>
                </c:pt>
                <c:pt idx="5675" formatCode="0.0">
                  <c:v>195.92223873107727</c:v>
                </c:pt>
                <c:pt idx="5676" formatCode="0.0">
                  <c:v>190.60078175557877</c:v>
                </c:pt>
                <c:pt idx="5677" formatCode="0.0">
                  <c:v>191.18810979362948</c:v>
                </c:pt>
                <c:pt idx="5678" formatCode="0.0">
                  <c:v>188.8123305551677</c:v>
                </c:pt>
                <c:pt idx="5679" formatCode="0.0">
                  <c:v>185.74794664700335</c:v>
                </c:pt>
                <c:pt idx="5680" formatCode="0.0">
                  <c:v>185.56238426274064</c:v>
                </c:pt>
                <c:pt idx="5681" formatCode="0.0">
                  <c:v>185.56238426274064</c:v>
                </c:pt>
                <c:pt idx="5682" formatCode="0.0">
                  <c:v>185.71121810050261</c:v>
                </c:pt>
                <c:pt idx="5683" formatCode="0.0">
                  <c:v>179.55459408561327</c:v>
                </c:pt>
                <c:pt idx="5684" formatCode="0.0">
                  <c:v>181.53429253175236</c:v>
                </c:pt>
                <c:pt idx="5685" formatCode="0.0">
                  <c:v>184.07345183004944</c:v>
                </c:pt>
                <c:pt idx="5686" formatCode="0.0">
                  <c:v>182.30346776336387</c:v>
                </c:pt>
                <c:pt idx="5687" formatCode="0.0">
                  <c:v>182.12207127802716</c:v>
                </c:pt>
                <c:pt idx="5688" formatCode="0.0">
                  <c:v>182.12207127802716</c:v>
                </c:pt>
                <c:pt idx="5689" formatCode="0.0">
                  <c:v>181.75118256838999</c:v>
                </c:pt>
                <c:pt idx="5690" formatCode="0.0">
                  <c:v>180.79564148890381</c:v>
                </c:pt>
                <c:pt idx="5691" formatCode="0.0">
                  <c:v>182.03055498282626</c:v>
                </c:pt>
                <c:pt idx="5692" formatCode="0.0">
                  <c:v>167.55134808652181</c:v>
                </c:pt>
                <c:pt idx="5693" formatCode="0.0">
                  <c:v>179.29327006190971</c:v>
                </c:pt>
                <c:pt idx="5694" formatCode="0.0">
                  <c:v>179.29327006190971</c:v>
                </c:pt>
                <c:pt idx="5695" formatCode="0.0">
                  <c:v>179.29327006190971</c:v>
                </c:pt>
                <c:pt idx="5696" formatCode="0.0">
                  <c:v>181.22550265520167</c:v>
                </c:pt>
                <c:pt idx="5697" formatCode="0.0">
                  <c:v>180.28313869941863</c:v>
                </c:pt>
                <c:pt idx="5698" formatCode="0.0">
                  <c:v>178.1031989347436</c:v>
                </c:pt>
                <c:pt idx="5699" formatCode="0.0">
                  <c:v>179.78649304144423</c:v>
                </c:pt>
                <c:pt idx="5700" formatCode="0.0">
                  <c:v>180.69946206209599</c:v>
                </c:pt>
                <c:pt idx="5701" formatCode="0.0">
                  <c:v>180.69946206209599</c:v>
                </c:pt>
                <c:pt idx="5702" formatCode="0.0">
                  <c:v>180.51984033042393</c:v>
                </c:pt>
                <c:pt idx="5703" formatCode="0.0">
                  <c:v>184.28541512428129</c:v>
                </c:pt>
                <c:pt idx="5704" formatCode="0.0">
                  <c:v>179.09141704794422</c:v>
                </c:pt>
                <c:pt idx="5705" formatCode="0.0">
                  <c:v>182.42494211428092</c:v>
                </c:pt>
                <c:pt idx="5706" formatCode="0.0">
                  <c:v>184.87206037979337</c:v>
                </c:pt>
                <c:pt idx="5707" formatCode="0.0">
                  <c:v>184.10513010550284</c:v>
                </c:pt>
                <c:pt idx="5708" formatCode="0.0">
                  <c:v>184.10513010550284</c:v>
                </c:pt>
                <c:pt idx="5709" formatCode="0.0">
                  <c:v>183.92194092131825</c:v>
                </c:pt>
                <c:pt idx="5710" formatCode="0.0">
                  <c:v>183.92194092131825</c:v>
                </c:pt>
                <c:pt idx="5711" formatCode="0.0">
                  <c:v>185.15052871230159</c:v>
                </c:pt>
                <c:pt idx="5712" formatCode="0.0">
                  <c:v>184.12868628757411</c:v>
                </c:pt>
                <c:pt idx="5713" formatCode="0.0">
                  <c:v>181.81763003043659</c:v>
                </c:pt>
                <c:pt idx="5714" formatCode="0.0">
                  <c:v>182.1756077819831</c:v>
                </c:pt>
                <c:pt idx="5715" formatCode="0.0">
                  <c:v>182.1756077819831</c:v>
                </c:pt>
                <c:pt idx="5716" formatCode="0.0">
                  <c:v>181.99469853890264</c:v>
                </c:pt>
                <c:pt idx="5717" formatCode="0.0">
                  <c:v>179.73770497963446</c:v>
                </c:pt>
                <c:pt idx="5718" formatCode="0.0">
                  <c:v>180.6923372267911</c:v>
                </c:pt>
                <c:pt idx="5719" formatCode="0.0">
                  <c:v>183.83964451289123</c:v>
                </c:pt>
                <c:pt idx="5720" formatCode="0.0">
                  <c:v>187.14140027290625</c:v>
                </c:pt>
                <c:pt idx="5721" formatCode="0.0">
                  <c:v>188.10176631436977</c:v>
                </c:pt>
                <c:pt idx="5722" formatCode="0.0">
                  <c:v>188.10176631436977</c:v>
                </c:pt>
                <c:pt idx="5723" formatCode="0.0">
                  <c:v>187.91478642737738</c:v>
                </c:pt>
                <c:pt idx="5724" formatCode="0.0">
                  <c:v>186.34479484042265</c:v>
                </c:pt>
                <c:pt idx="5725" formatCode="0.0">
                  <c:v>187.31959717807487</c:v>
                </c:pt>
                <c:pt idx="5726" formatCode="0.0">
                  <c:v>186.40932878664745</c:v>
                </c:pt>
                <c:pt idx="5727" formatCode="0.0">
                  <c:v>186.45066467157801</c:v>
                </c:pt>
                <c:pt idx="5728" formatCode="0.0">
                  <c:v>191.64181491168125</c:v>
                </c:pt>
                <c:pt idx="5729" formatCode="0.0">
                  <c:v>191.64181491168125</c:v>
                </c:pt>
                <c:pt idx="5730" formatCode="0.0">
                  <c:v>191.64181491168125</c:v>
                </c:pt>
                <c:pt idx="5731" formatCode="0.0">
                  <c:v>194.11323778918728</c:v>
                </c:pt>
                <c:pt idx="5732" formatCode="0.0">
                  <c:v>198.85112198142366</c:v>
                </c:pt>
                <c:pt idx="5733" formatCode="0.0">
                  <c:v>200.50848757283993</c:v>
                </c:pt>
                <c:pt idx="5734" formatCode="0.0">
                  <c:v>197.66987516864174</c:v>
                </c:pt>
                <c:pt idx="5735" formatCode="0.0">
                  <c:v>203.28125960502118</c:v>
                </c:pt>
                <c:pt idx="5736" formatCode="0.0">
                  <c:v>203.08274274993815</c:v>
                </c:pt>
                <c:pt idx="5737" formatCode="0.0">
                  <c:v>203.08274274993815</c:v>
                </c:pt>
                <c:pt idx="5738" formatCode="0.0">
                  <c:v>208.39105172194056</c:v>
                </c:pt>
                <c:pt idx="5739" formatCode="0.0">
                  <c:v>207.2543642789777</c:v>
                </c:pt>
                <c:pt idx="5740" formatCode="0.0">
                  <c:v>208.8891425068162</c:v>
                </c:pt>
                <c:pt idx="5741" formatCode="0.0">
                  <c:v>206.15105777792391</c:v>
                </c:pt>
                <c:pt idx="5742" formatCode="0.0">
                  <c:v>207.05029696521507</c:v>
                </c:pt>
                <c:pt idx="5743" formatCode="0.0">
                  <c:v>206.84730647799427</c:v>
                </c:pt>
                <c:pt idx="5744" formatCode="0.0">
                  <c:v>206.84730647799427</c:v>
                </c:pt>
                <c:pt idx="5745" formatCode="0.0">
                  <c:v>206.84730647799427</c:v>
                </c:pt>
                <c:pt idx="5746" formatCode="0.0">
                  <c:v>204.36988019219385</c:v>
                </c:pt>
                <c:pt idx="5747" formatCode="0.0">
                  <c:v>203.46515309912559</c:v>
                </c:pt>
                <c:pt idx="5748" formatCode="0.0">
                  <c:v>196.9393113591826</c:v>
                </c:pt>
                <c:pt idx="5749" formatCode="0.0">
                  <c:v>198.46843736264739</c:v>
                </c:pt>
                <c:pt idx="5750" formatCode="0.0">
                  <c:v>198.27328649011775</c:v>
                </c:pt>
                <c:pt idx="5751" formatCode="0.0">
                  <c:v>198.27328649011775</c:v>
                </c:pt>
                <c:pt idx="5752" formatCode="0.0">
                  <c:v>201.73038474988581</c:v>
                </c:pt>
                <c:pt idx="5753" formatCode="0.0">
                  <c:v>200.25768226760258</c:v>
                </c:pt>
                <c:pt idx="5754" formatCode="0.0">
                  <c:v>197.30501091859708</c:v>
                </c:pt>
                <c:pt idx="5755" formatCode="0.0">
                  <c:v>194.19789901968846</c:v>
                </c:pt>
                <c:pt idx="5756" formatCode="0.0">
                  <c:v>190.08014152507963</c:v>
                </c:pt>
                <c:pt idx="5757" formatCode="0.0">
                  <c:v>189.89378844515306</c:v>
                </c:pt>
                <c:pt idx="5758" formatCode="0.0">
                  <c:v>189.89378844515306</c:v>
                </c:pt>
                <c:pt idx="5759" formatCode="0.0">
                  <c:v>189.70743536522653</c:v>
                </c:pt>
                <c:pt idx="5760" formatCode="0.0">
                  <c:v>195.28021356916582</c:v>
                </c:pt>
                <c:pt idx="5761" formatCode="0.0">
                  <c:v>193.9080571990938</c:v>
                </c:pt>
                <c:pt idx="5762" formatCode="0.0">
                  <c:v>194.61930998651556</c:v>
                </c:pt>
                <c:pt idx="5763" formatCode="0.0">
                  <c:v>182.29544585845724</c:v>
                </c:pt>
                <c:pt idx="5764" formatCode="0.0">
                  <c:v>182.11619763244107</c:v>
                </c:pt>
                <c:pt idx="5765" formatCode="0.0">
                  <c:v>182.11619763244107</c:v>
                </c:pt>
                <c:pt idx="5766" formatCode="0.0">
                  <c:v>185.82375858001402</c:v>
                </c:pt>
                <c:pt idx="5767" formatCode="0.0">
                  <c:v>185.75079878716181</c:v>
                </c:pt>
                <c:pt idx="5768" formatCode="0.0">
                  <c:v>183.9675482382236</c:v>
                </c:pt>
                <c:pt idx="5769" formatCode="0.0">
                  <c:v>166.61472018677242</c:v>
                </c:pt>
                <c:pt idx="5770" formatCode="0.0">
                  <c:v>182.86490469072049</c:v>
                </c:pt>
                <c:pt idx="5771" formatCode="0.0">
                  <c:v>182.86490469072049</c:v>
                </c:pt>
                <c:pt idx="5772" formatCode="0.0">
                  <c:v>182.68562537239623</c:v>
                </c:pt>
                <c:pt idx="5773" formatCode="0.0">
                  <c:v>184.34369103469203</c:v>
                </c:pt>
                <c:pt idx="5774" formatCode="0.0">
                  <c:v>185.77736274070216</c:v>
                </c:pt>
                <c:pt idx="5775" formatCode="0.0">
                  <c:v>185.17554402744068</c:v>
                </c:pt>
                <c:pt idx="5776" formatCode="0.0">
                  <c:v>187.59735011977563</c:v>
                </c:pt>
                <c:pt idx="5777" formatCode="0.0">
                  <c:v>191.32850014432188</c:v>
                </c:pt>
                <c:pt idx="5778" formatCode="0.0">
                  <c:v>191.14055466284415</c:v>
                </c:pt>
                <c:pt idx="5779" formatCode="0.0">
                  <c:v>191.14055466284415</c:v>
                </c:pt>
                <c:pt idx="5780" formatCode="0.0">
                  <c:v>187.41980417177692</c:v>
                </c:pt>
                <c:pt idx="5781" formatCode="0.0">
                  <c:v>189.3391092809735</c:v>
                </c:pt>
                <c:pt idx="5782" formatCode="0.0">
                  <c:v>195.02558970686621</c:v>
                </c:pt>
                <c:pt idx="5783" formatCode="0.0">
                  <c:v>188.94217194495471</c:v>
                </c:pt>
                <c:pt idx="5784" formatCode="0.0">
                  <c:v>191.95698008745657</c:v>
                </c:pt>
                <c:pt idx="5785" formatCode="0.0">
                  <c:v>191.76804605193746</c:v>
                </c:pt>
                <c:pt idx="5786" formatCode="0.0">
                  <c:v>191.57911201641835</c:v>
                </c:pt>
                <c:pt idx="5787" formatCode="0.0">
                  <c:v>190.01075945656669</c:v>
                </c:pt>
                <c:pt idx="5788" formatCode="0.0">
                  <c:v>189.82300178911947</c:v>
                </c:pt>
                <c:pt idx="5789" formatCode="0.0">
                  <c:v>195.80139867602659</c:v>
                </c:pt>
                <c:pt idx="5790" formatCode="0.0">
                  <c:v>191.3214429404384</c:v>
                </c:pt>
                <c:pt idx="5791" formatCode="0.0">
                  <c:v>187.09420423293244</c:v>
                </c:pt>
                <c:pt idx="5792" formatCode="0.0">
                  <c:v>187.09420423293244</c:v>
                </c:pt>
                <c:pt idx="5793" formatCode="0.0">
                  <c:v>186.90859490333628</c:v>
                </c:pt>
                <c:pt idx="5794" formatCode="0.0">
                  <c:v>191.0211849952336</c:v>
                </c:pt>
                <c:pt idx="5795" formatCode="0.0">
                  <c:v>190.59177906739944</c:v>
                </c:pt>
                <c:pt idx="5796" formatCode="0.0">
                  <c:v>194.24433513091296</c:v>
                </c:pt>
                <c:pt idx="5797" formatCode="0.0">
                  <c:v>195.90447773611263</c:v>
                </c:pt>
                <c:pt idx="5798" formatCode="0.0">
                  <c:v>198.01369506720863</c:v>
                </c:pt>
                <c:pt idx="5799" formatCode="0.0">
                  <c:v>197.81607660905772</c:v>
                </c:pt>
                <c:pt idx="5800" formatCode="0.0">
                  <c:v>197.81607660905772</c:v>
                </c:pt>
                <c:pt idx="5801" formatCode="0.0">
                  <c:v>194.85587473857439</c:v>
                </c:pt>
                <c:pt idx="5802" formatCode="0.0">
                  <c:v>198.16871974021615</c:v>
                </c:pt>
                <c:pt idx="5803" formatCode="0.0">
                  <c:v>197.28211587411667</c:v>
                </c:pt>
                <c:pt idx="5804" formatCode="0.0">
                  <c:v>199.58693119764797</c:v>
                </c:pt>
                <c:pt idx="5805" formatCode="0.0">
                  <c:v>201.48353495748589</c:v>
                </c:pt>
                <c:pt idx="5806" formatCode="0.0">
                  <c:v>201.48353495748589</c:v>
                </c:pt>
                <c:pt idx="5807" formatCode="0.0">
                  <c:v>201.28325311359177</c:v>
                </c:pt>
                <c:pt idx="5808" formatCode="0.0">
                  <c:v>201.28325311359177</c:v>
                </c:pt>
                <c:pt idx="5809" formatCode="0.0">
                  <c:v>201.76967563447872</c:v>
                </c:pt>
                <c:pt idx="5810" formatCode="0.0">
                  <c:v>203.96463983209307</c:v>
                </c:pt>
                <c:pt idx="5811" formatCode="0.0">
                  <c:v>200.50007157504842</c:v>
                </c:pt>
                <c:pt idx="5812" formatCode="0.0">
                  <c:v>202.51813471216042</c:v>
                </c:pt>
                <c:pt idx="5813" formatCode="0.0">
                  <c:v>202.31561657744828</c:v>
                </c:pt>
                <c:pt idx="5814" formatCode="0.0">
                  <c:v>202.31561657744828</c:v>
                </c:pt>
                <c:pt idx="5815" formatCode="0.0">
                  <c:v>206.89489512136819</c:v>
                </c:pt>
                <c:pt idx="5816" formatCode="0.0">
                  <c:v>207.03647719847248</c:v>
                </c:pt>
                <c:pt idx="5817" formatCode="0.0">
                  <c:v>204.62183004499269</c:v>
                </c:pt>
                <c:pt idx="5818" formatCode="0.0">
                  <c:v>211.19663716543377</c:v>
                </c:pt>
                <c:pt idx="5819" formatCode="0.0">
                  <c:v>208.9967347663877</c:v>
                </c:pt>
                <c:pt idx="5820" formatCode="0.0">
                  <c:v>208.9967347663877</c:v>
                </c:pt>
                <c:pt idx="5821" formatCode="0.0">
                  <c:v>208.78960222449831</c:v>
                </c:pt>
                <c:pt idx="5822" formatCode="0.0">
                  <c:v>203.66040860784818</c:v>
                </c:pt>
                <c:pt idx="5823" formatCode="0.0">
                  <c:v>211.40153814375577</c:v>
                </c:pt>
                <c:pt idx="5824" formatCode="0.0">
                  <c:v>223.79277816654485</c:v>
                </c:pt>
                <c:pt idx="5825" formatCode="0.0">
                  <c:v>207.92733526506473</c:v>
                </c:pt>
                <c:pt idx="5826" formatCode="0.0">
                  <c:v>208.53933186839794</c:v>
                </c:pt>
                <c:pt idx="5827" formatCode="0.0">
                  <c:v>208.53933186839794</c:v>
                </c:pt>
                <c:pt idx="5828" formatCode="0.0">
                  <c:v>208.53933186839794</c:v>
                </c:pt>
                <c:pt idx="5829" formatCode="0.0">
                  <c:v>216.11449982137114</c:v>
                </c:pt>
                <c:pt idx="5830" formatCode="0.0">
                  <c:v>217.18648376745514</c:v>
                </c:pt>
                <c:pt idx="5831" formatCode="0.0">
                  <c:v>217.37086724218486</c:v>
                </c:pt>
                <c:pt idx="5832" formatCode="0.0">
                  <c:v>215.39165208084984</c:v>
                </c:pt>
                <c:pt idx="5833" formatCode="0.0">
                  <c:v>217.12830281215761</c:v>
                </c:pt>
                <c:pt idx="5834" formatCode="0.0">
                  <c:v>217.12830281215761</c:v>
                </c:pt>
                <c:pt idx="5835" formatCode="0.0">
                  <c:v>216.91501371312799</c:v>
                </c:pt>
                <c:pt idx="5836" formatCode="0.0">
                  <c:v>216.91501371312799</c:v>
                </c:pt>
                <c:pt idx="5837" formatCode="0.0">
                  <c:v>216.91501371312799</c:v>
                </c:pt>
                <c:pt idx="5838" formatCode="0.0">
                  <c:v>215.51994495594209</c:v>
                </c:pt>
                <c:pt idx="5839" formatCode="0.0">
                  <c:v>215.62124528670276</c:v>
                </c:pt>
                <c:pt idx="5840" formatCode="0.0">
                  <c:v>221.93648628087911</c:v>
                </c:pt>
                <c:pt idx="5841" formatCode="0.0">
                  <c:v>221.93648628087911</c:v>
                </c:pt>
                <c:pt idx="5842" formatCode="0.0">
                  <c:v>221.93648628087911</c:v>
                </c:pt>
                <c:pt idx="5843" formatCode="0.0">
                  <c:v>214.85486883505484</c:v>
                </c:pt>
                <c:pt idx="5844" formatCode="0.0">
                  <c:v>214.85486883505484</c:v>
                </c:pt>
                <c:pt idx="5845" formatCode="0.0">
                  <c:v>217.260269330169</c:v>
                </c:pt>
                <c:pt idx="5846" formatCode="0.0">
                  <c:v>208.21040719983577</c:v>
                </c:pt>
                <c:pt idx="5847" formatCode="0.0">
                  <c:v>217.51861713660259</c:v>
                </c:pt>
                <c:pt idx="5848" formatCode="0.0">
                  <c:v>217.30578091631236</c:v>
                </c:pt>
                <c:pt idx="5849" formatCode="0.0">
                  <c:v>217.30578091631236</c:v>
                </c:pt>
                <c:pt idx="5850" formatCode="0.0">
                  <c:v>218.94069548853062</c:v>
                </c:pt>
                <c:pt idx="5851" formatCode="0.0">
                  <c:v>214.03960161084436</c:v>
                </c:pt>
                <c:pt idx="5852" formatCode="0.0">
                  <c:v>220.16383542115943</c:v>
                </c:pt>
                <c:pt idx="5853" formatCode="0.0">
                  <c:v>218.87271887982288</c:v>
                </c:pt>
                <c:pt idx="5854" formatCode="0.0">
                  <c:v>221.8286190595837</c:v>
                </c:pt>
                <c:pt idx="5855" formatCode="0.0">
                  <c:v>221.8286190595837</c:v>
                </c:pt>
                <c:pt idx="5856" formatCode="0.0">
                  <c:v>221.61262235163863</c:v>
                </c:pt>
                <c:pt idx="5857" formatCode="0.0">
                  <c:v>219.22089268592319</c:v>
                </c:pt>
                <c:pt idx="5858" formatCode="0.0">
                  <c:v>217.01213910390189</c:v>
                </c:pt>
                <c:pt idx="5859" formatCode="0.0">
                  <c:v>220.58514434589361</c:v>
                </c:pt>
                <c:pt idx="5860" formatCode="0.0">
                  <c:v>220.17660986094575</c:v>
                </c:pt>
                <c:pt idx="5861" formatCode="0.0">
                  <c:v>223.87055124630166</c:v>
                </c:pt>
                <c:pt idx="5862" formatCode="0.0">
                  <c:v>223.65171395280578</c:v>
                </c:pt>
                <c:pt idx="5863" formatCode="0.0">
                  <c:v>223.65171395280578</c:v>
                </c:pt>
                <c:pt idx="5864" formatCode="0.0">
                  <c:v>219.99757018299124</c:v>
                </c:pt>
                <c:pt idx="5865" formatCode="0.0">
                  <c:v>228.21603464572016</c:v>
                </c:pt>
                <c:pt idx="5866" formatCode="0.0">
                  <c:v>225.80994083403871</c:v>
                </c:pt>
                <c:pt idx="5867" formatCode="0.0">
                  <c:v>219.0473723978526</c:v>
                </c:pt>
                <c:pt idx="5868" formatCode="0.0">
                  <c:v>224.44665232434437</c:v>
                </c:pt>
                <c:pt idx="5869" formatCode="0.0">
                  <c:v>224.22789340395028</c:v>
                </c:pt>
                <c:pt idx="5870" formatCode="0.0">
                  <c:v>224.22789340395028</c:v>
                </c:pt>
                <c:pt idx="5871" formatCode="0.0">
                  <c:v>228.08919365629117</c:v>
                </c:pt>
                <c:pt idx="5872" formatCode="0.0">
                  <c:v>231.80408507723456</c:v>
                </c:pt>
                <c:pt idx="5873" formatCode="0.0">
                  <c:v>231.89750895642445</c:v>
                </c:pt>
                <c:pt idx="5874" formatCode="0.0">
                  <c:v>231.67366966206501</c:v>
                </c:pt>
                <c:pt idx="5875" formatCode="0.0">
                  <c:v>227.88656195282476</c:v>
                </c:pt>
                <c:pt idx="5876" formatCode="0.0">
                  <c:v>227.88656195282476</c:v>
                </c:pt>
                <c:pt idx="5877" formatCode="0.0">
                  <c:v>227.66701805884324</c:v>
                </c:pt>
                <c:pt idx="5878" formatCode="0.0">
                  <c:v>227.35702694039921</c:v>
                </c:pt>
                <c:pt idx="5879" formatCode="0.0">
                  <c:v>234.14905343603237</c:v>
                </c:pt>
                <c:pt idx="5880" formatCode="0.0">
                  <c:v>231.87803458049015</c:v>
                </c:pt>
                <c:pt idx="5881" formatCode="0.0">
                  <c:v>230.66867472072971</c:v>
                </c:pt>
                <c:pt idx="5882" formatCode="0.0">
                  <c:v>239.357532873601</c:v>
                </c:pt>
                <c:pt idx="5883" formatCode="0.0">
                  <c:v>239.357532873601</c:v>
                </c:pt>
                <c:pt idx="5884" formatCode="0.0">
                  <c:v>239.12626955681492</c:v>
                </c:pt>
                <c:pt idx="5885" formatCode="0.0">
                  <c:v>239.12626955681492</c:v>
                </c:pt>
                <c:pt idx="5886" formatCode="0.0">
                  <c:v>239.12626955681492</c:v>
                </c:pt>
                <c:pt idx="5887" formatCode="0.0">
                  <c:v>239.77777373557529</c:v>
                </c:pt>
                <c:pt idx="5888" formatCode="0.0">
                  <c:v>229.44180933473245</c:v>
                </c:pt>
                <c:pt idx="5889" formatCode="0.0">
                  <c:v>231.24580183586184</c:v>
                </c:pt>
                <c:pt idx="5890" formatCode="0.0">
                  <c:v>231.24580183586184</c:v>
                </c:pt>
                <c:pt idx="5891" formatCode="0.0">
                  <c:v>231.24580183586184</c:v>
                </c:pt>
                <c:pt idx="5892" formatCode="0.0">
                  <c:v>230.45974984236838</c:v>
                </c:pt>
                <c:pt idx="5893" formatCode="0.0">
                  <c:v>226.07141471194689</c:v>
                </c:pt>
                <c:pt idx="5894" formatCode="0.0">
                  <c:v>226.07141471194689</c:v>
                </c:pt>
                <c:pt idx="5895" formatCode="0.0">
                  <c:v>227.30001783233993</c:v>
                </c:pt>
                <c:pt idx="5896" formatCode="0.0">
                  <c:v>226.30860269261603</c:v>
                </c:pt>
                <c:pt idx="5897" formatCode="0.0">
                  <c:v>226.30860269261603</c:v>
                </c:pt>
                <c:pt idx="5898" formatCode="0.0">
                  <c:v>226.30860269261603</c:v>
                </c:pt>
                <c:pt idx="5899" formatCode="0.0">
                  <c:v>231.63114520342037</c:v>
                </c:pt>
                <c:pt idx="5900" formatCode="0.0">
                  <c:v>237.51191909493414</c:v>
                </c:pt>
                <c:pt idx="5901" formatCode="0.0">
                  <c:v>236.94987119152557</c:v>
                </c:pt>
                <c:pt idx="5902" formatCode="0.0">
                  <c:v>239.10501851620256</c:v>
                </c:pt>
                <c:pt idx="5903" formatCode="0.0">
                  <c:v>241.00875938261646</c:v>
                </c:pt>
                <c:pt idx="5904" formatCode="0.0">
                  <c:v>240.77454290119505</c:v>
                </c:pt>
                <c:pt idx="5905" formatCode="0.0">
                  <c:v>240.77454290119505</c:v>
                </c:pt>
                <c:pt idx="5906" formatCode="0.0">
                  <c:v>241.90634519625453</c:v>
                </c:pt>
                <c:pt idx="5907" formatCode="0.0">
                  <c:v>240.27687445115433</c:v>
                </c:pt>
                <c:pt idx="5908" formatCode="0.0">
                  <c:v>242.5909501458153</c:v>
                </c:pt>
                <c:pt idx="5909" formatCode="0.0">
                  <c:v>241.487322222285</c:v>
                </c:pt>
                <c:pt idx="5910" formatCode="0.0">
                  <c:v>237.3005739411301</c:v>
                </c:pt>
                <c:pt idx="5911" formatCode="0.0">
                  <c:v>237.07085412124516</c:v>
                </c:pt>
                <c:pt idx="5912" formatCode="0.0">
                  <c:v>237.07085412124516</c:v>
                </c:pt>
                <c:pt idx="5913" formatCode="0.0">
                  <c:v>241.18243804682879</c:v>
                </c:pt>
                <c:pt idx="5914" formatCode="0.0">
                  <c:v>244.40861696412725</c:v>
                </c:pt>
                <c:pt idx="5915" formatCode="0.0">
                  <c:v>247.35031461952451</c:v>
                </c:pt>
                <c:pt idx="5916" formatCode="0.0">
                  <c:v>248.13618799991218</c:v>
                </c:pt>
                <c:pt idx="5917" formatCode="0.0">
                  <c:v>250.01555790545356</c:v>
                </c:pt>
                <c:pt idx="5918" formatCode="0.0">
                  <c:v>250.01555790545356</c:v>
                </c:pt>
                <c:pt idx="5919" formatCode="0.0">
                  <c:v>249.77305978915342</c:v>
                </c:pt>
                <c:pt idx="5920" formatCode="0.0">
                  <c:v>243.60787195410936</c:v>
                </c:pt>
                <c:pt idx="5921" formatCode="0.0">
                  <c:v>246.62985351964466</c:v>
                </c:pt>
                <c:pt idx="5922" formatCode="0.0">
                  <c:v>249.90141770242442</c:v>
                </c:pt>
                <c:pt idx="5923" formatCode="0.0">
                  <c:v>251.12351006612252</c:v>
                </c:pt>
                <c:pt idx="5924" formatCode="0.0">
                  <c:v>253.36574560317379</c:v>
                </c:pt>
                <c:pt idx="5925" formatCode="0.0">
                  <c:v>253.1183181172332</c:v>
                </c:pt>
                <c:pt idx="5926" formatCode="0.0">
                  <c:v>252.87089063129258</c:v>
                </c:pt>
                <c:pt idx="5927" formatCode="0.0">
                  <c:v>245.24748148460526</c:v>
                </c:pt>
                <c:pt idx="5928" formatCode="0.0">
                  <c:v>241.61862541972772</c:v>
                </c:pt>
                <c:pt idx="5929" formatCode="0.0">
                  <c:v>231.1513326115213</c:v>
                </c:pt>
                <c:pt idx="5930" formatCode="0.0">
                  <c:v>230.92471365798059</c:v>
                </c:pt>
                <c:pt idx="5931" formatCode="0.0">
                  <c:v>230.92471365798059</c:v>
                </c:pt>
                <c:pt idx="5932" formatCode="0.0">
                  <c:v>230.69809470443988</c:v>
                </c:pt>
                <c:pt idx="5933" formatCode="0.0">
                  <c:v>230.47147575089917</c:v>
                </c:pt>
                <c:pt idx="5934" formatCode="0.0">
                  <c:v>230.47147575089917</c:v>
                </c:pt>
                <c:pt idx="5935" formatCode="0.0">
                  <c:v>230.24485679735847</c:v>
                </c:pt>
                <c:pt idx="5936" formatCode="0.0">
                  <c:v>232.23293578766285</c:v>
                </c:pt>
                <c:pt idx="5937" formatCode="0.0">
                  <c:v>243.70064585530162</c:v>
                </c:pt>
                <c:pt idx="5938" formatCode="0.0">
                  <c:v>237.52515487623086</c:v>
                </c:pt>
                <c:pt idx="5939" formatCode="0.0">
                  <c:v>237.29319671717204</c:v>
                </c:pt>
                <c:pt idx="5940" formatCode="0.0">
                  <c:v>237.29319671717204</c:v>
                </c:pt>
                <c:pt idx="5941" formatCode="0.0">
                  <c:v>237.94163933439603</c:v>
                </c:pt>
                <c:pt idx="5942" formatCode="0.0">
                  <c:v>236.10555932373683</c:v>
                </c:pt>
                <c:pt idx="5943" formatCode="0.0">
                  <c:v>231.93621457121526</c:v>
                </c:pt>
                <c:pt idx="5944" formatCode="0.0">
                  <c:v>231.1730588035509</c:v>
                </c:pt>
                <c:pt idx="5945" formatCode="0.0">
                  <c:v>232.57403296795945</c:v>
                </c:pt>
                <c:pt idx="5946" formatCode="0.0">
                  <c:v>232.57403296795945</c:v>
                </c:pt>
                <c:pt idx="5947" formatCode="0.0">
                  <c:v>232.34823293595173</c:v>
                </c:pt>
                <c:pt idx="5948" formatCode="0.0">
                  <c:v>229.83012761135609</c:v>
                </c:pt>
                <c:pt idx="5949" formatCode="0.0">
                  <c:v>224.37317405238269</c:v>
                </c:pt>
                <c:pt idx="5950" formatCode="0.0">
                  <c:v>223.5185860697373</c:v>
                </c:pt>
                <c:pt idx="5951" formatCode="0.0">
                  <c:v>224.8783002355695</c:v>
                </c:pt>
                <c:pt idx="5952" formatCode="0.0">
                  <c:v>225.44033171761558</c:v>
                </c:pt>
                <c:pt idx="5953" formatCode="0.0">
                  <c:v>225.44033171761558</c:v>
                </c:pt>
                <c:pt idx="5954" formatCode="0.0">
                  <c:v>225.21931178455907</c:v>
                </c:pt>
                <c:pt idx="5955" formatCode="0.0">
                  <c:v>221.90996105094277</c:v>
                </c:pt>
                <c:pt idx="5956" formatCode="0.0">
                  <c:v>215.58521694586403</c:v>
                </c:pt>
                <c:pt idx="5957" formatCode="0.0">
                  <c:v>217.0987577091613</c:v>
                </c:pt>
                <c:pt idx="5958" formatCode="0.0">
                  <c:v>219.34370273635778</c:v>
                </c:pt>
                <c:pt idx="5959" formatCode="0.0">
                  <c:v>217.66773969908161</c:v>
                </c:pt>
                <c:pt idx="5960" formatCode="0.0">
                  <c:v>217.66773969908161</c:v>
                </c:pt>
                <c:pt idx="5961" formatCode="0.0">
                  <c:v>217.45454896480237</c:v>
                </c:pt>
                <c:pt idx="5962" formatCode="0.0">
                  <c:v>215.07292312989577</c:v>
                </c:pt>
                <c:pt idx="5963" formatCode="0.0">
                  <c:v>215.61263760829397</c:v>
                </c:pt>
                <c:pt idx="5964" formatCode="0.0">
                  <c:v>215.61263760829397</c:v>
                </c:pt>
                <c:pt idx="5965" formatCode="0.0">
                  <c:v>217.3684830619473</c:v>
                </c:pt>
                <c:pt idx="5966" formatCode="0.0">
                  <c:v>210.66331969654098</c:v>
                </c:pt>
                <c:pt idx="5967" formatCode="0.0">
                  <c:v>210.66331969654098</c:v>
                </c:pt>
                <c:pt idx="5968" formatCode="0.0">
                  <c:v>210.45719120368722</c:v>
                </c:pt>
                <c:pt idx="5969" formatCode="0.0">
                  <c:v>212.68763326586458</c:v>
                </c:pt>
                <c:pt idx="5970" formatCode="0.0">
                  <c:v>204.84044424110522</c:v>
                </c:pt>
                <c:pt idx="5971" formatCode="0.0">
                  <c:v>204.84016317811148</c:v>
                </c:pt>
                <c:pt idx="5972" formatCode="0.0">
                  <c:v>209.82953435476455</c:v>
                </c:pt>
                <c:pt idx="5973" formatCode="0.0">
                  <c:v>208.11346968626097</c:v>
                </c:pt>
                <c:pt idx="5974" formatCode="0.0">
                  <c:v>207.90903602252203</c:v>
                </c:pt>
                <c:pt idx="5975" formatCode="0.0">
                  <c:v>207.90903602252203</c:v>
                </c:pt>
                <c:pt idx="5976" formatCode="0.0">
                  <c:v>202.0848530951053</c:v>
                </c:pt>
                <c:pt idx="5977" formatCode="0.0">
                  <c:v>208.32298907940202</c:v>
                </c:pt>
                <c:pt idx="5978" formatCode="0.0">
                  <c:v>208.09408893483945</c:v>
                </c:pt>
                <c:pt idx="5979" formatCode="0.0">
                  <c:v>200.3356330555313</c:v>
                </c:pt>
                <c:pt idx="5980" formatCode="0.0">
                  <c:v>196.89233818319821</c:v>
                </c:pt>
                <c:pt idx="5981" formatCode="0.0">
                  <c:v>196.69739527410593</c:v>
                </c:pt>
                <c:pt idx="5982" formatCode="0.0">
                  <c:v>196.69739527410593</c:v>
                </c:pt>
                <c:pt idx="5983" formatCode="0.0">
                  <c:v>200.65518982051924</c:v>
                </c:pt>
                <c:pt idx="5984" formatCode="0.0">
                  <c:v>202.78684809059067</c:v>
                </c:pt>
                <c:pt idx="5985" formatCode="0.0">
                  <c:v>194.32978367736567</c:v>
                </c:pt>
                <c:pt idx="5986" formatCode="0.0">
                  <c:v>198.68720825656769</c:v>
                </c:pt>
                <c:pt idx="5987" formatCode="0.0">
                  <c:v>204.47406164340913</c:v>
                </c:pt>
                <c:pt idx="5988" formatCode="0.0">
                  <c:v>204.47406164340913</c:v>
                </c:pt>
                <c:pt idx="5989" formatCode="0.0">
                  <c:v>204.2714114336535</c:v>
                </c:pt>
                <c:pt idx="5990" formatCode="0.0">
                  <c:v>207.76437982025092</c:v>
                </c:pt>
                <c:pt idx="5991" formatCode="0.0">
                  <c:v>205.69828058070939</c:v>
                </c:pt>
                <c:pt idx="5992" formatCode="0.0">
                  <c:v>205.77672430300032</c:v>
                </c:pt>
                <c:pt idx="5993" formatCode="0.0">
                  <c:v>205.76854633701703</c:v>
                </c:pt>
                <c:pt idx="5994" formatCode="0.0">
                  <c:v>207.89563590826884</c:v>
                </c:pt>
                <c:pt idx="5995" formatCode="0.0">
                  <c:v>207.68606369465158</c:v>
                </c:pt>
                <c:pt idx="5996" formatCode="0.0">
                  <c:v>207.68606369465158</c:v>
                </c:pt>
                <c:pt idx="5997" formatCode="0.0">
                  <c:v>208.41647656556248</c:v>
                </c:pt>
                <c:pt idx="5998" formatCode="0.0">
                  <c:v>207.95944052798231</c:v>
                </c:pt>
                <c:pt idx="5999" formatCode="0.0">
                  <c:v>212.01917050590788</c:v>
                </c:pt>
                <c:pt idx="6000" formatCode="0.0">
                  <c:v>205.15848757438999</c:v>
                </c:pt>
                <c:pt idx="6001" formatCode="0.0">
                  <c:v>205.89393395564741</c:v>
                </c:pt>
                <c:pt idx="6002" formatCode="0.0">
                  <c:v>205.89393395564741</c:v>
                </c:pt>
                <c:pt idx="6003" formatCode="0.0">
                  <c:v>205.68700537880761</c:v>
                </c:pt>
                <c:pt idx="6004" formatCode="0.0">
                  <c:v>207.01151898343346</c:v>
                </c:pt>
                <c:pt idx="6005" formatCode="0.0">
                  <c:v>206.80959352367944</c:v>
                </c:pt>
                <c:pt idx="6006" formatCode="0.0">
                  <c:v>209.44257820581129</c:v>
                </c:pt>
                <c:pt idx="6007" formatCode="0.0">
                  <c:v>207.53090547963475</c:v>
                </c:pt>
                <c:pt idx="6008" formatCode="0.0">
                  <c:v>207.03489269268687</c:v>
                </c:pt>
                <c:pt idx="6009" formatCode="0.0">
                  <c:v>207.03489269268687</c:v>
                </c:pt>
                <c:pt idx="6010" formatCode="0.0">
                  <c:v>206.82765055785936</c:v>
                </c:pt>
                <c:pt idx="6011" formatCode="0.0">
                  <c:v>209.44160347259367</c:v>
                </c:pt>
                <c:pt idx="6012" formatCode="0.0">
                  <c:v>205.93042197838915</c:v>
                </c:pt>
                <c:pt idx="6013" formatCode="0.0">
                  <c:v>202.6726310511601</c:v>
                </c:pt>
                <c:pt idx="6014" formatCode="0.0">
                  <c:v>202.4685297107259</c:v>
                </c:pt>
                <c:pt idx="6015" formatCode="0.0">
                  <c:v>202.4685297107259</c:v>
                </c:pt>
                <c:pt idx="6016" formatCode="0.0">
                  <c:v>202.26442837029165</c:v>
                </c:pt>
                <c:pt idx="6017" formatCode="0.0">
                  <c:v>202.06032702985746</c:v>
                </c:pt>
                <c:pt idx="6018" formatCode="0.0">
                  <c:v>200.96767733638907</c:v>
                </c:pt>
                <c:pt idx="6019" formatCode="0.0">
                  <c:v>199.0260163082483</c:v>
                </c:pt>
                <c:pt idx="6020" formatCode="0.0">
                  <c:v>202.57592334731143</c:v>
                </c:pt>
                <c:pt idx="6021" formatCode="0.0">
                  <c:v>205.13394354763182</c:v>
                </c:pt>
                <c:pt idx="6022" formatCode="0.0">
                  <c:v>207.13904252354422</c:v>
                </c:pt>
                <c:pt idx="6023" formatCode="0.0">
                  <c:v>207.13904252354422</c:v>
                </c:pt>
                <c:pt idx="6024" formatCode="0.0">
                  <c:v>206.92746025334648</c:v>
                </c:pt>
                <c:pt idx="6025" formatCode="0.0">
                  <c:v>204.80193293073057</c:v>
                </c:pt>
                <c:pt idx="6026" formatCode="0.0">
                  <c:v>201.70381238427566</c:v>
                </c:pt>
                <c:pt idx="6027" formatCode="0.0">
                  <c:v>201.34643311537258</c:v>
                </c:pt>
                <c:pt idx="6028" formatCode="0.0">
                  <c:v>200.19631041178434</c:v>
                </c:pt>
                <c:pt idx="6029" formatCode="0.0">
                  <c:v>202.69118688973035</c:v>
                </c:pt>
                <c:pt idx="6030" formatCode="0.0">
                  <c:v>202.4813616445029</c:v>
                </c:pt>
                <c:pt idx="6031" formatCode="0.0">
                  <c:v>202.27153639927542</c:v>
                </c:pt>
                <c:pt idx="6032" formatCode="0.0">
                  <c:v>199.96944177678989</c:v>
                </c:pt>
                <c:pt idx="6033" formatCode="0.0">
                  <c:v>199.96944177678989</c:v>
                </c:pt>
                <c:pt idx="6034" formatCode="0.0">
                  <c:v>199.87072086237634</c:v>
                </c:pt>
                <c:pt idx="6035" formatCode="0.0">
                  <c:v>193.96487858259187</c:v>
                </c:pt>
                <c:pt idx="6036" formatCode="0.0">
                  <c:v>199.93270061930392</c:v>
                </c:pt>
                <c:pt idx="6037" formatCode="0.0">
                  <c:v>199.72658443309845</c:v>
                </c:pt>
                <c:pt idx="6038" formatCode="0.0">
                  <c:v>199.72658443309845</c:v>
                </c:pt>
                <c:pt idx="6039" formatCode="0.0">
                  <c:v>201.04463722778112</c:v>
                </c:pt>
                <c:pt idx="6040" formatCode="0.0">
                  <c:v>200.13698558592216</c:v>
                </c:pt>
                <c:pt idx="6041" formatCode="0.0">
                  <c:v>201.78048851834868</c:v>
                </c:pt>
                <c:pt idx="6042" formatCode="0.0">
                  <c:v>202.61060539508637</c:v>
                </c:pt>
                <c:pt idx="6043" formatCode="0.0">
                  <c:v>206.00625649316288</c:v>
                </c:pt>
                <c:pt idx="6044" formatCode="0.0">
                  <c:v>206.00625649316288</c:v>
                </c:pt>
                <c:pt idx="6045" formatCode="0.0">
                  <c:v>205.79583130777655</c:v>
                </c:pt>
                <c:pt idx="6046" formatCode="0.0">
                  <c:v>210.23224931810657</c:v>
                </c:pt>
                <c:pt idx="6047" formatCode="0.0">
                  <c:v>208.97865679584547</c:v>
                </c:pt>
                <c:pt idx="6048" formatCode="0.0">
                  <c:v>208.12292540352666</c:v>
                </c:pt>
                <c:pt idx="6049" formatCode="0.0">
                  <c:v>208.01158294010267</c:v>
                </c:pt>
                <c:pt idx="6050" formatCode="0.0">
                  <c:v>210.24237198216932</c:v>
                </c:pt>
                <c:pt idx="6051" formatCode="0.0">
                  <c:v>210.02740023167632</c:v>
                </c:pt>
                <c:pt idx="6052" formatCode="0.0">
                  <c:v>209.81242848118333</c:v>
                </c:pt>
                <c:pt idx="6053" formatCode="0.0">
                  <c:v>211.82409522263382</c:v>
                </c:pt>
                <c:pt idx="6054" formatCode="0.0">
                  <c:v>205.38402861220177</c:v>
                </c:pt>
                <c:pt idx="6055" formatCode="0.0">
                  <c:v>207.75955659896226</c:v>
                </c:pt>
                <c:pt idx="6056" formatCode="0.0">
                  <c:v>208.91448705757949</c:v>
                </c:pt>
                <c:pt idx="6057" formatCode="0.0">
                  <c:v>211.31764680074704</c:v>
                </c:pt>
                <c:pt idx="6058" formatCode="0.0">
                  <c:v>211.31764680074704</c:v>
                </c:pt>
                <c:pt idx="6059" formatCode="0.0">
                  <c:v>211.31764680074704</c:v>
                </c:pt>
                <c:pt idx="6060" formatCode="0.0">
                  <c:v>212.92064168519346</c:v>
                </c:pt>
                <c:pt idx="6061" formatCode="0.0">
                  <c:v>213.7681072346179</c:v>
                </c:pt>
                <c:pt idx="6062" formatCode="0.0">
                  <c:v>219.13733630763494</c:v>
                </c:pt>
                <c:pt idx="6063" formatCode="0.0">
                  <c:v>215.16385771105141</c:v>
                </c:pt>
                <c:pt idx="6064" formatCode="0.0">
                  <c:v>216.85361826264224</c:v>
                </c:pt>
                <c:pt idx="6065" formatCode="0.0">
                  <c:v>216.85361826264224</c:v>
                </c:pt>
                <c:pt idx="6066" formatCode="0.0">
                  <c:v>216.63188654662733</c:v>
                </c:pt>
                <c:pt idx="6067" formatCode="0.0">
                  <c:v>214.25909552279458</c:v>
                </c:pt>
                <c:pt idx="6068" formatCode="0.0">
                  <c:v>210.40306656638313</c:v>
                </c:pt>
                <c:pt idx="6069" formatCode="0.0">
                  <c:v>210.58802386190902</c:v>
                </c:pt>
                <c:pt idx="6070" formatCode="0.0">
                  <c:v>208.2605414676643</c:v>
                </c:pt>
                <c:pt idx="6071" formatCode="0.0">
                  <c:v>206.20843076787472</c:v>
                </c:pt>
                <c:pt idx="6072" formatCode="0.0">
                  <c:v>205.99452160732707</c:v>
                </c:pt>
                <c:pt idx="6073" formatCode="0.0">
                  <c:v>205.99452160732707</c:v>
                </c:pt>
                <c:pt idx="6074" formatCode="0.0">
                  <c:v>205.78061244677949</c:v>
                </c:pt>
                <c:pt idx="6075" formatCode="0.0">
                  <c:v>205.30957042411049</c:v>
                </c:pt>
                <c:pt idx="6076" formatCode="0.0">
                  <c:v>200.43967828259508</c:v>
                </c:pt>
                <c:pt idx="6077" formatCode="0.0">
                  <c:v>203.22881946155553</c:v>
                </c:pt>
                <c:pt idx="6078" formatCode="0.0">
                  <c:v>205.63671867958678</c:v>
                </c:pt>
                <c:pt idx="6079" formatCode="0.0">
                  <c:v>205.42428405285165</c:v>
                </c:pt>
                <c:pt idx="6080" formatCode="0.0">
                  <c:v>205.42428405285165</c:v>
                </c:pt>
                <c:pt idx="6081" formatCode="0.0">
                  <c:v>206.76759520957643</c:v>
                </c:pt>
                <c:pt idx="6082" formatCode="0.0">
                  <c:v>205.83379443352013</c:v>
                </c:pt>
                <c:pt idx="6083" formatCode="0.0">
                  <c:v>208.44042591218277</c:v>
                </c:pt>
                <c:pt idx="6084" formatCode="0.0">
                  <c:v>206.51103564230144</c:v>
                </c:pt>
                <c:pt idx="6085" formatCode="0.0">
                  <c:v>206.61985654638394</c:v>
                </c:pt>
                <c:pt idx="6086" formatCode="0.0">
                  <c:v>206.40574270540321</c:v>
                </c:pt>
                <c:pt idx="6087" formatCode="0.0">
                  <c:v>206.40574270540321</c:v>
                </c:pt>
                <c:pt idx="6088" formatCode="0.0">
                  <c:v>204.35349458095857</c:v>
                </c:pt>
                <c:pt idx="6089" formatCode="0.0">
                  <c:v>206.77221017007045</c:v>
                </c:pt>
                <c:pt idx="6090" formatCode="0.0">
                  <c:v>203.87803682260792</c:v>
                </c:pt>
                <c:pt idx="6091" formatCode="0.0">
                  <c:v>194.85303734629179</c:v>
                </c:pt>
                <c:pt idx="6092" formatCode="0.0">
                  <c:v>208.906016809986</c:v>
                </c:pt>
                <c:pt idx="6093" formatCode="0.0">
                  <c:v>208.69284740507786</c:v>
                </c:pt>
                <c:pt idx="6094" formatCode="0.0">
                  <c:v>208.47967800016966</c:v>
                </c:pt>
                <c:pt idx="6095" formatCode="0.0">
                  <c:v>205.79611831890062</c:v>
                </c:pt>
                <c:pt idx="6096" formatCode="0.0">
                  <c:v>209.9440982639656</c:v>
                </c:pt>
                <c:pt idx="6097" formatCode="0.0">
                  <c:v>208.54278576820911</c:v>
                </c:pt>
                <c:pt idx="6098" formatCode="0.0">
                  <c:v>211.62644620836028</c:v>
                </c:pt>
                <c:pt idx="6099" formatCode="0.0">
                  <c:v>213.09620346062337</c:v>
                </c:pt>
                <c:pt idx="6100" formatCode="0.0">
                  <c:v>213.09620346062337</c:v>
                </c:pt>
                <c:pt idx="6101" formatCode="0.0">
                  <c:v>212.88008155041996</c:v>
                </c:pt>
                <c:pt idx="6102" formatCode="0.0">
                  <c:v>211.40470730309232</c:v>
                </c:pt>
                <c:pt idx="6103" formatCode="0.0">
                  <c:v>214.91351073440305</c:v>
                </c:pt>
                <c:pt idx="6104" formatCode="0.0">
                  <c:v>217.67240426561571</c:v>
                </c:pt>
                <c:pt idx="6105" formatCode="0.0">
                  <c:v>214.26550362311025</c:v>
                </c:pt>
                <c:pt idx="6106" formatCode="0.0">
                  <c:v>210.01495560507738</c:v>
                </c:pt>
                <c:pt idx="6107" formatCode="0.0">
                  <c:v>209.80598549999769</c:v>
                </c:pt>
                <c:pt idx="6108" formatCode="0.0">
                  <c:v>209.80598549999769</c:v>
                </c:pt>
                <c:pt idx="6109" formatCode="0.0">
                  <c:v>212.61356503216936</c:v>
                </c:pt>
                <c:pt idx="6110" formatCode="0.0">
                  <c:v>212.34338085287681</c:v>
                </c:pt>
                <c:pt idx="6111" formatCode="0.0">
                  <c:v>212.71291238497025</c:v>
                </c:pt>
                <c:pt idx="6112" formatCode="0.0">
                  <c:v>214.29633120347384</c:v>
                </c:pt>
                <c:pt idx="6113" formatCode="0.0">
                  <c:v>218.52865499659237</c:v>
                </c:pt>
                <c:pt idx="6114" formatCode="0.0">
                  <c:v>218.30924871647531</c:v>
                </c:pt>
                <c:pt idx="6115" formatCode="0.0">
                  <c:v>218.30924871647531</c:v>
                </c:pt>
                <c:pt idx="6116" formatCode="0.0">
                  <c:v>234.38104528906106</c:v>
                </c:pt>
                <c:pt idx="6117" formatCode="0.0">
                  <c:v>222.74725103978244</c:v>
                </c:pt>
                <c:pt idx="6118" formatCode="0.0">
                  <c:v>217.95136726148462</c:v>
                </c:pt>
                <c:pt idx="6119" formatCode="0.0">
                  <c:v>222.44956353662437</c:v>
                </c:pt>
                <c:pt idx="6120" formatCode="0.0">
                  <c:v>217.34519822358513</c:v>
                </c:pt>
                <c:pt idx="6121" formatCode="0.0">
                  <c:v>217.12893434475569</c:v>
                </c:pt>
                <c:pt idx="6122" formatCode="0.0">
                  <c:v>216.91267046592625</c:v>
                </c:pt>
                <c:pt idx="6123" formatCode="0.0">
                  <c:v>212.98229312528031</c:v>
                </c:pt>
                <c:pt idx="6124" formatCode="0.0">
                  <c:v>213.57478657801659</c:v>
                </c:pt>
                <c:pt idx="6125" formatCode="0.0">
                  <c:v>217.94758267040075</c:v>
                </c:pt>
                <c:pt idx="6126" formatCode="0.0">
                  <c:v>214.88847408136061</c:v>
                </c:pt>
                <c:pt idx="6127" formatCode="0.0">
                  <c:v>211.50065259317992</c:v>
                </c:pt>
                <c:pt idx="6128" formatCode="0.0">
                  <c:v>211.29062215366329</c:v>
                </c:pt>
                <c:pt idx="6129" formatCode="0.0">
                  <c:v>211.08059171414675</c:v>
                </c:pt>
                <c:pt idx="6130" formatCode="0.0">
                  <c:v>210.87056127463018</c:v>
                </c:pt>
                <c:pt idx="6131" formatCode="0.0">
                  <c:v>208.80335713833469</c:v>
                </c:pt>
                <c:pt idx="6132" formatCode="0.0">
                  <c:v>208.17155120649124</c:v>
                </c:pt>
                <c:pt idx="6133" formatCode="0.0">
                  <c:v>201.34648609619859</c:v>
                </c:pt>
                <c:pt idx="6134" formatCode="0.0">
                  <c:v>195.00956517249051</c:v>
                </c:pt>
                <c:pt idx="6135" formatCode="0.0">
                  <c:v>194.816486395092</c:v>
                </c:pt>
                <c:pt idx="6136" formatCode="0.0">
                  <c:v>194.62340761769349</c:v>
                </c:pt>
                <c:pt idx="6137" formatCode="0.0">
                  <c:v>193.92853237460497</c:v>
                </c:pt>
                <c:pt idx="6138" formatCode="0.0">
                  <c:v>189.68644849911007</c:v>
                </c:pt>
                <c:pt idx="6139" formatCode="0.0">
                  <c:v>194.1716888042466</c:v>
                </c:pt>
                <c:pt idx="6140" formatCode="0.0">
                  <c:v>189.76029780527767</c:v>
                </c:pt>
                <c:pt idx="6141" formatCode="0.0">
                  <c:v>186.26529707231597</c:v>
                </c:pt>
                <c:pt idx="6142" formatCode="0.0">
                  <c:v>186.08032656876847</c:v>
                </c:pt>
                <c:pt idx="6143" formatCode="0.0">
                  <c:v>185.89535606522099</c:v>
                </c:pt>
                <c:pt idx="6144" formatCode="0.0">
                  <c:v>189.86185908590036</c:v>
                </c:pt>
                <c:pt idx="6145" formatCode="0.0">
                  <c:v>194.58921539841626</c:v>
                </c:pt>
                <c:pt idx="6146" formatCode="0.0">
                  <c:v>192.15979468574244</c:v>
                </c:pt>
                <c:pt idx="6147" formatCode="0.0">
                  <c:v>186.43874261359034</c:v>
                </c:pt>
                <c:pt idx="6148" formatCode="0.0">
                  <c:v>186.24729649017823</c:v>
                </c:pt>
                <c:pt idx="6149" formatCode="0.0">
                  <c:v>186.24729649017823</c:v>
                </c:pt>
                <c:pt idx="6150" formatCode="0.0">
                  <c:v>186.05916790786492</c:v>
                </c:pt>
                <c:pt idx="6151" formatCode="0.0">
                  <c:v>189.12665786612865</c:v>
                </c:pt>
                <c:pt idx="6152" formatCode="0.0">
                  <c:v>188.91323274475684</c:v>
                </c:pt>
                <c:pt idx="6153" formatCode="0.0">
                  <c:v>188.72183129314107</c:v>
                </c:pt>
                <c:pt idx="6154" formatCode="0.0">
                  <c:v>189.23306570082156</c:v>
                </c:pt>
                <c:pt idx="6155" formatCode="0.0">
                  <c:v>189.83953137063611</c:v>
                </c:pt>
                <c:pt idx="6156" formatCode="0.0">
                  <c:v>189.83953137063611</c:v>
                </c:pt>
                <c:pt idx="6157" formatCode="0.0">
                  <c:v>189.64542142035944</c:v>
                </c:pt>
                <c:pt idx="6158" formatCode="0.0">
                  <c:v>182.98743035287652</c:v>
                </c:pt>
                <c:pt idx="6159" formatCode="0.0">
                  <c:v>181.15255574684934</c:v>
                </c:pt>
                <c:pt idx="6160" formatCode="0.0">
                  <c:v>183.48273395588902</c:v>
                </c:pt>
                <c:pt idx="6161" formatCode="0.0">
                  <c:v>183.94924119358308</c:v>
                </c:pt>
                <c:pt idx="6162" formatCode="0.0">
                  <c:v>184.53524516287706</c:v>
                </c:pt>
                <c:pt idx="6163" formatCode="0.0">
                  <c:v>184.34713584059074</c:v>
                </c:pt>
                <c:pt idx="6164" formatCode="0.0">
                  <c:v>184.15902651830442</c:v>
                </c:pt>
                <c:pt idx="6165" formatCode="0.0">
                  <c:v>188.00107785175658</c:v>
                </c:pt>
                <c:pt idx="6166" formatCode="0.0">
                  <c:v>186.25366951259227</c:v>
                </c:pt>
                <c:pt idx="6167" formatCode="0.0">
                  <c:v>187.25534095905886</c:v>
                </c:pt>
                <c:pt idx="6168" formatCode="0.0">
                  <c:v>194.36396963759302</c:v>
                </c:pt>
                <c:pt idx="6169" formatCode="0.0">
                  <c:v>194.91806939959523</c:v>
                </c:pt>
                <c:pt idx="6170" formatCode="0.0">
                  <c:v>194.7219747623723</c:v>
                </c:pt>
                <c:pt idx="6171" formatCode="0.0">
                  <c:v>194.52588012514937</c:v>
                </c:pt>
                <c:pt idx="6172" formatCode="0.0">
                  <c:v>194.32978548792639</c:v>
                </c:pt>
                <c:pt idx="6173" formatCode="0.0">
                  <c:v>194.42498993777318</c:v>
                </c:pt>
                <c:pt idx="6174" formatCode="0.0">
                  <c:v>194.91445139760927</c:v>
                </c:pt>
                <c:pt idx="6175" formatCode="0.0">
                  <c:v>194.13175903104857</c:v>
                </c:pt>
                <c:pt idx="6176" formatCode="0.0">
                  <c:v>197.86122534569813</c:v>
                </c:pt>
                <c:pt idx="6177" formatCode="0.0">
                  <c:v>197.66136552211663</c:v>
                </c:pt>
                <c:pt idx="6178" formatCode="0.0">
                  <c:v>197.46150569853506</c:v>
                </c:pt>
                <c:pt idx="6179" formatCode="0.0">
                  <c:v>198.17701096201512</c:v>
                </c:pt>
                <c:pt idx="6180" formatCode="0.0">
                  <c:v>197.21660214683141</c:v>
                </c:pt>
                <c:pt idx="6181" formatCode="0.0">
                  <c:v>204.03650571554601</c:v>
                </c:pt>
                <c:pt idx="6182" formatCode="0.0">
                  <c:v>211.56435345191301</c:v>
                </c:pt>
                <c:pt idx="6183" formatCode="0.0">
                  <c:v>209.11900352068835</c:v>
                </c:pt>
                <c:pt idx="6184" formatCode="0.0">
                  <c:v>209.11900352068835</c:v>
                </c:pt>
                <c:pt idx="6185" formatCode="0.0">
                  <c:v>208.91092491022002</c:v>
                </c:pt>
                <c:pt idx="6186" formatCode="0.0">
                  <c:v>214.54122733732865</c:v>
                </c:pt>
                <c:pt idx="6187" formatCode="0.0">
                  <c:v>222.80726176695808</c:v>
                </c:pt>
                <c:pt idx="6188" formatCode="0.0">
                  <c:v>223.45549824103145</c:v>
                </c:pt>
                <c:pt idx="6189" formatCode="0.0">
                  <c:v>217.62739586873889</c:v>
                </c:pt>
                <c:pt idx="6190" formatCode="0.0">
                  <c:v>226.49090918105875</c:v>
                </c:pt>
                <c:pt idx="6191" formatCode="0.0">
                  <c:v>226.26599268733375</c:v>
                </c:pt>
                <c:pt idx="6192" formatCode="0.0">
                  <c:v>226.04107619360875</c:v>
                </c:pt>
                <c:pt idx="6193" formatCode="0.0">
                  <c:v>236.31384916261996</c:v>
                </c:pt>
                <c:pt idx="6194" formatCode="0.0">
                  <c:v>226.50315768547944</c:v>
                </c:pt>
                <c:pt idx="6195" formatCode="0.0">
                  <c:v>229.81737550797479</c:v>
                </c:pt>
                <c:pt idx="6196" formatCode="0.0">
                  <c:v>231.4929927421868</c:v>
                </c:pt>
                <c:pt idx="6197" formatCode="0.0">
                  <c:v>232.55805796276172</c:v>
                </c:pt>
                <c:pt idx="6198" formatCode="0.0">
                  <c:v>232.55805796276172</c:v>
                </c:pt>
                <c:pt idx="6199" formatCode="0.0">
                  <c:v>232.32893672338957</c:v>
                </c:pt>
                <c:pt idx="6200" formatCode="0.0">
                  <c:v>244.34716999678236</c:v>
                </c:pt>
                <c:pt idx="6201" formatCode="0.0">
                  <c:v>244.1071433071981</c:v>
                </c:pt>
                <c:pt idx="6202" formatCode="0.0">
                  <c:v>244.1071433071981</c:v>
                </c:pt>
                <c:pt idx="6203" formatCode="0.0">
                  <c:v>250.94759924511291</c:v>
                </c:pt>
                <c:pt idx="6204" formatCode="0.0">
                  <c:v>259.73707192189806</c:v>
                </c:pt>
                <c:pt idx="6205" formatCode="0.0">
                  <c:v>259.48440940057327</c:v>
                </c:pt>
                <c:pt idx="6206" formatCode="0.0">
                  <c:v>259.23174687924842</c:v>
                </c:pt>
                <c:pt idx="6207" formatCode="0.0">
                  <c:v>263.44060306924689</c:v>
                </c:pt>
                <c:pt idx="6208" formatCode="0.0">
                  <c:v>263.18433789116398</c:v>
                </c:pt>
                <c:pt idx="6209" formatCode="0.0">
                  <c:v>262.92807271308106</c:v>
                </c:pt>
                <c:pt idx="6210" formatCode="0.0">
                  <c:v>253.3823101255185</c:v>
                </c:pt>
                <c:pt idx="6211" formatCode="0.0">
                  <c:v>248.04335161044813</c:v>
                </c:pt>
                <c:pt idx="6212" formatCode="0.0">
                  <c:v>247.80088499108305</c:v>
                </c:pt>
                <c:pt idx="6213" formatCode="0.0">
                  <c:v>247.55841837171801</c:v>
                </c:pt>
                <c:pt idx="6214" formatCode="0.0">
                  <c:v>231.26500015843186</c:v>
                </c:pt>
                <c:pt idx="6215" formatCode="0.0">
                  <c:v>230.18209099423032</c:v>
                </c:pt>
                <c:pt idx="6216" formatCode="0.0">
                  <c:v>223.49753324953554</c:v>
                </c:pt>
                <c:pt idx="6217" formatCode="0.0">
                  <c:v>224.96502531633018</c:v>
                </c:pt>
                <c:pt idx="6218" formatCode="0.0">
                  <c:v>222.91175692096115</c:v>
                </c:pt>
                <c:pt idx="6219" formatCode="0.0">
                  <c:v>222.69596625598442</c:v>
                </c:pt>
                <c:pt idx="6220" formatCode="0.0">
                  <c:v>222.48017559100768</c:v>
                </c:pt>
                <c:pt idx="6221" formatCode="0.0">
                  <c:v>214.53712223465095</c:v>
                </c:pt>
                <c:pt idx="6222" formatCode="0.0">
                  <c:v>215.63116330457089</c:v>
                </c:pt>
                <c:pt idx="6223" formatCode="0.0">
                  <c:v>218.71746309512</c:v>
                </c:pt>
                <c:pt idx="6224" formatCode="0.0">
                  <c:v>213.14281108592192</c:v>
                </c:pt>
                <c:pt idx="6225" formatCode="0.0">
                  <c:v>209.66834692805784</c:v>
                </c:pt>
                <c:pt idx="6226" formatCode="0.0">
                  <c:v>209.26668342819568</c:v>
                </c:pt>
                <c:pt idx="6227" formatCode="0.0">
                  <c:v>209.06585167826452</c:v>
                </c:pt>
                <c:pt idx="6228" formatCode="0.0">
                  <c:v>209.33178943805689</c:v>
                </c:pt>
                <c:pt idx="6229" formatCode="0.0">
                  <c:v>211.35958264994807</c:v>
                </c:pt>
                <c:pt idx="6230" formatCode="0.0">
                  <c:v>218.54193632058184</c:v>
                </c:pt>
                <c:pt idx="6231" formatCode="0.0">
                  <c:v>214.2649066049209</c:v>
                </c:pt>
                <c:pt idx="6232" formatCode="0.0">
                  <c:v>199.66401622744215</c:v>
                </c:pt>
                <c:pt idx="6233" formatCode="0.0">
                  <c:v>199.33344666415164</c:v>
                </c:pt>
                <c:pt idx="6234" formatCode="0.0">
                  <c:v>199.00287710086121</c:v>
                </c:pt>
                <c:pt idx="6235" formatCode="0.0">
                  <c:v>203.63190691192568</c:v>
                </c:pt>
                <c:pt idx="6236" formatCode="0.0">
                  <c:v>196.83686014296703</c:v>
                </c:pt>
                <c:pt idx="6237" formatCode="0.0">
                  <c:v>199.8219754497413</c:v>
                </c:pt>
                <c:pt idx="6238" formatCode="0.0">
                  <c:v>204.35573692481574</c:v>
                </c:pt>
                <c:pt idx="6239" formatCode="0.0">
                  <c:v>199.40765148835962</c:v>
                </c:pt>
                <c:pt idx="6240" formatCode="0.0">
                  <c:v>199.07307489190265</c:v>
                </c:pt>
                <c:pt idx="6241" formatCode="0.0">
                  <c:v>198.73849829544565</c:v>
                </c:pt>
                <c:pt idx="6242" formatCode="0.0">
                  <c:v>199.54720042645718</c:v>
                </c:pt>
                <c:pt idx="6243" formatCode="0.0">
                  <c:v>203.36606844451453</c:v>
                </c:pt>
                <c:pt idx="6244" formatCode="0.0">
                  <c:v>201.73008775845469</c:v>
                </c:pt>
                <c:pt idx="6245" formatCode="0.0">
                  <c:v>199.57395195049682</c:v>
                </c:pt>
                <c:pt idx="6246" formatCode="0.0">
                  <c:v>206.1040615955813</c:v>
                </c:pt>
                <c:pt idx="6247" formatCode="0.0">
                  <c:v>205.74901583917202</c:v>
                </c:pt>
                <c:pt idx="6248" formatCode="0.0">
                  <c:v>205.39397008276276</c:v>
                </c:pt>
                <c:pt idx="6249" formatCode="0.0">
                  <c:v>196.03772873756807</c:v>
                </c:pt>
                <c:pt idx="6250" formatCode="0.0">
                  <c:v>197.05533779425755</c:v>
                </c:pt>
                <c:pt idx="6251" formatCode="0.0">
                  <c:v>199.37532184347776</c:v>
                </c:pt>
                <c:pt idx="6252" formatCode="0.0">
                  <c:v>201.43893872101361</c:v>
                </c:pt>
                <c:pt idx="6253" formatCode="0.0">
                  <c:v>201.10413998717604</c:v>
                </c:pt>
                <c:pt idx="6254" formatCode="0.0">
                  <c:v>200.75039479810448</c:v>
                </c:pt>
                <c:pt idx="6255" formatCode="0.0">
                  <c:v>200.39664960903295</c:v>
                </c:pt>
                <c:pt idx="6256" formatCode="0.0">
                  <c:v>199.28116771168152</c:v>
                </c:pt>
                <c:pt idx="6257" formatCode="0.0">
                  <c:v>196.60011834120644</c:v>
                </c:pt>
                <c:pt idx="6258" formatCode="0.0">
                  <c:v>196.3823300194874</c:v>
                </c:pt>
                <c:pt idx="6259" formatCode="0.0">
                  <c:v>193.20497664316886</c:v>
                </c:pt>
                <c:pt idx="6260" formatCode="0.0">
                  <c:v>191.35556345277436</c:v>
                </c:pt>
                <c:pt idx="6261" formatCode="0.0">
                  <c:v>191.18756032419424</c:v>
                </c:pt>
                <c:pt idx="6262" formatCode="0.0">
                  <c:v>190.85155406703396</c:v>
                </c:pt>
                <c:pt idx="6263" formatCode="0.0">
                  <c:v>189.92187454394897</c:v>
                </c:pt>
                <c:pt idx="6264" formatCode="0.0">
                  <c:v>190.81705427135449</c:v>
                </c:pt>
                <c:pt idx="6265" formatCode="0.0">
                  <c:v>178.63370437144653</c:v>
                </c:pt>
                <c:pt idx="6266" formatCode="0.0">
                  <c:v>187.80022237130802</c:v>
                </c:pt>
                <c:pt idx="6267" formatCode="0.0">
                  <c:v>187.32829481138685</c:v>
                </c:pt>
                <c:pt idx="6268" formatCode="0.0">
                  <c:v>187.16295651058243</c:v>
                </c:pt>
                <c:pt idx="6269" formatCode="0.0">
                  <c:v>186.99761820977801</c:v>
                </c:pt>
                <c:pt idx="6270" formatCode="0.0">
                  <c:v>186.83227990897362</c:v>
                </c:pt>
                <c:pt idx="6271" formatCode="0.0">
                  <c:v>186.5016033073648</c:v>
                </c:pt>
                <c:pt idx="6272" formatCode="0.0">
                  <c:v>182.54960907509084</c:v>
                </c:pt>
                <c:pt idx="6273" formatCode="0.0">
                  <c:v>183.34982072929984</c:v>
                </c:pt>
                <c:pt idx="6274" formatCode="0.0">
                  <c:v>180.84451074901662</c:v>
                </c:pt>
                <c:pt idx="6275" formatCode="0.0">
                  <c:v>180.68333025815292</c:v>
                </c:pt>
                <c:pt idx="6276" formatCode="0.0">
                  <c:v>180.36096927642566</c:v>
                </c:pt>
                <c:pt idx="6277" formatCode="0.0">
                  <c:v>181.53945753624498</c:v>
                </c:pt>
                <c:pt idx="6278" formatCode="0.0">
                  <c:v>181.02887250226038</c:v>
                </c:pt>
                <c:pt idx="6279" formatCode="0.0">
                  <c:v>177.86573246517349</c:v>
                </c:pt>
                <c:pt idx="6280" formatCode="0.0">
                  <c:v>177.45561803964847</c:v>
                </c:pt>
                <c:pt idx="6281" formatCode="0.0">
                  <c:v>182.44202000391473</c:v>
                </c:pt>
                <c:pt idx="6282" formatCode="0.0">
                  <c:v>182.2783948738664</c:v>
                </c:pt>
                <c:pt idx="6283" formatCode="0.0">
                  <c:v>182.11476974381802</c:v>
                </c:pt>
                <c:pt idx="6284" formatCode="0.0">
                  <c:v>184.71916951363551</c:v>
                </c:pt>
                <c:pt idx="6285" formatCode="0.0">
                  <c:v>184.96682196777562</c:v>
                </c:pt>
                <c:pt idx="6286" formatCode="0.0">
                  <c:v>181.89626349654435</c:v>
                </c:pt>
                <c:pt idx="6287" formatCode="0.0">
                  <c:v>182.59133570242764</c:v>
                </c:pt>
                <c:pt idx="6288" formatCode="0.0">
                  <c:v>183.78155800064295</c:v>
                </c:pt>
                <c:pt idx="6289" formatCode="0.0">
                  <c:v>183.61746732385666</c:v>
                </c:pt>
                <c:pt idx="6290" formatCode="0.0">
                  <c:v>183.28928597028406</c:v>
                </c:pt>
                <c:pt idx="6291" formatCode="0.0">
                  <c:v>183.12519529349771</c:v>
                </c:pt>
                <c:pt idx="6292" formatCode="0.0">
                  <c:v>184.97026878956262</c:v>
                </c:pt>
                <c:pt idx="6293" formatCode="0.0">
                  <c:v>189.51780959635491</c:v>
                </c:pt>
                <c:pt idx="6294" formatCode="0.0">
                  <c:v>188.99766378556924</c:v>
                </c:pt>
                <c:pt idx="6295" formatCode="0.0">
                  <c:v>185.97813416495705</c:v>
                </c:pt>
                <c:pt idx="6296" formatCode="0.0">
                  <c:v>185.64867777139645</c:v>
                </c:pt>
                <c:pt idx="6297" formatCode="0.0">
                  <c:v>185.48394957461616</c:v>
                </c:pt>
                <c:pt idx="6298" formatCode="0.0">
                  <c:v>183.53758328367326</c:v>
                </c:pt>
                <c:pt idx="6299" formatCode="0.0">
                  <c:v>179.78962961261161</c:v>
                </c:pt>
                <c:pt idx="6300" formatCode="0.0">
                  <c:v>179.6296744261235</c:v>
                </c:pt>
                <c:pt idx="6301" formatCode="0.0">
                  <c:v>180.71222085408908</c:v>
                </c:pt>
                <c:pt idx="6302" formatCode="0.0">
                  <c:v>183.20514868495653</c:v>
                </c:pt>
                <c:pt idx="6303" formatCode="0.0">
                  <c:v>183.04200963893254</c:v>
                </c:pt>
                <c:pt idx="6304" formatCode="0.0">
                  <c:v>182.8788705929085</c:v>
                </c:pt>
                <c:pt idx="6305" formatCode="0.0">
                  <c:v>179.40044069445517</c:v>
                </c:pt>
                <c:pt idx="6306" formatCode="0.0">
                  <c:v>180.93597017647912</c:v>
                </c:pt>
                <c:pt idx="6307" formatCode="0.0">
                  <c:v>181.03202292946668</c:v>
                </c:pt>
                <c:pt idx="6308" formatCode="0.0">
                  <c:v>182.5829118243033</c:v>
                </c:pt>
                <c:pt idx="6309" formatCode="0.0">
                  <c:v>185.00048596596642</c:v>
                </c:pt>
                <c:pt idx="6310" formatCode="0.0">
                  <c:v>184.83618713295934</c:v>
                </c:pt>
                <c:pt idx="6311" formatCode="0.0">
                  <c:v>184.83618713295934</c:v>
                </c:pt>
                <c:pt idx="6312" formatCode="0.0">
                  <c:v>186.74830115460279</c:v>
                </c:pt>
                <c:pt idx="6313" formatCode="0.0">
                  <c:v>186.86596954992154</c:v>
                </c:pt>
                <c:pt idx="6314" formatCode="0.0">
                  <c:v>193.27120423505033</c:v>
                </c:pt>
                <c:pt idx="6315" formatCode="0.0">
                  <c:v>193.09786683214898</c:v>
                </c:pt>
                <c:pt idx="6316" formatCode="0.0">
                  <c:v>192.92452942924757</c:v>
                </c:pt>
                <c:pt idx="6317" formatCode="0.0">
                  <c:v>192.75119202634622</c:v>
                </c:pt>
                <c:pt idx="6318" formatCode="0.0">
                  <c:v>192.57785462344478</c:v>
                </c:pt>
                <c:pt idx="6319" formatCode="0.0">
                  <c:v>199.97914515569045</c:v>
                </c:pt>
                <c:pt idx="6320" formatCode="0.0">
                  <c:v>202.03872371448534</c:v>
                </c:pt>
                <c:pt idx="6321" formatCode="0.0">
                  <c:v>200.57043095076989</c:v>
                </c:pt>
                <c:pt idx="6322" formatCode="0.0">
                  <c:v>199.82360179335669</c:v>
                </c:pt>
                <c:pt idx="6323" formatCode="0.0">
                  <c:v>199.48507986570402</c:v>
                </c:pt>
                <c:pt idx="6324" formatCode="0.0">
                  <c:v>199.30455038166266</c:v>
                </c:pt>
                <c:pt idx="6325" formatCode="0.0">
                  <c:v>199.12402089762128</c:v>
                </c:pt>
                <c:pt idx="6326" formatCode="0.0">
                  <c:v>206.31929093517718</c:v>
                </c:pt>
                <c:pt idx="6327" formatCode="0.0">
                  <c:v>208.34707164897881</c:v>
                </c:pt>
                <c:pt idx="6328" formatCode="0.0">
                  <c:v>204.07577775743613</c:v>
                </c:pt>
                <c:pt idx="6329" formatCode="0.0">
                  <c:v>204.07577775743613</c:v>
                </c:pt>
                <c:pt idx="6330" formatCode="0.0">
                  <c:v>203.89059102625876</c:v>
                </c:pt>
                <c:pt idx="6331" formatCode="0.0">
                  <c:v>203.70540429508145</c:v>
                </c:pt>
                <c:pt idx="6332" formatCode="0.0">
                  <c:v>203.52021756390414</c:v>
                </c:pt>
                <c:pt idx="6333" formatCode="0.0">
                  <c:v>197.28642045059075</c:v>
                </c:pt>
                <c:pt idx="6334" formatCode="0.0">
                  <c:v>196.54880123915711</c:v>
                </c:pt>
                <c:pt idx="6335" formatCode="0.0">
                  <c:v>198.02245673110957</c:v>
                </c:pt>
                <c:pt idx="6336" formatCode="0.0">
                  <c:v>196.70707770204768</c:v>
                </c:pt>
                <c:pt idx="6337" formatCode="0.0">
                  <c:v>193.36149298348292</c:v>
                </c:pt>
                <c:pt idx="6338" formatCode="0.0">
                  <c:v>193.18570980804344</c:v>
                </c:pt>
                <c:pt idx="6339" formatCode="0.0">
                  <c:v>193.00992663260388</c:v>
                </c:pt>
                <c:pt idx="6340" formatCode="0.0">
                  <c:v>193.48529278261145</c:v>
                </c:pt>
                <c:pt idx="6341" formatCode="0.0">
                  <c:v>196.82297846035092</c:v>
                </c:pt>
                <c:pt idx="6342" formatCode="0.0">
                  <c:v>193.28860437903859</c:v>
                </c:pt>
                <c:pt idx="6343" formatCode="0.0">
                  <c:v>195.44379016537144</c:v>
                </c:pt>
                <c:pt idx="6344" formatCode="0.0">
                  <c:v>196.54379003595304</c:v>
                </c:pt>
                <c:pt idx="6345" formatCode="0.0">
                  <c:v>196.36559983646441</c:v>
                </c:pt>
                <c:pt idx="6346" formatCode="0.0">
                  <c:v>196.18740963697576</c:v>
                </c:pt>
                <c:pt idx="6347" formatCode="0.0">
                  <c:v>194.47210059624149</c:v>
                </c:pt>
                <c:pt idx="6348" formatCode="0.0">
                  <c:v>188.1798363416801</c:v>
                </c:pt>
                <c:pt idx="6349" formatCode="0.0">
                  <c:v>193.25911615690538</c:v>
                </c:pt>
                <c:pt idx="6350" formatCode="0.0">
                  <c:v>194.13043495821125</c:v>
                </c:pt>
                <c:pt idx="6351" formatCode="0.0">
                  <c:v>185.73016250790531</c:v>
                </c:pt>
                <c:pt idx="6352" formatCode="0.0">
                  <c:v>185.56070068079956</c:v>
                </c:pt>
                <c:pt idx="6353" formatCode="0.0">
                  <c:v>185.39123885369384</c:v>
                </c:pt>
                <c:pt idx="6354" formatCode="0.0">
                  <c:v>164.81329436802278</c:v>
                </c:pt>
                <c:pt idx="6355" formatCode="0.0">
                  <c:v>179.97609004431712</c:v>
                </c:pt>
                <c:pt idx="6356" formatCode="0.0">
                  <c:v>186.49804973862143</c:v>
                </c:pt>
                <c:pt idx="6357" formatCode="0.0">
                  <c:v>181.7375462850641</c:v>
                </c:pt>
                <c:pt idx="6358" formatCode="0.0">
                  <c:v>182.09710809974803</c:v>
                </c:pt>
                <c:pt idx="6359" formatCode="0.0">
                  <c:v>181.92989312444982</c:v>
                </c:pt>
                <c:pt idx="6360" formatCode="0.0">
                  <c:v>181.76267814915164</c:v>
                </c:pt>
                <c:pt idx="6361" formatCode="0.0">
                  <c:v>184.22070383452601</c:v>
                </c:pt>
                <c:pt idx="6362" formatCode="0.0">
                  <c:v>179.96404144009219</c:v>
                </c:pt>
                <c:pt idx="6363" formatCode="0.0">
                  <c:v>181.09331563654794</c:v>
                </c:pt>
                <c:pt idx="6364" formatCode="0.0">
                  <c:v>178.59845319199209</c:v>
                </c:pt>
                <c:pt idx="6365" formatCode="0.0">
                  <c:v>175.31014401450395</c:v>
                </c:pt>
                <c:pt idx="6366" formatCode="0.0">
                  <c:v>175.14916132945851</c:v>
                </c:pt>
                <c:pt idx="6367" formatCode="0.0">
                  <c:v>175.14916132945851</c:v>
                </c:pt>
                <c:pt idx="6368" formatCode="0.0">
                  <c:v>179.10191219852416</c:v>
                </c:pt>
                <c:pt idx="6369" formatCode="0.0">
                  <c:v>179.99495810415033</c:v>
                </c:pt>
                <c:pt idx="6370" formatCode="0.0">
                  <c:v>170.53835276870669</c:v>
                </c:pt>
                <c:pt idx="6371" formatCode="0.0">
                  <c:v>175.70084379550261</c:v>
                </c:pt>
                <c:pt idx="6372" formatCode="0.0">
                  <c:v>177.49913281429841</c:v>
                </c:pt>
                <c:pt idx="6373" formatCode="0.0">
                  <c:v>177.33584014381609</c:v>
                </c:pt>
                <c:pt idx="6374" formatCode="0.0">
                  <c:v>177.33584014381609</c:v>
                </c:pt>
                <c:pt idx="6375" formatCode="0.0">
                  <c:v>176.75058248212349</c:v>
                </c:pt>
                <c:pt idx="6376" formatCode="0.0">
                  <c:v>177.30921674830719</c:v>
                </c:pt>
                <c:pt idx="6377" formatCode="0.0">
                  <c:v>176.93582281120757</c:v>
                </c:pt>
                <c:pt idx="6378" formatCode="0.0">
                  <c:v>176.49184527279428</c:v>
                </c:pt>
                <c:pt idx="6379" formatCode="0.0">
                  <c:v>176.32902991737657</c:v>
                </c:pt>
                <c:pt idx="6380" formatCode="0.0">
                  <c:v>176.1662145619589</c:v>
                </c:pt>
                <c:pt idx="6381" formatCode="0.0">
                  <c:v>176.1662145619589</c:v>
                </c:pt>
                <c:pt idx="6382" formatCode="0.0">
                  <c:v>175.24743844354111</c:v>
                </c:pt>
                <c:pt idx="6383" formatCode="0.0">
                  <c:v>177.96993550334599</c:v>
                </c:pt>
                <c:pt idx="6384" formatCode="0.0">
                  <c:v>175.62638961184444</c:v>
                </c:pt>
                <c:pt idx="6385" formatCode="0.0">
                  <c:v>173.81558889885878</c:v>
                </c:pt>
                <c:pt idx="6386" formatCode="0.0">
                  <c:v>174.68538645803747</c:v>
                </c:pt>
                <c:pt idx="6387" formatCode="0.0">
                  <c:v>174.68538645803747</c:v>
                </c:pt>
                <c:pt idx="6388" formatCode="0.0">
                  <c:v>174.52438610185493</c:v>
                </c:pt>
                <c:pt idx="6389" formatCode="0.0">
                  <c:v>175.23881904587773</c:v>
                </c:pt>
                <c:pt idx="6390" formatCode="0.0">
                  <c:v>178.92607967406579</c:v>
                </c:pt>
                <c:pt idx="6391" formatCode="0.0">
                  <c:v>182.44866907237059</c:v>
                </c:pt>
                <c:pt idx="6392" formatCode="0.0">
                  <c:v>179.93521592666826</c:v>
                </c:pt>
                <c:pt idx="6393" formatCode="0.0">
                  <c:v>174.17856606826518</c:v>
                </c:pt>
                <c:pt idx="6394" formatCode="0.0">
                  <c:v>174.17856606826518</c:v>
                </c:pt>
                <c:pt idx="6395" formatCode="0.0">
                  <c:v>174.01714014975892</c:v>
                </c:pt>
                <c:pt idx="6396" formatCode="0.0">
                  <c:v>178.86685529469918</c:v>
                </c:pt>
                <c:pt idx="6397" formatCode="0.0">
                  <c:v>180.44172080203339</c:v>
                </c:pt>
                <c:pt idx="6398" formatCode="0.0">
                  <c:v>180.44172080203339</c:v>
                </c:pt>
                <c:pt idx="6399" formatCode="0.0">
                  <c:v>183.35414834808998</c:v>
                </c:pt>
                <c:pt idx="6400" formatCode="0.0">
                  <c:v>182.56690908979593</c:v>
                </c:pt>
                <c:pt idx="6401" formatCode="0.0">
                  <c:v>182.39707940692173</c:v>
                </c:pt>
                <c:pt idx="6402" formatCode="0.0">
                  <c:v>182.22724972404748</c:v>
                </c:pt>
                <c:pt idx="6403" formatCode="0.0">
                  <c:v>183.02115393978335</c:v>
                </c:pt>
                <c:pt idx="6404" formatCode="0.0">
                  <c:v>183.58188885042495</c:v>
                </c:pt>
                <c:pt idx="6405" formatCode="0.0">
                  <c:v>187.45875911745307</c:v>
                </c:pt>
                <c:pt idx="6406" formatCode="0.0">
                  <c:v>195.60421732118627</c:v>
                </c:pt>
                <c:pt idx="6407" formatCode="0.0">
                  <c:v>200.82069026919888</c:v>
                </c:pt>
                <c:pt idx="6408" formatCode="0.0">
                  <c:v>200.63265591501425</c:v>
                </c:pt>
                <c:pt idx="6409" formatCode="0.0">
                  <c:v>200.63265591501425</c:v>
                </c:pt>
                <c:pt idx="6410" formatCode="0.0">
                  <c:v>199.9828729073736</c:v>
                </c:pt>
                <c:pt idx="6411" formatCode="0.0">
                  <c:v>204.70607690273818</c:v>
                </c:pt>
                <c:pt idx="6412" formatCode="0.0">
                  <c:v>201.76489477833763</c:v>
                </c:pt>
                <c:pt idx="6413" formatCode="0.0">
                  <c:v>203.0505406626441</c:v>
                </c:pt>
                <c:pt idx="6414" formatCode="0.0">
                  <c:v>210.23984010441674</c:v>
                </c:pt>
                <c:pt idx="6415" formatCode="0.0">
                  <c:v>210.04243180384924</c:v>
                </c:pt>
                <c:pt idx="6416" formatCode="0.0">
                  <c:v>210.04243180384924</c:v>
                </c:pt>
                <c:pt idx="6417" formatCode="0.0">
                  <c:v>211.63408309797973</c:v>
                </c:pt>
                <c:pt idx="6418" formatCode="0.0">
                  <c:v>213.54339603814341</c:v>
                </c:pt>
                <c:pt idx="6419" formatCode="0.0">
                  <c:v>214.35857660119666</c:v>
                </c:pt>
                <c:pt idx="6420" formatCode="0.0">
                  <c:v>216.24815213696462</c:v>
                </c:pt>
                <c:pt idx="6421" formatCode="0.0">
                  <c:v>222.35051861145652</c:v>
                </c:pt>
                <c:pt idx="6422" formatCode="0.0">
                  <c:v>222.14075397125706</c:v>
                </c:pt>
                <c:pt idx="6423" formatCode="0.0">
                  <c:v>221.9309893310575</c:v>
                </c:pt>
                <c:pt idx="6424" formatCode="0.0">
                  <c:v>222.958465675572</c:v>
                </c:pt>
                <c:pt idx="6425" formatCode="0.0">
                  <c:v>219.01925418737315</c:v>
                </c:pt>
                <c:pt idx="6426" formatCode="0.0">
                  <c:v>222.53366499021035</c:v>
                </c:pt>
                <c:pt idx="6427" formatCode="0.0">
                  <c:v>220.68914673697205</c:v>
                </c:pt>
                <c:pt idx="6428" formatCode="0.0">
                  <c:v>215.60919376163571</c:v>
                </c:pt>
                <c:pt idx="6429" formatCode="0.0">
                  <c:v>215.60919376163571</c:v>
                </c:pt>
                <c:pt idx="6430" formatCode="0.0">
                  <c:v>215.40482485759625</c:v>
                </c:pt>
                <c:pt idx="6431" formatCode="0.0">
                  <c:v>219.63665404540626</c:v>
                </c:pt>
                <c:pt idx="6432" formatCode="0.0">
                  <c:v>227.32014802473077</c:v>
                </c:pt>
                <c:pt idx="6433" formatCode="0.0">
                  <c:v>224.38528742756321</c:v>
                </c:pt>
                <c:pt idx="6434" formatCode="0.0">
                  <c:v>224.64457970941251</c:v>
                </c:pt>
                <c:pt idx="6435" formatCode="0.0">
                  <c:v>224.74637642994702</c:v>
                </c:pt>
                <c:pt idx="6436" formatCode="0.0">
                  <c:v>224.53334668925513</c:v>
                </c:pt>
                <c:pt idx="6437" formatCode="0.0">
                  <c:v>224.53334668925513</c:v>
                </c:pt>
                <c:pt idx="6438" formatCode="0.0">
                  <c:v>224.32031694856323</c:v>
                </c:pt>
                <c:pt idx="6439" formatCode="0.0">
                  <c:v>227.48210108020447</c:v>
                </c:pt>
                <c:pt idx="6440" formatCode="0.0">
                  <c:v>227.10902942968761</c:v>
                </c:pt>
                <c:pt idx="6441" formatCode="0.0">
                  <c:v>225.20193443649117</c:v>
                </c:pt>
                <c:pt idx="6442" formatCode="0.0">
                  <c:v>228.50884521047652</c:v>
                </c:pt>
                <c:pt idx="6443" formatCode="0.0">
                  <c:v>228.29327082820248</c:v>
                </c:pt>
                <c:pt idx="6444" formatCode="0.0">
                  <c:v>228.29327082820248</c:v>
                </c:pt>
                <c:pt idx="6445" formatCode="0.0">
                  <c:v>230.48936593785342</c:v>
                </c:pt>
                <c:pt idx="6446" formatCode="0.0">
                  <c:v>231.47174389796416</c:v>
                </c:pt>
                <c:pt idx="6447" formatCode="0.0">
                  <c:v>242.22510573777214</c:v>
                </c:pt>
                <c:pt idx="6448" formatCode="0.0">
                  <c:v>243.43000467615533</c:v>
                </c:pt>
                <c:pt idx="6449" formatCode="0.0">
                  <c:v>242.729259206682</c:v>
                </c:pt>
                <c:pt idx="6450" formatCode="0.0">
                  <c:v>242.50026933950588</c:v>
                </c:pt>
                <c:pt idx="6451" formatCode="0.0">
                  <c:v>242.50026933950588</c:v>
                </c:pt>
                <c:pt idx="6452" formatCode="0.0">
                  <c:v>245.33293155674912</c:v>
                </c:pt>
                <c:pt idx="6453" formatCode="0.0">
                  <c:v>245.32632974010676</c:v>
                </c:pt>
                <c:pt idx="6454" formatCode="0.0">
                  <c:v>254.53788787777012</c:v>
                </c:pt>
                <c:pt idx="6455" formatCode="0.0">
                  <c:v>247.25570778859131</c:v>
                </c:pt>
                <c:pt idx="6456" formatCode="0.0">
                  <c:v>244.01317885349209</c:v>
                </c:pt>
                <c:pt idx="6457" formatCode="0.0">
                  <c:v>243.78122716256667</c:v>
                </c:pt>
                <c:pt idx="6458" formatCode="0.0">
                  <c:v>243.54927547164135</c:v>
                </c:pt>
                <c:pt idx="6459" formatCode="0.0">
                  <c:v>233.0235408903624</c:v>
                </c:pt>
                <c:pt idx="6460" formatCode="0.0">
                  <c:v>247.86742970223182</c:v>
                </c:pt>
                <c:pt idx="6461" formatCode="0.0">
                  <c:v>233.36720969591278</c:v>
                </c:pt>
                <c:pt idx="6462" formatCode="0.0">
                  <c:v>235.30278084315876</c:v>
                </c:pt>
                <c:pt idx="6463" formatCode="0.0">
                  <c:v>225.08828069275833</c:v>
                </c:pt>
                <c:pt idx="6464" formatCode="0.0">
                  <c:v>224.86911002022401</c:v>
                </c:pt>
                <c:pt idx="6465" formatCode="0.0">
                  <c:v>224.64993934768967</c:v>
                </c:pt>
                <c:pt idx="6466" formatCode="0.0">
                  <c:v>218.91588007544684</c:v>
                </c:pt>
                <c:pt idx="6467" formatCode="0.0">
                  <c:v>217.0047082494051</c:v>
                </c:pt>
                <c:pt idx="6468" formatCode="0.0">
                  <c:v>215.00680656093505</c:v>
                </c:pt>
                <c:pt idx="6469" formatCode="0.0">
                  <c:v>214.14220965525323</c:v>
                </c:pt>
                <c:pt idx="6470" formatCode="0.0">
                  <c:v>222.21800443302294</c:v>
                </c:pt>
                <c:pt idx="6471" formatCode="0.0">
                  <c:v>221.99907043850769</c:v>
                </c:pt>
                <c:pt idx="6472" formatCode="0.0">
                  <c:v>221.78013644399238</c:v>
                </c:pt>
                <c:pt idx="6473" formatCode="0.0">
                  <c:v>219.32467750121216</c:v>
                </c:pt>
                <c:pt idx="6474" formatCode="0.0">
                  <c:v>224.71625322686225</c:v>
                </c:pt>
                <c:pt idx="6475" formatCode="0.0">
                  <c:v>220.41051979853759</c:v>
                </c:pt>
                <c:pt idx="6476" formatCode="0.0">
                  <c:v>214.01662215275127</c:v>
                </c:pt>
                <c:pt idx="6477" formatCode="0.0">
                  <c:v>207.50668205121977</c:v>
                </c:pt>
                <c:pt idx="6478" formatCode="0.0">
                  <c:v>207.29958955416265</c:v>
                </c:pt>
                <c:pt idx="6479" formatCode="0.0">
                  <c:v>207.09249705710559</c:v>
                </c:pt>
                <c:pt idx="6480" formatCode="0.0">
                  <c:v>207.87923302193005</c:v>
                </c:pt>
                <c:pt idx="6481" formatCode="0.0">
                  <c:v>205.79391721671624</c:v>
                </c:pt>
                <c:pt idx="6482" formatCode="0.0">
                  <c:v>202.24080441204927</c:v>
                </c:pt>
                <c:pt idx="6483" formatCode="0.0">
                  <c:v>203.95409404751413</c:v>
                </c:pt>
                <c:pt idx="6484" formatCode="0.0">
                  <c:v>203.42761931799851</c:v>
                </c:pt>
                <c:pt idx="6485" formatCode="0.0">
                  <c:v>203.42761931799851</c:v>
                </c:pt>
                <c:pt idx="6486" formatCode="0.0">
                  <c:v>203.22130327406549</c:v>
                </c:pt>
                <c:pt idx="6487" formatCode="0.0">
                  <c:v>204.94489351243286</c:v>
                </c:pt>
                <c:pt idx="6488" formatCode="0.0">
                  <c:v>210.91069846995811</c:v>
                </c:pt>
                <c:pt idx="6489" formatCode="0.0">
                  <c:v>207.98202586479439</c:v>
                </c:pt>
                <c:pt idx="6490" formatCode="0.0">
                  <c:v>205.05096867614199</c:v>
                </c:pt>
                <c:pt idx="6491" formatCode="0.0">
                  <c:v>202.55775688282216</c:v>
                </c:pt>
                <c:pt idx="6492" formatCode="0.0">
                  <c:v>202.35458962416337</c:v>
                </c:pt>
                <c:pt idx="6493" formatCode="0.0">
                  <c:v>202.35458962416337</c:v>
                </c:pt>
                <c:pt idx="6494" formatCode="0.0">
                  <c:v>202.15142236550454</c:v>
                </c:pt>
                <c:pt idx="6495" formatCode="0.0">
                  <c:v>200.31303540351587</c:v>
                </c:pt>
                <c:pt idx="6496" formatCode="0.0">
                  <c:v>199.31130926505293</c:v>
                </c:pt>
                <c:pt idx="6497" formatCode="0.0">
                  <c:v>198.74133834666196</c:v>
                </c:pt>
                <c:pt idx="6498" formatCode="0.0">
                  <c:v>199.23472029574833</c:v>
                </c:pt>
                <c:pt idx="6499" formatCode="0.0">
                  <c:v>199.23472029574833</c:v>
                </c:pt>
                <c:pt idx="6500" formatCode="0.0">
                  <c:v>199.03387884383724</c:v>
                </c:pt>
                <c:pt idx="6501" formatCode="0.0">
                  <c:v>195.85521178152928</c:v>
                </c:pt>
                <c:pt idx="6502" formatCode="0.0">
                  <c:v>193.44134317921848</c:v>
                </c:pt>
                <c:pt idx="6503" formatCode="0.0">
                  <c:v>187.7895493529324</c:v>
                </c:pt>
                <c:pt idx="6504" formatCode="0.0">
                  <c:v>186.91524053586753</c:v>
                </c:pt>
                <c:pt idx="6505" formatCode="0.0">
                  <c:v>187.58180972726507</c:v>
                </c:pt>
                <c:pt idx="6506" formatCode="0.0">
                  <c:v>187.58180972726507</c:v>
                </c:pt>
                <c:pt idx="6507" formatCode="0.0">
                  <c:v>187.39156448413399</c:v>
                </c:pt>
                <c:pt idx="6508" formatCode="0.0">
                  <c:v>183.50255749680773</c:v>
                </c:pt>
                <c:pt idx="6509" formatCode="0.0">
                  <c:v>182.07302004717957</c:v>
                </c:pt>
                <c:pt idx="6510" formatCode="0.0">
                  <c:v>182.8719525484882</c:v>
                </c:pt>
                <c:pt idx="6511" formatCode="0.0">
                  <c:v>186.91887092462125</c:v>
                </c:pt>
                <c:pt idx="6512" formatCode="0.0">
                  <c:v>184.51229736471615</c:v>
                </c:pt>
                <c:pt idx="6513" formatCode="0.0">
                  <c:v>184.51229736471615</c:v>
                </c:pt>
                <c:pt idx="6514" formatCode="0.0">
                  <c:v>184.32401951026236</c:v>
                </c:pt>
                <c:pt idx="6515" formatCode="0.0">
                  <c:v>185.42495496556396</c:v>
                </c:pt>
                <c:pt idx="6516" formatCode="0.0">
                  <c:v>187.69297221442559</c:v>
                </c:pt>
                <c:pt idx="6517" formatCode="0.0">
                  <c:v>181.42494457995505</c:v>
                </c:pt>
                <c:pt idx="6518" formatCode="0.0">
                  <c:v>181.42494457995505</c:v>
                </c:pt>
                <c:pt idx="6519" formatCode="0.0">
                  <c:v>179.88632129302485</c:v>
                </c:pt>
                <c:pt idx="6520" formatCode="0.0">
                  <c:v>179.88632129302485</c:v>
                </c:pt>
                <c:pt idx="6521" formatCode="0.0">
                  <c:v>179.69913469438487</c:v>
                </c:pt>
                <c:pt idx="6522" formatCode="0.0">
                  <c:v>181.20427593076653</c:v>
                </c:pt>
                <c:pt idx="6523" formatCode="0.0">
                  <c:v>181.13982186347596</c:v>
                </c:pt>
                <c:pt idx="6524" formatCode="0.0">
                  <c:v>179.19384371133091</c:v>
                </c:pt>
                <c:pt idx="6525" formatCode="0.0">
                  <c:v>174.9861477136802</c:v>
                </c:pt>
                <c:pt idx="6526" formatCode="0.0">
                  <c:v>169.55758666621318</c:v>
                </c:pt>
                <c:pt idx="6527" formatCode="0.0">
                  <c:v>169.38003945504437</c:v>
                </c:pt>
                <c:pt idx="6528" formatCode="0.0">
                  <c:v>169.38003945504437</c:v>
                </c:pt>
                <c:pt idx="6529" formatCode="0.0">
                  <c:v>172.28411476834793</c:v>
                </c:pt>
                <c:pt idx="6530" formatCode="0.0">
                  <c:v>174.59555451185801</c:v>
                </c:pt>
                <c:pt idx="6531" formatCode="0.0">
                  <c:v>170.86388147930336</c:v>
                </c:pt>
                <c:pt idx="6532" formatCode="0.0">
                  <c:v>174.74367335465303</c:v>
                </c:pt>
                <c:pt idx="6533" formatCode="0.0">
                  <c:v>175.63587158927487</c:v>
                </c:pt>
                <c:pt idx="6534" formatCode="0.0">
                  <c:v>175.45291755636941</c:v>
                </c:pt>
                <c:pt idx="6535" formatCode="0.0">
                  <c:v>175.45291755636941</c:v>
                </c:pt>
                <c:pt idx="6536" formatCode="0.0">
                  <c:v>175.2699635234639</c:v>
                </c:pt>
                <c:pt idx="6537" formatCode="0.0">
                  <c:v>170.02195855425364</c:v>
                </c:pt>
                <c:pt idx="6538" formatCode="0.0">
                  <c:v>169.66029539671388</c:v>
                </c:pt>
                <c:pt idx="6539" formatCode="0.0">
                  <c:v>169.82778127430998</c:v>
                </c:pt>
                <c:pt idx="6540" formatCode="0.0">
                  <c:v>167.59224152641744</c:v>
                </c:pt>
                <c:pt idx="6541" formatCode="0.0">
                  <c:v>167.59224152641744</c:v>
                </c:pt>
                <c:pt idx="6542" formatCode="0.0">
                  <c:v>167.41545646151619</c:v>
                </c:pt>
                <c:pt idx="6543" formatCode="0.0">
                  <c:v>167.9576591184788</c:v>
                </c:pt>
                <c:pt idx="6544" formatCode="0.0">
                  <c:v>176.81068763417494</c:v>
                </c:pt>
                <c:pt idx="6545" formatCode="0.0">
                  <c:v>181.86745941889424</c:v>
                </c:pt>
                <c:pt idx="6546" formatCode="0.0">
                  <c:v>177.3792504333334</c:v>
                </c:pt>
                <c:pt idx="6547" formatCode="0.0">
                  <c:v>178.27960367107661</c:v>
                </c:pt>
                <c:pt idx="6548" formatCode="0.0">
                  <c:v>178.27960367107661</c:v>
                </c:pt>
                <c:pt idx="6549" formatCode="0.0">
                  <c:v>178.09054788775629</c:v>
                </c:pt>
                <c:pt idx="6550" formatCode="0.0">
                  <c:v>178.09054788775629</c:v>
                </c:pt>
                <c:pt idx="6551" formatCode="0.0">
                  <c:v>180.08331606406972</c:v>
                </c:pt>
                <c:pt idx="6552" formatCode="0.0">
                  <c:v>178.664633931362</c:v>
                </c:pt>
                <c:pt idx="6553" formatCode="0.0">
                  <c:v>175.52904871683143</c:v>
                </c:pt>
                <c:pt idx="6554" formatCode="0.0">
                  <c:v>175.89822570873307</c:v>
                </c:pt>
                <c:pt idx="6555" formatCode="0.0">
                  <c:v>175.89822570873307</c:v>
                </c:pt>
                <c:pt idx="6556" formatCode="0.0">
                  <c:v>175.70949370689965</c:v>
                </c:pt>
                <c:pt idx="6557" formatCode="0.0">
                  <c:v>177.11638935539409</c:v>
                </c:pt>
                <c:pt idx="6558" formatCode="0.0">
                  <c:v>175.32891849006074</c:v>
                </c:pt>
                <c:pt idx="6559" formatCode="0.0">
                  <c:v>180.09437235639433</c:v>
                </c:pt>
                <c:pt idx="6560" formatCode="0.0">
                  <c:v>179.90179437766588</c:v>
                </c:pt>
                <c:pt idx="6561" formatCode="0.0">
                  <c:v>179.70772555956697</c:v>
                </c:pt>
                <c:pt idx="6562" formatCode="0.0">
                  <c:v>179.70772555956697</c:v>
                </c:pt>
                <c:pt idx="6563" formatCode="0.0">
                  <c:v>179.51365674146808</c:v>
                </c:pt>
                <c:pt idx="6564" formatCode="0.0">
                  <c:v>180.22638151956784</c:v>
                </c:pt>
                <c:pt idx="6565" formatCode="0.0">
                  <c:v>174.56623111842666</c:v>
                </c:pt>
                <c:pt idx="6566" formatCode="0.0">
                  <c:v>173.84938183172989</c:v>
                </c:pt>
                <c:pt idx="6567" formatCode="0.0">
                  <c:v>173.84938183172989</c:v>
                </c:pt>
                <c:pt idx="6568" formatCode="0.0">
                  <c:v>173.66020949023724</c:v>
                </c:pt>
                <c:pt idx="6569" formatCode="0.0">
                  <c:v>173.66020949023724</c:v>
                </c:pt>
                <c:pt idx="6570" formatCode="0.0">
                  <c:v>173.66020949023724</c:v>
                </c:pt>
                <c:pt idx="6571" formatCode="0.0">
                  <c:v>174.42753002911809</c:v>
                </c:pt>
                <c:pt idx="6572" formatCode="0.0">
                  <c:v>176.0902680239756</c:v>
                </c:pt>
                <c:pt idx="6573" formatCode="0.0">
                  <c:v>175.51792695780884</c:v>
                </c:pt>
                <c:pt idx="6574" formatCode="0.0">
                  <c:v>175.51792695780884</c:v>
                </c:pt>
                <c:pt idx="6575" formatCode="0.0">
                  <c:v>174.00510254354791</c:v>
                </c:pt>
                <c:pt idx="6576" formatCode="0.0">
                  <c:v>173.81451645094819</c:v>
                </c:pt>
                <c:pt idx="6577" formatCode="0.0">
                  <c:v>173.81451645094819</c:v>
                </c:pt>
                <c:pt idx="6578" formatCode="0.0">
                  <c:v>174.48982107828184</c:v>
                </c:pt>
                <c:pt idx="6579" formatCode="0.0">
                  <c:v>173.3584317488683</c:v>
                </c:pt>
                <c:pt idx="6580" formatCode="0.0">
                  <c:v>173.54198263584757</c:v>
                </c:pt>
                <c:pt idx="6581" formatCode="0.0">
                  <c:v>171.04052249818247</c:v>
                </c:pt>
                <c:pt idx="6582" formatCode="0.0">
                  <c:v>176.16418680499314</c:v>
                </c:pt>
                <c:pt idx="6583" formatCode="0.0">
                  <c:v>175.97228681936679</c:v>
                </c:pt>
                <c:pt idx="6584" formatCode="0.0">
                  <c:v>175.97228681936679</c:v>
                </c:pt>
                <c:pt idx="6585" formatCode="0.0">
                  <c:v>174.53088857256304</c:v>
                </c:pt>
                <c:pt idx="6586" formatCode="0.0">
                  <c:v>172.48136094595262</c:v>
                </c:pt>
                <c:pt idx="6587" formatCode="0.0">
                  <c:v>175.82114519530458</c:v>
                </c:pt>
                <c:pt idx="6588" formatCode="0.0">
                  <c:v>174.07324930734939</c:v>
                </c:pt>
                <c:pt idx="6589" formatCode="0.0">
                  <c:v>174.32141753041904</c:v>
                </c:pt>
                <c:pt idx="6590" formatCode="0.0">
                  <c:v>174.32141753041904</c:v>
                </c:pt>
                <c:pt idx="6591" formatCode="0.0">
                  <c:v>174.13090232000329</c:v>
                </c:pt>
                <c:pt idx="6592" formatCode="0.0">
                  <c:v>173.08188467355993</c:v>
                </c:pt>
                <c:pt idx="6593" formatCode="0.0">
                  <c:v>173.23482141997914</c:v>
                </c:pt>
                <c:pt idx="6594" formatCode="0.0">
                  <c:v>174.62662913863576</c:v>
                </c:pt>
                <c:pt idx="6595" formatCode="0.0">
                  <c:v>173.98221334931981</c:v>
                </c:pt>
                <c:pt idx="6596" formatCode="0.0">
                  <c:v>172.97129807454724</c:v>
                </c:pt>
                <c:pt idx="6597" formatCode="0.0">
                  <c:v>172.97129807454724</c:v>
                </c:pt>
                <c:pt idx="6598" formatCode="0.0">
                  <c:v>172.7818442979048</c:v>
                </c:pt>
                <c:pt idx="6599" formatCode="0.0">
                  <c:v>168.86735530357694</c:v>
                </c:pt>
                <c:pt idx="6600" formatCode="0.0">
                  <c:v>168.42988898497515</c:v>
                </c:pt>
                <c:pt idx="6601" formatCode="0.0">
                  <c:v>166.07496810008496</c:v>
                </c:pt>
                <c:pt idx="6602" formatCode="0.0">
                  <c:v>165.37258839301802</c:v>
                </c:pt>
                <c:pt idx="6603" formatCode="0.0">
                  <c:v>162.35739909447366</c:v>
                </c:pt>
                <c:pt idx="6604" formatCode="0.0">
                  <c:v>162.35739909447366</c:v>
                </c:pt>
                <c:pt idx="6605" formatCode="0.0">
                  <c:v>162.35739909447366</c:v>
                </c:pt>
                <c:pt idx="6606" formatCode="0.0">
                  <c:v>165.33102532589047</c:v>
                </c:pt>
                <c:pt idx="6607" formatCode="0.0">
                  <c:v>164.27389871214825</c:v>
                </c:pt>
                <c:pt idx="6608" formatCode="0.0">
                  <c:v>163.59989936525952</c:v>
                </c:pt>
                <c:pt idx="6609" formatCode="0.0">
                  <c:v>163.68473776239671</c:v>
                </c:pt>
                <c:pt idx="6610" formatCode="0.0">
                  <c:v>161.32679605812032</c:v>
                </c:pt>
                <c:pt idx="6611" formatCode="0.0">
                  <c:v>161.32679605812032</c:v>
                </c:pt>
                <c:pt idx="6612" formatCode="0.0">
                  <c:v>161.32679605812032</c:v>
                </c:pt>
                <c:pt idx="6613" formatCode="0.0">
                  <c:v>163.05296853558812</c:v>
                </c:pt>
                <c:pt idx="6614" formatCode="0.0">
                  <c:v>162.58011689781662</c:v>
                </c:pt>
                <c:pt idx="6615" formatCode="0.0">
                  <c:v>160.65795990099915</c:v>
                </c:pt>
                <c:pt idx="6616" formatCode="0.0">
                  <c:v>162.10266079734473</c:v>
                </c:pt>
                <c:pt idx="6617" formatCode="0.0">
                  <c:v>161.35047209823045</c:v>
                </c:pt>
                <c:pt idx="6618" formatCode="0.0">
                  <c:v>161.16856626722907</c:v>
                </c:pt>
                <c:pt idx="6619" formatCode="0.0">
                  <c:v>161.16856626722907</c:v>
                </c:pt>
                <c:pt idx="6620" formatCode="0.0">
                  <c:v>161.16856626722907</c:v>
                </c:pt>
                <c:pt idx="6621" formatCode="0.0">
                  <c:v>161.16856626722907</c:v>
                </c:pt>
                <c:pt idx="6622" formatCode="0.0">
                  <c:v>162.84639518740011</c:v>
                </c:pt>
                <c:pt idx="6623" formatCode="0.0">
                  <c:v>162.81959834947062</c:v>
                </c:pt>
                <c:pt idx="6624" formatCode="0.0">
                  <c:v>161.45915516090102</c:v>
                </c:pt>
                <c:pt idx="6625" formatCode="0.0">
                  <c:v>161.45915516090102</c:v>
                </c:pt>
                <c:pt idx="6626" formatCode="0.0">
                  <c:v>161.45915516090102</c:v>
                </c:pt>
                <c:pt idx="6627" formatCode="0.0">
                  <c:v>162.91661960264969</c:v>
                </c:pt>
                <c:pt idx="6628" formatCode="0.0">
                  <c:v>164.09682032556259</c:v>
                </c:pt>
                <c:pt idx="6629" formatCode="0.0">
                  <c:v>162.06537757086232</c:v>
                </c:pt>
                <c:pt idx="6630" formatCode="0.0">
                  <c:v>161.79242664100835</c:v>
                </c:pt>
                <c:pt idx="6631" formatCode="0.0">
                  <c:v>158.86103057355677</c:v>
                </c:pt>
                <c:pt idx="6632" formatCode="0.0">
                  <c:v>158.86103057355677</c:v>
                </c:pt>
                <c:pt idx="6633" formatCode="0.0">
                  <c:v>158.68091602642122</c:v>
                </c:pt>
                <c:pt idx="6634" formatCode="0.0">
                  <c:v>159.98854236454352</c:v>
                </c:pt>
                <c:pt idx="6635" formatCode="0.0">
                  <c:v>160.70250014720838</c:v>
                </c:pt>
                <c:pt idx="6636" formatCode="0.0">
                  <c:v>160.86476725312588</c:v>
                </c:pt>
                <c:pt idx="6637" formatCode="0.0">
                  <c:v>158.19671912480223</c:v>
                </c:pt>
                <c:pt idx="6638" formatCode="0.0">
                  <c:v>158.59343577397013</c:v>
                </c:pt>
                <c:pt idx="6639" formatCode="0.0">
                  <c:v>158.40816306862672</c:v>
                </c:pt>
                <c:pt idx="6640" formatCode="0.0">
                  <c:v>158.40816306862672</c:v>
                </c:pt>
                <c:pt idx="6641" formatCode="0.0">
                  <c:v>157.19778112848954</c:v>
                </c:pt>
                <c:pt idx="6642" formatCode="0.0">
                  <c:v>153.26580486364313</c:v>
                </c:pt>
                <c:pt idx="6643" formatCode="0.0">
                  <c:v>153.53230437616756</c:v>
                </c:pt>
                <c:pt idx="6644" formatCode="0.0">
                  <c:v>152.84377185319283</c:v>
                </c:pt>
                <c:pt idx="6645" formatCode="0.0">
                  <c:v>149.88611868169491</c:v>
                </c:pt>
                <c:pt idx="6646" formatCode="0.0">
                  <c:v>149.88611868169491</c:v>
                </c:pt>
                <c:pt idx="6647" formatCode="0.0">
                  <c:v>149.88611868169491</c:v>
                </c:pt>
                <c:pt idx="6648" formatCode="0.0">
                  <c:v>154.10086541555589</c:v>
                </c:pt>
                <c:pt idx="6649" formatCode="0.0">
                  <c:v>153.19629042667111</c:v>
                </c:pt>
                <c:pt idx="6650" formatCode="0.0">
                  <c:v>154.01859308287456</c:v>
                </c:pt>
                <c:pt idx="6651" formatCode="0.0">
                  <c:v>152.68216112394705</c:v>
                </c:pt>
                <c:pt idx="6652" formatCode="0.0">
                  <c:v>153.17725981709324</c:v>
                </c:pt>
                <c:pt idx="6653" formatCode="0.0">
                  <c:v>153.17725981709324</c:v>
                </c:pt>
                <c:pt idx="6654" formatCode="0.0">
                  <c:v>152.99512276618111</c:v>
                </c:pt>
                <c:pt idx="6655" formatCode="0.0">
                  <c:v>152.99512276618111</c:v>
                </c:pt>
                <c:pt idx="6656" formatCode="0.0">
                  <c:v>152.99512276618111</c:v>
                </c:pt>
                <c:pt idx="6657" formatCode="0.0">
                  <c:v>150.07783948632394</c:v>
                </c:pt>
                <c:pt idx="6658" formatCode="0.0">
                  <c:v>151.76580070492389</c:v>
                </c:pt>
                <c:pt idx="6659" formatCode="0.0">
                  <c:v>152.39197457921696</c:v>
                </c:pt>
                <c:pt idx="6660" formatCode="0.0">
                  <c:v>152.21055556186076</c:v>
                </c:pt>
                <c:pt idx="6661" formatCode="0.0">
                  <c:v>152.21055556186076</c:v>
                </c:pt>
                <c:pt idx="6662" formatCode="0.0">
                  <c:v>151.98453336159085</c:v>
                </c:pt>
                <c:pt idx="6663" formatCode="0.0">
                  <c:v>149.75977100731058</c:v>
                </c:pt>
                <c:pt idx="6664" formatCode="0.0">
                  <c:v>150.47018570184076</c:v>
                </c:pt>
                <c:pt idx="6665" formatCode="0.0">
                  <c:v>150.47018570184076</c:v>
                </c:pt>
                <c:pt idx="6666" formatCode="0.0">
                  <c:v>150.29169200587182</c:v>
                </c:pt>
                <c:pt idx="6667" formatCode="0.0">
                  <c:v>150.29169200587182</c:v>
                </c:pt>
                <c:pt idx="6668" formatCode="0.0">
                  <c:v>150.11319830990283</c:v>
                </c:pt>
                <c:pt idx="6669" formatCode="0.0">
                  <c:v>153.7193914880564</c:v>
                </c:pt>
                <c:pt idx="6670" formatCode="0.0">
                  <c:v>152.96540672637096</c:v>
                </c:pt>
                <c:pt idx="6671" formatCode="0.0">
                  <c:v>152.78600467972709</c:v>
                </c:pt>
                <c:pt idx="6672" formatCode="0.0">
                  <c:v>150.93489255635799</c:v>
                </c:pt>
                <c:pt idx="6673" formatCode="0.0">
                  <c:v>151.80147531895469</c:v>
                </c:pt>
                <c:pt idx="6674" formatCode="0.0">
                  <c:v>151.62161575104122</c:v>
                </c:pt>
                <c:pt idx="6675" formatCode="0.0">
                  <c:v>151.62161575104122</c:v>
                </c:pt>
                <c:pt idx="6676" formatCode="0.0">
                  <c:v>151.05165870160735</c:v>
                </c:pt>
                <c:pt idx="6677" formatCode="0.0">
                  <c:v>153.21996584907362</c:v>
                </c:pt>
                <c:pt idx="6678" formatCode="0.0">
                  <c:v>153.020141310144</c:v>
                </c:pt>
                <c:pt idx="6679" formatCode="0.0">
                  <c:v>154.04200526905535</c:v>
                </c:pt>
                <c:pt idx="6680" formatCode="0.0">
                  <c:v>153.09626833020479</c:v>
                </c:pt>
                <c:pt idx="6681" formatCode="0.0">
                  <c:v>153.09626833020479</c:v>
                </c:pt>
                <c:pt idx="6682" formatCode="0.0">
                  <c:v>152.91573027792862</c:v>
                </c:pt>
                <c:pt idx="6683" formatCode="0.0">
                  <c:v>152.67124448361113</c:v>
                </c:pt>
                <c:pt idx="6684" formatCode="0.0">
                  <c:v>154.01524884067072</c:v>
                </c:pt>
                <c:pt idx="6685" formatCode="0.0">
                  <c:v>153.35303794901824</c:v>
                </c:pt>
                <c:pt idx="6686" formatCode="0.0">
                  <c:v>151.93220939543698</c:v>
                </c:pt>
                <c:pt idx="6687" formatCode="0.0">
                  <c:v>152.37220455908027</c:v>
                </c:pt>
                <c:pt idx="6688" formatCode="0.0">
                  <c:v>152.37220455908027</c:v>
                </c:pt>
                <c:pt idx="6689" formatCode="0.0">
                  <c:v>152.1941996472122</c:v>
                </c:pt>
                <c:pt idx="6690" formatCode="0.0">
                  <c:v>152.77558815774071</c:v>
                </c:pt>
                <c:pt idx="6691" formatCode="0.0">
                  <c:v>153.58047852101646</c:v>
                </c:pt>
                <c:pt idx="6692" formatCode="0.0">
                  <c:v>151.55456947056052</c:v>
                </c:pt>
                <c:pt idx="6693" formatCode="0.0">
                  <c:v>150.2832222213828</c:v>
                </c:pt>
                <c:pt idx="6694" formatCode="0.0">
                  <c:v>150.10765770944195</c:v>
                </c:pt>
                <c:pt idx="6695" formatCode="0.0">
                  <c:v>150.10765770944195</c:v>
                </c:pt>
                <c:pt idx="6696" formatCode="0.0">
                  <c:v>150.10765770944195</c:v>
                </c:pt>
                <c:pt idx="6697" formatCode="0.0">
                  <c:v>148.86393470727228</c:v>
                </c:pt>
                <c:pt idx="6698" formatCode="0.0">
                  <c:v>148.76805130286144</c:v>
                </c:pt>
                <c:pt idx="6699" formatCode="0.0">
                  <c:v>149.30755104129241</c:v>
                </c:pt>
                <c:pt idx="6700" formatCode="0.0">
                  <c:v>150.00521929961099</c:v>
                </c:pt>
                <c:pt idx="6701" formatCode="0.0">
                  <c:v>150.00098955781118</c:v>
                </c:pt>
                <c:pt idx="6702" formatCode="0.0">
                  <c:v>150.00098955781118</c:v>
                </c:pt>
                <c:pt idx="6703" formatCode="0.0">
                  <c:v>149.82616322965524</c:v>
                </c:pt>
                <c:pt idx="6704" formatCode="0.0">
                  <c:v>147.93274125570721</c:v>
                </c:pt>
                <c:pt idx="6705" formatCode="0.0">
                  <c:v>148.72634043940266</c:v>
                </c:pt>
                <c:pt idx="6706" formatCode="0.0">
                  <c:v>149.06958405234354</c:v>
                </c:pt>
                <c:pt idx="6707" formatCode="0.0">
                  <c:v>150.91790050655894</c:v>
                </c:pt>
                <c:pt idx="6708" formatCode="0.0">
                  <c:v>150.56666156521462</c:v>
                </c:pt>
                <c:pt idx="6709" formatCode="0.0">
                  <c:v>150.56666156521462</c:v>
                </c:pt>
                <c:pt idx="6710" formatCode="0.0">
                  <c:v>150.39178739382649</c:v>
                </c:pt>
                <c:pt idx="6711" formatCode="0.0">
                  <c:v>149.79451992998429</c:v>
                </c:pt>
                <c:pt idx="6712" formatCode="0.0">
                  <c:v>151.78845608595347</c:v>
                </c:pt>
                <c:pt idx="6713" formatCode="0.0">
                  <c:v>150.63081521633873</c:v>
                </c:pt>
                <c:pt idx="6714" formatCode="0.0">
                  <c:v>153.03244178017056</c:v>
                </c:pt>
                <c:pt idx="6715" formatCode="0.0">
                  <c:v>152.77821269648555</c:v>
                </c:pt>
                <c:pt idx="6716" formatCode="0.0">
                  <c:v>152.77821269648555</c:v>
                </c:pt>
                <c:pt idx="6717" formatCode="0.0">
                  <c:v>152.59676588805743</c:v>
                </c:pt>
                <c:pt idx="6718" formatCode="0.0">
                  <c:v>152.59676588805743</c:v>
                </c:pt>
                <c:pt idx="6719" formatCode="0.0">
                  <c:v>154.29341204626033</c:v>
                </c:pt>
                <c:pt idx="6720" formatCode="0.0">
                  <c:v>153.25330337886638</c:v>
                </c:pt>
                <c:pt idx="6721" formatCode="0.0">
                  <c:v>154.24126485891847</c:v>
                </c:pt>
                <c:pt idx="6722" formatCode="0.0">
                  <c:v>152.9880248277893</c:v>
                </c:pt>
                <c:pt idx="6723" formatCode="0.0">
                  <c:v>152.80414499025588</c:v>
                </c:pt>
                <c:pt idx="6724" formatCode="0.0">
                  <c:v>152.80414499025588</c:v>
                </c:pt>
                <c:pt idx="6725" formatCode="0.0">
                  <c:v>153.60765274844229</c:v>
                </c:pt>
                <c:pt idx="6726" formatCode="0.0">
                  <c:v>157.8787486416312</c:v>
                </c:pt>
                <c:pt idx="6727" formatCode="0.0">
                  <c:v>160.04524847174301</c:v>
                </c:pt>
                <c:pt idx="6728" formatCode="0.0">
                  <c:v>160.08970004809294</c:v>
                </c:pt>
                <c:pt idx="6729" formatCode="0.0">
                  <c:v>162.58142410257955</c:v>
                </c:pt>
                <c:pt idx="6730" formatCode="0.0">
                  <c:v>162.38648234706085</c:v>
                </c:pt>
                <c:pt idx="6731" formatCode="0.0">
                  <c:v>162.38648234706085</c:v>
                </c:pt>
                <c:pt idx="6732" formatCode="0.0">
                  <c:v>166.47512830384318</c:v>
                </c:pt>
                <c:pt idx="6733" formatCode="0.0">
                  <c:v>164.6194469568305</c:v>
                </c:pt>
                <c:pt idx="6734" formatCode="0.0">
                  <c:v>165.38493968208346</c:v>
                </c:pt>
                <c:pt idx="6735" formatCode="0.0">
                  <c:v>165.16229381836919</c:v>
                </c:pt>
                <c:pt idx="6736" formatCode="0.0">
                  <c:v>166.16614872880439</c:v>
                </c:pt>
                <c:pt idx="6737" formatCode="0.0">
                  <c:v>166.16614872880439</c:v>
                </c:pt>
                <c:pt idx="6738" formatCode="0.0">
                  <c:v>166.16614872880439</c:v>
                </c:pt>
                <c:pt idx="6739" formatCode="0.0">
                  <c:v>165.76536260456993</c:v>
                </c:pt>
                <c:pt idx="6740" formatCode="0.0">
                  <c:v>165.20225007065739</c:v>
                </c:pt>
                <c:pt idx="6741" formatCode="0.0">
                  <c:v>166.74057608650733</c:v>
                </c:pt>
                <c:pt idx="6742" formatCode="0.0">
                  <c:v>166.69402970060111</c:v>
                </c:pt>
                <c:pt idx="6743" formatCode="0.0">
                  <c:v>165.65136184813477</c:v>
                </c:pt>
                <c:pt idx="6744" formatCode="0.0">
                  <c:v>165.65136184813477</c:v>
                </c:pt>
                <c:pt idx="6745" formatCode="0.0">
                  <c:v>165.45555645587928</c:v>
                </c:pt>
                <c:pt idx="6746" formatCode="0.0">
                  <c:v>166.57719430899206</c:v>
                </c:pt>
                <c:pt idx="6747" formatCode="0.0">
                  <c:v>170.23457422564746</c:v>
                </c:pt>
                <c:pt idx="6748" formatCode="0.0">
                  <c:v>168.61413329801775</c:v>
                </c:pt>
                <c:pt idx="6749" formatCode="0.0">
                  <c:v>165.05684807389687</c:v>
                </c:pt>
                <c:pt idx="6750" formatCode="0.0">
                  <c:v>164.90405073506949</c:v>
                </c:pt>
                <c:pt idx="6751" formatCode="0.0">
                  <c:v>164.90405073506949</c:v>
                </c:pt>
                <c:pt idx="6752" formatCode="0.0">
                  <c:v>164.7075024028465</c:v>
                </c:pt>
                <c:pt idx="6753" formatCode="0.0">
                  <c:v>162.53400340114459</c:v>
                </c:pt>
                <c:pt idx="6754" formatCode="0.0">
                  <c:v>162.44993254702197</c:v>
                </c:pt>
                <c:pt idx="6755" formatCode="0.0">
                  <c:v>162.73630154144891</c:v>
                </c:pt>
                <c:pt idx="6756" formatCode="0.0">
                  <c:v>163.29727753997059</c:v>
                </c:pt>
                <c:pt idx="6757" formatCode="0.0">
                  <c:v>163.31221685696207</c:v>
                </c:pt>
                <c:pt idx="6758" formatCode="0.0">
                  <c:v>163.11710070779006</c:v>
                </c:pt>
                <c:pt idx="6759" formatCode="0.0">
                  <c:v>163.11710070779006</c:v>
                </c:pt>
                <c:pt idx="6760" formatCode="0.0">
                  <c:v>163.00493278439174</c:v>
                </c:pt>
                <c:pt idx="6761" formatCode="0.0">
                  <c:v>163.43575102275034</c:v>
                </c:pt>
                <c:pt idx="6762" formatCode="0.0">
                  <c:v>162.35826656325597</c:v>
                </c:pt>
                <c:pt idx="6763" formatCode="0.0">
                  <c:v>162.35826656325597</c:v>
                </c:pt>
                <c:pt idx="6764" formatCode="0.0">
                  <c:v>162.52055638350146</c:v>
                </c:pt>
                <c:pt idx="6765" formatCode="0.0">
                  <c:v>162.52055638350146</c:v>
                </c:pt>
                <c:pt idx="6766" formatCode="0.0">
                  <c:v>162.32498411348521</c:v>
                </c:pt>
                <c:pt idx="6767" formatCode="0.0">
                  <c:v>162.30442590998035</c:v>
                </c:pt>
                <c:pt idx="6768" formatCode="0.0">
                  <c:v>163.09927135621788</c:v>
                </c:pt>
                <c:pt idx="6769" formatCode="0.0">
                  <c:v>162.19418319064084</c:v>
                </c:pt>
                <c:pt idx="6770" formatCode="0.0">
                  <c:v>162.24014985554464</c:v>
                </c:pt>
                <c:pt idx="6771" formatCode="0.0">
                  <c:v>161.61314025974571</c:v>
                </c:pt>
                <c:pt idx="6772" formatCode="0.0">
                  <c:v>161.61314025974571</c:v>
                </c:pt>
                <c:pt idx="6773" formatCode="0.0">
                  <c:v>161.41676949393801</c:v>
                </c:pt>
                <c:pt idx="6774" formatCode="0.0">
                  <c:v>161.14816026220183</c:v>
                </c:pt>
                <c:pt idx="6775" formatCode="0.0">
                  <c:v>161.97421032990223</c:v>
                </c:pt>
                <c:pt idx="6776" formatCode="0.0">
                  <c:v>160.78143717783786</c:v>
                </c:pt>
                <c:pt idx="6777" formatCode="0.0">
                  <c:v>159.80298666774041</c:v>
                </c:pt>
                <c:pt idx="6778" formatCode="0.0">
                  <c:v>159.03136190734426</c:v>
                </c:pt>
                <c:pt idx="6779" formatCode="0.0">
                  <c:v>159.03136190734426</c:v>
                </c:pt>
                <c:pt idx="6780" formatCode="0.0">
                  <c:v>158.83502689264384</c:v>
                </c:pt>
                <c:pt idx="6781" formatCode="0.0">
                  <c:v>159.46652791899439</c:v>
                </c:pt>
                <c:pt idx="6782" formatCode="0.0">
                  <c:v>158.86631037482368</c:v>
                </c:pt>
                <c:pt idx="6783" formatCode="0.0">
                  <c:v>163.21609841029183</c:v>
                </c:pt>
                <c:pt idx="6784" formatCode="0.0">
                  <c:v>161.05642947367059</c:v>
                </c:pt>
                <c:pt idx="6785" formatCode="0.0">
                  <c:v>163.61263429477086</c:v>
                </c:pt>
                <c:pt idx="6786" formatCode="0.0">
                  <c:v>163.40913599340919</c:v>
                </c:pt>
                <c:pt idx="6787" formatCode="0.0">
                  <c:v>163.40913599340919</c:v>
                </c:pt>
                <c:pt idx="6788" formatCode="0.0">
                  <c:v>161.43593444132088</c:v>
                </c:pt>
                <c:pt idx="6789" formatCode="0.0">
                  <c:v>160.97382266053518</c:v>
                </c:pt>
                <c:pt idx="6790" formatCode="0.0">
                  <c:v>161.38086282847627</c:v>
                </c:pt>
                <c:pt idx="6791" formatCode="0.0">
                  <c:v>161.94454008473966</c:v>
                </c:pt>
                <c:pt idx="6792" formatCode="0.0">
                  <c:v>160.97491745881004</c:v>
                </c:pt>
                <c:pt idx="6793" formatCode="0.0">
                  <c:v>160.77243328590589</c:v>
                </c:pt>
                <c:pt idx="6794" formatCode="0.0">
                  <c:v>160.77243328590589</c:v>
                </c:pt>
                <c:pt idx="6795" formatCode="0.0">
                  <c:v>161.70061222947362</c:v>
                </c:pt>
                <c:pt idx="6796" formatCode="0.0">
                  <c:v>161.55759333844634</c:v>
                </c:pt>
                <c:pt idx="6797" formatCode="0.0">
                  <c:v>161.70281899047302</c:v>
                </c:pt>
                <c:pt idx="6798" formatCode="0.0">
                  <c:v>161.57879357667341</c:v>
                </c:pt>
                <c:pt idx="6799" formatCode="0.0">
                  <c:v>162.02109360206592</c:v>
                </c:pt>
                <c:pt idx="6800" formatCode="0.0">
                  <c:v>162.02109360206592</c:v>
                </c:pt>
                <c:pt idx="6801" formatCode="0.0">
                  <c:v>162.02109360206592</c:v>
                </c:pt>
                <c:pt idx="6802" formatCode="0.0">
                  <c:v>161.81703680911619</c:v>
                </c:pt>
                <c:pt idx="6803" formatCode="0.0">
                  <c:v>161.87450578497126</c:v>
                </c:pt>
                <c:pt idx="6804" formatCode="0.0">
                  <c:v>161.672511835515</c:v>
                </c:pt>
                <c:pt idx="6805" formatCode="0.0">
                  <c:v>162.32087772263242</c:v>
                </c:pt>
                <c:pt idx="6806" formatCode="0.0">
                  <c:v>162.03266412812656</c:v>
                </c:pt>
                <c:pt idx="6807" formatCode="0.0">
                  <c:v>161.82859276272589</c:v>
                </c:pt>
                <c:pt idx="6808" formatCode="0.0">
                  <c:v>161.82859276272589</c:v>
                </c:pt>
                <c:pt idx="6809" formatCode="0.0">
                  <c:v>161.76560228050681</c:v>
                </c:pt>
                <c:pt idx="6810" formatCode="0.0">
                  <c:v>160.61986784934737</c:v>
                </c:pt>
                <c:pt idx="6811" formatCode="0.0">
                  <c:v>148.97824026501152</c:v>
                </c:pt>
                <c:pt idx="6812" formatCode="0.0">
                  <c:v>150.96777058678163</c:v>
                </c:pt>
                <c:pt idx="6813" formatCode="0.0">
                  <c:v>150.75115115118126</c:v>
                </c:pt>
                <c:pt idx="6814" formatCode="0.0">
                  <c:v>150.75115115118126</c:v>
                </c:pt>
                <c:pt idx="6815" formatCode="0.0">
                  <c:v>150.75115115118126</c:v>
                </c:pt>
                <c:pt idx="6816" formatCode="0.0">
                  <c:v>155.7947081372258</c:v>
                </c:pt>
                <c:pt idx="6817" formatCode="0.0">
                  <c:v>155.53790449820639</c:v>
                </c:pt>
                <c:pt idx="6818" formatCode="0.0">
                  <c:v>155.00708524626251</c:v>
                </c:pt>
                <c:pt idx="6819" formatCode="0.0">
                  <c:v>154.79279170608405</c:v>
                </c:pt>
                <c:pt idx="6820" formatCode="0.0">
                  <c:v>150.91590450924099</c:v>
                </c:pt>
                <c:pt idx="6821" formatCode="0.0">
                  <c:v>150.7193994252446</c:v>
                </c:pt>
                <c:pt idx="6822" formatCode="0.0">
                  <c:v>150.7193994252446</c:v>
                </c:pt>
                <c:pt idx="6823" formatCode="0.0">
                  <c:v>152.75420995989327</c:v>
                </c:pt>
                <c:pt idx="6824" formatCode="0.0">
                  <c:v>154.45981250875522</c:v>
                </c:pt>
                <c:pt idx="6825" formatCode="0.0">
                  <c:v>153.99237618709276</c:v>
                </c:pt>
                <c:pt idx="6826" formatCode="0.0">
                  <c:v>153.14412788663901</c:v>
                </c:pt>
                <c:pt idx="6827" formatCode="0.0">
                  <c:v>151.90843217189126</c:v>
                </c:pt>
                <c:pt idx="6828" formatCode="0.0">
                  <c:v>151.90843217189126</c:v>
                </c:pt>
                <c:pt idx="6829" formatCode="0.0">
                  <c:v>151.71011829177129</c:v>
                </c:pt>
                <c:pt idx="6830" formatCode="0.0">
                  <c:v>152.72093704550755</c:v>
                </c:pt>
                <c:pt idx="6831" formatCode="0.0">
                  <c:v>151.12367908192653</c:v>
                </c:pt>
                <c:pt idx="6832" formatCode="0.0">
                  <c:v>149.85253858670208</c:v>
                </c:pt>
                <c:pt idx="6833" formatCode="0.0">
                  <c:v>150.79192819526256</c:v>
                </c:pt>
                <c:pt idx="6834" formatCode="0.0">
                  <c:v>151.96575457919141</c:v>
                </c:pt>
                <c:pt idx="6835" formatCode="0.0">
                  <c:v>151.96575457919141</c:v>
                </c:pt>
                <c:pt idx="6836" formatCode="0.0">
                  <c:v>151.76658583138121</c:v>
                </c:pt>
                <c:pt idx="6837" formatCode="0.0">
                  <c:v>151.14489915553261</c:v>
                </c:pt>
                <c:pt idx="6838" formatCode="0.0">
                  <c:v>148.67635150606284</c:v>
                </c:pt>
                <c:pt idx="6839" formatCode="0.0">
                  <c:v>149.04631804606501</c:v>
                </c:pt>
                <c:pt idx="6840" formatCode="0.0">
                  <c:v>149.91843032291735</c:v>
                </c:pt>
                <c:pt idx="6841" formatCode="0.0">
                  <c:v>151.38223219910299</c:v>
                </c:pt>
                <c:pt idx="6842" formatCode="0.0">
                  <c:v>151.38223219910299</c:v>
                </c:pt>
                <c:pt idx="6843" formatCode="0.0">
                  <c:v>151.18146000785745</c:v>
                </c:pt>
                <c:pt idx="6844" formatCode="0.0">
                  <c:v>149.45962693744556</c:v>
                </c:pt>
                <c:pt idx="6845" formatCode="0.0">
                  <c:v>144.18380248440673</c:v>
                </c:pt>
                <c:pt idx="6846" formatCode="0.0">
                  <c:v>146.46809730103936</c:v>
                </c:pt>
                <c:pt idx="6847" formatCode="0.0">
                  <c:v>145.9535596824791</c:v>
                </c:pt>
                <c:pt idx="6848" formatCode="0.0">
                  <c:v>148.94063180244217</c:v>
                </c:pt>
                <c:pt idx="6849" formatCode="0.0">
                  <c:v>148.74362038471409</c:v>
                </c:pt>
                <c:pt idx="6850" formatCode="0.0">
                  <c:v>148.74362038471409</c:v>
                </c:pt>
                <c:pt idx="6851" formatCode="0.0">
                  <c:v>150.3407147936106</c:v>
                </c:pt>
                <c:pt idx="6852" formatCode="0.0">
                  <c:v>151.07365142205822</c:v>
                </c:pt>
                <c:pt idx="6853" formatCode="0.0">
                  <c:v>150.46206233242054</c:v>
                </c:pt>
                <c:pt idx="6854" formatCode="0.0">
                  <c:v>150.18234595735564</c:v>
                </c:pt>
                <c:pt idx="6855" formatCode="0.0">
                  <c:v>152.15613329296269</c:v>
                </c:pt>
                <c:pt idx="6856" formatCode="0.0">
                  <c:v>151.95903985605469</c:v>
                </c:pt>
                <c:pt idx="6857" formatCode="0.0">
                  <c:v>151.95903985605469</c:v>
                </c:pt>
                <c:pt idx="6858" formatCode="0.0">
                  <c:v>151.95903985605469</c:v>
                </c:pt>
                <c:pt idx="6859" formatCode="0.0">
                  <c:v>149.60555375498748</c:v>
                </c:pt>
                <c:pt idx="6860" formatCode="0.0">
                  <c:v>147.71387786240456</c:v>
                </c:pt>
                <c:pt idx="6861" formatCode="0.0">
                  <c:v>149.26920327664263</c:v>
                </c:pt>
                <c:pt idx="6862" formatCode="0.0">
                  <c:v>151.01566247571094</c:v>
                </c:pt>
                <c:pt idx="6863" formatCode="0.0">
                  <c:v>150.81877112958875</c:v>
                </c:pt>
                <c:pt idx="6864" formatCode="0.0">
                  <c:v>150.81877112958875</c:v>
                </c:pt>
                <c:pt idx="6865" formatCode="0.0">
                  <c:v>150.5749207469579</c:v>
                </c:pt>
                <c:pt idx="6866" formatCode="0.0">
                  <c:v>149.10865574698946</c:v>
                </c:pt>
                <c:pt idx="6867" formatCode="0.0">
                  <c:v>150.07248345494511</c:v>
                </c:pt>
                <c:pt idx="6868" formatCode="0.0">
                  <c:v>149.95594811282376</c:v>
                </c:pt>
                <c:pt idx="6869" formatCode="0.0">
                  <c:v>149.95818755466141</c:v>
                </c:pt>
                <c:pt idx="6870" formatCode="0.0">
                  <c:v>149.75983016371612</c:v>
                </c:pt>
                <c:pt idx="6871" formatCode="0.0">
                  <c:v>149.75983016371612</c:v>
                </c:pt>
                <c:pt idx="6872" formatCode="0.0">
                  <c:v>148.99900570131183</c:v>
                </c:pt>
                <c:pt idx="6873" formatCode="0.0">
                  <c:v>143.7391817797683</c:v>
                </c:pt>
                <c:pt idx="6874" formatCode="0.0">
                  <c:v>145.22004250921813</c:v>
                </c:pt>
                <c:pt idx="6875" formatCode="0.0">
                  <c:v>144.92679284895334</c:v>
                </c:pt>
                <c:pt idx="6876" formatCode="0.0">
                  <c:v>145.37600789673738</c:v>
                </c:pt>
                <c:pt idx="6877" formatCode="0.0">
                  <c:v>145.37600789673738</c:v>
                </c:pt>
                <c:pt idx="6878" formatCode="0.0">
                  <c:v>145.1842189681137</c:v>
                </c:pt>
                <c:pt idx="6879" formatCode="0.0">
                  <c:v>145.78479027131758</c:v>
                </c:pt>
                <c:pt idx="6880" formatCode="0.0">
                  <c:v>146.94379568060614</c:v>
                </c:pt>
                <c:pt idx="6881" formatCode="0.0">
                  <c:v>145.73762919003613</c:v>
                </c:pt>
                <c:pt idx="6882" formatCode="0.0">
                  <c:v>147.06889655914605</c:v>
                </c:pt>
                <c:pt idx="6883" formatCode="0.0">
                  <c:v>146.87538485314721</c:v>
                </c:pt>
                <c:pt idx="6884" formatCode="0.0">
                  <c:v>146.87538485314721</c:v>
                </c:pt>
                <c:pt idx="6885" formatCode="0.0">
                  <c:v>146.68187314714831</c:v>
                </c:pt>
                <c:pt idx="6886" formatCode="0.0">
                  <c:v>150.31684957300797</c:v>
                </c:pt>
                <c:pt idx="6887" formatCode="0.0">
                  <c:v>151.03232738693035</c:v>
                </c:pt>
                <c:pt idx="6888" formatCode="0.0">
                  <c:v>149.8401022289143</c:v>
                </c:pt>
                <c:pt idx="6889" formatCode="0.0">
                  <c:v>151.12106152423004</c:v>
                </c:pt>
                <c:pt idx="6890" formatCode="0.0">
                  <c:v>151.12932948232415</c:v>
                </c:pt>
                <c:pt idx="6891" formatCode="0.0">
                  <c:v>150.92835962928913</c:v>
                </c:pt>
                <c:pt idx="6892" formatCode="0.0">
                  <c:v>150.92835962928913</c:v>
                </c:pt>
                <c:pt idx="6893" formatCode="0.0">
                  <c:v>154.0439619190368</c:v>
                </c:pt>
                <c:pt idx="6894" formatCode="0.0">
                  <c:v>154.92281747890667</c:v>
                </c:pt>
                <c:pt idx="6895" formatCode="0.0">
                  <c:v>154.69346575341407</c:v>
                </c:pt>
                <c:pt idx="6896" formatCode="0.0">
                  <c:v>156.11147788583634</c:v>
                </c:pt>
                <c:pt idx="6897" formatCode="0.0">
                  <c:v>155.83813901411372</c:v>
                </c:pt>
                <c:pt idx="6898" formatCode="0.0">
                  <c:v>155.63254780169405</c:v>
                </c:pt>
                <c:pt idx="6899" formatCode="0.0">
                  <c:v>155.42695658927437</c:v>
                </c:pt>
                <c:pt idx="6900" formatCode="0.0">
                  <c:v>152.22792701503019</c:v>
                </c:pt>
                <c:pt idx="6901" formatCode="0.0">
                  <c:v>150.50663132877392</c:v>
                </c:pt>
                <c:pt idx="6902" formatCode="0.0">
                  <c:v>150.77910123757042</c:v>
                </c:pt>
                <c:pt idx="6903" formatCode="0.0">
                  <c:v>150.05960912178804</c:v>
                </c:pt>
                <c:pt idx="6904" formatCode="0.0">
                  <c:v>150.05960912178804</c:v>
                </c:pt>
                <c:pt idx="6905" formatCode="0.0">
                  <c:v>149.85979606037424</c:v>
                </c:pt>
                <c:pt idx="6906" formatCode="0.0">
                  <c:v>149.85979606037424</c:v>
                </c:pt>
                <c:pt idx="6907" formatCode="0.0">
                  <c:v>149.95645330850752</c:v>
                </c:pt>
                <c:pt idx="6908" formatCode="0.0">
                  <c:v>150.92920599352084</c:v>
                </c:pt>
                <c:pt idx="6909" formatCode="0.0">
                  <c:v>151.39567656893388</c:v>
                </c:pt>
                <c:pt idx="6910" formatCode="0.0">
                  <c:v>156.78606577426663</c:v>
                </c:pt>
                <c:pt idx="6911" formatCode="0.0">
                  <c:v>156.83848054545473</c:v>
                </c:pt>
                <c:pt idx="6912" formatCode="0.0">
                  <c:v>156.62991873621871</c:v>
                </c:pt>
                <c:pt idx="6913" formatCode="0.0">
                  <c:v>156.42135692698275</c:v>
                </c:pt>
                <c:pt idx="6914" formatCode="0.0">
                  <c:v>156.21279511774679</c:v>
                </c:pt>
                <c:pt idx="6915" formatCode="0.0">
                  <c:v>156.00423330851078</c:v>
                </c:pt>
                <c:pt idx="6916" formatCode="0.0">
                  <c:v>157.91374146887395</c:v>
                </c:pt>
                <c:pt idx="6917" formatCode="0.0">
                  <c:v>154.41952697797751</c:v>
                </c:pt>
                <c:pt idx="6918" formatCode="0.0">
                  <c:v>150.47691312942661</c:v>
                </c:pt>
                <c:pt idx="6919" formatCode="0.0">
                  <c:v>150.27329078419055</c:v>
                </c:pt>
                <c:pt idx="6920" formatCode="0.0">
                  <c:v>150.06966843895452</c:v>
                </c:pt>
                <c:pt idx="6921" formatCode="0.0">
                  <c:v>146.31971349245885</c:v>
                </c:pt>
                <c:pt idx="6922" formatCode="0.0">
                  <c:v>143.13537031361716</c:v>
                </c:pt>
                <c:pt idx="6923" formatCode="0.0">
                  <c:v>140.23769035901105</c:v>
                </c:pt>
                <c:pt idx="6924" formatCode="0.0">
                  <c:v>135.35367600945236</c:v>
                </c:pt>
                <c:pt idx="6925" formatCode="0.0">
                  <c:v>134.85186307283954</c:v>
                </c:pt>
                <c:pt idx="6926" formatCode="0.0">
                  <c:v>134.71495762809553</c:v>
                </c:pt>
                <c:pt idx="6927" formatCode="0.0">
                  <c:v>134.44114673860756</c:v>
                </c:pt>
                <c:pt idx="6928" formatCode="0.0">
                  <c:v>137.58565679370801</c:v>
                </c:pt>
                <c:pt idx="6929" formatCode="0.0">
                  <c:v>141.75855589087047</c:v>
                </c:pt>
                <c:pt idx="6930" formatCode="0.0">
                  <c:v>141.13815969720429</c:v>
                </c:pt>
                <c:pt idx="6931" formatCode="0.0">
                  <c:v>139.9772764619824</c:v>
                </c:pt>
                <c:pt idx="6932" formatCode="0.0">
                  <c:v>139.68746843618121</c:v>
                </c:pt>
                <c:pt idx="6933" formatCode="0.0">
                  <c:v>139.54256442328057</c:v>
                </c:pt>
                <c:pt idx="6934" formatCode="0.0">
                  <c:v>139.25275639747935</c:v>
                </c:pt>
                <c:pt idx="6935" formatCode="0.0">
                  <c:v>134.48073737520454</c:v>
                </c:pt>
                <c:pt idx="6936" formatCode="0.0">
                  <c:v>134.42578870834848</c:v>
                </c:pt>
                <c:pt idx="6937" formatCode="0.0">
                  <c:v>133.61774745651462</c:v>
                </c:pt>
                <c:pt idx="6938" formatCode="0.0">
                  <c:v>133.59826527464671</c:v>
                </c:pt>
                <c:pt idx="6939" formatCode="0.0">
                  <c:v>133.45748733442051</c:v>
                </c:pt>
                <c:pt idx="6940" formatCode="0.0">
                  <c:v>133.17593145396813</c:v>
                </c:pt>
                <c:pt idx="6941" formatCode="0.0">
                  <c:v>133.03515351374196</c:v>
                </c:pt>
                <c:pt idx="6942" formatCode="0.0">
                  <c:v>132.23132406206898</c:v>
                </c:pt>
                <c:pt idx="6943" formatCode="0.0">
                  <c:v>138.31594012625516</c:v>
                </c:pt>
                <c:pt idx="6944" formatCode="0.0">
                  <c:v>136.05421135570492</c:v>
                </c:pt>
                <c:pt idx="6945" formatCode="0.0">
                  <c:v>138.36120028643788</c:v>
                </c:pt>
                <c:pt idx="6946" formatCode="0.0">
                  <c:v>138.03412410818035</c:v>
                </c:pt>
                <c:pt idx="6947" formatCode="0.0">
                  <c:v>137.8945547208111</c:v>
                </c:pt>
                <c:pt idx="6948" formatCode="0.0">
                  <c:v>137.75498533344185</c:v>
                </c:pt>
                <c:pt idx="6949" formatCode="0.0">
                  <c:v>132.55403549940672</c:v>
                </c:pt>
                <c:pt idx="6950" formatCode="0.0">
                  <c:v>131.9019559514756</c:v>
                </c:pt>
                <c:pt idx="6951" formatCode="0.0">
                  <c:v>131.21366845324667</c:v>
                </c:pt>
                <c:pt idx="6952" formatCode="0.0">
                  <c:v>127.77231052387665</c:v>
                </c:pt>
                <c:pt idx="6953" formatCode="0.0">
                  <c:v>129.60743633300314</c:v>
                </c:pt>
                <c:pt idx="6954" formatCode="0.0">
                  <c:v>129.47028560672484</c:v>
                </c:pt>
                <c:pt idx="6955" formatCode="0.0">
                  <c:v>129.33313488044652</c:v>
                </c:pt>
                <c:pt idx="6956" formatCode="0.0">
                  <c:v>131.11102778116131</c:v>
                </c:pt>
                <c:pt idx="6957" formatCode="0.0">
                  <c:v>129.60171272315344</c:v>
                </c:pt>
                <c:pt idx="6958" formatCode="0.0">
                  <c:v>128.45185653411664</c:v>
                </c:pt>
                <c:pt idx="6959" formatCode="0.0">
                  <c:v>131.70973236961538</c:v>
                </c:pt>
                <c:pt idx="6960" formatCode="0.0">
                  <c:v>130.4193680171829</c:v>
                </c:pt>
                <c:pt idx="6961" formatCode="0.0">
                  <c:v>130.28266008425084</c:v>
                </c:pt>
                <c:pt idx="6962" formatCode="0.0">
                  <c:v>130.1459521513188</c:v>
                </c:pt>
                <c:pt idx="6963" formatCode="0.0">
                  <c:v>130.13226884918072</c:v>
                </c:pt>
                <c:pt idx="6964" formatCode="0.0">
                  <c:v>130.16001000813381</c:v>
                </c:pt>
                <c:pt idx="6965" formatCode="0.0">
                  <c:v>129.60901478405313</c:v>
                </c:pt>
                <c:pt idx="6966" formatCode="0.0">
                  <c:v>131.76427000324162</c:v>
                </c:pt>
                <c:pt idx="6967" formatCode="0.0">
                  <c:v>134.48798226868027</c:v>
                </c:pt>
                <c:pt idx="6968" formatCode="0.0">
                  <c:v>134.34947765254361</c:v>
                </c:pt>
                <c:pt idx="6969" formatCode="0.0">
                  <c:v>134.21097303640698</c:v>
                </c:pt>
                <c:pt idx="6970" formatCode="0.0">
                  <c:v>133.57974255797129</c:v>
                </c:pt>
                <c:pt idx="6971" formatCode="0.0">
                  <c:v>133.59294682239118</c:v>
                </c:pt>
                <c:pt idx="6972" formatCode="0.0">
                  <c:v>135.96647187928798</c:v>
                </c:pt>
                <c:pt idx="6973" formatCode="0.0">
                  <c:v>138.05554039190201</c:v>
                </c:pt>
                <c:pt idx="6974" formatCode="0.0">
                  <c:v>139.57218210630745</c:v>
                </c:pt>
                <c:pt idx="6975" formatCode="0.0">
                  <c:v>139.43344236266302</c:v>
                </c:pt>
                <c:pt idx="6976" formatCode="0.0">
                  <c:v>139.43344236266302</c:v>
                </c:pt>
                <c:pt idx="6977" formatCode="0.0">
                  <c:v>139.29470261901855</c:v>
                </c:pt>
                <c:pt idx="6978" formatCode="0.0">
                  <c:v>139.15596287537412</c:v>
                </c:pt>
                <c:pt idx="6979" formatCode="0.0">
                  <c:v>139.67359527548965</c:v>
                </c:pt>
                <c:pt idx="6980" formatCode="0.0">
                  <c:v>141.80669244456251</c:v>
                </c:pt>
                <c:pt idx="6981" formatCode="0.0">
                  <c:v>142.29144404134789</c:v>
                </c:pt>
                <c:pt idx="6982" formatCode="0.0">
                  <c:v>142.15207925776184</c:v>
                </c:pt>
                <c:pt idx="6983" formatCode="0.0">
                  <c:v>142.01271447417582</c:v>
                </c:pt>
                <c:pt idx="6984" formatCode="0.0">
                  <c:v>142.24298166502734</c:v>
                </c:pt>
                <c:pt idx="6985" formatCode="0.0">
                  <c:v>140.22273986598836</c:v>
                </c:pt>
                <c:pt idx="6986" formatCode="0.0">
                  <c:v>141.20331596556099</c:v>
                </c:pt>
                <c:pt idx="6987" formatCode="0.0">
                  <c:v>141.05429215447575</c:v>
                </c:pt>
                <c:pt idx="6988" formatCode="0.0">
                  <c:v>142.80516477050475</c:v>
                </c:pt>
                <c:pt idx="6989" formatCode="0.0">
                  <c:v>142.66705532681951</c:v>
                </c:pt>
                <c:pt idx="6990" formatCode="0.0">
                  <c:v>142.66705532681951</c:v>
                </c:pt>
                <c:pt idx="6991" formatCode="0.0">
                  <c:v>144.74581159210672</c:v>
                </c:pt>
                <c:pt idx="6992" formatCode="0.0">
                  <c:v>140.82778256643061</c:v>
                </c:pt>
                <c:pt idx="6993" formatCode="0.0">
                  <c:v>142.85591241616078</c:v>
                </c:pt>
                <c:pt idx="6994" formatCode="0.0">
                  <c:v>146.3618314709031</c:v>
                </c:pt>
                <c:pt idx="6995" formatCode="0.0">
                  <c:v>146.66697059356676</c:v>
                </c:pt>
                <c:pt idx="6996" formatCode="0.0">
                  <c:v>146.52808141686833</c:v>
                </c:pt>
                <c:pt idx="6997" formatCode="0.0">
                  <c:v>146.38919224016988</c:v>
                </c:pt>
                <c:pt idx="6998" formatCode="0.0">
                  <c:v>145.65618082161217</c:v>
                </c:pt>
                <c:pt idx="6999" formatCode="0.0">
                  <c:v>140.14815894765314</c:v>
                </c:pt>
                <c:pt idx="7000" formatCode="0.0">
                  <c:v>132.28770106147323</c:v>
                </c:pt>
                <c:pt idx="7001" formatCode="0.0">
                  <c:v>140.60476759457828</c:v>
                </c:pt>
                <c:pt idx="7002" formatCode="0.0">
                  <c:v>143.35684570530213</c:v>
                </c:pt>
                <c:pt idx="7003" formatCode="0.0">
                  <c:v>143.22121955042482</c:v>
                </c:pt>
                <c:pt idx="7004" formatCode="0.0">
                  <c:v>143.08559339554756</c:v>
                </c:pt>
                <c:pt idx="7005" formatCode="0.0">
                  <c:v>142.34665698952503</c:v>
                </c:pt>
                <c:pt idx="7006" formatCode="0.0">
                  <c:v>141.77723454690658</c:v>
                </c:pt>
                <c:pt idx="7007" formatCode="0.0">
                  <c:v>138.72521328901584</c:v>
                </c:pt>
                <c:pt idx="7008" formatCode="0.0">
                  <c:v>138.14860323336981</c:v>
                </c:pt>
                <c:pt idx="7009" formatCode="0.0">
                  <c:v>134.55355612667225</c:v>
                </c:pt>
                <c:pt idx="7010" formatCode="0.0">
                  <c:v>134.42405318526062</c:v>
                </c:pt>
                <c:pt idx="7011" formatCode="0.0">
                  <c:v>134.29455024384899</c:v>
                </c:pt>
                <c:pt idx="7012" formatCode="0.0">
                  <c:v>136.9856112613983</c:v>
                </c:pt>
                <c:pt idx="7013" formatCode="0.0">
                  <c:v>136.08499928582768</c:v>
                </c:pt>
                <c:pt idx="7014" formatCode="0.0">
                  <c:v>136.18067720154062</c:v>
                </c:pt>
                <c:pt idx="7015" formatCode="0.0">
                  <c:v>138.65197534278795</c:v>
                </c:pt>
                <c:pt idx="7016" formatCode="0.0">
                  <c:v>134.64538938166419</c:v>
                </c:pt>
                <c:pt idx="7017" formatCode="0.0">
                  <c:v>134.51491904311607</c:v>
                </c:pt>
                <c:pt idx="7018" formatCode="0.0">
                  <c:v>134.38444870456794</c:v>
                </c:pt>
                <c:pt idx="7019" formatCode="0.0">
                  <c:v>133.92376028286645</c:v>
                </c:pt>
                <c:pt idx="7020" formatCode="0.0">
                  <c:v>138.51162777876041</c:v>
                </c:pt>
                <c:pt idx="7021" formatCode="0.0">
                  <c:v>136.60075372721852</c:v>
                </c:pt>
                <c:pt idx="7022" formatCode="0.0">
                  <c:v>136.46401623600008</c:v>
                </c:pt>
                <c:pt idx="7023" formatCode="0.0">
                  <c:v>136.32727874478167</c:v>
                </c:pt>
                <c:pt idx="7024" formatCode="0.0">
                  <c:v>136.19054125356323</c:v>
                </c:pt>
                <c:pt idx="7025" formatCode="0.0">
                  <c:v>136.05380376234478</c:v>
                </c:pt>
                <c:pt idx="7026" formatCode="0.0">
                  <c:v>137.82221244734791</c:v>
                </c:pt>
                <c:pt idx="7027" formatCode="0.0">
                  <c:v>133.95780972563804</c:v>
                </c:pt>
                <c:pt idx="7028" formatCode="0.0">
                  <c:v>137.18358791577319</c:v>
                </c:pt>
                <c:pt idx="7029" formatCode="0.0">
                  <c:v>138.87572829391584</c:v>
                </c:pt>
                <c:pt idx="7030" formatCode="0.0">
                  <c:v>137.75102120513995</c:v>
                </c:pt>
                <c:pt idx="7031" formatCode="0.0">
                  <c:v>137.61649872349432</c:v>
                </c:pt>
                <c:pt idx="7032" formatCode="0.0">
                  <c:v>137.34745376020302</c:v>
                </c:pt>
                <c:pt idx="7033" formatCode="0.0">
                  <c:v>135.07131298696672</c:v>
                </c:pt>
                <c:pt idx="7034" formatCode="0.0">
                  <c:v>133.34695619036273</c:v>
                </c:pt>
                <c:pt idx="7035" formatCode="0.0">
                  <c:v>131.87599320562043</c:v>
                </c:pt>
                <c:pt idx="7036" formatCode="0.0">
                  <c:v>131.96069592812634</c:v>
                </c:pt>
                <c:pt idx="7037" formatCode="0.0">
                  <c:v>132.95318474997498</c:v>
                </c:pt>
                <c:pt idx="7038" formatCode="0.0">
                  <c:v>132.68404874845683</c:v>
                </c:pt>
                <c:pt idx="7039" formatCode="0.0">
                  <c:v>132.54948074769777</c:v>
                </c:pt>
                <c:pt idx="7040" formatCode="0.0">
                  <c:v>130.99581285018212</c:v>
                </c:pt>
                <c:pt idx="7041" formatCode="0.0">
                  <c:v>131.98993424391051</c:v>
                </c:pt>
                <c:pt idx="7042" formatCode="0.0">
                  <c:v>130.10485291561213</c:v>
                </c:pt>
                <c:pt idx="7043" formatCode="0.0">
                  <c:v>129.35878707339685</c:v>
                </c:pt>
                <c:pt idx="7044" formatCode="0.0">
                  <c:v>128.47370145197942</c:v>
                </c:pt>
                <c:pt idx="7045" formatCode="0.0">
                  <c:v>128.33889169179898</c:v>
                </c:pt>
                <c:pt idx="7046" formatCode="0.0">
                  <c:v>128.06927217143803</c:v>
                </c:pt>
                <c:pt idx="7047" formatCode="0.0">
                  <c:v>129.83783768993376</c:v>
                </c:pt>
                <c:pt idx="7048" formatCode="0.0">
                  <c:v>131.58998688627508</c:v>
                </c:pt>
                <c:pt idx="7049" formatCode="0.0">
                  <c:v>131.52223346228232</c:v>
                </c:pt>
                <c:pt idx="7050" formatCode="0.0">
                  <c:v>128.92097119524232</c:v>
                </c:pt>
                <c:pt idx="7051" formatCode="0.0">
                  <c:v>126.95783963939857</c:v>
                </c:pt>
                <c:pt idx="7052" formatCode="0.0">
                  <c:v>126.82489949317932</c:v>
                </c:pt>
                <c:pt idx="7053" formatCode="0.0">
                  <c:v>126.55901920074078</c:v>
                </c:pt>
                <c:pt idx="7054" formatCode="0.0">
                  <c:v>127.12876749627252</c:v>
                </c:pt>
                <c:pt idx="7055" formatCode="0.0">
                  <c:v>127.25006581085734</c:v>
                </c:pt>
                <c:pt idx="7056" formatCode="0.0">
                  <c:v>127.12421186615698</c:v>
                </c:pt>
                <c:pt idx="7057" formatCode="0.0">
                  <c:v>128.7481606931089</c:v>
                </c:pt>
                <c:pt idx="7058" formatCode="0.0">
                  <c:v>127.9995008325902</c:v>
                </c:pt>
                <c:pt idx="7059" formatCode="0.0">
                  <c:v>127.86575004802114</c:v>
                </c:pt>
                <c:pt idx="7060" formatCode="0.0">
                  <c:v>127.7319992634521</c:v>
                </c:pt>
                <c:pt idx="7061" formatCode="0.0">
                  <c:v>124.09776900599284</c:v>
                </c:pt>
                <c:pt idx="7062" formatCode="0.0">
                  <c:v>125.66825034056974</c:v>
                </c:pt>
                <c:pt idx="7063" formatCode="0.0">
                  <c:v>125.50491917388543</c:v>
                </c:pt>
                <c:pt idx="7064" formatCode="0.0">
                  <c:v>125.36909397031889</c:v>
                </c:pt>
                <c:pt idx="7065" formatCode="0.0">
                  <c:v>125.66129846689158</c:v>
                </c:pt>
                <c:pt idx="7066" formatCode="0.0">
                  <c:v>125.39393400206842</c:v>
                </c:pt>
                <c:pt idx="7067" formatCode="0.0">
                  <c:v>125.26025176965683</c:v>
                </c:pt>
                <c:pt idx="7068" formatCode="0.0">
                  <c:v>123.85678017464879</c:v>
                </c:pt>
                <c:pt idx="7069" formatCode="0.0">
                  <c:v>124.46071210418535</c:v>
                </c:pt>
                <c:pt idx="7070" formatCode="0.0">
                  <c:v>124.8504988131118</c:v>
                </c:pt>
                <c:pt idx="7071" formatCode="0.0">
                  <c:v>124.12113280950184</c:v>
                </c:pt>
                <c:pt idx="7072" formatCode="0.0">
                  <c:v>122.76111531619699</c:v>
                </c:pt>
                <c:pt idx="7073" formatCode="0.0">
                  <c:v>122.6279687703009</c:v>
                </c:pt>
                <c:pt idx="7074" formatCode="0.0">
                  <c:v>122.49482222440481</c:v>
                </c:pt>
                <c:pt idx="7075" formatCode="0.0">
                  <c:v>121.86090414037524</c:v>
                </c:pt>
                <c:pt idx="7076" formatCode="0.0">
                  <c:v>121.84218516356205</c:v>
                </c:pt>
                <c:pt idx="7077" formatCode="0.0">
                  <c:v>121.43979939451083</c:v>
                </c:pt>
                <c:pt idx="7078" formatCode="0.0">
                  <c:v>119.59251355993069</c:v>
                </c:pt>
                <c:pt idx="7079" formatCode="0.0">
                  <c:v>120.67337369968803</c:v>
                </c:pt>
                <c:pt idx="7080" formatCode="0.0">
                  <c:v>120.53973762693091</c:v>
                </c:pt>
                <c:pt idx="7081" formatCode="0.0">
                  <c:v>120.40610155417377</c:v>
                </c:pt>
                <c:pt idx="7082" formatCode="0.0">
                  <c:v>119.75081226896536</c:v>
                </c:pt>
                <c:pt idx="7083" formatCode="0.0">
                  <c:v>119.78574355438965</c:v>
                </c:pt>
                <c:pt idx="7084" formatCode="0.0">
                  <c:v>119.65175502692388</c:v>
                </c:pt>
                <c:pt idx="7085" formatCode="0.0">
                  <c:v>119.46673702460012</c:v>
                </c:pt>
                <c:pt idx="7086" formatCode="0.0">
                  <c:v>118.77397090286985</c:v>
                </c:pt>
                <c:pt idx="7087" formatCode="0.0">
                  <c:v>118.6391536827758</c:v>
                </c:pt>
                <c:pt idx="7088" formatCode="0.0">
                  <c:v>118.50433646268174</c:v>
                </c:pt>
                <c:pt idx="7089" formatCode="0.0">
                  <c:v>118.78548688592363</c:v>
                </c:pt>
                <c:pt idx="7090" formatCode="0.0">
                  <c:v>117.54462385921666</c:v>
                </c:pt>
                <c:pt idx="7091" formatCode="0.0">
                  <c:v>117.35244027672718</c:v>
                </c:pt>
                <c:pt idx="7092" formatCode="0.0">
                  <c:v>117.40094235716508</c:v>
                </c:pt>
                <c:pt idx="7093" formatCode="0.0">
                  <c:v>118.08868384755738</c:v>
                </c:pt>
                <c:pt idx="7094" formatCode="0.0">
                  <c:v>117.95464447883145</c:v>
                </c:pt>
                <c:pt idx="7095" formatCode="0.0">
                  <c:v>117.8206051101055</c:v>
                </c:pt>
                <c:pt idx="7096" formatCode="0.0">
                  <c:v>118.02417463893978</c:v>
                </c:pt>
                <c:pt idx="7097" formatCode="0.0">
                  <c:v>119.24872641923547</c:v>
                </c:pt>
                <c:pt idx="7098" formatCode="0.0">
                  <c:v>120.07177765763836</c:v>
                </c:pt>
                <c:pt idx="7099" formatCode="0.0">
                  <c:v>118.95440225523133</c:v>
                </c:pt>
                <c:pt idx="7100" formatCode="0.0">
                  <c:v>117.71151627677467</c:v>
                </c:pt>
                <c:pt idx="7101" formatCode="0.0">
                  <c:v>117.5772956196746</c:v>
                </c:pt>
                <c:pt idx="7102" formatCode="0.0">
                  <c:v>117.5772956196746</c:v>
                </c:pt>
                <c:pt idx="7103" formatCode="0.0">
                  <c:v>118.43818895986395</c:v>
                </c:pt>
                <c:pt idx="7104" formatCode="0.0">
                  <c:v>118.51460002753386</c:v>
                </c:pt>
                <c:pt idx="7105" formatCode="0.0">
                  <c:v>120.49583183955519</c:v>
                </c:pt>
                <c:pt idx="7106" formatCode="0.0">
                  <c:v>123.85910702106381</c:v>
                </c:pt>
                <c:pt idx="7107" formatCode="0.0">
                  <c:v>123.85910702106381</c:v>
                </c:pt>
                <c:pt idx="7108" formatCode="0.0">
                  <c:v>123.71755375589689</c:v>
                </c:pt>
                <c:pt idx="7109" formatCode="0.0">
                  <c:v>123.57600049072995</c:v>
                </c:pt>
                <c:pt idx="7110" formatCode="0.0">
                  <c:v>123.43444722556302</c:v>
                </c:pt>
                <c:pt idx="7111" formatCode="0.0">
                  <c:v>127.37604140169584</c:v>
                </c:pt>
                <c:pt idx="7112" formatCode="0.0">
                  <c:v>130.68931538482542</c:v>
                </c:pt>
                <c:pt idx="7113" formatCode="0.0">
                  <c:v>130.97945893107735</c:v>
                </c:pt>
                <c:pt idx="7114" formatCode="0.0">
                  <c:v>128.37877665721336</c:v>
                </c:pt>
                <c:pt idx="7115" formatCode="0.0">
                  <c:v>128.24176622321423</c:v>
                </c:pt>
                <c:pt idx="7116" formatCode="0.0">
                  <c:v>128.24176622321423</c:v>
                </c:pt>
                <c:pt idx="7117" formatCode="0.0">
                  <c:v>129.76945152770875</c:v>
                </c:pt>
                <c:pt idx="7118" formatCode="0.0">
                  <c:v>126.40071154441998</c:v>
                </c:pt>
                <c:pt idx="7119" formatCode="0.0">
                  <c:v>127.15568886716507</c:v>
                </c:pt>
                <c:pt idx="7120" formatCode="0.0">
                  <c:v>127.70467176190154</c:v>
                </c:pt>
                <c:pt idx="7121" formatCode="0.0">
                  <c:v>124.99117712924304</c:v>
                </c:pt>
                <c:pt idx="7122" formatCode="0.0">
                  <c:v>124.99117712924304</c:v>
                </c:pt>
                <c:pt idx="7123" formatCode="0.0">
                  <c:v>124.85946882879072</c:v>
                </c:pt>
                <c:pt idx="7124" formatCode="0.0">
                  <c:v>124.7073624796008</c:v>
                </c:pt>
                <c:pt idx="7125" formatCode="0.0">
                  <c:v>121.17553962170091</c:v>
                </c:pt>
                <c:pt idx="7126" formatCode="0.0">
                  <c:v>122.34309045573424</c:v>
                </c:pt>
                <c:pt idx="7127" formatCode="0.0">
                  <c:v>123.64667446427583</c:v>
                </c:pt>
                <c:pt idx="7128" formatCode="0.0">
                  <c:v>123.64667446427583</c:v>
                </c:pt>
                <c:pt idx="7129" formatCode="0.0">
                  <c:v>123.51168901180392</c:v>
                </c:pt>
                <c:pt idx="7130" formatCode="0.0">
                  <c:v>123.51168901180392</c:v>
                </c:pt>
                <c:pt idx="7131" formatCode="0.0">
                  <c:v>124.7551838010673</c:v>
                </c:pt>
                <c:pt idx="7132" formatCode="0.0">
                  <c:v>127.28958958002309</c:v>
                </c:pt>
                <c:pt idx="7133" formatCode="0.0">
                  <c:v>126.83300171837379</c:v>
                </c:pt>
                <c:pt idx="7134" formatCode="0.0">
                  <c:v>128.57839166591344</c:v>
                </c:pt>
                <c:pt idx="7135" formatCode="0.0">
                  <c:v>127.44372878455815</c:v>
                </c:pt>
                <c:pt idx="7136" formatCode="0.0">
                  <c:v>127.44372878455815</c:v>
                </c:pt>
                <c:pt idx="7137" formatCode="0.0">
                  <c:v>127.30727939613783</c:v>
                </c:pt>
                <c:pt idx="7138" formatCode="0.0">
                  <c:v>126.54840357377191</c:v>
                </c:pt>
                <c:pt idx="7139" formatCode="0.0">
                  <c:v>123.89378763222709</c:v>
                </c:pt>
                <c:pt idx="7140" formatCode="0.0">
                  <c:v>125.85497394583174</c:v>
                </c:pt>
                <c:pt idx="7141" formatCode="0.0">
                  <c:v>125.25067812139868</c:v>
                </c:pt>
                <c:pt idx="7142" formatCode="0.0">
                  <c:v>125.01356427160783</c:v>
                </c:pt>
                <c:pt idx="7143" formatCode="0.0">
                  <c:v>125.01356427160783</c:v>
                </c:pt>
                <c:pt idx="7144" formatCode="0.0">
                  <c:v>124.87841447239529</c:v>
                </c:pt>
                <c:pt idx="7145" formatCode="0.0">
                  <c:v>124.97432072400004</c:v>
                </c:pt>
                <c:pt idx="7146" formatCode="0.0">
                  <c:v>124.43118674873334</c:v>
                </c:pt>
                <c:pt idx="7147" formatCode="0.0">
                  <c:v>123.5715607650932</c:v>
                </c:pt>
                <c:pt idx="7148" formatCode="0.0">
                  <c:v>124.08014268833833</c:v>
                </c:pt>
                <c:pt idx="7149" formatCode="0.0">
                  <c:v>125.00213481094319</c:v>
                </c:pt>
                <c:pt idx="7150" formatCode="0.0">
                  <c:v>125.00213481094319</c:v>
                </c:pt>
                <c:pt idx="7151" formatCode="0.0">
                  <c:v>125.00213481094319</c:v>
                </c:pt>
                <c:pt idx="7152" formatCode="0.0">
                  <c:v>123.97421280045629</c:v>
                </c:pt>
                <c:pt idx="7153" formatCode="0.0">
                  <c:v>123.66888190475497</c:v>
                </c:pt>
                <c:pt idx="7154" formatCode="0.0">
                  <c:v>123.6918280832747</c:v>
                </c:pt>
                <c:pt idx="7155" formatCode="0.0">
                  <c:v>123.8448613623254</c:v>
                </c:pt>
                <c:pt idx="7156" formatCode="0.0">
                  <c:v>123.05152757370408</c:v>
                </c:pt>
                <c:pt idx="7157" formatCode="0.0">
                  <c:v>123.05152757370408</c:v>
                </c:pt>
                <c:pt idx="7158" formatCode="0.0">
                  <c:v>123.05152757370408</c:v>
                </c:pt>
                <c:pt idx="7159" formatCode="0.0">
                  <c:v>122.72862174558087</c:v>
                </c:pt>
                <c:pt idx="7160" formatCode="0.0">
                  <c:v>123.90836519774327</c:v>
                </c:pt>
                <c:pt idx="7161" formatCode="0.0">
                  <c:v>124.53289452715157</c:v>
                </c:pt>
                <c:pt idx="7162" formatCode="0.0">
                  <c:v>125.89277391161121</c:v>
                </c:pt>
                <c:pt idx="7163" formatCode="0.0">
                  <c:v>125.63785516838678</c:v>
                </c:pt>
                <c:pt idx="7164" formatCode="0.0">
                  <c:v>125.63785516838678</c:v>
                </c:pt>
                <c:pt idx="7165" formatCode="0.0">
                  <c:v>125.63785516838678</c:v>
                </c:pt>
                <c:pt idx="7166" formatCode="0.0">
                  <c:v>125.63785516838678</c:v>
                </c:pt>
                <c:pt idx="7167" formatCode="0.0">
                  <c:v>125.47296024311049</c:v>
                </c:pt>
                <c:pt idx="7168" formatCode="0.0">
                  <c:v>125.15573279597595</c:v>
                </c:pt>
                <c:pt idx="7169" formatCode="0.0">
                  <c:v>125.92803765499134</c:v>
                </c:pt>
                <c:pt idx="7170" formatCode="0.0">
                  <c:v>125.57284449563262</c:v>
                </c:pt>
                <c:pt idx="7171" formatCode="0.0">
                  <c:v>125.57284449563262</c:v>
                </c:pt>
                <c:pt idx="7172" formatCode="0.0">
                  <c:v>125.57284449563262</c:v>
                </c:pt>
                <c:pt idx="7173" formatCode="0.0">
                  <c:v>125.49373188746135</c:v>
                </c:pt>
                <c:pt idx="7174" formatCode="0.0">
                  <c:v>127.45406591920084</c:v>
                </c:pt>
                <c:pt idx="7175" formatCode="0.0">
                  <c:v>126.25633995304307</c:v>
                </c:pt>
                <c:pt idx="7176" formatCode="0.0">
                  <c:v>125.53018027353446</c:v>
                </c:pt>
                <c:pt idx="7177" formatCode="0.0">
                  <c:v>125.21708820230232</c:v>
                </c:pt>
                <c:pt idx="7178" formatCode="0.0">
                  <c:v>125.21708820230232</c:v>
                </c:pt>
                <c:pt idx="7179" formatCode="0.0">
                  <c:v>125.21708820230232</c:v>
                </c:pt>
                <c:pt idx="7180" formatCode="0.0">
                  <c:v>125.97064362148159</c:v>
                </c:pt>
                <c:pt idx="7181" formatCode="0.0">
                  <c:v>124.61837040278981</c:v>
                </c:pt>
                <c:pt idx="7182" formatCode="0.0">
                  <c:v>126.14980147527093</c:v>
                </c:pt>
                <c:pt idx="7183" formatCode="0.0">
                  <c:v>125.40328483245897</c:v>
                </c:pt>
                <c:pt idx="7184" formatCode="0.0">
                  <c:v>125.56015731964239</c:v>
                </c:pt>
                <c:pt idx="7185" formatCode="0.0">
                  <c:v>125.56015731964239</c:v>
                </c:pt>
                <c:pt idx="7186" formatCode="0.0">
                  <c:v>125.42543612080155</c:v>
                </c:pt>
                <c:pt idx="7187" formatCode="0.0">
                  <c:v>125.01404094370599</c:v>
                </c:pt>
                <c:pt idx="7188" formatCode="0.0">
                  <c:v>126.15635711640773</c:v>
                </c:pt>
                <c:pt idx="7189" formatCode="0.0">
                  <c:v>126.4717724427358</c:v>
                </c:pt>
                <c:pt idx="7190" formatCode="0.0">
                  <c:v>126.25744286104776</c:v>
                </c:pt>
                <c:pt idx="7191" formatCode="0.0">
                  <c:v>124.89590223151605</c:v>
                </c:pt>
                <c:pt idx="7192" formatCode="0.0">
                  <c:v>124.89590223151605</c:v>
                </c:pt>
                <c:pt idx="7193" formatCode="0.0">
                  <c:v>124.76117094539789</c:v>
                </c:pt>
                <c:pt idx="7194" formatCode="0.0">
                  <c:v>126.21524524744557</c:v>
                </c:pt>
                <c:pt idx="7195" formatCode="0.0">
                  <c:v>126.14723227257079</c:v>
                </c:pt>
                <c:pt idx="7196" formatCode="0.0">
                  <c:v>125.3174983147432</c:v>
                </c:pt>
                <c:pt idx="7197" formatCode="0.0">
                  <c:v>125.53578453992796</c:v>
                </c:pt>
                <c:pt idx="7198" formatCode="0.0">
                  <c:v>125.42051189265011</c:v>
                </c:pt>
                <c:pt idx="7199" formatCode="0.0">
                  <c:v>125.42051189265011</c:v>
                </c:pt>
                <c:pt idx="7200" formatCode="0.0">
                  <c:v>125.28579598299099</c:v>
                </c:pt>
                <c:pt idx="7201" formatCode="0.0">
                  <c:v>125.20927893445041</c:v>
                </c:pt>
                <c:pt idx="7202" formatCode="0.0">
                  <c:v>126.05256187672479</c:v>
                </c:pt>
                <c:pt idx="7203" formatCode="0.0">
                  <c:v>127.16440533932713</c:v>
                </c:pt>
                <c:pt idx="7204" formatCode="0.0">
                  <c:v>127.41239539720203</c:v>
                </c:pt>
                <c:pt idx="7205" formatCode="0.0">
                  <c:v>126.15993714809282</c:v>
                </c:pt>
                <c:pt idx="7206" formatCode="0.0">
                  <c:v>126.15993714809282</c:v>
                </c:pt>
                <c:pt idx="7207" formatCode="0.0">
                  <c:v>126.02515089045598</c:v>
                </c:pt>
                <c:pt idx="7208" formatCode="0.0">
                  <c:v>125.81981515625036</c:v>
                </c:pt>
                <c:pt idx="7209" formatCode="0.0">
                  <c:v>125.74877616186167</c:v>
                </c:pt>
                <c:pt idx="7210" formatCode="0.0">
                  <c:v>126.24130792335878</c:v>
                </c:pt>
                <c:pt idx="7211" formatCode="0.0">
                  <c:v>125.07844251757754</c:v>
                </c:pt>
                <c:pt idx="7212" formatCode="0.0">
                  <c:v>126.24905081038672</c:v>
                </c:pt>
                <c:pt idx="7213" formatCode="0.0">
                  <c:v>126.11517058683383</c:v>
                </c:pt>
                <c:pt idx="7214" formatCode="0.0">
                  <c:v>125.98129036328092</c:v>
                </c:pt>
                <c:pt idx="7215" formatCode="0.0">
                  <c:v>125.32864900790635</c:v>
                </c:pt>
                <c:pt idx="7216" formatCode="0.0">
                  <c:v>124.40248204496172</c:v>
                </c:pt>
                <c:pt idx="7217" formatCode="0.0">
                  <c:v>124.86575618754077</c:v>
                </c:pt>
                <c:pt idx="7218" formatCode="0.0">
                  <c:v>123.98936738371076</c:v>
                </c:pt>
                <c:pt idx="7219" formatCode="0.0">
                  <c:v>124.57207592581781</c:v>
                </c:pt>
                <c:pt idx="7220" formatCode="0.0">
                  <c:v>124.4379832714305</c:v>
                </c:pt>
                <c:pt idx="7221" formatCode="0.0">
                  <c:v>124.30389061704318</c:v>
                </c:pt>
                <c:pt idx="7222" formatCode="0.0">
                  <c:v>124.30389061704318</c:v>
                </c:pt>
                <c:pt idx="7223" formatCode="0.0">
                  <c:v>124.08926572647604</c:v>
                </c:pt>
                <c:pt idx="7224" formatCode="0.0">
                  <c:v>123.80319602633942</c:v>
                </c:pt>
                <c:pt idx="7225" formatCode="0.0">
                  <c:v>124.34885217606426</c:v>
                </c:pt>
                <c:pt idx="7226" formatCode="0.0">
                  <c:v>123.96959425708808</c:v>
                </c:pt>
                <c:pt idx="7227" formatCode="0.0">
                  <c:v>123.96959425708808</c:v>
                </c:pt>
                <c:pt idx="7228" formatCode="0.0">
                  <c:v>123.83499100599462</c:v>
                </c:pt>
                <c:pt idx="7229" formatCode="0.0">
                  <c:v>123.08794444512095</c:v>
                </c:pt>
                <c:pt idx="7230" formatCode="0.0">
                  <c:v>123.91141197170629</c:v>
                </c:pt>
                <c:pt idx="7231" formatCode="0.0">
                  <c:v>123.73646465325814</c:v>
                </c:pt>
                <c:pt idx="7232" formatCode="0.0">
                  <c:v>123.64191045433171</c:v>
                </c:pt>
                <c:pt idx="7233" formatCode="0.0">
                  <c:v>123.49485422607472</c:v>
                </c:pt>
                <c:pt idx="7234" formatCode="0.0">
                  <c:v>123.35988717227573</c:v>
                </c:pt>
                <c:pt idx="7235" formatCode="0.0">
                  <c:v>123.22492011847675</c:v>
                </c:pt>
                <c:pt idx="7236" formatCode="0.0">
                  <c:v>123.54005631761935</c:v>
                </c:pt>
                <c:pt idx="7237" formatCode="0.0">
                  <c:v>123.3082171061432</c:v>
                </c:pt>
                <c:pt idx="7238" formatCode="0.0">
                  <c:v>122.49193336147005</c:v>
                </c:pt>
                <c:pt idx="7239" formatCode="0.0">
                  <c:v>122.1546779119972</c:v>
                </c:pt>
                <c:pt idx="7240" formatCode="0.0">
                  <c:v>121.51715846363794</c:v>
                </c:pt>
                <c:pt idx="7241" formatCode="0.0">
                  <c:v>121.38391596532254</c:v>
                </c:pt>
                <c:pt idx="7242" formatCode="0.0">
                  <c:v>121.38391596532254</c:v>
                </c:pt>
                <c:pt idx="7243" formatCode="0.0">
                  <c:v>121.31434978104735</c:v>
                </c:pt>
                <c:pt idx="7244" formatCode="0.0">
                  <c:v>119.76209880942262</c:v>
                </c:pt>
                <c:pt idx="7245" formatCode="0.0">
                  <c:v>120.38090282391993</c:v>
                </c:pt>
                <c:pt idx="7246" formatCode="0.0">
                  <c:v>120.56210699008444</c:v>
                </c:pt>
                <c:pt idx="7247" formatCode="0.0">
                  <c:v>123.79281824436909</c:v>
                </c:pt>
                <c:pt idx="7248" formatCode="0.0">
                  <c:v>123.65557565208043</c:v>
                </c:pt>
                <c:pt idx="7249" formatCode="0.0">
                  <c:v>123.65557565208043</c:v>
                </c:pt>
                <c:pt idx="7250" formatCode="0.0">
                  <c:v>126.23017451546242</c:v>
                </c:pt>
                <c:pt idx="7251" formatCode="0.0">
                  <c:v>124.23381755072586</c:v>
                </c:pt>
                <c:pt idx="7252" formatCode="0.0">
                  <c:v>123.59745948663821</c:v>
                </c:pt>
                <c:pt idx="7253" formatCode="0.0">
                  <c:v>122.26176025426982</c:v>
                </c:pt>
                <c:pt idx="7254" formatCode="0.0">
                  <c:v>122.39238955846989</c:v>
                </c:pt>
                <c:pt idx="7255" formatCode="0.0">
                  <c:v>122.39238955846989</c:v>
                </c:pt>
                <c:pt idx="7256" formatCode="0.0">
                  <c:v>122.25533201137195</c:v>
                </c:pt>
                <c:pt idx="7257" formatCode="0.0">
                  <c:v>120.48803859986258</c:v>
                </c:pt>
                <c:pt idx="7258" formatCode="0.0">
                  <c:v>119.71867612036831</c:v>
                </c:pt>
                <c:pt idx="7259" formatCode="0.0">
                  <c:v>120.05778259086853</c:v>
                </c:pt>
                <c:pt idx="7260" formatCode="0.0">
                  <c:v>121.321241735841</c:v>
                </c:pt>
                <c:pt idx="7261" formatCode="0.0">
                  <c:v>122.56247301946466</c:v>
                </c:pt>
                <c:pt idx="7262" formatCode="0.0">
                  <c:v>122.42460747051139</c:v>
                </c:pt>
                <c:pt idx="7263" formatCode="0.0">
                  <c:v>122.42460747051139</c:v>
                </c:pt>
                <c:pt idx="7264" formatCode="0.0">
                  <c:v>121.89768270528107</c:v>
                </c:pt>
                <c:pt idx="7265" formatCode="0.0">
                  <c:v>123.62772977124283</c:v>
                </c:pt>
                <c:pt idx="7266" formatCode="0.0">
                  <c:v>122.73872057074414</c:v>
                </c:pt>
                <c:pt idx="7267" formatCode="0.0">
                  <c:v>121.92157270275392</c:v>
                </c:pt>
                <c:pt idx="7268" formatCode="0.0">
                  <c:v>122.43043846716574</c:v>
                </c:pt>
                <c:pt idx="7269" formatCode="0.0">
                  <c:v>122.43043846716574</c:v>
                </c:pt>
                <c:pt idx="7270" formatCode="0.0">
                  <c:v>122.29209898867177</c:v>
                </c:pt>
                <c:pt idx="7271" formatCode="0.0">
                  <c:v>122.29209898867177</c:v>
                </c:pt>
                <c:pt idx="7272" formatCode="0.0">
                  <c:v>124.05674186334684</c:v>
                </c:pt>
                <c:pt idx="7273" formatCode="0.0">
                  <c:v>122.90677479292798</c:v>
                </c:pt>
                <c:pt idx="7274" formatCode="0.0">
                  <c:v>121.50020666060688</c:v>
                </c:pt>
                <c:pt idx="7275" formatCode="0.0">
                  <c:v>122.34794696333586</c:v>
                </c:pt>
                <c:pt idx="7276" formatCode="0.0">
                  <c:v>122.34794696333586</c:v>
                </c:pt>
                <c:pt idx="7277" formatCode="0.0">
                  <c:v>122.34794696333586</c:v>
                </c:pt>
                <c:pt idx="7278" formatCode="0.0">
                  <c:v>122.30539468437577</c:v>
                </c:pt>
                <c:pt idx="7279" formatCode="0.0">
                  <c:v>122.41982961380768</c:v>
                </c:pt>
                <c:pt idx="7280" formatCode="0.0">
                  <c:v>122.24810535632255</c:v>
                </c:pt>
                <c:pt idx="7281" formatCode="0.0">
                  <c:v>122.24810535632255</c:v>
                </c:pt>
                <c:pt idx="7282" formatCode="0.0">
                  <c:v>122.24810535632255</c:v>
                </c:pt>
                <c:pt idx="7283" formatCode="0.0">
                  <c:v>122.1143546940071</c:v>
                </c:pt>
                <c:pt idx="7284" formatCode="0.0">
                  <c:v>122.1143546940071</c:v>
                </c:pt>
                <c:pt idx="7285" formatCode="0.0">
                  <c:v>122.54421814277987</c:v>
                </c:pt>
                <c:pt idx="7286" formatCode="0.0">
                  <c:v>121.36612677801837</c:v>
                </c:pt>
                <c:pt idx="7287" formatCode="0.0">
                  <c:v>120.80322927103816</c:v>
                </c:pt>
                <c:pt idx="7288" formatCode="0.0">
                  <c:v>118.86127942442188</c:v>
                </c:pt>
                <c:pt idx="7289" formatCode="0.0">
                  <c:v>119.60651186730701</c:v>
                </c:pt>
                <c:pt idx="7290" formatCode="0.0">
                  <c:v>119.60651186730701</c:v>
                </c:pt>
                <c:pt idx="7291" formatCode="0.0">
                  <c:v>119.60651186730701</c:v>
                </c:pt>
                <c:pt idx="7292" formatCode="0.0">
                  <c:v>121.58857233132939</c:v>
                </c:pt>
                <c:pt idx="7293" formatCode="0.0">
                  <c:v>122.08633638327836</c:v>
                </c:pt>
                <c:pt idx="7294" formatCode="0.0">
                  <c:v>121.52649355089197</c:v>
                </c:pt>
                <c:pt idx="7295" formatCode="0.0">
                  <c:v>121.9586236192376</c:v>
                </c:pt>
                <c:pt idx="7296" formatCode="0.0">
                  <c:v>121.9395853127362</c:v>
                </c:pt>
                <c:pt idx="7297" formatCode="0.0">
                  <c:v>121.9395853127362</c:v>
                </c:pt>
                <c:pt idx="7298" formatCode="0.0">
                  <c:v>121.80164460536884</c:v>
                </c:pt>
                <c:pt idx="7299" formatCode="0.0">
                  <c:v>122.44487713521303</c:v>
                </c:pt>
                <c:pt idx="7300" formatCode="0.0">
                  <c:v>122.54290051016042</c:v>
                </c:pt>
                <c:pt idx="7301" formatCode="0.0">
                  <c:v>123.53122221437279</c:v>
                </c:pt>
                <c:pt idx="7302" formatCode="0.0">
                  <c:v>124.18341076591793</c:v>
                </c:pt>
                <c:pt idx="7303" formatCode="0.0">
                  <c:v>123.13176351888187</c:v>
                </c:pt>
                <c:pt idx="7304" formatCode="0.0">
                  <c:v>123.13176351888187</c:v>
                </c:pt>
                <c:pt idx="7305" formatCode="0.0">
                  <c:v>123.13176351888187</c:v>
                </c:pt>
                <c:pt idx="7306" formatCode="0.0">
                  <c:v>122.1925563280614</c:v>
                </c:pt>
                <c:pt idx="7307" formatCode="0.0">
                  <c:v>122.11191190036739</c:v>
                </c:pt>
                <c:pt idx="7308" formatCode="0.0">
                  <c:v>122.45599494349194</c:v>
                </c:pt>
                <c:pt idx="7309" formatCode="0.0">
                  <c:v>123.00421882929183</c:v>
                </c:pt>
                <c:pt idx="7310" formatCode="0.0">
                  <c:v>121.19209359815129</c:v>
                </c:pt>
                <c:pt idx="7311" formatCode="0.0">
                  <c:v>121.19209359815129</c:v>
                </c:pt>
                <c:pt idx="7312" formatCode="0.0">
                  <c:v>121.19209359815129</c:v>
                </c:pt>
                <c:pt idx="7313" formatCode="0.0">
                  <c:v>122.90291316373242</c:v>
                </c:pt>
                <c:pt idx="7314" formatCode="0.0">
                  <c:v>121.33319363764755</c:v>
                </c:pt>
                <c:pt idx="7315" formatCode="0.0">
                  <c:v>120.74296971923918</c:v>
                </c:pt>
                <c:pt idx="7316" formatCode="0.0">
                  <c:v>121.57774960460716</c:v>
                </c:pt>
                <c:pt idx="7317" formatCode="0.0">
                  <c:v>121.7517896944434</c:v>
                </c:pt>
                <c:pt idx="7318" formatCode="0.0">
                  <c:v>121.7517896944434</c:v>
                </c:pt>
                <c:pt idx="7319" formatCode="0.0">
                  <c:v>121.7517896944434</c:v>
                </c:pt>
                <c:pt idx="7320" formatCode="0.0">
                  <c:v>122.04197116516841</c:v>
                </c:pt>
                <c:pt idx="7321" formatCode="0.0">
                  <c:v>122.73135861296322</c:v>
                </c:pt>
                <c:pt idx="7322" formatCode="0.0">
                  <c:v>122.02877932369188</c:v>
                </c:pt>
                <c:pt idx="7323" formatCode="0.0">
                  <c:v>121.36730507545671</c:v>
                </c:pt>
                <c:pt idx="7324" formatCode="0.0">
                  <c:v>122.3947693112881</c:v>
                </c:pt>
                <c:pt idx="7325" formatCode="0.0">
                  <c:v>122.3947693112881</c:v>
                </c:pt>
                <c:pt idx="7326" formatCode="0.0">
                  <c:v>122.3947693112881</c:v>
                </c:pt>
                <c:pt idx="7327" formatCode="0.0">
                  <c:v>122.52605014986977</c:v>
                </c:pt>
                <c:pt idx="7328" formatCode="0.0">
                  <c:v>122.70549387328019</c:v>
                </c:pt>
                <c:pt idx="7329" formatCode="0.0">
                  <c:v>123.02927975096523</c:v>
                </c:pt>
                <c:pt idx="7330" formatCode="0.0">
                  <c:v>122.32976677572077</c:v>
                </c:pt>
                <c:pt idx="7331" formatCode="0.0">
                  <c:v>122.88020395762464</c:v>
                </c:pt>
                <c:pt idx="7332" formatCode="0.0">
                  <c:v>122.88020395762464</c:v>
                </c:pt>
                <c:pt idx="7333" formatCode="0.0">
                  <c:v>122.88020395762464</c:v>
                </c:pt>
                <c:pt idx="7334" formatCode="0.0">
                  <c:v>122.69244125601857</c:v>
                </c:pt>
                <c:pt idx="7335" formatCode="0.0">
                  <c:v>121.62559478064593</c:v>
                </c:pt>
                <c:pt idx="7336" formatCode="0.0">
                  <c:v>121.33494890707478</c:v>
                </c:pt>
                <c:pt idx="7337" formatCode="0.0">
                  <c:v>120.94542447719728</c:v>
                </c:pt>
                <c:pt idx="7338" formatCode="0.0">
                  <c:v>121.67442552011811</c:v>
                </c:pt>
                <c:pt idx="7339" formatCode="0.0">
                  <c:v>121.53953147852152</c:v>
                </c:pt>
                <c:pt idx="7340" formatCode="0.0">
                  <c:v>121.53953147852152</c:v>
                </c:pt>
                <c:pt idx="7341" formatCode="0.0">
                  <c:v>122.24807114263797</c:v>
                </c:pt>
                <c:pt idx="7342" formatCode="0.0">
                  <c:v>120.46582308480247</c:v>
                </c:pt>
                <c:pt idx="7343" formatCode="0.0">
                  <c:v>119.8051981291529</c:v>
                </c:pt>
                <c:pt idx="7344" formatCode="0.0">
                  <c:v>119.1760905896154</c:v>
                </c:pt>
                <c:pt idx="7345" formatCode="0.0">
                  <c:v>119.18928721313407</c:v>
                </c:pt>
                <c:pt idx="7346" formatCode="0.0">
                  <c:v>119.05536666570359</c:v>
                </c:pt>
                <c:pt idx="7347" formatCode="0.0">
                  <c:v>119.05536666570359</c:v>
                </c:pt>
                <c:pt idx="7348" formatCode="0.0">
                  <c:v>118.47813151964532</c:v>
                </c:pt>
                <c:pt idx="7349" formatCode="0.0">
                  <c:v>118.18641248219322</c:v>
                </c:pt>
                <c:pt idx="7350" formatCode="0.0">
                  <c:v>118.05812244005216</c:v>
                </c:pt>
                <c:pt idx="7351" formatCode="0.0">
                  <c:v>121.00944827264576</c:v>
                </c:pt>
                <c:pt idx="7352" formatCode="0.0">
                  <c:v>120.49875320864666</c:v>
                </c:pt>
                <c:pt idx="7353" formatCode="0.0">
                  <c:v>120.49875320864666</c:v>
                </c:pt>
                <c:pt idx="7354" formatCode="0.0">
                  <c:v>120.36411773020124</c:v>
                </c:pt>
                <c:pt idx="7355" formatCode="0.0">
                  <c:v>119.42526765667652</c:v>
                </c:pt>
                <c:pt idx="7356" formatCode="0.0">
                  <c:v>118.42060915405406</c:v>
                </c:pt>
                <c:pt idx="7357" formatCode="0.0">
                  <c:v>119.03580911489435</c:v>
                </c:pt>
                <c:pt idx="7358" formatCode="0.0">
                  <c:v>118.05196149095963</c:v>
                </c:pt>
                <c:pt idx="7359" formatCode="0.0">
                  <c:v>118.25693902065302</c:v>
                </c:pt>
                <c:pt idx="7360" formatCode="0.0">
                  <c:v>118.12255613540228</c:v>
                </c:pt>
                <c:pt idx="7361" formatCode="0.0">
                  <c:v>118.12255613540228</c:v>
                </c:pt>
                <c:pt idx="7362" formatCode="0.0">
                  <c:v>117.98817325015152</c:v>
                </c:pt>
                <c:pt idx="7363" formatCode="0.0">
                  <c:v>117.98817325015152</c:v>
                </c:pt>
                <c:pt idx="7364" formatCode="0.0">
                  <c:v>117.52666956951241</c:v>
                </c:pt>
                <c:pt idx="7365" formatCode="0.0">
                  <c:v>116.88608075921945</c:v>
                </c:pt>
                <c:pt idx="7366" formatCode="0.0">
                  <c:v>117.64393875788035</c:v>
                </c:pt>
                <c:pt idx="7367" formatCode="0.0">
                  <c:v>117.50856023226711</c:v>
                </c:pt>
                <c:pt idx="7368" formatCode="0.0">
                  <c:v>117.50856023226711</c:v>
                </c:pt>
                <c:pt idx="7369" formatCode="0.0">
                  <c:v>118.38744367057772</c:v>
                </c:pt>
                <c:pt idx="7370" formatCode="0.0">
                  <c:v>117.91701717691544</c:v>
                </c:pt>
                <c:pt idx="7371" formatCode="0.0">
                  <c:v>116.7087790791017</c:v>
                </c:pt>
                <c:pt idx="7372" formatCode="0.0">
                  <c:v>115.10941233167928</c:v>
                </c:pt>
                <c:pt idx="7373" formatCode="0.0">
                  <c:v>116.57135396784562</c:v>
                </c:pt>
                <c:pt idx="7374" formatCode="0.0">
                  <c:v>116.43690027238097</c:v>
                </c:pt>
                <c:pt idx="7375" formatCode="0.0">
                  <c:v>116.43690027238097</c:v>
                </c:pt>
                <c:pt idx="7376" formatCode="0.0">
                  <c:v>116.93164255156223</c:v>
                </c:pt>
                <c:pt idx="7377" formatCode="0.0">
                  <c:v>116.08339896773796</c:v>
                </c:pt>
                <c:pt idx="7378" formatCode="0.0">
                  <c:v>116.52286706656092</c:v>
                </c:pt>
                <c:pt idx="7379" formatCode="0.0">
                  <c:v>117.81506910444472</c:v>
                </c:pt>
                <c:pt idx="7380" formatCode="0.0">
                  <c:v>117.73881316673939</c:v>
                </c:pt>
                <c:pt idx="7381" formatCode="0.0">
                  <c:v>117.60425452312028</c:v>
                </c:pt>
                <c:pt idx="7382" formatCode="0.0">
                  <c:v>117.60425452312028</c:v>
                </c:pt>
                <c:pt idx="7383" formatCode="0.0">
                  <c:v>117.05341671510772</c:v>
                </c:pt>
                <c:pt idx="7384" formatCode="0.0">
                  <c:v>117.09484951516451</c:v>
                </c:pt>
                <c:pt idx="7385" formatCode="0.0">
                  <c:v>117.78384970252465</c:v>
                </c:pt>
                <c:pt idx="7386" formatCode="0.0">
                  <c:v>116.21387039785319</c:v>
                </c:pt>
                <c:pt idx="7387" formatCode="0.0">
                  <c:v>116.08044459946299</c:v>
                </c:pt>
                <c:pt idx="7388" formatCode="0.0">
                  <c:v>116.08044459946299</c:v>
                </c:pt>
                <c:pt idx="7389" formatCode="0.0">
                  <c:v>115.9470188010728</c:v>
                </c:pt>
                <c:pt idx="7390" formatCode="0.0">
                  <c:v>115.41430641313005</c:v>
                </c:pt>
                <c:pt idx="7391" formatCode="0.0">
                  <c:v>115.14986837162989</c:v>
                </c:pt>
                <c:pt idx="7392" formatCode="0.0">
                  <c:v>115.1908355947503</c:v>
                </c:pt>
                <c:pt idx="7393" formatCode="0.0">
                  <c:v>115.01221482365821</c:v>
                </c:pt>
                <c:pt idx="7394" formatCode="0.0">
                  <c:v>115.01212912051159</c:v>
                </c:pt>
                <c:pt idx="7395" formatCode="0.0">
                  <c:v>114.87745449624869</c:v>
                </c:pt>
                <c:pt idx="7396" formatCode="0.0">
                  <c:v>114.74277987198579</c:v>
                </c:pt>
                <c:pt idx="7397" formatCode="0.0">
                  <c:v>114.40318330426092</c:v>
                </c:pt>
                <c:pt idx="7398" formatCode="0.0">
                  <c:v>114.64210231424742</c:v>
                </c:pt>
                <c:pt idx="7399" formatCode="0.0">
                  <c:v>114.608176575825</c:v>
                </c:pt>
                <c:pt idx="7400" formatCode="0.0">
                  <c:v>113.83981737357226</c:v>
                </c:pt>
                <c:pt idx="7401" formatCode="0.0">
                  <c:v>113.64593789857706</c:v>
                </c:pt>
                <c:pt idx="7402" formatCode="0.0">
                  <c:v>113.51128631338916</c:v>
                </c:pt>
                <c:pt idx="7403" formatCode="0.0">
                  <c:v>113.3766347282013</c:v>
                </c:pt>
                <c:pt idx="7404" formatCode="0.0">
                  <c:v>112.76559693224299</c:v>
                </c:pt>
                <c:pt idx="7405" formatCode="0.0">
                  <c:v>113.83910464672562</c:v>
                </c:pt>
                <c:pt idx="7406" formatCode="0.0">
                  <c:v>114.75546557338185</c:v>
                </c:pt>
                <c:pt idx="7407" formatCode="0.0">
                  <c:v>114.61753833110615</c:v>
                </c:pt>
                <c:pt idx="7408" formatCode="0.0">
                  <c:v>114.61753833110615</c:v>
                </c:pt>
                <c:pt idx="7409" formatCode="0.0">
                  <c:v>114.47961108883045</c:v>
                </c:pt>
                <c:pt idx="7410" formatCode="0.0">
                  <c:v>114.34168384655477</c:v>
                </c:pt>
                <c:pt idx="7411" formatCode="0.0">
                  <c:v>115.84585579902057</c:v>
                </c:pt>
                <c:pt idx="7412" formatCode="0.0">
                  <c:v>114.27632378049752</c:v>
                </c:pt>
                <c:pt idx="7413" formatCode="0.0">
                  <c:v>113.56620777318321</c:v>
                </c:pt>
                <c:pt idx="7414" formatCode="0.0">
                  <c:v>112.68202443522249</c:v>
                </c:pt>
                <c:pt idx="7415" formatCode="0.0">
                  <c:v>113.27677617594712</c:v>
                </c:pt>
                <c:pt idx="7416" formatCode="0.0">
                  <c:v>113.14272081952588</c:v>
                </c:pt>
                <c:pt idx="7417" formatCode="0.0">
                  <c:v>113.00866546310462</c:v>
                </c:pt>
                <c:pt idx="7418" formatCode="0.0">
                  <c:v>110.21485496506649</c:v>
                </c:pt>
                <c:pt idx="7419" formatCode="0.0">
                  <c:v>112.95032306783739</c:v>
                </c:pt>
                <c:pt idx="7420" formatCode="0.0">
                  <c:v>112.38594169057907</c:v>
                </c:pt>
                <c:pt idx="7421" formatCode="0.0">
                  <c:v>110.83786006616438</c:v>
                </c:pt>
                <c:pt idx="7422" formatCode="0.0">
                  <c:v>110.97881833222495</c:v>
                </c:pt>
                <c:pt idx="7423" formatCode="0.0">
                  <c:v>110.97881833222495</c:v>
                </c:pt>
                <c:pt idx="7424" formatCode="0.0">
                  <c:v>110.84575020472826</c:v>
                </c:pt>
                <c:pt idx="7425" formatCode="0.0">
                  <c:v>110.71268207723161</c:v>
                </c:pt>
                <c:pt idx="7426" formatCode="0.0">
                  <c:v>111.3298212085281</c:v>
                </c:pt>
                <c:pt idx="7427" formatCode="0.0">
                  <c:v>111.24875238932486</c:v>
                </c:pt>
                <c:pt idx="7428" formatCode="0.0">
                  <c:v>111.09513106979331</c:v>
                </c:pt>
                <c:pt idx="7429" formatCode="0.0">
                  <c:v>112.76344908018525</c:v>
                </c:pt>
                <c:pt idx="7430" formatCode="0.0">
                  <c:v>112.76344908018525</c:v>
                </c:pt>
                <c:pt idx="7431" formatCode="0.0">
                  <c:v>112.6277529922428</c:v>
                </c:pt>
                <c:pt idx="7432" formatCode="0.0">
                  <c:v>112.05605912534267</c:v>
                </c:pt>
                <c:pt idx="7433" formatCode="0.0">
                  <c:v>111.19904196616191</c:v>
                </c:pt>
                <c:pt idx="7434" formatCode="0.0">
                  <c:v>111.63402289355002</c:v>
                </c:pt>
                <c:pt idx="7435" formatCode="0.0">
                  <c:v>112.35525155182539</c:v>
                </c:pt>
                <c:pt idx="7436" formatCode="0.0">
                  <c:v>113.37780512876648</c:v>
                </c:pt>
                <c:pt idx="7437" formatCode="0.0">
                  <c:v>113.24218574464118</c:v>
                </c:pt>
                <c:pt idx="7438" formatCode="0.0">
                  <c:v>113.24218574464118</c:v>
                </c:pt>
                <c:pt idx="7439" formatCode="0.0">
                  <c:v>113.9507013460704</c:v>
                </c:pt>
                <c:pt idx="7440" formatCode="0.0">
                  <c:v>115.64061244898828</c:v>
                </c:pt>
                <c:pt idx="7441" formatCode="0.0">
                  <c:v>115.54893942740996</c:v>
                </c:pt>
                <c:pt idx="7442" formatCode="0.0">
                  <c:v>115.67518518156078</c:v>
                </c:pt>
                <c:pt idx="7443" formatCode="0.0">
                  <c:v>117.28592307746912</c:v>
                </c:pt>
                <c:pt idx="7444" formatCode="0.0">
                  <c:v>117.14954409714647</c:v>
                </c:pt>
                <c:pt idx="7445" formatCode="0.0">
                  <c:v>117.14954409714647</c:v>
                </c:pt>
                <c:pt idx="7446" formatCode="0.0">
                  <c:v>116.89458140840662</c:v>
                </c:pt>
                <c:pt idx="7447" formatCode="0.0">
                  <c:v>114.96328376216944</c:v>
                </c:pt>
                <c:pt idx="7448" formatCode="0.0">
                  <c:v>115.88637614109325</c:v>
                </c:pt>
                <c:pt idx="7449" formatCode="0.0">
                  <c:v>115.88637614109325</c:v>
                </c:pt>
                <c:pt idx="7450" formatCode="0.0">
                  <c:v>115.63038227253645</c:v>
                </c:pt>
                <c:pt idx="7451" formatCode="0.0">
                  <c:v>115.49530005025547</c:v>
                </c:pt>
                <c:pt idx="7452" formatCode="0.0">
                  <c:v>115.49530005025547</c:v>
                </c:pt>
                <c:pt idx="7453" formatCode="0.0">
                  <c:v>115.00321862944568</c:v>
                </c:pt>
                <c:pt idx="7454" formatCode="0.0">
                  <c:v>115.4616742394509</c:v>
                </c:pt>
                <c:pt idx="7455" formatCode="0.0">
                  <c:v>115.05009411167374</c:v>
                </c:pt>
                <c:pt idx="7456" formatCode="0.0">
                  <c:v>115.26873409794008</c:v>
                </c:pt>
                <c:pt idx="7457" formatCode="0.0">
                  <c:v>114.83248533873434</c:v>
                </c:pt>
                <c:pt idx="7458" formatCode="0.0">
                  <c:v>114.69817833833818</c:v>
                </c:pt>
                <c:pt idx="7459" formatCode="0.0">
                  <c:v>114.69817833833818</c:v>
                </c:pt>
                <c:pt idx="7460" formatCode="0.0">
                  <c:v>113.64094805275106</c:v>
                </c:pt>
                <c:pt idx="7461" formatCode="0.0">
                  <c:v>113.44177141998415</c:v>
                </c:pt>
                <c:pt idx="7462" formatCode="0.0">
                  <c:v>113.32309437195094</c:v>
                </c:pt>
                <c:pt idx="7463" formatCode="0.0">
                  <c:v>112.42816365548506</c:v>
                </c:pt>
                <c:pt idx="7464" formatCode="0.0">
                  <c:v>113.55757719150999</c:v>
                </c:pt>
                <c:pt idx="7465" formatCode="0.0">
                  <c:v>113.55757719150999</c:v>
                </c:pt>
                <c:pt idx="7466" formatCode="0.0">
                  <c:v>113.55757719150999</c:v>
                </c:pt>
                <c:pt idx="7467" formatCode="0.0">
                  <c:v>113.22099113855857</c:v>
                </c:pt>
                <c:pt idx="7468" formatCode="0.0">
                  <c:v>113.86517733803517</c:v>
                </c:pt>
                <c:pt idx="7469" formatCode="0.0">
                  <c:v>115.13028492170287</c:v>
                </c:pt>
                <c:pt idx="7470" formatCode="0.0">
                  <c:v>115.08490749452886</c:v>
                </c:pt>
                <c:pt idx="7471" formatCode="0.0">
                  <c:v>114.80489556089819</c:v>
                </c:pt>
                <c:pt idx="7472" formatCode="0.0">
                  <c:v>114.80489556089819</c:v>
                </c:pt>
                <c:pt idx="7473" formatCode="0.0">
                  <c:v>114.80489556089819</c:v>
                </c:pt>
                <c:pt idx="7474" formatCode="0.0">
                  <c:v>115.51531906660601</c:v>
                </c:pt>
                <c:pt idx="7475" formatCode="0.0">
                  <c:v>115.51531906660601</c:v>
                </c:pt>
                <c:pt idx="7476" formatCode="0.0">
                  <c:v>114.16219137722942</c:v>
                </c:pt>
                <c:pt idx="7477" formatCode="0.0">
                  <c:v>114.60427383655357</c:v>
                </c:pt>
                <c:pt idx="7478" formatCode="0.0">
                  <c:v>115.91918616553174</c:v>
                </c:pt>
                <c:pt idx="7479" formatCode="0.0">
                  <c:v>115.78313078270833</c:v>
                </c:pt>
                <c:pt idx="7480" formatCode="0.0">
                  <c:v>115.78313078270833</c:v>
                </c:pt>
                <c:pt idx="7481" formatCode="0.0">
                  <c:v>116.64245069493694</c:v>
                </c:pt>
                <c:pt idx="7482" formatCode="0.0">
                  <c:v>117.44431273909515</c:v>
                </c:pt>
                <c:pt idx="7483" formatCode="0.0">
                  <c:v>119.83387648500087</c:v>
                </c:pt>
                <c:pt idx="7484" formatCode="0.0">
                  <c:v>121.0637889696157</c:v>
                </c:pt>
                <c:pt idx="7485" formatCode="0.0">
                  <c:v>120.11227564796177</c:v>
                </c:pt>
                <c:pt idx="7486" formatCode="0.0">
                  <c:v>120.11227564796177</c:v>
                </c:pt>
                <c:pt idx="7487" formatCode="0.0">
                  <c:v>119.97562914551811</c:v>
                </c:pt>
                <c:pt idx="7488" formatCode="0.0">
                  <c:v>121.68095903475957</c:v>
                </c:pt>
                <c:pt idx="7489" formatCode="0.0">
                  <c:v>120.32777799101774</c:v>
                </c:pt>
                <c:pt idx="7490" formatCode="0.0">
                  <c:v>121.74333088291239</c:v>
                </c:pt>
                <c:pt idx="7491" formatCode="0.0">
                  <c:v>120.09169133051854</c:v>
                </c:pt>
                <c:pt idx="7492" formatCode="0.0">
                  <c:v>120.7769747842696</c:v>
                </c:pt>
                <c:pt idx="7493" formatCode="0.0">
                  <c:v>120.64232932743091</c:v>
                </c:pt>
                <c:pt idx="7494" formatCode="0.0">
                  <c:v>120.64232932743091</c:v>
                </c:pt>
                <c:pt idx="7495" formatCode="0.0">
                  <c:v>119.88098998164203</c:v>
                </c:pt>
                <c:pt idx="7496" formatCode="0.0">
                  <c:v>120.41009204888068</c:v>
                </c:pt>
                <c:pt idx="7497" formatCode="0.0">
                  <c:v>122.05049591881811</c:v>
                </c:pt>
                <c:pt idx="7498" formatCode="0.0">
                  <c:v>122.12964534025561</c:v>
                </c:pt>
                <c:pt idx="7499" formatCode="0.0">
                  <c:v>123.2986665732732</c:v>
                </c:pt>
                <c:pt idx="7500" formatCode="0.0">
                  <c:v>123.2986665732732</c:v>
                </c:pt>
                <c:pt idx="7501" formatCode="0.0">
                  <c:v>123.16136293566377</c:v>
                </c:pt>
                <c:pt idx="7502" formatCode="0.0">
                  <c:v>125.44715127073233</c:v>
                </c:pt>
                <c:pt idx="7503" formatCode="0.0">
                  <c:v>126.88882324928204</c:v>
                </c:pt>
                <c:pt idx="7504" formatCode="0.0">
                  <c:v>124.60543126993663</c:v>
                </c:pt>
                <c:pt idx="7505" formatCode="0.0">
                  <c:v>126.28482221542461</c:v>
                </c:pt>
                <c:pt idx="7506" formatCode="0.0">
                  <c:v>128.30565483365172</c:v>
                </c:pt>
                <c:pt idx="7507" formatCode="0.0">
                  <c:v>128.30565483365172</c:v>
                </c:pt>
                <c:pt idx="7508" formatCode="0.0">
                  <c:v>128.1682826122024</c:v>
                </c:pt>
                <c:pt idx="7509" formatCode="0.0">
                  <c:v>127.00888613048035</c:v>
                </c:pt>
                <c:pt idx="7510" formatCode="0.0">
                  <c:v>127.00126936903519</c:v>
                </c:pt>
                <c:pt idx="7511" formatCode="0.0">
                  <c:v>126.66374409478034</c:v>
                </c:pt>
                <c:pt idx="7512" formatCode="0.0">
                  <c:v>126.53901356362921</c:v>
                </c:pt>
                <c:pt idx="7513" formatCode="0.0">
                  <c:v>126.99789625672082</c:v>
                </c:pt>
                <c:pt idx="7514" formatCode="0.0">
                  <c:v>126.86449510519066</c:v>
                </c:pt>
                <c:pt idx="7515" formatCode="0.0">
                  <c:v>126.86449510519066</c:v>
                </c:pt>
                <c:pt idx="7516" formatCode="0.0">
                  <c:v>126.66462309912936</c:v>
                </c:pt>
                <c:pt idx="7517" formatCode="0.0">
                  <c:v>127.17609246876036</c:v>
                </c:pt>
                <c:pt idx="7518" formatCode="0.0">
                  <c:v>128.01514185589977</c:v>
                </c:pt>
                <c:pt idx="7519" formatCode="0.0">
                  <c:v>127.72570091198573</c:v>
                </c:pt>
                <c:pt idx="7520" formatCode="0.0">
                  <c:v>127.16240356345735</c:v>
                </c:pt>
                <c:pt idx="7521" formatCode="0.0">
                  <c:v>127.16240356345735</c:v>
                </c:pt>
                <c:pt idx="7522" formatCode="0.0">
                  <c:v>127.16240356345735</c:v>
                </c:pt>
                <c:pt idx="7523" formatCode="0.0">
                  <c:v>127.86566248215661</c:v>
                </c:pt>
                <c:pt idx="7524" formatCode="0.0">
                  <c:v>122.92106172433951</c:v>
                </c:pt>
                <c:pt idx="7525" formatCode="0.0">
                  <c:v>121.40724750440573</c:v>
                </c:pt>
                <c:pt idx="7526" formatCode="0.0">
                  <c:v>122.76940824102917</c:v>
                </c:pt>
                <c:pt idx="7527" formatCode="0.0">
                  <c:v>123.66459652503339</c:v>
                </c:pt>
                <c:pt idx="7528" formatCode="0.0">
                  <c:v>123.66459652503339</c:v>
                </c:pt>
                <c:pt idx="7529" formatCode="0.0">
                  <c:v>123.53359589312126</c:v>
                </c:pt>
                <c:pt idx="7530" formatCode="0.0">
                  <c:v>122.46889051041128</c:v>
                </c:pt>
                <c:pt idx="7531" formatCode="0.0">
                  <c:v>122.25406173249338</c:v>
                </c:pt>
                <c:pt idx="7532" formatCode="0.0">
                  <c:v>124.07788201052317</c:v>
                </c:pt>
                <c:pt idx="7533" formatCode="0.0">
                  <c:v>122.97988814504438</c:v>
                </c:pt>
                <c:pt idx="7534" formatCode="0.0">
                  <c:v>122.46794512658393</c:v>
                </c:pt>
                <c:pt idx="7535" formatCode="0.0">
                  <c:v>122.46794512658393</c:v>
                </c:pt>
                <c:pt idx="7536" formatCode="0.0">
                  <c:v>122.33453777895149</c:v>
                </c:pt>
                <c:pt idx="7537" formatCode="0.0">
                  <c:v>122.33453777895149</c:v>
                </c:pt>
                <c:pt idx="7538" formatCode="0.0">
                  <c:v>122.25000432254403</c:v>
                </c:pt>
                <c:pt idx="7539" formatCode="0.0">
                  <c:v>123.67513204317885</c:v>
                </c:pt>
                <c:pt idx="7540" formatCode="0.0">
                  <c:v>124.80595471427172</c:v>
                </c:pt>
                <c:pt idx="7541" formatCode="0.0">
                  <c:v>123.76421366227665</c:v>
                </c:pt>
                <c:pt idx="7542" formatCode="0.0">
                  <c:v>123.76421366227665</c:v>
                </c:pt>
                <c:pt idx="7543" formatCode="0.0">
                  <c:v>123.76421366227665</c:v>
                </c:pt>
                <c:pt idx="7544" formatCode="0.0">
                  <c:v>123.51293537792945</c:v>
                </c:pt>
                <c:pt idx="7545" formatCode="0.0">
                  <c:v>124.0665507429547</c:v>
                </c:pt>
                <c:pt idx="7546" formatCode="0.0">
                  <c:v>122.49592290719139</c:v>
                </c:pt>
                <c:pt idx="7547" formatCode="0.0">
                  <c:v>122.35323512179488</c:v>
                </c:pt>
                <c:pt idx="7548" formatCode="0.0">
                  <c:v>122.11435922727304</c:v>
                </c:pt>
                <c:pt idx="7549" formatCode="0.0">
                  <c:v>122.11435922727304</c:v>
                </c:pt>
                <c:pt idx="7550" formatCode="0.0">
                  <c:v>121.98075489551454</c:v>
                </c:pt>
                <c:pt idx="7551" formatCode="0.0">
                  <c:v>122.33171461756766</c:v>
                </c:pt>
                <c:pt idx="7552" formatCode="0.0">
                  <c:v>121.64164722107515</c:v>
                </c:pt>
                <c:pt idx="7553" formatCode="0.0">
                  <c:v>122.19980596595302</c:v>
                </c:pt>
                <c:pt idx="7554" formatCode="0.0">
                  <c:v>121.63093105527814</c:v>
                </c:pt>
                <c:pt idx="7555" formatCode="0.0">
                  <c:v>121.96431105833931</c:v>
                </c:pt>
                <c:pt idx="7556" formatCode="0.0">
                  <c:v>121.96431105833931</c:v>
                </c:pt>
                <c:pt idx="7557" formatCode="0.0">
                  <c:v>121.83188509627814</c:v>
                </c:pt>
                <c:pt idx="7558" formatCode="0.0">
                  <c:v>122.28684498055749</c:v>
                </c:pt>
                <c:pt idx="7559" formatCode="0.0">
                  <c:v>121.84598344684707</c:v>
                </c:pt>
                <c:pt idx="7560" formatCode="0.0">
                  <c:v>122.18961846024497</c:v>
                </c:pt>
                <c:pt idx="7561" formatCode="0.0">
                  <c:v>122.60821070379274</c:v>
                </c:pt>
                <c:pt idx="7562" formatCode="0.0">
                  <c:v>123.32484643185822</c:v>
                </c:pt>
                <c:pt idx="7563" formatCode="0.0">
                  <c:v>123.18781882471173</c:v>
                </c:pt>
                <c:pt idx="7564" formatCode="0.0">
                  <c:v>123.05079121756518</c:v>
                </c:pt>
                <c:pt idx="7565" formatCode="0.0">
                  <c:v>124.26084178914896</c:v>
                </c:pt>
                <c:pt idx="7566" formatCode="0.0">
                  <c:v>123.71530911548076</c:v>
                </c:pt>
                <c:pt idx="7567" formatCode="0.0">
                  <c:v>124.55354335733381</c:v>
                </c:pt>
                <c:pt idx="7568" formatCode="0.0">
                  <c:v>123.71130991188988</c:v>
                </c:pt>
                <c:pt idx="7569" formatCode="0.0">
                  <c:v>122.60623603246796</c:v>
                </c:pt>
                <c:pt idx="7570" formatCode="0.0">
                  <c:v>122.47165179972102</c:v>
                </c:pt>
                <c:pt idx="7571" formatCode="0.0">
                  <c:v>122.47165179972102</c:v>
                </c:pt>
                <c:pt idx="7572" formatCode="0.0">
                  <c:v>122.65681946760199</c:v>
                </c:pt>
                <c:pt idx="7573" formatCode="0.0">
                  <c:v>121.80509089089419</c:v>
                </c:pt>
                <c:pt idx="7574" formatCode="0.0">
                  <c:v>120.68527309186322</c:v>
                </c:pt>
                <c:pt idx="7575" formatCode="0.0">
                  <c:v>120.49381722227029</c:v>
                </c:pt>
                <c:pt idx="7576" formatCode="0.0">
                  <c:v>121.48817185406968</c:v>
                </c:pt>
                <c:pt idx="7577" formatCode="0.0">
                  <c:v>121.35303484422084</c:v>
                </c:pt>
                <c:pt idx="7578" formatCode="0.0">
                  <c:v>121.35303484422084</c:v>
                </c:pt>
                <c:pt idx="7579" formatCode="0.0">
                  <c:v>122.03608793282162</c:v>
                </c:pt>
                <c:pt idx="7580" formatCode="0.0">
                  <c:v>121.32781722039827</c:v>
                </c:pt>
                <c:pt idx="7581" formatCode="0.0">
                  <c:v>121.86258477404286</c:v>
                </c:pt>
                <c:pt idx="7582" formatCode="0.0">
                  <c:v>121.66152898332992</c:v>
                </c:pt>
                <c:pt idx="7583" formatCode="0.0">
                  <c:v>120.75777939559724</c:v>
                </c:pt>
                <c:pt idx="7584" formatCode="0.0">
                  <c:v>120.75777939559724</c:v>
                </c:pt>
                <c:pt idx="7585" formatCode="0.0">
                  <c:v>120.62375300337126</c:v>
                </c:pt>
                <c:pt idx="7586" formatCode="0.0">
                  <c:v>120.49830250622621</c:v>
                </c:pt>
                <c:pt idx="7587" formatCode="0.0">
                  <c:v>119.7959806975947</c:v>
                </c:pt>
                <c:pt idx="7588" formatCode="0.0">
                  <c:v>120.35644520998422</c:v>
                </c:pt>
                <c:pt idx="7589" formatCode="0.0">
                  <c:v>120.61157603131333</c:v>
                </c:pt>
                <c:pt idx="7590" formatCode="0.0">
                  <c:v>120.71593347325484</c:v>
                </c:pt>
                <c:pt idx="7591" formatCode="0.0">
                  <c:v>120.71593347325484</c:v>
                </c:pt>
                <c:pt idx="7592" formatCode="0.0">
                  <c:v>120.58120586893203</c:v>
                </c:pt>
                <c:pt idx="7593" formatCode="0.0">
                  <c:v>120.58120586893203</c:v>
                </c:pt>
                <c:pt idx="7594" formatCode="0.0">
                  <c:v>119.71282236184521</c:v>
                </c:pt>
                <c:pt idx="7595" formatCode="0.0">
                  <c:v>120.01662424724928</c:v>
                </c:pt>
                <c:pt idx="7596" formatCode="0.0">
                  <c:v>122.21684018389006</c:v>
                </c:pt>
                <c:pt idx="7597" formatCode="0.0">
                  <c:v>120.3762799441358</c:v>
                </c:pt>
                <c:pt idx="7598" formatCode="0.0">
                  <c:v>120.24132895765132</c:v>
                </c:pt>
                <c:pt idx="7599" formatCode="0.0">
                  <c:v>120.24132895765132</c:v>
                </c:pt>
                <c:pt idx="7600" formatCode="0.0">
                  <c:v>121.28119286645293</c:v>
                </c:pt>
                <c:pt idx="7601" formatCode="0.0">
                  <c:v>119.87663854648865</c:v>
                </c:pt>
                <c:pt idx="7602" formatCode="0.0">
                  <c:v>119.80536295420123</c:v>
                </c:pt>
                <c:pt idx="7603" formatCode="0.0">
                  <c:v>118.94984715868605</c:v>
                </c:pt>
                <c:pt idx="7604" formatCode="0.0">
                  <c:v>118.8389975047151</c:v>
                </c:pt>
                <c:pt idx="7605" formatCode="0.0">
                  <c:v>118.8389975047151</c:v>
                </c:pt>
                <c:pt idx="7606" formatCode="0.0">
                  <c:v>118.70532034216761</c:v>
                </c:pt>
                <c:pt idx="7607" formatCode="0.0">
                  <c:v>118.76686512645237</c:v>
                </c:pt>
                <c:pt idx="7608" formatCode="0.0">
                  <c:v>117.80613207314344</c:v>
                </c:pt>
                <c:pt idx="7609" formatCode="0.0">
                  <c:v>117.68449978015934</c:v>
                </c:pt>
                <c:pt idx="7610" formatCode="0.0">
                  <c:v>116.9225137377793</c:v>
                </c:pt>
                <c:pt idx="7611" formatCode="0.0">
                  <c:v>118.05788411742445</c:v>
                </c:pt>
                <c:pt idx="7612" formatCode="0.0">
                  <c:v>117.92433447475767</c:v>
                </c:pt>
                <c:pt idx="7613" formatCode="0.0">
                  <c:v>117.92433447475767</c:v>
                </c:pt>
                <c:pt idx="7614" formatCode="0.0">
                  <c:v>117.92433447475767</c:v>
                </c:pt>
                <c:pt idx="7615" formatCode="0.0">
                  <c:v>117.28082408119971</c:v>
                </c:pt>
                <c:pt idx="7616" formatCode="0.0">
                  <c:v>117.9034485167515</c:v>
                </c:pt>
                <c:pt idx="7617" formatCode="0.0">
                  <c:v>118.64546583538312</c:v>
                </c:pt>
                <c:pt idx="7618" formatCode="0.0">
                  <c:v>118.11626662486506</c:v>
                </c:pt>
                <c:pt idx="7619" formatCode="0.0">
                  <c:v>118.11626662486506</c:v>
                </c:pt>
                <c:pt idx="7620" formatCode="0.0">
                  <c:v>117.98158445083443</c:v>
                </c:pt>
                <c:pt idx="7621" formatCode="0.0">
                  <c:v>117.10537699666638</c:v>
                </c:pt>
                <c:pt idx="7622" formatCode="0.0">
                  <c:v>117.01827261035055</c:v>
                </c:pt>
                <c:pt idx="7623" formatCode="0.0">
                  <c:v>116.66676313581775</c:v>
                </c:pt>
                <c:pt idx="7624" formatCode="0.0">
                  <c:v>116.78794442540757</c:v>
                </c:pt>
                <c:pt idx="7625" formatCode="0.0">
                  <c:v>117.91040190811466</c:v>
                </c:pt>
                <c:pt idx="7626" formatCode="0.0">
                  <c:v>117.77626038148426</c:v>
                </c:pt>
                <c:pt idx="7627" formatCode="0.0">
                  <c:v>117.77626038148426</c:v>
                </c:pt>
                <c:pt idx="7628" formatCode="0.0">
                  <c:v>117.77626038148426</c:v>
                </c:pt>
                <c:pt idx="7629" formatCode="0.0">
                  <c:v>116.74744607678214</c:v>
                </c:pt>
                <c:pt idx="7630" formatCode="0.0">
                  <c:v>116.83433174242404</c:v>
                </c:pt>
                <c:pt idx="7631" formatCode="0.0">
                  <c:v>116.52070463611214</c:v>
                </c:pt>
                <c:pt idx="7632" formatCode="0.0">
                  <c:v>117.00705964663788</c:v>
                </c:pt>
                <c:pt idx="7633" formatCode="0.0">
                  <c:v>117.00705964663788</c:v>
                </c:pt>
                <c:pt idx="7634" formatCode="0.0">
                  <c:v>117.00705964663788</c:v>
                </c:pt>
                <c:pt idx="7635" formatCode="0.0">
                  <c:v>116.79145542398379</c:v>
                </c:pt>
                <c:pt idx="7636" formatCode="0.0">
                  <c:v>116.87739715179286</c:v>
                </c:pt>
                <c:pt idx="7637" formatCode="0.0">
                  <c:v>116.20111741575329</c:v>
                </c:pt>
                <c:pt idx="7638" formatCode="0.0">
                  <c:v>115.05100359271695</c:v>
                </c:pt>
                <c:pt idx="7639" formatCode="0.0">
                  <c:v>115.61295791662356</c:v>
                </c:pt>
                <c:pt idx="7640" formatCode="0.0">
                  <c:v>115.47899156909561</c:v>
                </c:pt>
                <c:pt idx="7641" formatCode="0.0">
                  <c:v>115.47899156909561</c:v>
                </c:pt>
                <c:pt idx="7642" formatCode="0.0">
                  <c:v>116.61334650799093</c:v>
                </c:pt>
                <c:pt idx="7643" formatCode="0.0">
                  <c:v>116.3994327693029</c:v>
                </c:pt>
                <c:pt idx="7644" formatCode="0.0">
                  <c:v>117.76028903023814</c:v>
                </c:pt>
                <c:pt idx="7645" formatCode="0.0">
                  <c:v>117.34346570077766</c:v>
                </c:pt>
                <c:pt idx="7646" formatCode="0.0">
                  <c:v>117.20622188124459</c:v>
                </c:pt>
                <c:pt idx="7647" formatCode="0.0">
                  <c:v>117.06897806171152</c:v>
                </c:pt>
                <c:pt idx="7648" formatCode="0.0">
                  <c:v>117.06897806171152</c:v>
                </c:pt>
                <c:pt idx="7649" formatCode="0.0">
                  <c:v>117.28953431544471</c:v>
                </c:pt>
                <c:pt idx="7650" formatCode="0.0">
                  <c:v>117.07477942427754</c:v>
                </c:pt>
                <c:pt idx="7651" formatCode="0.0">
                  <c:v>117.97392317044863</c:v>
                </c:pt>
                <c:pt idx="7652" formatCode="0.0">
                  <c:v>118.97568630442422</c:v>
                </c:pt>
                <c:pt idx="7653" formatCode="0.0">
                  <c:v>119.9800734192486</c:v>
                </c:pt>
                <c:pt idx="7654" formatCode="0.0">
                  <c:v>119.8405617059704</c:v>
                </c:pt>
                <c:pt idx="7655" formatCode="0.0">
                  <c:v>119.70104999269221</c:v>
                </c:pt>
                <c:pt idx="7656" formatCode="0.0">
                  <c:v>120.77288591800129</c:v>
                </c:pt>
                <c:pt idx="7657" formatCode="0.0">
                  <c:v>125.09614324488054</c:v>
                </c:pt>
                <c:pt idx="7658" formatCode="0.0">
                  <c:v>122.77573629876844</c:v>
                </c:pt>
                <c:pt idx="7659" formatCode="0.0">
                  <c:v>123.14355357830405</c:v>
                </c:pt>
                <c:pt idx="7660" formatCode="0.0">
                  <c:v>122.59787451734917</c:v>
                </c:pt>
                <c:pt idx="7661" formatCode="0.0">
                  <c:v>122.45887465961975</c:v>
                </c:pt>
                <c:pt idx="7662" formatCode="0.0">
                  <c:v>122.31987480189034</c:v>
                </c:pt>
                <c:pt idx="7663" formatCode="0.0">
                  <c:v>122.18087494416092</c:v>
                </c:pt>
                <c:pt idx="7664" formatCode="0.0">
                  <c:v>122.50331698789532</c:v>
                </c:pt>
                <c:pt idx="7665" formatCode="0.0">
                  <c:v>122.08545024118008</c:v>
                </c:pt>
                <c:pt idx="7666" formatCode="0.0">
                  <c:v>124.57664489775307</c:v>
                </c:pt>
                <c:pt idx="7667" formatCode="0.0">
                  <c:v>121.47986379431723</c:v>
                </c:pt>
                <c:pt idx="7668" formatCode="0.0">
                  <c:v>121.34651597456495</c:v>
                </c:pt>
                <c:pt idx="7669" formatCode="0.0">
                  <c:v>121.21316815481269</c:v>
                </c:pt>
                <c:pt idx="7670" formatCode="0.0">
                  <c:v>121.21316815481269</c:v>
                </c:pt>
                <c:pt idx="7671" formatCode="0.0">
                  <c:v>119.65500200987499</c:v>
                </c:pt>
                <c:pt idx="7672" formatCode="0.0">
                  <c:v>121.77970669994731</c:v>
                </c:pt>
                <c:pt idx="7673" formatCode="0.0">
                  <c:v>123.91587086374844</c:v>
                </c:pt>
                <c:pt idx="7674" formatCode="0.0">
                  <c:v>124.16325726368351</c:v>
                </c:pt>
                <c:pt idx="7675" formatCode="0.0">
                  <c:v>124.16325726368351</c:v>
                </c:pt>
                <c:pt idx="7676" formatCode="0.0">
                  <c:v>124.02931631733648</c:v>
                </c:pt>
                <c:pt idx="7677" formatCode="0.0">
                  <c:v>124.95041178377541</c:v>
                </c:pt>
                <c:pt idx="7678" formatCode="0.0">
                  <c:v>123.14321129339582</c:v>
                </c:pt>
                <c:pt idx="7679" formatCode="0.0">
                  <c:v>121.29992105952239</c:v>
                </c:pt>
                <c:pt idx="7680" formatCode="0.0">
                  <c:v>123.80630126611979</c:v>
                </c:pt>
                <c:pt idx="7681" formatCode="0.0">
                  <c:v>123.46250910782098</c:v>
                </c:pt>
                <c:pt idx="7682" formatCode="0.0">
                  <c:v>123.32831072835596</c:v>
                </c:pt>
                <c:pt idx="7683" formatCode="0.0">
                  <c:v>123.32831072835596</c:v>
                </c:pt>
                <c:pt idx="7684" formatCode="0.0">
                  <c:v>126.01524208667551</c:v>
                </c:pt>
                <c:pt idx="7685" formatCode="0.0">
                  <c:v>124.99244489631435</c:v>
                </c:pt>
                <c:pt idx="7686" formatCode="0.0">
                  <c:v>124.48805028873863</c:v>
                </c:pt>
                <c:pt idx="7687" formatCode="0.0">
                  <c:v>125.34262685025975</c:v>
                </c:pt>
                <c:pt idx="7688" formatCode="0.0">
                  <c:v>126.54467734385979</c:v>
                </c:pt>
                <c:pt idx="7689" formatCode="0.0">
                  <c:v>126.40948003900525</c:v>
                </c:pt>
                <c:pt idx="7690" formatCode="0.0">
                  <c:v>126.40948003900525</c:v>
                </c:pt>
                <c:pt idx="7691" formatCode="0.0">
                  <c:v>128.02521016798565</c:v>
                </c:pt>
                <c:pt idx="7692" formatCode="0.0">
                  <c:v>128.90162750578239</c:v>
                </c:pt>
                <c:pt idx="7693" formatCode="0.0">
                  <c:v>130.74961742361822</c:v>
                </c:pt>
                <c:pt idx="7694" formatCode="0.0">
                  <c:v>131.10344637087539</c:v>
                </c:pt>
                <c:pt idx="7695" formatCode="0.0">
                  <c:v>130.77831090490938</c:v>
                </c:pt>
                <c:pt idx="7696" formatCode="0.0">
                  <c:v>130.64390359668238</c:v>
                </c:pt>
                <c:pt idx="7697" formatCode="0.0">
                  <c:v>130.64390359668238</c:v>
                </c:pt>
                <c:pt idx="7698" formatCode="0.0">
                  <c:v>130.17075273231785</c:v>
                </c:pt>
                <c:pt idx="7699" formatCode="0.0">
                  <c:v>130.41367279773388</c:v>
                </c:pt>
                <c:pt idx="7700" formatCode="0.0">
                  <c:v>128.78188542413383</c:v>
                </c:pt>
                <c:pt idx="7701" formatCode="0.0">
                  <c:v>128.6483042140847</c:v>
                </c:pt>
                <c:pt idx="7702" formatCode="0.0">
                  <c:v>128.11927232204656</c:v>
                </c:pt>
                <c:pt idx="7703" formatCode="0.0">
                  <c:v>128.11927232204656</c:v>
                </c:pt>
                <c:pt idx="7704" formatCode="0.0">
                  <c:v>127.9856755834417</c:v>
                </c:pt>
                <c:pt idx="7705" formatCode="0.0">
                  <c:v>127.75180242577075</c:v>
                </c:pt>
                <c:pt idx="7706" formatCode="0.0">
                  <c:v>127.91454115043186</c:v>
                </c:pt>
                <c:pt idx="7707" formatCode="0.0">
                  <c:v>130.57049735982193</c:v>
                </c:pt>
                <c:pt idx="7708" formatCode="0.0">
                  <c:v>130.41886350395959</c:v>
                </c:pt>
                <c:pt idx="7709" formatCode="0.0">
                  <c:v>129.07449863592518</c:v>
                </c:pt>
                <c:pt idx="7710" formatCode="0.0">
                  <c:v>129.07449863592518</c:v>
                </c:pt>
                <c:pt idx="7711" formatCode="0.0">
                  <c:v>128.94060392779659</c:v>
                </c:pt>
                <c:pt idx="7712" formatCode="0.0">
                  <c:v>128.94060392779659</c:v>
                </c:pt>
                <c:pt idx="7713" formatCode="0.0">
                  <c:v>128.80670921966802</c:v>
                </c:pt>
                <c:pt idx="7714" formatCode="0.0">
                  <c:v>129.48673993042144</c:v>
                </c:pt>
                <c:pt idx="7715" formatCode="0.0">
                  <c:v>130.54028448713331</c:v>
                </c:pt>
                <c:pt idx="7716" formatCode="0.0">
                  <c:v>130.9732305295671</c:v>
                </c:pt>
                <c:pt idx="7717" formatCode="0.0">
                  <c:v>130.9732305295671</c:v>
                </c:pt>
                <c:pt idx="7718" formatCode="0.0">
                  <c:v>130.83736618254468</c:v>
                </c:pt>
                <c:pt idx="7719" formatCode="0.0">
                  <c:v>130.31031370035635</c:v>
                </c:pt>
                <c:pt idx="7720" formatCode="0.0">
                  <c:v>129.17336592265355</c:v>
                </c:pt>
                <c:pt idx="7721" formatCode="0.0">
                  <c:v>129.357246035034</c:v>
                </c:pt>
                <c:pt idx="7722" formatCode="0.0">
                  <c:v>131.23543223446751</c:v>
                </c:pt>
                <c:pt idx="7723" formatCode="0.0">
                  <c:v>131.26158947771395</c:v>
                </c:pt>
                <c:pt idx="7724" formatCode="0.0">
                  <c:v>131.26158947771395</c:v>
                </c:pt>
                <c:pt idx="7725" formatCode="0.0">
                  <c:v>131.1255671051982</c:v>
                </c:pt>
                <c:pt idx="7726" formatCode="0.0">
                  <c:v>131.14385056388909</c:v>
                </c:pt>
                <c:pt idx="7727" formatCode="0.0">
                  <c:v>130.76309848142287</c:v>
                </c:pt>
                <c:pt idx="7728" formatCode="0.0">
                  <c:v>131.21001076709874</c:v>
                </c:pt>
                <c:pt idx="7729" formatCode="0.0">
                  <c:v>130.12855180380643</c:v>
                </c:pt>
                <c:pt idx="7730" formatCode="0.0">
                  <c:v>131.14076957852569</c:v>
                </c:pt>
                <c:pt idx="7731" formatCode="0.0">
                  <c:v>131.00585109130498</c:v>
                </c:pt>
                <c:pt idx="7732" formatCode="0.0">
                  <c:v>131.00585109130498</c:v>
                </c:pt>
                <c:pt idx="7733" formatCode="0.0">
                  <c:v>130.12231787216055</c:v>
                </c:pt>
                <c:pt idx="7734" formatCode="0.0">
                  <c:v>132.42226559825463</c:v>
                </c:pt>
                <c:pt idx="7735" formatCode="0.0">
                  <c:v>130.47053465883465</c:v>
                </c:pt>
                <c:pt idx="7736" formatCode="0.0">
                  <c:v>129.10151010092946</c:v>
                </c:pt>
                <c:pt idx="7737" formatCode="0.0">
                  <c:v>128.90998171248268</c:v>
                </c:pt>
                <c:pt idx="7738" formatCode="0.0">
                  <c:v>128.90998171248268</c:v>
                </c:pt>
                <c:pt idx="7739" formatCode="0.0">
                  <c:v>128.7763962392055</c:v>
                </c:pt>
                <c:pt idx="7740" formatCode="0.0">
                  <c:v>128.38962522581102</c:v>
                </c:pt>
                <c:pt idx="7741" formatCode="0.0">
                  <c:v>129.29754517517719</c:v>
                </c:pt>
                <c:pt idx="7742" formatCode="0.0">
                  <c:v>128.88965960366147</c:v>
                </c:pt>
                <c:pt idx="7743" formatCode="0.0">
                  <c:v>127.7855094933402</c:v>
                </c:pt>
                <c:pt idx="7744" formatCode="0.0">
                  <c:v>127.44507734805875</c:v>
                </c:pt>
                <c:pt idx="7745" formatCode="0.0">
                  <c:v>127.31148712023059</c:v>
                </c:pt>
                <c:pt idx="7746" formatCode="0.0">
                  <c:v>127.17789689240244</c:v>
                </c:pt>
                <c:pt idx="7747" formatCode="0.0">
                  <c:v>127.55041311676834</c:v>
                </c:pt>
                <c:pt idx="7748" formatCode="0.0">
                  <c:v>127.69839855676665</c:v>
                </c:pt>
                <c:pt idx="7749" formatCode="0.0">
                  <c:v>127.7757019913994</c:v>
                </c:pt>
                <c:pt idx="7750" formatCode="0.0">
                  <c:v>126.69266783251537</c:v>
                </c:pt>
                <c:pt idx="7751" formatCode="0.0">
                  <c:v>126.51039728973183</c:v>
                </c:pt>
                <c:pt idx="7752" formatCode="0.0">
                  <c:v>126.37708812504296</c:v>
                </c:pt>
                <c:pt idx="7753" formatCode="0.0">
                  <c:v>126.24377896035411</c:v>
                </c:pt>
                <c:pt idx="7754" formatCode="0.0">
                  <c:v>127.27276913222643</c:v>
                </c:pt>
                <c:pt idx="7755" formatCode="0.0">
                  <c:v>126.35437700694845</c:v>
                </c:pt>
                <c:pt idx="7756" formatCode="0.0">
                  <c:v>126.1261273918163</c:v>
                </c:pt>
                <c:pt idx="7757" formatCode="0.0">
                  <c:v>125.99195066054844</c:v>
                </c:pt>
                <c:pt idx="7758" formatCode="0.0">
                  <c:v>125.85777392928054</c:v>
                </c:pt>
                <c:pt idx="7759" formatCode="0.0">
                  <c:v>125.72359719801264</c:v>
                </c:pt>
                <c:pt idx="7760" formatCode="0.0">
                  <c:v>125.72359719801264</c:v>
                </c:pt>
                <c:pt idx="7761" formatCode="0.0">
                  <c:v>125.58942046674476</c:v>
                </c:pt>
                <c:pt idx="7762" formatCode="0.0">
                  <c:v>125.6516911695896</c:v>
                </c:pt>
                <c:pt idx="7763" formatCode="0.0">
                  <c:v>125.3631180837684</c:v>
                </c:pt>
                <c:pt idx="7764" formatCode="0.0">
                  <c:v>125.62407827670985</c:v>
                </c:pt>
                <c:pt idx="7765" formatCode="0.0">
                  <c:v>124.4292640647777</c:v>
                </c:pt>
                <c:pt idx="7766" formatCode="0.0">
                  <c:v>124.2956128681453</c:v>
                </c:pt>
                <c:pt idx="7767" formatCode="0.0">
                  <c:v>124.16196167151288</c:v>
                </c:pt>
                <c:pt idx="7768" formatCode="0.0">
                  <c:v>123.94861206187745</c:v>
                </c:pt>
                <c:pt idx="7769" formatCode="0.0">
                  <c:v>123.83268616998919</c:v>
                </c:pt>
                <c:pt idx="7770" formatCode="0.0">
                  <c:v>124.41409518349346</c:v>
                </c:pt>
                <c:pt idx="7771" formatCode="0.0">
                  <c:v>124.03709469968119</c:v>
                </c:pt>
                <c:pt idx="7772" formatCode="0.0">
                  <c:v>123.59550628958768</c:v>
                </c:pt>
                <c:pt idx="7773" formatCode="0.0">
                  <c:v>123.46188952603137</c:v>
                </c:pt>
                <c:pt idx="7774" formatCode="0.0">
                  <c:v>123.32827276247505</c:v>
                </c:pt>
                <c:pt idx="7775" formatCode="0.0">
                  <c:v>122.83729056090749</c:v>
                </c:pt>
                <c:pt idx="7776" formatCode="0.0">
                  <c:v>123.73609797079584</c:v>
                </c:pt>
                <c:pt idx="7777" formatCode="0.0">
                  <c:v>123.74976464255299</c:v>
                </c:pt>
                <c:pt idx="7778" formatCode="0.0">
                  <c:v>123.53743553929132</c:v>
                </c:pt>
                <c:pt idx="7779" formatCode="0.0">
                  <c:v>122.90007887441668</c:v>
                </c:pt>
                <c:pt idx="7780" formatCode="0.0">
                  <c:v>122.76605479712721</c:v>
                </c:pt>
                <c:pt idx="7781" formatCode="0.0">
                  <c:v>122.63203071983779</c:v>
                </c:pt>
                <c:pt idx="7782" formatCode="0.0">
                  <c:v>121.8116981476097</c:v>
                </c:pt>
                <c:pt idx="7783" formatCode="0.0">
                  <c:v>125.02557842253319</c:v>
                </c:pt>
                <c:pt idx="7784" formatCode="0.0">
                  <c:v>123.14899149603137</c:v>
                </c:pt>
                <c:pt idx="7785" formatCode="0.0">
                  <c:v>127.54764173736095</c:v>
                </c:pt>
                <c:pt idx="7786" formatCode="0.0">
                  <c:v>134.83296303850264</c:v>
                </c:pt>
                <c:pt idx="7787" formatCode="0.0">
                  <c:v>134.68592600138319</c:v>
                </c:pt>
                <c:pt idx="7788" formatCode="0.0">
                  <c:v>134.5388889642638</c:v>
                </c:pt>
                <c:pt idx="7789" formatCode="0.0">
                  <c:v>134.5388889642638</c:v>
                </c:pt>
                <c:pt idx="7790" formatCode="0.0">
                  <c:v>134.39185192714439</c:v>
                </c:pt>
                <c:pt idx="7791" formatCode="0.0">
                  <c:v>130.96657975853267</c:v>
                </c:pt>
                <c:pt idx="7792" formatCode="0.0">
                  <c:v>136.77490715187233</c:v>
                </c:pt>
                <c:pt idx="7793" formatCode="0.0">
                  <c:v>132.29533660737744</c:v>
                </c:pt>
                <c:pt idx="7794" formatCode="0.0">
                  <c:v>132.15738526576391</c:v>
                </c:pt>
                <c:pt idx="7795" formatCode="0.0">
                  <c:v>132.15738526576391</c:v>
                </c:pt>
                <c:pt idx="7796" formatCode="0.0">
                  <c:v>133.27507021540174</c:v>
                </c:pt>
                <c:pt idx="7797" formatCode="0.0">
                  <c:v>129.32238010999114</c:v>
                </c:pt>
                <c:pt idx="7798" formatCode="0.0">
                  <c:v>140.7003212658017</c:v>
                </c:pt>
                <c:pt idx="7799" formatCode="0.0">
                  <c:v>150.52975209553</c:v>
                </c:pt>
                <c:pt idx="7800" formatCode="0.0">
                  <c:v>144.46505525753656</c:v>
                </c:pt>
                <c:pt idx="7801" formatCode="0.0">
                  <c:v>144.32230322664967</c:v>
                </c:pt>
                <c:pt idx="7802" formatCode="0.0">
                  <c:v>144.32230322664967</c:v>
                </c:pt>
                <c:pt idx="7803" formatCode="0.0">
                  <c:v>145.39341492702403</c:v>
                </c:pt>
                <c:pt idx="7804" formatCode="0.0">
                  <c:v>138.76154822416592</c:v>
                </c:pt>
                <c:pt idx="7805" formatCode="0.0">
                  <c:v>144.13642255024592</c:v>
                </c:pt>
                <c:pt idx="7806" formatCode="0.0">
                  <c:v>139.59865305697875</c:v>
                </c:pt>
                <c:pt idx="7807" formatCode="0.0">
                  <c:v>136.82078353193569</c:v>
                </c:pt>
                <c:pt idx="7808" formatCode="0.0">
                  <c:v>136.82078353193569</c:v>
                </c:pt>
                <c:pt idx="7809" formatCode="0.0">
                  <c:v>136.68858953818503</c:v>
                </c:pt>
                <c:pt idx="7810" formatCode="0.0">
                  <c:v>139.67834077409637</c:v>
                </c:pt>
                <c:pt idx="7811" formatCode="0.0">
                  <c:v>141.10719766637374</c:v>
                </c:pt>
                <c:pt idx="7812" formatCode="0.0">
                  <c:v>142.5818304699134</c:v>
                </c:pt>
                <c:pt idx="7813" formatCode="0.0">
                  <c:v>142.72675451629385</c:v>
                </c:pt>
                <c:pt idx="7814" formatCode="0.0">
                  <c:v>142.72675451629385</c:v>
                </c:pt>
                <c:pt idx="7815" formatCode="0.0">
                  <c:v>142.59082427389737</c:v>
                </c:pt>
                <c:pt idx="7816" formatCode="0.0">
                  <c:v>142.59082427389737</c:v>
                </c:pt>
                <c:pt idx="7817" formatCode="0.0">
                  <c:v>141.56247843490294</c:v>
                </c:pt>
                <c:pt idx="7818" formatCode="0.0">
                  <c:v>141.26730949457422</c:v>
                </c:pt>
                <c:pt idx="7819" formatCode="0.0">
                  <c:v>140.89984784300611</c:v>
                </c:pt>
                <c:pt idx="7820" formatCode="0.0">
                  <c:v>141.66085496788344</c:v>
                </c:pt>
                <c:pt idx="7821" formatCode="0.0">
                  <c:v>140.91280706378211</c:v>
                </c:pt>
                <c:pt idx="7822" formatCode="0.0">
                  <c:v>140.77860439038804</c:v>
                </c:pt>
                <c:pt idx="7823" formatCode="0.0">
                  <c:v>140.64440171699391</c:v>
                </c:pt>
                <c:pt idx="7824" formatCode="0.0">
                  <c:v>140.81891784978936</c:v>
                </c:pt>
                <c:pt idx="7825" formatCode="0.0">
                  <c:v>142.41602819917782</c:v>
                </c:pt>
                <c:pt idx="7826" formatCode="0.0">
                  <c:v>144.83371612925617</c:v>
                </c:pt>
                <c:pt idx="7827" formatCode="0.0">
                  <c:v>142.01935901476028</c:v>
                </c:pt>
                <c:pt idx="7828" formatCode="0.0">
                  <c:v>140.62657898757939</c:v>
                </c:pt>
                <c:pt idx="7829" formatCode="0.0">
                  <c:v>140.49391240362883</c:v>
                </c:pt>
                <c:pt idx="7830" formatCode="0.0">
                  <c:v>140.36124581967826</c:v>
                </c:pt>
                <c:pt idx="7831" formatCode="0.0">
                  <c:v>160.7975933574084</c:v>
                </c:pt>
                <c:pt idx="7832" formatCode="0.0">
                  <c:v>158.3382877224027</c:v>
                </c:pt>
                <c:pt idx="7833" formatCode="0.0">
                  <c:v>155.37028507021978</c:v>
                </c:pt>
                <c:pt idx="7834" formatCode="0.0">
                  <c:v>159.45698502234964</c:v>
                </c:pt>
                <c:pt idx="7835" formatCode="0.0">
                  <c:v>152.03252490484834</c:v>
                </c:pt>
                <c:pt idx="7836" formatCode="0.0">
                  <c:v>151.89786367818328</c:v>
                </c:pt>
                <c:pt idx="7837" formatCode="0.0">
                  <c:v>151.76320245151823</c:v>
                </c:pt>
                <c:pt idx="7838" formatCode="0.0">
                  <c:v>148.86775447025346</c:v>
                </c:pt>
                <c:pt idx="7839" formatCode="0.0">
                  <c:v>149.5778652755252</c:v>
                </c:pt>
                <c:pt idx="7840" formatCode="0.0">
                  <c:v>149.44665662177476</c:v>
                </c:pt>
                <c:pt idx="7841" formatCode="0.0">
                  <c:v>148.7480174628823</c:v>
                </c:pt>
                <c:pt idx="7842" formatCode="0.0">
                  <c:v>148.24203551016026</c:v>
                </c:pt>
                <c:pt idx="7843" formatCode="0.0">
                  <c:v>148.10787982191576</c:v>
                </c:pt>
                <c:pt idx="7844" formatCode="0.0">
                  <c:v>147.97372413367125</c:v>
                </c:pt>
                <c:pt idx="7845" formatCode="0.0">
                  <c:v>154.27273049468948</c:v>
                </c:pt>
                <c:pt idx="7846" formatCode="0.0">
                  <c:v>155.34250564685559</c:v>
                </c:pt>
                <c:pt idx="7847" formatCode="0.0">
                  <c:v>154.92966208477424</c:v>
                </c:pt>
                <c:pt idx="7848" formatCode="0.0">
                  <c:v>151.89925050519591</c:v>
                </c:pt>
                <c:pt idx="7849" formatCode="0.0">
                  <c:v>151.68896033584105</c:v>
                </c:pt>
                <c:pt idx="7850" formatCode="0.0">
                  <c:v>151.42697594838708</c:v>
                </c:pt>
                <c:pt idx="7851" formatCode="0.0">
                  <c:v>151.29598375466011</c:v>
                </c:pt>
                <c:pt idx="7852" formatCode="0.0">
                  <c:v>147.19333826474775</c:v>
                </c:pt>
                <c:pt idx="7853" formatCode="0.0">
                  <c:v>145.11298780927234</c:v>
                </c:pt>
                <c:pt idx="7854" formatCode="0.0">
                  <c:v>146.69776544861165</c:v>
                </c:pt>
                <c:pt idx="7855" formatCode="0.0">
                  <c:v>144.54456703645715</c:v>
                </c:pt>
                <c:pt idx="7856" formatCode="0.0">
                  <c:v>144.99498190881081</c:v>
                </c:pt>
                <c:pt idx="7857" formatCode="0.0">
                  <c:v>144.86505808989611</c:v>
                </c:pt>
                <c:pt idx="7858" formatCode="0.0">
                  <c:v>144.73513427098143</c:v>
                </c:pt>
                <c:pt idx="7859" formatCode="0.0">
                  <c:v>144.6052104520667</c:v>
                </c:pt>
                <c:pt idx="7860" formatCode="0.0">
                  <c:v>145.22539195164899</c:v>
                </c:pt>
                <c:pt idx="7861" formatCode="0.0">
                  <c:v>146.22002473222184</c:v>
                </c:pt>
                <c:pt idx="7862" formatCode="0.0">
                  <c:v>147.48282671433796</c:v>
                </c:pt>
                <c:pt idx="7863" formatCode="0.0">
                  <c:v>147.04755820852671</c:v>
                </c:pt>
                <c:pt idx="7864" formatCode="0.0">
                  <c:v>146.91140306203732</c:v>
                </c:pt>
                <c:pt idx="7865" formatCode="0.0">
                  <c:v>146.77524791554794</c:v>
                </c:pt>
                <c:pt idx="7866" formatCode="0.0">
                  <c:v>146.92547383697197</c:v>
                </c:pt>
                <c:pt idx="7867" formatCode="0.0">
                  <c:v>146.91677360625133</c:v>
                </c:pt>
                <c:pt idx="7868" formatCode="0.0">
                  <c:v>145.05017088117663</c:v>
                </c:pt>
                <c:pt idx="7869" formatCode="0.0">
                  <c:v>144.27349278599462</c:v>
                </c:pt>
                <c:pt idx="7870" formatCode="0.0">
                  <c:v>145.3524514433725</c:v>
                </c:pt>
                <c:pt idx="7871" formatCode="0.0">
                  <c:v>145.21958814223598</c:v>
                </c:pt>
                <c:pt idx="7872" formatCode="0.0">
                  <c:v>145.08672484109943</c:v>
                </c:pt>
                <c:pt idx="7873" formatCode="0.0">
                  <c:v>144.40713348382778</c:v>
                </c:pt>
                <c:pt idx="7874" formatCode="0.0">
                  <c:v>144.79278627213998</c:v>
                </c:pt>
                <c:pt idx="7875" formatCode="0.0">
                  <c:v>146.25373557154762</c:v>
                </c:pt>
                <c:pt idx="7876" formatCode="0.0">
                  <c:v>146.15887274300312</c:v>
                </c:pt>
                <c:pt idx="7877" formatCode="0.0">
                  <c:v>145.24843270261408</c:v>
                </c:pt>
                <c:pt idx="7878" formatCode="0.0">
                  <c:v>145.11431595958308</c:v>
                </c:pt>
                <c:pt idx="7879" formatCode="0.0">
                  <c:v>144.98019921655199</c:v>
                </c:pt>
                <c:pt idx="7880" formatCode="0.0">
                  <c:v>144.09197850324443</c:v>
                </c:pt>
                <c:pt idx="7881" formatCode="0.0">
                  <c:v>144.3945123232441</c:v>
                </c:pt>
                <c:pt idx="7882" formatCode="0.0">
                  <c:v>144.01186647665034</c:v>
                </c:pt>
                <c:pt idx="7883" formatCode="0.0">
                  <c:v>144.42212849805762</c:v>
                </c:pt>
                <c:pt idx="7884" formatCode="0.0">
                  <c:v>147.67252415435146</c:v>
                </c:pt>
                <c:pt idx="7885" formatCode="0.0">
                  <c:v>147.39803990871141</c:v>
                </c:pt>
                <c:pt idx="7886" formatCode="0.0">
                  <c:v>147.26079778589136</c:v>
                </c:pt>
                <c:pt idx="7887" formatCode="0.0">
                  <c:v>154.32971290789257</c:v>
                </c:pt>
                <c:pt idx="7888" formatCode="0.0">
                  <c:v>158.51260641726432</c:v>
                </c:pt>
                <c:pt idx="7889" formatCode="0.0">
                  <c:v>156.46885434799657</c:v>
                </c:pt>
                <c:pt idx="7890" formatCode="0.0">
                  <c:v>157.63440180145778</c:v>
                </c:pt>
                <c:pt idx="7891" formatCode="0.0">
                  <c:v>154.03947096605648</c:v>
                </c:pt>
                <c:pt idx="7892" formatCode="0.0">
                  <c:v>153.90193572412252</c:v>
                </c:pt>
                <c:pt idx="7893" formatCode="0.0">
                  <c:v>153.62686524025452</c:v>
                </c:pt>
                <c:pt idx="7894" formatCode="0.0">
                  <c:v>151.99890522761424</c:v>
                </c:pt>
                <c:pt idx="7895" formatCode="0.0">
                  <c:v>153.47632617870212</c:v>
                </c:pt>
                <c:pt idx="7896" formatCode="0.0">
                  <c:v>153.65176222873262</c:v>
                </c:pt>
                <c:pt idx="7897" formatCode="0.0">
                  <c:v>154.51007555898678</c:v>
                </c:pt>
                <c:pt idx="7898" formatCode="0.0">
                  <c:v>156.09766506097392</c:v>
                </c:pt>
                <c:pt idx="7899" formatCode="0.0">
                  <c:v>155.95878813476307</c:v>
                </c:pt>
                <c:pt idx="7900" formatCode="0.0">
                  <c:v>155.81991120855227</c:v>
                </c:pt>
                <c:pt idx="7901" formatCode="0.0">
                  <c:v>155.68103428234139</c:v>
                </c:pt>
                <c:pt idx="7902" formatCode="0.0">
                  <c:v>151.60596725167878</c:v>
                </c:pt>
                <c:pt idx="7903" formatCode="0.0">
                  <c:v>158.77936699007728</c:v>
                </c:pt>
                <c:pt idx="7904" formatCode="0.0">
                  <c:v>168.62488375130715</c:v>
                </c:pt>
                <c:pt idx="7905" formatCode="0.0">
                  <c:v>197.8667454109904</c:v>
                </c:pt>
                <c:pt idx="7906" formatCode="0.0">
                  <c:v>197.69393602635199</c:v>
                </c:pt>
                <c:pt idx="7907" formatCode="0.0">
                  <c:v>197.52112664171358</c:v>
                </c:pt>
                <c:pt idx="7908" formatCode="0.0">
                  <c:v>188.06077394374407</c:v>
                </c:pt>
                <c:pt idx="7909" formatCode="0.0">
                  <c:v>193.41450589971504</c:v>
                </c:pt>
                <c:pt idx="7910" formatCode="0.0">
                  <c:v>203.33287298374572</c:v>
                </c:pt>
                <c:pt idx="7911" formatCode="0.0">
                  <c:v>175.75434995512686</c:v>
                </c:pt>
                <c:pt idx="7912" formatCode="0.0">
                  <c:v>181.52670568933772</c:v>
                </c:pt>
                <c:pt idx="7913" formatCode="0.0">
                  <c:v>181.12480154390002</c:v>
                </c:pt>
                <c:pt idx="7914" formatCode="0.0">
                  <c:v>180.72289739846241</c:v>
                </c:pt>
                <c:pt idx="7915" formatCode="0.0">
                  <c:v>180.59929481359023</c:v>
                </c:pt>
                <c:pt idx="7916" formatCode="0.0">
                  <c:v>183.58928639730084</c:v>
                </c:pt>
                <c:pt idx="7917" formatCode="0.0">
                  <c:v>185.60032856519632</c:v>
                </c:pt>
                <c:pt idx="7918" formatCode="0.0">
                  <c:v>191.59109237202813</c:v>
                </c:pt>
                <c:pt idx="7919" formatCode="0.0">
                  <c:v>194.44095713324882</c:v>
                </c:pt>
                <c:pt idx="7920" formatCode="0.0">
                  <c:v>194.006290314024</c:v>
                </c:pt>
                <c:pt idx="7921" formatCode="0.0">
                  <c:v>193.71651243454073</c:v>
                </c:pt>
                <c:pt idx="7922" formatCode="0.0">
                  <c:v>190.46940948228789</c:v>
                </c:pt>
                <c:pt idx="7923" formatCode="0.0">
                  <c:v>191.41472817090116</c:v>
                </c:pt>
                <c:pt idx="7924" formatCode="0.0">
                  <c:v>190.52683889696945</c:v>
                </c:pt>
                <c:pt idx="7925" formatCode="0.0">
                  <c:v>185.39872882917015</c:v>
                </c:pt>
                <c:pt idx="7926" formatCode="0.0">
                  <c:v>177.55284334651898</c:v>
                </c:pt>
                <c:pt idx="7927" formatCode="0.0">
                  <c:v>177.17587340310811</c:v>
                </c:pt>
                <c:pt idx="7928" formatCode="0.0">
                  <c:v>176.79890345969721</c:v>
                </c:pt>
                <c:pt idx="7929" formatCode="0.0">
                  <c:v>176.66409504469061</c:v>
                </c:pt>
                <c:pt idx="7930" formatCode="0.0">
                  <c:v>180.98703823102406</c:v>
                </c:pt>
                <c:pt idx="7931" formatCode="0.0">
                  <c:v>180.49101514031773</c:v>
                </c:pt>
                <c:pt idx="7932" formatCode="0.0">
                  <c:v>187.69053587952135</c:v>
                </c:pt>
                <c:pt idx="7933" formatCode="0.0">
                  <c:v>193.80880736573508</c:v>
                </c:pt>
                <c:pt idx="7934" formatCode="0.0">
                  <c:v>193.36665799531892</c:v>
                </c:pt>
                <c:pt idx="7935" formatCode="0.0">
                  <c:v>192.92450862490284</c:v>
                </c:pt>
                <c:pt idx="7936" formatCode="0.0">
                  <c:v>185.24013341135282</c:v>
                </c:pt>
                <c:pt idx="7937" formatCode="0.0">
                  <c:v>176.57524351341081</c:v>
                </c:pt>
                <c:pt idx="7938" formatCode="0.0">
                  <c:v>175.93066332032774</c:v>
                </c:pt>
                <c:pt idx="7939" formatCode="0.0">
                  <c:v>181.43100640150905</c:v>
                </c:pt>
                <c:pt idx="7940" formatCode="0.0">
                  <c:v>175.83843126978434</c:v>
                </c:pt>
                <c:pt idx="7941" formatCode="0.0">
                  <c:v>175.47133642370963</c:v>
                </c:pt>
                <c:pt idx="7942" formatCode="0.0">
                  <c:v>175.10424157763489</c:v>
                </c:pt>
                <c:pt idx="7943" formatCode="0.0">
                  <c:v>169.13966999826459</c:v>
                </c:pt>
                <c:pt idx="7944" formatCode="0.0">
                  <c:v>174.95272580942893</c:v>
                </c:pt>
                <c:pt idx="7945" formatCode="0.0">
                  <c:v>172.40771773623933</c:v>
                </c:pt>
                <c:pt idx="7946" formatCode="0.0">
                  <c:v>171.37255985238306</c:v>
                </c:pt>
                <c:pt idx="7947" formatCode="0.0">
                  <c:v>167.7109599577679</c:v>
                </c:pt>
                <c:pt idx="7948" formatCode="0.0">
                  <c:v>167.456273610072</c:v>
                </c:pt>
                <c:pt idx="7949" formatCode="0.0">
                  <c:v>167.20158726237608</c:v>
                </c:pt>
                <c:pt idx="7950" formatCode="0.0">
                  <c:v>168.65267993568497</c:v>
                </c:pt>
                <c:pt idx="7951" formatCode="0.0">
                  <c:v>171.24787902853731</c:v>
                </c:pt>
                <c:pt idx="7952" formatCode="0.0">
                  <c:v>169.79604299768417</c:v>
                </c:pt>
                <c:pt idx="7953" formatCode="0.0">
                  <c:v>168.48001827442107</c:v>
                </c:pt>
                <c:pt idx="7954" formatCode="0.0">
                  <c:v>172.80714185858278</c:v>
                </c:pt>
                <c:pt idx="7955" formatCode="0.0">
                  <c:v>172.53479017716657</c:v>
                </c:pt>
                <c:pt idx="7956" formatCode="0.0">
                  <c:v>172.26243849575036</c:v>
                </c:pt>
                <c:pt idx="7957" formatCode="0.0">
                  <c:v>171.99008681433415</c:v>
                </c:pt>
                <c:pt idx="7958" formatCode="0.0">
                  <c:v>170.90270344626992</c:v>
                </c:pt>
                <c:pt idx="7959" formatCode="0.0">
                  <c:v>169.96107472833938</c:v>
                </c:pt>
                <c:pt idx="7960" formatCode="0.0">
                  <c:v>169.93489634029467</c:v>
                </c:pt>
                <c:pt idx="7961" formatCode="0.0">
                  <c:v>169.98309037715063</c:v>
                </c:pt>
                <c:pt idx="7962" formatCode="0.0">
                  <c:v>169.71176860480088</c:v>
                </c:pt>
                <c:pt idx="7963" formatCode="0.0">
                  <c:v>169.30478594627618</c:v>
                </c:pt>
                <c:pt idx="7964" formatCode="0.0">
                  <c:v>167.70252631157999</c:v>
                </c:pt>
                <c:pt idx="7965" formatCode="0.0">
                  <c:v>162.3182761060979</c:v>
                </c:pt>
                <c:pt idx="7966" formatCode="0.0">
                  <c:v>164.54631078853447</c:v>
                </c:pt>
                <c:pt idx="7967" formatCode="0.0">
                  <c:v>161.11415693360453</c:v>
                </c:pt>
                <c:pt idx="7968" formatCode="0.0">
                  <c:v>162.32754398759957</c:v>
                </c:pt>
                <c:pt idx="7969" formatCode="0.0">
                  <c:v>162.0678199172194</c:v>
                </c:pt>
                <c:pt idx="7970" formatCode="0.0">
                  <c:v>161.80809584683922</c:v>
                </c:pt>
                <c:pt idx="7971" formatCode="0.0">
                  <c:v>160.7164671675572</c:v>
                </c:pt>
                <c:pt idx="7972" formatCode="0.0">
                  <c:v>159.27233948794913</c:v>
                </c:pt>
                <c:pt idx="7973" formatCode="0.0">
                  <c:v>157.79511944568753</c:v>
                </c:pt>
                <c:pt idx="7974" formatCode="0.0">
                  <c:v>159.83729189898122</c:v>
                </c:pt>
                <c:pt idx="7975" formatCode="0.0">
                  <c:v>158.60577693681131</c:v>
                </c:pt>
                <c:pt idx="7976" formatCode="0.0">
                  <c:v>158.47260667909779</c:v>
                </c:pt>
                <c:pt idx="7977" formatCode="0.0">
                  <c:v>158.33943642138425</c:v>
                </c:pt>
                <c:pt idx="7978" formatCode="0.0">
                  <c:v>161.79591846756929</c:v>
                </c:pt>
                <c:pt idx="7979" formatCode="0.0">
                  <c:v>161.65995551087386</c:v>
                </c:pt>
                <c:pt idx="7980" formatCode="0.0">
                  <c:v>159.2228726262702</c:v>
                </c:pt>
                <c:pt idx="7981" formatCode="0.0">
                  <c:v>156.52378203106917</c:v>
                </c:pt>
                <c:pt idx="7982" formatCode="0.0">
                  <c:v>158.49745143162684</c:v>
                </c:pt>
                <c:pt idx="7983" formatCode="0.0">
                  <c:v>158.22605168602473</c:v>
                </c:pt>
                <c:pt idx="7984" formatCode="0.0">
                  <c:v>158.09035181322369</c:v>
                </c:pt>
                <c:pt idx="7985" formatCode="0.0">
                  <c:v>159.11784285263104</c:v>
                </c:pt>
                <c:pt idx="7986" formatCode="0.0">
                  <c:v>158.64805974003414</c:v>
                </c:pt>
                <c:pt idx="7987" formatCode="0.0">
                  <c:v>164.0545901287982</c:v>
                </c:pt>
                <c:pt idx="7988" formatCode="0.0">
                  <c:v>169.13606311739508</c:v>
                </c:pt>
                <c:pt idx="7989" formatCode="0.0">
                  <c:v>169.26882368768605</c:v>
                </c:pt>
                <c:pt idx="7990" formatCode="0.0">
                  <c:v>168.98192737635094</c:v>
                </c:pt>
                <c:pt idx="7991" formatCode="0.0">
                  <c:v>168.83847922068341</c:v>
                </c:pt>
                <c:pt idx="7992" formatCode="0.0">
                  <c:v>168.69503106501588</c:v>
                </c:pt>
                <c:pt idx="7993" formatCode="0.0">
                  <c:v>167.91067504891623</c:v>
                </c:pt>
                <c:pt idx="7994" formatCode="0.0">
                  <c:v>163.83036158649355</c:v>
                </c:pt>
                <c:pt idx="7995" formatCode="0.0">
                  <c:v>159.1451419096453</c:v>
                </c:pt>
                <c:pt idx="7996" formatCode="0.0">
                  <c:v>164.74778773200853</c:v>
                </c:pt>
                <c:pt idx="7997" formatCode="0.0">
                  <c:v>164.61219284498631</c:v>
                </c:pt>
                <c:pt idx="7998" formatCode="0.0">
                  <c:v>164.34100307094187</c:v>
                </c:pt>
                <c:pt idx="7999" formatCode="0.0">
                  <c:v>166.3531266110403</c:v>
                </c:pt>
                <c:pt idx="8000" formatCode="0.0">
                  <c:v>159.2670144892034</c:v>
                </c:pt>
                <c:pt idx="8001" formatCode="0.0">
                  <c:v>161.12072292270472</c:v>
                </c:pt>
                <c:pt idx="8002" formatCode="0.0">
                  <c:v>160.06585098852375</c:v>
                </c:pt>
                <c:pt idx="8003" formatCode="0.0">
                  <c:v>159.93356516126053</c:v>
                </c:pt>
                <c:pt idx="8004" formatCode="0.0">
                  <c:v>159.80127933399729</c:v>
                </c:pt>
                <c:pt idx="8005" formatCode="0.0">
                  <c:v>159.66899350673407</c:v>
                </c:pt>
                <c:pt idx="8006" formatCode="0.0">
                  <c:v>159.57398127014349</c:v>
                </c:pt>
                <c:pt idx="8007" formatCode="0.0">
                  <c:v>163.44116784914505</c:v>
                </c:pt>
                <c:pt idx="8008" formatCode="0.0">
                  <c:v>161.25985601932652</c:v>
                </c:pt>
                <c:pt idx="8009" formatCode="0.0">
                  <c:v>163.64072984044807</c:v>
                </c:pt>
                <c:pt idx="8010" formatCode="0.0">
                  <c:v>164.10207866440777</c:v>
                </c:pt>
                <c:pt idx="8011" formatCode="0.0">
                  <c:v>164.10207866440777</c:v>
                </c:pt>
                <c:pt idx="8012" formatCode="0.0">
                  <c:v>163.96429354378273</c:v>
                </c:pt>
                <c:pt idx="8013" formatCode="0.0">
                  <c:v>162.56651744675531</c:v>
                </c:pt>
                <c:pt idx="8014" formatCode="0.0">
                  <c:v>163.39816629990801</c:v>
                </c:pt>
                <c:pt idx="8015" formatCode="0.0">
                  <c:v>161.50850496254264</c:v>
                </c:pt>
                <c:pt idx="8016" formatCode="0.0">
                  <c:v>162.58818665260063</c:v>
                </c:pt>
                <c:pt idx="8017" formatCode="0.0">
                  <c:v>162.19257395196993</c:v>
                </c:pt>
                <c:pt idx="8018" formatCode="0.0">
                  <c:v>162.05752601362528</c:v>
                </c:pt>
                <c:pt idx="8019" formatCode="0.0">
                  <c:v>161.92247807528059</c:v>
                </c:pt>
                <c:pt idx="8020" formatCode="0.0">
                  <c:v>158.86561655146537</c:v>
                </c:pt>
                <c:pt idx="8021" formatCode="0.0">
                  <c:v>159.18394954064473</c:v>
                </c:pt>
                <c:pt idx="8022" formatCode="0.0">
                  <c:v>159.74067393125935</c:v>
                </c:pt>
                <c:pt idx="8023" formatCode="0.0">
                  <c:v>159.6503162637969</c:v>
                </c:pt>
                <c:pt idx="8024" formatCode="0.0">
                  <c:v>158.28760086387885</c:v>
                </c:pt>
                <c:pt idx="8025" formatCode="0.0">
                  <c:v>158.15480925241584</c:v>
                </c:pt>
                <c:pt idx="8026" formatCode="0.0">
                  <c:v>158.02201764095287</c:v>
                </c:pt>
                <c:pt idx="8027" formatCode="0.0">
                  <c:v>157.88922602948989</c:v>
                </c:pt>
                <c:pt idx="8028" formatCode="0.0">
                  <c:v>157.88922602948989</c:v>
                </c:pt>
                <c:pt idx="8029" formatCode="0.0">
                  <c:v>161.69988041966241</c:v>
                </c:pt>
                <c:pt idx="8030" formatCode="0.0">
                  <c:v>161.88833387734132</c:v>
                </c:pt>
                <c:pt idx="8031" formatCode="0.0">
                  <c:v>159.93465249631595</c:v>
                </c:pt>
                <c:pt idx="8032" formatCode="0.0">
                  <c:v>159.79934399166592</c:v>
                </c:pt>
                <c:pt idx="8033" formatCode="0.0">
                  <c:v>159.66403548701589</c:v>
                </c:pt>
                <c:pt idx="8034" formatCode="0.0">
                  <c:v>159.5287269823659</c:v>
                </c:pt>
                <c:pt idx="8035" formatCode="0.0">
                  <c:v>159.39341847771587</c:v>
                </c:pt>
                <c:pt idx="8036" formatCode="0.0">
                  <c:v>159.78527277756666</c:v>
                </c:pt>
                <c:pt idx="8037" formatCode="0.0">
                  <c:v>157.84797354725288</c:v>
                </c:pt>
                <c:pt idx="8038" formatCode="0.0">
                  <c:v>158.36237554529808</c:v>
                </c:pt>
                <c:pt idx="8039" formatCode="0.0">
                  <c:v>158.22828377938336</c:v>
                </c:pt>
                <c:pt idx="8040" formatCode="0.0">
                  <c:v>158.09419201346864</c:v>
                </c:pt>
                <c:pt idx="8041" formatCode="0.0">
                  <c:v>159.1877044504767</c:v>
                </c:pt>
                <c:pt idx="8042" formatCode="0.0">
                  <c:v>161.1874057671329</c:v>
                </c:pt>
                <c:pt idx="8043" formatCode="0.0">
                  <c:v>160.38789948473141</c:v>
                </c:pt>
                <c:pt idx="8044" formatCode="0.0">
                  <c:v>158.12199076059142</c:v>
                </c:pt>
                <c:pt idx="8045" formatCode="0.0">
                  <c:v>154.71978204062589</c:v>
                </c:pt>
                <c:pt idx="8046" formatCode="0.0">
                  <c:v>154.4541686808995</c:v>
                </c:pt>
                <c:pt idx="8047" formatCode="0.0">
                  <c:v>154.32136200103631</c:v>
                </c:pt>
                <c:pt idx="8048" formatCode="0.0">
                  <c:v>153.36998190484897</c:v>
                </c:pt>
                <c:pt idx="8049" formatCode="0.0">
                  <c:v>152.67682120530219</c:v>
                </c:pt>
                <c:pt idx="8050" formatCode="0.0">
                  <c:v>154.59479393417902</c:v>
                </c:pt>
                <c:pt idx="8051" formatCode="0.0">
                  <c:v>157.91632631655796</c:v>
                </c:pt>
                <c:pt idx="8052" formatCode="0.0">
                  <c:v>157.88504786471066</c:v>
                </c:pt>
                <c:pt idx="8053" formatCode="0.0">
                  <c:v>157.75010337935623</c:v>
                </c:pt>
                <c:pt idx="8054" formatCode="0.0">
                  <c:v>157.48021440864733</c:v>
                </c:pt>
                <c:pt idx="8055" formatCode="0.0">
                  <c:v>158.0584534229034</c:v>
                </c:pt>
                <c:pt idx="8056" formatCode="0.0">
                  <c:v>157.91673250222149</c:v>
                </c:pt>
                <c:pt idx="8057" formatCode="0.0">
                  <c:v>157.67756172248275</c:v>
                </c:pt>
                <c:pt idx="8058" formatCode="0.0">
                  <c:v>153.6942362261068</c:v>
                </c:pt>
                <c:pt idx="8059" formatCode="0.0">
                  <c:v>151.48004448779741</c:v>
                </c:pt>
                <c:pt idx="8060" formatCode="0.0">
                  <c:v>151.34809322953279</c:v>
                </c:pt>
                <c:pt idx="8061" formatCode="0.0">
                  <c:v>151.21614197126812</c:v>
                </c:pt>
                <c:pt idx="8062" formatCode="0.0">
                  <c:v>152.54945590733422</c:v>
                </c:pt>
                <c:pt idx="8063" formatCode="0.0">
                  <c:v>157.72289240111451</c:v>
                </c:pt>
                <c:pt idx="8064" formatCode="0.0">
                  <c:v>156.31806587677164</c:v>
                </c:pt>
                <c:pt idx="8065" formatCode="0.0">
                  <c:v>156.9816709720275</c:v>
                </c:pt>
                <c:pt idx="8066" formatCode="0.0">
                  <c:v>153.99708270579757</c:v>
                </c:pt>
                <c:pt idx="8067" formatCode="0.0">
                  <c:v>153.86409731485995</c:v>
                </c:pt>
                <c:pt idx="8068" formatCode="0.0">
                  <c:v>153.73111192392227</c:v>
                </c:pt>
                <c:pt idx="8069" formatCode="0.0">
                  <c:v>151.38200290448276</c:v>
                </c:pt>
                <c:pt idx="8070" formatCode="0.0">
                  <c:v>151.08097291229944</c:v>
                </c:pt>
                <c:pt idx="8071" formatCode="0.0">
                  <c:v>152.84285691701996</c:v>
                </c:pt>
                <c:pt idx="8072" formatCode="0.0">
                  <c:v>154.45797440721398</c:v>
                </c:pt>
                <c:pt idx="8073" formatCode="0.0">
                  <c:v>153.4970919579508</c:v>
                </c:pt>
                <c:pt idx="8074" formatCode="0.0">
                  <c:v>153.36465270690854</c:v>
                </c:pt>
                <c:pt idx="8075" formatCode="0.0">
                  <c:v>153.23221345586634</c:v>
                </c:pt>
                <c:pt idx="8076" formatCode="0.0">
                  <c:v>153.24306052794637</c:v>
                </c:pt>
                <c:pt idx="8077" formatCode="0.0">
                  <c:v>152.58955062820692</c:v>
                </c:pt>
                <c:pt idx="8078" formatCode="0.0">
                  <c:v>152.85233470681808</c:v>
                </c:pt>
                <c:pt idx="8079" formatCode="0.0">
                  <c:v>151.49697850075356</c:v>
                </c:pt>
                <c:pt idx="8080" formatCode="0.0">
                  <c:v>153.42348312243305</c:v>
                </c:pt>
                <c:pt idx="8081" formatCode="0.0">
                  <c:v>153.29268731414459</c:v>
                </c:pt>
                <c:pt idx="8082" formatCode="0.0">
                  <c:v>153.03109569756754</c:v>
                </c:pt>
                <c:pt idx="8083" formatCode="0.0">
                  <c:v>156.16953124021126</c:v>
                </c:pt>
                <c:pt idx="8084" formatCode="0.0">
                  <c:v>162.28230464658861</c:v>
                </c:pt>
                <c:pt idx="8085" formatCode="0.0">
                  <c:v>163.80700875812795</c:v>
                </c:pt>
                <c:pt idx="8086" formatCode="0.0">
                  <c:v>161.33834042506001</c:v>
                </c:pt>
                <c:pt idx="8087" formatCode="0.0">
                  <c:v>159.98512234669658</c:v>
                </c:pt>
                <c:pt idx="8088" formatCode="0.0">
                  <c:v>159.85011380463186</c:v>
                </c:pt>
                <c:pt idx="8089" formatCode="0.0">
                  <c:v>159.58009672050241</c:v>
                </c:pt>
                <c:pt idx="8090" formatCode="0.0">
                  <c:v>157.16356874735834</c:v>
                </c:pt>
                <c:pt idx="8091" formatCode="0.0">
                  <c:v>153.31112042726255</c:v>
                </c:pt>
                <c:pt idx="8092" formatCode="0.0">
                  <c:v>150.96391491541593</c:v>
                </c:pt>
                <c:pt idx="8093" formatCode="0.0">
                  <c:v>149.04013995175535</c:v>
                </c:pt>
                <c:pt idx="8094" formatCode="0.0">
                  <c:v>157.31144810700351</c:v>
                </c:pt>
                <c:pt idx="8095" formatCode="0.0">
                  <c:v>157.04683675610863</c:v>
                </c:pt>
                <c:pt idx="8096" formatCode="0.0">
                  <c:v>156.78222540521375</c:v>
                </c:pt>
                <c:pt idx="8097" formatCode="0.0">
                  <c:v>156.64991972976631</c:v>
                </c:pt>
                <c:pt idx="8098" formatCode="0.0">
                  <c:v>156.38530837887143</c:v>
                </c:pt>
                <c:pt idx="8099" formatCode="0.0">
                  <c:v>166.58646022194921</c:v>
                </c:pt>
                <c:pt idx="8100" formatCode="0.0">
                  <c:v>165.95084962215739</c:v>
                </c:pt>
                <c:pt idx="8101" formatCode="0.0">
                  <c:v>161.61871844782129</c:v>
                </c:pt>
                <c:pt idx="8102" formatCode="0.0">
                  <c:v>161.35047161222323</c:v>
                </c:pt>
                <c:pt idx="8103" formatCode="0.0">
                  <c:v>161.0822247766252</c:v>
                </c:pt>
                <c:pt idx="8104" formatCode="0.0">
                  <c:v>163.59999152927597</c:v>
                </c:pt>
                <c:pt idx="8105" formatCode="0.0">
                  <c:v>167.64564284156003</c:v>
                </c:pt>
                <c:pt idx="8106" formatCode="0.0">
                  <c:v>164.23592985337993</c:v>
                </c:pt>
                <c:pt idx="8107" formatCode="0.0">
                  <c:v>157.15939219605141</c:v>
                </c:pt>
                <c:pt idx="8108" formatCode="0.0">
                  <c:v>152.76543070537468</c:v>
                </c:pt>
                <c:pt idx="8109" formatCode="0.0">
                  <c:v>152.63441404096181</c:v>
                </c:pt>
                <c:pt idx="8110" formatCode="0.0">
                  <c:v>152.37238071213613</c:v>
                </c:pt>
                <c:pt idx="8111" formatCode="0.0">
                  <c:v>152.99142051698837</c:v>
                </c:pt>
                <c:pt idx="8112" formatCode="0.0">
                  <c:v>153.80422481998397</c:v>
                </c:pt>
                <c:pt idx="8113" formatCode="0.0">
                  <c:v>154.90758850791869</c:v>
                </c:pt>
                <c:pt idx="8114" formatCode="0.0">
                  <c:v>156.88401148620602</c:v>
                </c:pt>
                <c:pt idx="8115" formatCode="0.0">
                  <c:v>153.65821047930282</c:v>
                </c:pt>
                <c:pt idx="8116" formatCode="0.0">
                  <c:v>153.4018998696626</c:v>
                </c:pt>
                <c:pt idx="8117" formatCode="0.0">
                  <c:v>153.2737445648425</c:v>
                </c:pt>
                <c:pt idx="8118" formatCode="0.0">
                  <c:v>157.27112956269548</c:v>
                </c:pt>
                <c:pt idx="8119" formatCode="0.0">
                  <c:v>165.16516297824637</c:v>
                </c:pt>
                <c:pt idx="8120" formatCode="0.0">
                  <c:v>169.96764776794791</c:v>
                </c:pt>
                <c:pt idx="8121" formatCode="0.0">
                  <c:v>167.70409070980767</c:v>
                </c:pt>
                <c:pt idx="8122" formatCode="0.0">
                  <c:v>163.69559436724336</c:v>
                </c:pt>
                <c:pt idx="8123" formatCode="0.0">
                  <c:v>163.42898916469082</c:v>
                </c:pt>
                <c:pt idx="8124" formatCode="0.0">
                  <c:v>163.29568656341456</c:v>
                </c:pt>
                <c:pt idx="8125" formatCode="0.0">
                  <c:v>157.06405926047324</c:v>
                </c:pt>
                <c:pt idx="8126" formatCode="0.0">
                  <c:v>156.93403934386691</c:v>
                </c:pt>
                <c:pt idx="8127" formatCode="0.0">
                  <c:v>160.97277369045014</c:v>
                </c:pt>
                <c:pt idx="8128" formatCode="0.0">
                  <c:v>165.83272189319618</c:v>
                </c:pt>
                <c:pt idx="8129" formatCode="0.0">
                  <c:v>167.54550717299142</c:v>
                </c:pt>
                <c:pt idx="8130" formatCode="0.0">
                  <c:v>167.41028077495028</c:v>
                </c:pt>
                <c:pt idx="8131" formatCode="0.0">
                  <c:v>167.27505437690911</c:v>
                </c:pt>
                <c:pt idx="8132" formatCode="0.0">
                  <c:v>167.30383247981996</c:v>
                </c:pt>
                <c:pt idx="8133" formatCode="0.0">
                  <c:v>166.65707656210463</c:v>
                </c:pt>
                <c:pt idx="8134" formatCode="0.0">
                  <c:v>167.61909038026585</c:v>
                </c:pt>
                <c:pt idx="8135" formatCode="0.0">
                  <c:v>160.12184976757754</c:v>
                </c:pt>
                <c:pt idx="8136" formatCode="0.0">
                  <c:v>157.71634789173638</c:v>
                </c:pt>
                <c:pt idx="8137" formatCode="0.0">
                  <c:v>157.58302891634187</c:v>
                </c:pt>
                <c:pt idx="8138" formatCode="0.0">
                  <c:v>157.44970994094732</c:v>
                </c:pt>
                <c:pt idx="8139" formatCode="0.0">
                  <c:v>157.79164824881985</c:v>
                </c:pt>
                <c:pt idx="8140" formatCode="0.0">
                  <c:v>157.79073801434419</c:v>
                </c:pt>
                <c:pt idx="8141" formatCode="0.0">
                  <c:v>151.29792494157238</c:v>
                </c:pt>
                <c:pt idx="8142" formatCode="0.0">
                  <c:v>151.03818601463405</c:v>
                </c:pt>
                <c:pt idx="8143" formatCode="0.0">
                  <c:v>150.90831655116489</c:v>
                </c:pt>
                <c:pt idx="8144" formatCode="0.0">
                  <c:v>150.7784470876957</c:v>
                </c:pt>
                <c:pt idx="8145" formatCode="0.0">
                  <c:v>150.64857762422653</c:v>
                </c:pt>
                <c:pt idx="8146" formatCode="0.0">
                  <c:v>148.24027701334708</c:v>
                </c:pt>
                <c:pt idx="8147" formatCode="0.0">
                  <c:v>151.08306070250171</c:v>
                </c:pt>
                <c:pt idx="8148" formatCode="0.0">
                  <c:v>163.5403011837773</c:v>
                </c:pt>
                <c:pt idx="8149" formatCode="0.0">
                  <c:v>172.81776305374015</c:v>
                </c:pt>
                <c:pt idx="8150" formatCode="0.0">
                  <c:v>177.32115753071059</c:v>
                </c:pt>
                <c:pt idx="8151" formatCode="0.0">
                  <c:v>177.18042645330527</c:v>
                </c:pt>
                <c:pt idx="8152" formatCode="0.0">
                  <c:v>167.76580633428833</c:v>
                </c:pt>
                <c:pt idx="8153" formatCode="0.0">
                  <c:v>161.59954473694862</c:v>
                </c:pt>
                <c:pt idx="8154" formatCode="0.0">
                  <c:v>162.64597303853171</c:v>
                </c:pt>
                <c:pt idx="8155" formatCode="0.0">
                  <c:v>162.51122078249313</c:v>
                </c:pt>
                <c:pt idx="8156" formatCode="0.0">
                  <c:v>160.21681337377402</c:v>
                </c:pt>
                <c:pt idx="8157" formatCode="0.0">
                  <c:v>161.07483404465651</c:v>
                </c:pt>
                <c:pt idx="8158" formatCode="0.0">
                  <c:v>160.9416042398222</c:v>
                </c:pt>
                <c:pt idx="8159" formatCode="0.0">
                  <c:v>160.80837443498794</c:v>
                </c:pt>
                <c:pt idx="8160" formatCode="0.0">
                  <c:v>162.46171690758973</c:v>
                </c:pt>
                <c:pt idx="8161" formatCode="0.0">
                  <c:v>165.82006762023931</c:v>
                </c:pt>
                <c:pt idx="8162" formatCode="0.0">
                  <c:v>163.66182889512572</c:v>
                </c:pt>
                <c:pt idx="8163" formatCode="0.0">
                  <c:v>163.78623184057818</c:v>
                </c:pt>
                <c:pt idx="8164" formatCode="0.0">
                  <c:v>162.84295753451391</c:v>
                </c:pt>
                <c:pt idx="8165" formatCode="0.0">
                  <c:v>162.70815376172047</c:v>
                </c:pt>
                <c:pt idx="8166" formatCode="0.0">
                  <c:v>162.57334998892696</c:v>
                </c:pt>
                <c:pt idx="8167" formatCode="0.0">
                  <c:v>165.37380799457128</c:v>
                </c:pt>
                <c:pt idx="8168" formatCode="0.0">
                  <c:v>160.90827375831131</c:v>
                </c:pt>
                <c:pt idx="8169" formatCode="0.0">
                  <c:v>160.63267510754989</c:v>
                </c:pt>
                <c:pt idx="8170" formatCode="0.0">
                  <c:v>161.33356783800778</c:v>
                </c:pt>
                <c:pt idx="8171" formatCode="0.0">
                  <c:v>160.50987103363818</c:v>
                </c:pt>
                <c:pt idx="8172" formatCode="0.0">
                  <c:v>160.3746478903916</c:v>
                </c:pt>
                <c:pt idx="8173" formatCode="0.0">
                  <c:v>160.23942474714508</c:v>
                </c:pt>
                <c:pt idx="8174" formatCode="0.0">
                  <c:v>158.54333471329994</c:v>
                </c:pt>
                <c:pt idx="8175" formatCode="0.0">
                  <c:v>158.42615679050891</c:v>
                </c:pt>
                <c:pt idx="8176" formatCode="0.0">
                  <c:v>160.23516016998545</c:v>
                </c:pt>
                <c:pt idx="8177" formatCode="0.0">
                  <c:v>160.68189620762564</c:v>
                </c:pt>
                <c:pt idx="8178" formatCode="0.0">
                  <c:v>160.00772420681017</c:v>
                </c:pt>
                <c:pt idx="8179" formatCode="0.0">
                  <c:v>159.87269659144576</c:v>
                </c:pt>
                <c:pt idx="8180" formatCode="0.0">
                  <c:v>159.73766897608135</c:v>
                </c:pt>
                <c:pt idx="8181" formatCode="0.0">
                  <c:v>158.75513933118353</c:v>
                </c:pt>
                <c:pt idx="8182" formatCode="0.0">
                  <c:v>157.48840078811631</c:v>
                </c:pt>
                <c:pt idx="8183" formatCode="0.0">
                  <c:v>156.36405018619382</c:v>
                </c:pt>
                <c:pt idx="8184" formatCode="0.0">
                  <c:v>157.43124384459398</c:v>
                </c:pt>
                <c:pt idx="8185" formatCode="0.0">
                  <c:v>156.49752635304696</c:v>
                </c:pt>
                <c:pt idx="8186" formatCode="0.0">
                  <c:v>156.36501362963202</c:v>
                </c:pt>
                <c:pt idx="8187" formatCode="0.0">
                  <c:v>156.2325009062171</c:v>
                </c:pt>
                <c:pt idx="8188" formatCode="0.0">
                  <c:v>158.07085235330302</c:v>
                </c:pt>
                <c:pt idx="8189" formatCode="0.0">
                  <c:v>159.0960812905453</c:v>
                </c:pt>
                <c:pt idx="8190" formatCode="0.0">
                  <c:v>158.95426875930337</c:v>
                </c:pt>
                <c:pt idx="8191" formatCode="0.0">
                  <c:v>159.16021668889823</c:v>
                </c:pt>
                <c:pt idx="8192" formatCode="0.0">
                  <c:v>160.44025855142425</c:v>
                </c:pt>
                <c:pt idx="8193" formatCode="0.0">
                  <c:v>160.30520782873791</c:v>
                </c:pt>
                <c:pt idx="8194" formatCode="0.0">
                  <c:v>160.17015710605148</c:v>
                </c:pt>
                <c:pt idx="8195" formatCode="0.0">
                  <c:v>156.73452920267366</c:v>
                </c:pt>
                <c:pt idx="8196" formatCode="0.0">
                  <c:v>156.46702245004644</c:v>
                </c:pt>
                <c:pt idx="8197" formatCode="0.0">
                  <c:v>156.82520656693555</c:v>
                </c:pt>
                <c:pt idx="8198" formatCode="0.0">
                  <c:v>154.34053534505622</c:v>
                </c:pt>
                <c:pt idx="8199" formatCode="0.0">
                  <c:v>156.48179133675035</c:v>
                </c:pt>
                <c:pt idx="8200" formatCode="0.0">
                  <c:v>156.34583843376447</c:v>
                </c:pt>
                <c:pt idx="8201" formatCode="0.0">
                  <c:v>156.20988553077859</c:v>
                </c:pt>
                <c:pt idx="8202" formatCode="0.0">
                  <c:v>156.07393262779269</c:v>
                </c:pt>
                <c:pt idx="8203" formatCode="0.0">
                  <c:v>154.2690509791725</c:v>
                </c:pt>
                <c:pt idx="8204" formatCode="0.0">
                  <c:v>152.59309551106841</c:v>
                </c:pt>
                <c:pt idx="8205" formatCode="0.0">
                  <c:v>152.45841493250612</c:v>
                </c:pt>
                <c:pt idx="8206" formatCode="0.0">
                  <c:v>150.12624145725229</c:v>
                </c:pt>
                <c:pt idx="8207" formatCode="0.0">
                  <c:v>149.99291442221033</c:v>
                </c:pt>
                <c:pt idx="8208" formatCode="0.0">
                  <c:v>149.85958738716838</c:v>
                </c:pt>
                <c:pt idx="8209" formatCode="0.0">
                  <c:v>149.25298485302997</c:v>
                </c:pt>
                <c:pt idx="8210" formatCode="0.0">
                  <c:v>150.71291016831606</c:v>
                </c:pt>
                <c:pt idx="8211" formatCode="0.0">
                  <c:v>152.04995407500613</c:v>
                </c:pt>
                <c:pt idx="8212" formatCode="0.0">
                  <c:v>150.43568136336989</c:v>
                </c:pt>
                <c:pt idx="8213" formatCode="0.0">
                  <c:v>149.35607677203271</c:v>
                </c:pt>
                <c:pt idx="8214" formatCode="0.0">
                  <c:v>149.22164285954662</c:v>
                </c:pt>
                <c:pt idx="8215" formatCode="0.0">
                  <c:v>149.08720894706056</c:v>
                </c:pt>
                <c:pt idx="8216" formatCode="0.0">
                  <c:v>149.3372349779913</c:v>
                </c:pt>
                <c:pt idx="8217" formatCode="0.0">
                  <c:v>148.10296220616098</c:v>
                </c:pt>
                <c:pt idx="8218" formatCode="0.0">
                  <c:v>146.75968592585565</c:v>
                </c:pt>
                <c:pt idx="8219" formatCode="0.0">
                  <c:v>146.94232118981131</c:v>
                </c:pt>
                <c:pt idx="8220" formatCode="0.0">
                  <c:v>146.5568610026416</c:v>
                </c:pt>
                <c:pt idx="8221" formatCode="0.0">
                  <c:v>146.42203408359592</c:v>
                </c:pt>
                <c:pt idx="8222" formatCode="0.0">
                  <c:v>146.42203408359592</c:v>
                </c:pt>
                <c:pt idx="8223" formatCode="0.0">
                  <c:v>146.28720716455024</c:v>
                </c:pt>
                <c:pt idx="8224" formatCode="0.0">
                  <c:v>146.28720716455024</c:v>
                </c:pt>
                <c:pt idx="8225" formatCode="0.0">
                  <c:v>145.90747154642312</c:v>
                </c:pt>
                <c:pt idx="8226" formatCode="0.0">
                  <c:v>145.77973354290566</c:v>
                </c:pt>
                <c:pt idx="8227" formatCode="0.0">
                  <c:v>145.71343834963142</c:v>
                </c:pt>
                <c:pt idx="8228" formatCode="0.0">
                  <c:v>145.57926391284536</c:v>
                </c:pt>
                <c:pt idx="8229" formatCode="0.0">
                  <c:v>145.44508947605934</c:v>
                </c:pt>
                <c:pt idx="8230" formatCode="0.0">
                  <c:v>148.09922239265885</c:v>
                </c:pt>
                <c:pt idx="8231" formatCode="0.0">
                  <c:v>148.84611619475169</c:v>
                </c:pt>
                <c:pt idx="8232" formatCode="0.0">
                  <c:v>147.5779909670629</c:v>
                </c:pt>
                <c:pt idx="8233" formatCode="0.0">
                  <c:v>148.48024297042053</c:v>
                </c:pt>
                <c:pt idx="8234" formatCode="0.0">
                  <c:v>149.09570615940294</c:v>
                </c:pt>
                <c:pt idx="8235" formatCode="0.0">
                  <c:v>148.96028771602477</c:v>
                </c:pt>
                <c:pt idx="8236" formatCode="0.0">
                  <c:v>148.96028771602477</c:v>
                </c:pt>
                <c:pt idx="8237" formatCode="0.0">
                  <c:v>148.53189544032205</c:v>
                </c:pt>
                <c:pt idx="8238" formatCode="0.0">
                  <c:v>147.65024829434537</c:v>
                </c:pt>
                <c:pt idx="8239" formatCode="0.0">
                  <c:v>148.07842626309531</c:v>
                </c:pt>
                <c:pt idx="8240" formatCode="0.0">
                  <c:v>149.62074629163226</c:v>
                </c:pt>
                <c:pt idx="8241" formatCode="0.0">
                  <c:v>149.86090568782004</c:v>
                </c:pt>
                <c:pt idx="8242" formatCode="0.0">
                  <c:v>149.86090568782004</c:v>
                </c:pt>
                <c:pt idx="8243" formatCode="0.0">
                  <c:v>149.72650128810005</c:v>
                </c:pt>
                <c:pt idx="8244" formatCode="0.0">
                  <c:v>151.60510411772859</c:v>
                </c:pt>
                <c:pt idx="8245" formatCode="0.0">
                  <c:v>151.89966781696779</c:v>
                </c:pt>
                <c:pt idx="8246" formatCode="0.0">
                  <c:v>151.4450444709918</c:v>
                </c:pt>
                <c:pt idx="8247" formatCode="0.0">
                  <c:v>152.17996918721454</c:v>
                </c:pt>
                <c:pt idx="8248" formatCode="0.0">
                  <c:v>151.08346258590868</c:v>
                </c:pt>
                <c:pt idx="8249" formatCode="0.0">
                  <c:v>150.94952334602755</c:v>
                </c:pt>
                <c:pt idx="8250" formatCode="0.0">
                  <c:v>150.68164486626529</c:v>
                </c:pt>
                <c:pt idx="8251" formatCode="0.0">
                  <c:v>153.16518314359871</c:v>
                </c:pt>
                <c:pt idx="8252" formatCode="0.0">
                  <c:v>154.66811888580659</c:v>
                </c:pt>
                <c:pt idx="8253" formatCode="0.0">
                  <c:v>158.91228602518652</c:v>
                </c:pt>
                <c:pt idx="8254" formatCode="0.0">
                  <c:v>155.86111029668479</c:v>
                </c:pt>
                <c:pt idx="8255" formatCode="0.0">
                  <c:v>152.3604435302253</c:v>
                </c:pt>
                <c:pt idx="8256" formatCode="0.0">
                  <c:v>152.22549185305061</c:v>
                </c:pt>
                <c:pt idx="8257" formatCode="0.0">
                  <c:v>151.95558849870122</c:v>
                </c:pt>
                <c:pt idx="8258" formatCode="0.0">
                  <c:v>178.35302066205239</c:v>
                </c:pt>
                <c:pt idx="8259" formatCode="0.0">
                  <c:v>191.1041405521801</c:v>
                </c:pt>
                <c:pt idx="8260" formatCode="0.0">
                  <c:v>204.23795039485159</c:v>
                </c:pt>
                <c:pt idx="8261" formatCode="0.0">
                  <c:v>189.74025951330523</c:v>
                </c:pt>
                <c:pt idx="8262" formatCode="0.0">
                  <c:v>181.5631068565998</c:v>
                </c:pt>
                <c:pt idx="8263" formatCode="0.0">
                  <c:v>181.42881461780055</c:v>
                </c:pt>
                <c:pt idx="8264" formatCode="0.0">
                  <c:v>181.16023014020206</c:v>
                </c:pt>
                <c:pt idx="8265" formatCode="0.0">
                  <c:v>180.89164566260354</c:v>
                </c:pt>
                <c:pt idx="8266" formatCode="0.0">
                  <c:v>179.86203424105011</c:v>
                </c:pt>
                <c:pt idx="8267" formatCode="0.0">
                  <c:v>181.3101784940861</c:v>
                </c:pt>
                <c:pt idx="8268" formatCode="0.0">
                  <c:v>181.23022121819625</c:v>
                </c:pt>
                <c:pt idx="8269" formatCode="0.0">
                  <c:v>186.62632717465522</c:v>
                </c:pt>
                <c:pt idx="8270" formatCode="0.0">
                  <c:v>186.34610746418278</c:v>
                </c:pt>
                <c:pt idx="8271" formatCode="0.0">
                  <c:v>186.20599760894657</c:v>
                </c:pt>
                <c:pt idx="8272" formatCode="0.0">
                  <c:v>182.50709433780631</c:v>
                </c:pt>
                <c:pt idx="8273" formatCode="0.0">
                  <c:v>197.42400365154771</c:v>
                </c:pt>
                <c:pt idx="8274" formatCode="0.0">
                  <c:v>206.04215049180746</c:v>
                </c:pt>
                <c:pt idx="8275" formatCode="0.0">
                  <c:v>204.4488435222255</c:v>
                </c:pt>
                <c:pt idx="8276" formatCode="0.0">
                  <c:v>211.3332367836374</c:v>
                </c:pt>
                <c:pt idx="8277" formatCode="0.0">
                  <c:v>211.03453256203514</c:v>
                </c:pt>
                <c:pt idx="8278" formatCode="0.0">
                  <c:v>210.73582834043282</c:v>
                </c:pt>
                <c:pt idx="8279" formatCode="0.0">
                  <c:v>195.57746224701228</c:v>
                </c:pt>
                <c:pt idx="8280" formatCode="0.0">
                  <c:v>204.89303499463631</c:v>
                </c:pt>
                <c:pt idx="8281" formatCode="0.0">
                  <c:v>202.93467844877156</c:v>
                </c:pt>
                <c:pt idx="8282" formatCode="0.0">
                  <c:v>209.71997156912289</c:v>
                </c:pt>
                <c:pt idx="8283" formatCode="0.0">
                  <c:v>213.28034020979712</c:v>
                </c:pt>
                <c:pt idx="8284" formatCode="0.0">
                  <c:v>212.95840762080118</c:v>
                </c:pt>
                <c:pt idx="8285" formatCode="0.0">
                  <c:v>212.47550873730728</c:v>
                </c:pt>
                <c:pt idx="8286" formatCode="0.0">
                  <c:v>215.93676965615495</c:v>
                </c:pt>
                <c:pt idx="8287" formatCode="0.0">
                  <c:v>223.0794452649663</c:v>
                </c:pt>
                <c:pt idx="8288" formatCode="0.0">
                  <c:v>215.86448140688799</c:v>
                </c:pt>
                <c:pt idx="8289" formatCode="0.0">
                  <c:v>213.84027193056846</c:v>
                </c:pt>
                <c:pt idx="8290" formatCode="0.0">
                  <c:v>217.96846624801375</c:v>
                </c:pt>
                <c:pt idx="8291" formatCode="0.0">
                  <c:v>217.47044233427113</c:v>
                </c:pt>
                <c:pt idx="8292" formatCode="0.0">
                  <c:v>217.13842639177605</c:v>
                </c:pt>
                <c:pt idx="8293" formatCode="0.0">
                  <c:v>212.87023453854334</c:v>
                </c:pt>
                <c:pt idx="8294" formatCode="0.0">
                  <c:v>210.79153142319655</c:v>
                </c:pt>
                <c:pt idx="8295" formatCode="0.0">
                  <c:v>207.12578393791344</c:v>
                </c:pt>
                <c:pt idx="8296" formatCode="0.0">
                  <c:v>201.39584832881513</c:v>
                </c:pt>
                <c:pt idx="8297" formatCode="0.0">
                  <c:v>193.85372504008851</c:v>
                </c:pt>
                <c:pt idx="8298" formatCode="0.0">
                  <c:v>193.55479871003439</c:v>
                </c:pt>
                <c:pt idx="8299" formatCode="0.0">
                  <c:v>193.10640921495323</c:v>
                </c:pt>
                <c:pt idx="8300" formatCode="0.0">
                  <c:v>193.5630035306954</c:v>
                </c:pt>
                <c:pt idx="8301" formatCode="0.0">
                  <c:v>188.20181587641727</c:v>
                </c:pt>
                <c:pt idx="8302" formatCode="0.0">
                  <c:v>189.35754440176532</c:v>
                </c:pt>
                <c:pt idx="8303" formatCode="0.0">
                  <c:v>197.77768423377151</c:v>
                </c:pt>
                <c:pt idx="8304" formatCode="0.0">
                  <c:v>199.93680873332943</c:v>
                </c:pt>
                <c:pt idx="8305" formatCode="0.0">
                  <c:v>199.47183941069378</c:v>
                </c:pt>
                <c:pt idx="8306" formatCode="0.0">
                  <c:v>199.16185986227001</c:v>
                </c:pt>
                <c:pt idx="8307" formatCode="0.0">
                  <c:v>195.75478796671675</c:v>
                </c:pt>
                <c:pt idx="8308" formatCode="0.0">
                  <c:v>199.66355678976151</c:v>
                </c:pt>
                <c:pt idx="8309" formatCode="0.0">
                  <c:v>193.21718724910298</c:v>
                </c:pt>
                <c:pt idx="8310" formatCode="0.0">
                  <c:v>201.90693672240678</c:v>
                </c:pt>
                <c:pt idx="8311" formatCode="0.0">
                  <c:v>203.87217870457843</c:v>
                </c:pt>
                <c:pt idx="8312" formatCode="0.0">
                  <c:v>203.55780371814114</c:v>
                </c:pt>
                <c:pt idx="8313" formatCode="0.0">
                  <c:v>203.40061622492249</c:v>
                </c:pt>
                <c:pt idx="8314" formatCode="0.0">
                  <c:v>203.48724883724714</c:v>
                </c:pt>
                <c:pt idx="8315" formatCode="0.0">
                  <c:v>203.73950986501396</c:v>
                </c:pt>
                <c:pt idx="8316" formatCode="0.0">
                  <c:v>203.78113497670438</c:v>
                </c:pt>
                <c:pt idx="8317" formatCode="0.0">
                  <c:v>204.92090431793338</c:v>
                </c:pt>
                <c:pt idx="8318" formatCode="0.0">
                  <c:v>219.24345456202758</c:v>
                </c:pt>
                <c:pt idx="8319" formatCode="0.0">
                  <c:v>219.07415459711481</c:v>
                </c:pt>
                <c:pt idx="8320" formatCode="0.0">
                  <c:v>218.73555466728925</c:v>
                </c:pt>
                <c:pt idx="8321" formatCode="0.0">
                  <c:v>218.56625470237648</c:v>
                </c:pt>
                <c:pt idx="8322" formatCode="0.0">
                  <c:v>218.14499839462815</c:v>
                </c:pt>
                <c:pt idx="8323" formatCode="0.0">
                  <c:v>221.4669295023017</c:v>
                </c:pt>
                <c:pt idx="8324" formatCode="0.0">
                  <c:v>234.29242393558167</c:v>
                </c:pt>
                <c:pt idx="8325" formatCode="0.0">
                  <c:v>227.13705845932023</c:v>
                </c:pt>
                <c:pt idx="8326" formatCode="0.0">
                  <c:v>226.78626763544486</c:v>
                </c:pt>
                <c:pt idx="8327" formatCode="0.0">
                  <c:v>226.61087222350713</c:v>
                </c:pt>
                <c:pt idx="8328" formatCode="0.0">
                  <c:v>231.22674815525804</c:v>
                </c:pt>
                <c:pt idx="8329" formatCode="0.0">
                  <c:v>233.37894308320006</c:v>
                </c:pt>
                <c:pt idx="8330" formatCode="0.0">
                  <c:v>239.50665159027324</c:v>
                </c:pt>
                <c:pt idx="8331" formatCode="0.0">
                  <c:v>224.0244115716107</c:v>
                </c:pt>
                <c:pt idx="8332" formatCode="0.0">
                  <c:v>233.86149483737472</c:v>
                </c:pt>
                <c:pt idx="8333" formatCode="0.0">
                  <c:v>233.68552682019086</c:v>
                </c:pt>
                <c:pt idx="8334" formatCode="0.0">
                  <c:v>233.33359078582308</c:v>
                </c:pt>
                <c:pt idx="8335" formatCode="0.0">
                  <c:v>236.04692549194345</c:v>
                </c:pt>
                <c:pt idx="8336" formatCode="0.0">
                  <c:v>235.10307986694329</c:v>
                </c:pt>
                <c:pt idx="8337" formatCode="0.0">
                  <c:v>232.62400632997384</c:v>
                </c:pt>
                <c:pt idx="8338" formatCode="0.0">
                  <c:v>232.11196738804543</c:v>
                </c:pt>
                <c:pt idx="8339" formatCode="0.0">
                  <c:v>232.65500617851171</c:v>
                </c:pt>
                <c:pt idx="8340" formatCode="0.0">
                  <c:v>232.30276544243523</c:v>
                </c:pt>
                <c:pt idx="8341" formatCode="0.0">
                  <c:v>231.95052470635875</c:v>
                </c:pt>
                <c:pt idx="8342" formatCode="0.0">
                  <c:v>230.09954429103931</c:v>
                </c:pt>
                <c:pt idx="8343" formatCode="0.0">
                  <c:v>229.90003972328796</c:v>
                </c:pt>
                <c:pt idx="8344" formatCode="0.0">
                  <c:v>229.54851061056118</c:v>
                </c:pt>
                <c:pt idx="8345" formatCode="0.0">
                  <c:v>225.73211823327682</c:v>
                </c:pt>
                <c:pt idx="8346" formatCode="0.0">
                  <c:v>224.84174610443111</c:v>
                </c:pt>
                <c:pt idx="8347" formatCode="0.0">
                  <c:v>224.49179786146701</c:v>
                </c:pt>
                <c:pt idx="8348" formatCode="0.0">
                  <c:v>224.14184961850287</c:v>
                </c:pt>
                <c:pt idx="8349" formatCode="0.0">
                  <c:v>218.77858591728935</c:v>
                </c:pt>
                <c:pt idx="8350" formatCode="0.0">
                  <c:v>219.19136505456993</c:v>
                </c:pt>
                <c:pt idx="8351" formatCode="0.0">
                  <c:v>215.38374899327476</c:v>
                </c:pt>
                <c:pt idx="8352" formatCode="0.0">
                  <c:v>215.45546479457573</c:v>
                </c:pt>
                <c:pt idx="8353" formatCode="0.0">
                  <c:v>214.06035345941879</c:v>
                </c:pt>
                <c:pt idx="8354" formatCode="0.0">
                  <c:v>213.72298489604697</c:v>
                </c:pt>
                <c:pt idx="8355" formatCode="0.0">
                  <c:v>213.38561633267517</c:v>
                </c:pt>
                <c:pt idx="8356" formatCode="0.0">
                  <c:v>213.2169320509893</c:v>
                </c:pt>
                <c:pt idx="8357" formatCode="0.0">
                  <c:v>211.55947342816714</c:v>
                </c:pt>
                <c:pt idx="8358" formatCode="0.0">
                  <c:v>210.81076719941177</c:v>
                </c:pt>
                <c:pt idx="8359" formatCode="0.0">
                  <c:v>202.68336632513356</c:v>
                </c:pt>
                <c:pt idx="8360" formatCode="0.0">
                  <c:v>204.5370190043476</c:v>
                </c:pt>
                <c:pt idx="8361" formatCode="0.0">
                  <c:v>204.21106359557575</c:v>
                </c:pt>
                <c:pt idx="8362" formatCode="0.0">
                  <c:v>204.04808589118983</c:v>
                </c:pt>
                <c:pt idx="8363" formatCode="0.0">
                  <c:v>204.77270210003368</c:v>
                </c:pt>
                <c:pt idx="8364" formatCode="0.0">
                  <c:v>207.80394237054716</c:v>
                </c:pt>
                <c:pt idx="8365" formatCode="0.0">
                  <c:v>207.21706848013932</c:v>
                </c:pt>
                <c:pt idx="8366" formatCode="0.0">
                  <c:v>206.70008229209145</c:v>
                </c:pt>
                <c:pt idx="8367" formatCode="0.0">
                  <c:v>211.8935949443046</c:v>
                </c:pt>
                <c:pt idx="8368" formatCode="0.0">
                  <c:v>211.72298818509017</c:v>
                </c:pt>
                <c:pt idx="8369" formatCode="0.0">
                  <c:v>211.55238142587575</c:v>
                </c:pt>
                <c:pt idx="8370" formatCode="0.0">
                  <c:v>219.26784455223742</c:v>
                </c:pt>
                <c:pt idx="8371" formatCode="0.0">
                  <c:v>218.75742717338142</c:v>
                </c:pt>
                <c:pt idx="8372" formatCode="0.0">
                  <c:v>212.22800569600113</c:v>
                </c:pt>
                <c:pt idx="8373" formatCode="0.0">
                  <c:v>206.39163086149301</c:v>
                </c:pt>
                <c:pt idx="8374" formatCode="0.0">
                  <c:v>211.42162854026984</c:v>
                </c:pt>
                <c:pt idx="8375" formatCode="0.0">
                  <c:v>211.25181197116117</c:v>
                </c:pt>
                <c:pt idx="8376" formatCode="0.0">
                  <c:v>211.08199540205254</c:v>
                </c:pt>
                <c:pt idx="8377" formatCode="0.0">
                  <c:v>203.35677229492111</c:v>
                </c:pt>
                <c:pt idx="8378" formatCode="0.0">
                  <c:v>205.66436395676877</c:v>
                </c:pt>
                <c:pt idx="8379" formatCode="0.0">
                  <c:v>210.76659622393447</c:v>
                </c:pt>
                <c:pt idx="8380" formatCode="0.0">
                  <c:v>205.96979233580544</c:v>
                </c:pt>
                <c:pt idx="8381" formatCode="0.0">
                  <c:v>202.33241800364169</c:v>
                </c:pt>
                <c:pt idx="8382" formatCode="0.0">
                  <c:v>202.00660090540717</c:v>
                </c:pt>
                <c:pt idx="8383" formatCode="0.0">
                  <c:v>201.84369235628992</c:v>
                </c:pt>
                <c:pt idx="8384" formatCode="0.0">
                  <c:v>201.82840081689145</c:v>
                </c:pt>
                <c:pt idx="8385" formatCode="0.0">
                  <c:v>202.19358692226135</c:v>
                </c:pt>
                <c:pt idx="8386" formatCode="0.0">
                  <c:v>202.98215848340024</c:v>
                </c:pt>
                <c:pt idx="8387" formatCode="0.0">
                  <c:v>201.96431739553631</c:v>
                </c:pt>
                <c:pt idx="8388" formatCode="0.0">
                  <c:v>203.03557829964996</c:v>
                </c:pt>
                <c:pt idx="8389" formatCode="0.0">
                  <c:v>202.70677574369913</c:v>
                </c:pt>
                <c:pt idx="8390" formatCode="0.0">
                  <c:v>202.54237446572373</c:v>
                </c:pt>
                <c:pt idx="8391" formatCode="0.0">
                  <c:v>205.53614469477893</c:v>
                </c:pt>
                <c:pt idx="8392" formatCode="0.0">
                  <c:v>205.20383079874856</c:v>
                </c:pt>
                <c:pt idx="8393" formatCode="0.0">
                  <c:v>205.03767385073343</c:v>
                </c:pt>
                <c:pt idx="8394" formatCode="0.0">
                  <c:v>206.90297864803995</c:v>
                </c:pt>
                <c:pt idx="8395" formatCode="0.0">
                  <c:v>215.00709212026533</c:v>
                </c:pt>
                <c:pt idx="8396" formatCode="0.0">
                  <c:v>214.83271491659929</c:v>
                </c:pt>
                <c:pt idx="8397" formatCode="0.0">
                  <c:v>214.65833771293319</c:v>
                </c:pt>
                <c:pt idx="8398" formatCode="0.0">
                  <c:v>214.99692011671814</c:v>
                </c:pt>
                <c:pt idx="8399" formatCode="0.0">
                  <c:v>214.82283354172489</c:v>
                </c:pt>
                <c:pt idx="8400" formatCode="0.0">
                  <c:v>214.64874696673158</c:v>
                </c:pt>
                <c:pt idx="8401" formatCode="0.0">
                  <c:v>213.04570627585014</c:v>
                </c:pt>
                <c:pt idx="8402" formatCode="0.0">
                  <c:v>214.70146253676293</c:v>
                </c:pt>
                <c:pt idx="8403" formatCode="0.0">
                  <c:v>214.52648171969955</c:v>
                </c:pt>
                <c:pt idx="8404" formatCode="0.0">
                  <c:v>214.35150090263616</c:v>
                </c:pt>
                <c:pt idx="8405" formatCode="0.0">
                  <c:v>212.70647554656435</c:v>
                </c:pt>
                <c:pt idx="8406" formatCode="0.0">
                  <c:v>217.13136415774616</c:v>
                </c:pt>
                <c:pt idx="8407" formatCode="0.0">
                  <c:v>220.35175464323885</c:v>
                </c:pt>
                <c:pt idx="8408" formatCode="0.0">
                  <c:v>219.74250233721526</c:v>
                </c:pt>
                <c:pt idx="8409" formatCode="0.0">
                  <c:v>219.64732609542912</c:v>
                </c:pt>
                <c:pt idx="8410" formatCode="0.0">
                  <c:v>219.46699167334748</c:v>
                </c:pt>
                <c:pt idx="8411" formatCode="0.0">
                  <c:v>219.28665725126586</c:v>
                </c:pt>
                <c:pt idx="8412" formatCode="0.0">
                  <c:v>221.6244772143661</c:v>
                </c:pt>
                <c:pt idx="8413" formatCode="0.0">
                  <c:v>218.19907479212728</c:v>
                </c:pt>
                <c:pt idx="8414" formatCode="0.0">
                  <c:v>218.79396246484731</c:v>
                </c:pt>
                <c:pt idx="8415" formatCode="0.0">
                  <c:v>219.68617100392723</c:v>
                </c:pt>
                <c:pt idx="8416" formatCode="0.0">
                  <c:v>219.09431504481796</c:v>
                </c:pt>
                <c:pt idx="8417" formatCode="0.0">
                  <c:v>218.91309559482224</c:v>
                </c:pt>
                <c:pt idx="8418" formatCode="0.0">
                  <c:v>218.91309559482224</c:v>
                </c:pt>
                <c:pt idx="8419" formatCode="0.0">
                  <c:v>225.68263670899967</c:v>
                </c:pt>
                <c:pt idx="8420" formatCode="0.0">
                  <c:v>223.36710731425606</c:v>
                </c:pt>
                <c:pt idx="8421" formatCode="0.0">
                  <c:v>223.73968449999785</c:v>
                </c:pt>
                <c:pt idx="8422" formatCode="0.0">
                  <c:v>226.24516133623518</c:v>
                </c:pt>
                <c:pt idx="8423" formatCode="0.0">
                  <c:v>224.48160171475627</c:v>
                </c:pt>
                <c:pt idx="8424" formatCode="0.0">
                  <c:v>224.29484497456096</c:v>
                </c:pt>
                <c:pt idx="8425" formatCode="0.0">
                  <c:v>224.29484497456096</c:v>
                </c:pt>
                <c:pt idx="8426" formatCode="0.0">
                  <c:v>225.51944031067194</c:v>
                </c:pt>
                <c:pt idx="8427" formatCode="0.0">
                  <c:v>226.74085527346966</c:v>
                </c:pt>
                <c:pt idx="8428" formatCode="0.0">
                  <c:v>223.37387587641501</c:v>
                </c:pt>
                <c:pt idx="8429" formatCode="0.0">
                  <c:v>223.38343135982348</c:v>
                </c:pt>
                <c:pt idx="8430" formatCode="0.0">
                  <c:v>223.5601314424008</c:v>
                </c:pt>
                <c:pt idx="8431" formatCode="0.0">
                  <c:v>223.5601314424008</c:v>
                </c:pt>
                <c:pt idx="8432" formatCode="0.0">
                  <c:v>223.37289515141049</c:v>
                </c:pt>
                <c:pt idx="8433" formatCode="0.0">
                  <c:v>221.63944932917178</c:v>
                </c:pt>
                <c:pt idx="8434" formatCode="0.0">
                  <c:v>222.73458318594993</c:v>
                </c:pt>
                <c:pt idx="8435" formatCode="0.0">
                  <c:v>220.21979995170381</c:v>
                </c:pt>
                <c:pt idx="8436" formatCode="0.0">
                  <c:v>218.9570994349159</c:v>
                </c:pt>
                <c:pt idx="8437" formatCode="0.0">
                  <c:v>214.34838293991618</c:v>
                </c:pt>
                <c:pt idx="8438" formatCode="0.0">
                  <c:v>214.16825824837002</c:v>
                </c:pt>
                <c:pt idx="8439" formatCode="0.0">
                  <c:v>214.16825824837002</c:v>
                </c:pt>
                <c:pt idx="8440" formatCode="0.0">
                  <c:v>216.51200614956093</c:v>
                </c:pt>
                <c:pt idx="8441" formatCode="0.0">
                  <c:v>216.02232708453687</c:v>
                </c:pt>
                <c:pt idx="8442" formatCode="0.0">
                  <c:v>214.51976061399131</c:v>
                </c:pt>
                <c:pt idx="8443" formatCode="0.0">
                  <c:v>211.05708233427944</c:v>
                </c:pt>
                <c:pt idx="8444" formatCode="0.0">
                  <c:v>212.1468997250856</c:v>
                </c:pt>
                <c:pt idx="8445" formatCode="0.0">
                  <c:v>211.96981550160891</c:v>
                </c:pt>
                <c:pt idx="8446" formatCode="0.0">
                  <c:v>211.96981550160891</c:v>
                </c:pt>
                <c:pt idx="8447" formatCode="0.0">
                  <c:v>211.13169912455893</c:v>
                </c:pt>
                <c:pt idx="8448" formatCode="0.0">
                  <c:v>208.04137932953245</c:v>
                </c:pt>
                <c:pt idx="8449" formatCode="0.0">
                  <c:v>207.312833905498</c:v>
                </c:pt>
                <c:pt idx="8450" formatCode="0.0">
                  <c:v>206.31779373202454</c:v>
                </c:pt>
                <c:pt idx="8451" formatCode="0.0">
                  <c:v>210.37516464207309</c:v>
                </c:pt>
                <c:pt idx="8452" formatCode="0.0">
                  <c:v>210.19882334731867</c:v>
                </c:pt>
                <c:pt idx="8453" formatCode="0.0">
                  <c:v>210.19882334731867</c:v>
                </c:pt>
                <c:pt idx="8454" formatCode="0.0">
                  <c:v>210.02248205256416</c:v>
                </c:pt>
                <c:pt idx="8455" formatCode="0.0">
                  <c:v>209.84614075780971</c:v>
                </c:pt>
                <c:pt idx="8456" formatCode="0.0">
                  <c:v>210.82786573787141</c:v>
                </c:pt>
                <c:pt idx="8457" formatCode="0.0">
                  <c:v>209.6342973351687</c:v>
                </c:pt>
                <c:pt idx="8458" formatCode="0.0">
                  <c:v>207.94152681665264</c:v>
                </c:pt>
                <c:pt idx="8459" formatCode="0.0">
                  <c:v>207.94152681665264</c:v>
                </c:pt>
                <c:pt idx="8460" formatCode="0.0">
                  <c:v>207.59175132999721</c:v>
                </c:pt>
                <c:pt idx="8461" formatCode="0.0">
                  <c:v>209.63849602773215</c:v>
                </c:pt>
                <c:pt idx="8462" formatCode="0.0">
                  <c:v>212.32662716310918</c:v>
                </c:pt>
                <c:pt idx="8463" formatCode="0.0">
                  <c:v>219.1983767800221</c:v>
                </c:pt>
                <c:pt idx="8464" formatCode="0.0">
                  <c:v>213.74807647272422</c:v>
                </c:pt>
                <c:pt idx="8465" formatCode="0.0">
                  <c:v>223.85258540419684</c:v>
                </c:pt>
                <c:pt idx="8466" formatCode="0.0">
                  <c:v>223.66304045465898</c:v>
                </c:pt>
                <c:pt idx="8467" formatCode="0.0">
                  <c:v>223.47349550512118</c:v>
                </c:pt>
                <c:pt idx="8468" formatCode="0.0">
                  <c:v>221.76759095928057</c:v>
                </c:pt>
                <c:pt idx="8469" formatCode="0.0">
                  <c:v>222.3362258078941</c:v>
                </c:pt>
                <c:pt idx="8470" formatCode="0.0">
                  <c:v>220.80292668905207</c:v>
                </c:pt>
                <c:pt idx="8471" formatCode="0.0">
                  <c:v>214.86153624108752</c:v>
                </c:pt>
                <c:pt idx="8472" formatCode="0.0">
                  <c:v>215.23391325363707</c:v>
                </c:pt>
                <c:pt idx="8473" formatCode="0.0">
                  <c:v>214.86153624108752</c:v>
                </c:pt>
                <c:pt idx="8474" formatCode="0.0">
                  <c:v>214.67534773481273</c:v>
                </c:pt>
                <c:pt idx="8475" formatCode="0.0">
                  <c:v>212.25489715324073</c:v>
                </c:pt>
                <c:pt idx="8476" formatCode="0.0">
                  <c:v>211.32395462186687</c:v>
                </c:pt>
                <c:pt idx="8477" formatCode="0.0">
                  <c:v>211.5586066216089</c:v>
                </c:pt>
                <c:pt idx="8478" formatCode="0.0">
                  <c:v>209.83895191458188</c:v>
                </c:pt>
                <c:pt idx="8479" formatCode="0.0">
                  <c:v>216.68948818322494</c:v>
                </c:pt>
                <c:pt idx="8480" formatCode="0.0">
                  <c:v>216.49738757313344</c:v>
                </c:pt>
                <c:pt idx="8481" formatCode="0.0">
                  <c:v>216.11318635295038</c:v>
                </c:pt>
                <c:pt idx="8482" formatCode="0.0">
                  <c:v>215.92108574285885</c:v>
                </c:pt>
                <c:pt idx="8483" formatCode="0.0">
                  <c:v>215.72898513276732</c:v>
                </c:pt>
                <c:pt idx="8484" formatCode="0.0">
                  <c:v>207.79572637893355</c:v>
                </c:pt>
                <c:pt idx="8485" formatCode="0.0">
                  <c:v>200.41452292989877</c:v>
                </c:pt>
                <c:pt idx="8486" formatCode="0.0">
                  <c:v>204.54139254705302</c:v>
                </c:pt>
                <c:pt idx="8487" formatCode="0.0">
                  <c:v>204.36181274674834</c:v>
                </c:pt>
                <c:pt idx="8488" formatCode="0.0">
                  <c:v>204.18223294644366</c:v>
                </c:pt>
                <c:pt idx="8489" formatCode="0.0">
                  <c:v>203.20271177827397</c:v>
                </c:pt>
                <c:pt idx="8490" formatCode="0.0">
                  <c:v>202.84210359410665</c:v>
                </c:pt>
                <c:pt idx="8491" formatCode="0.0">
                  <c:v>203.71016376960154</c:v>
                </c:pt>
                <c:pt idx="8492" formatCode="0.0">
                  <c:v>204.9941825024849</c:v>
                </c:pt>
                <c:pt idx="8493" formatCode="0.0">
                  <c:v>204.85495711043802</c:v>
                </c:pt>
                <c:pt idx="8494" formatCode="0.0">
                  <c:v>204.67139532091255</c:v>
                </c:pt>
                <c:pt idx="8495" formatCode="0.0">
                  <c:v>204.48783353138711</c:v>
                </c:pt>
                <c:pt idx="8496" formatCode="0.0">
                  <c:v>209.22642973730805</c:v>
                </c:pt>
                <c:pt idx="8497" formatCode="0.0">
                  <c:v>209.85462301964708</c:v>
                </c:pt>
                <c:pt idx="8498" formatCode="0.0">
                  <c:v>219.60707723321713</c:v>
                </c:pt>
                <c:pt idx="8499" formatCode="0.0">
                  <c:v>219.41273468699308</c:v>
                </c:pt>
                <c:pt idx="8500" formatCode="0.0">
                  <c:v>219.41273468699308</c:v>
                </c:pt>
                <c:pt idx="8501" formatCode="0.0">
                  <c:v>219.21839214076897</c:v>
                </c:pt>
                <c:pt idx="8502" formatCode="0.0">
                  <c:v>219.02404959454489</c:v>
                </c:pt>
                <c:pt idx="8503" formatCode="0.0">
                  <c:v>236.66810598447807</c:v>
                </c:pt>
                <c:pt idx="8504" formatCode="0.0">
                  <c:v>248.93988562042938</c:v>
                </c:pt>
                <c:pt idx="8505" formatCode="0.0">
                  <c:v>250.53939153552071</c:v>
                </c:pt>
                <c:pt idx="8506" formatCode="0.0">
                  <c:v>234.28795418860398</c:v>
                </c:pt>
                <c:pt idx="8507" formatCode="0.0">
                  <c:v>235.72320320511716</c:v>
                </c:pt>
                <c:pt idx="8508" formatCode="0.0">
                  <c:v>235.5147830431321</c:v>
                </c:pt>
                <c:pt idx="8509" formatCode="0.0">
                  <c:v>235.5147830431321</c:v>
                </c:pt>
                <c:pt idx="8510" formatCode="0.0">
                  <c:v>240.68964561259062</c:v>
                </c:pt>
                <c:pt idx="8511" formatCode="0.0">
                  <c:v>249.63154397599916</c:v>
                </c:pt>
                <c:pt idx="8512" formatCode="0.0">
                  <c:v>251.97209788775953</c:v>
                </c:pt>
                <c:pt idx="8513" formatCode="0.0">
                  <c:v>258.65197241730249</c:v>
                </c:pt>
                <c:pt idx="8514" formatCode="0.0">
                  <c:v>249.21133878611749</c:v>
                </c:pt>
                <c:pt idx="8515" formatCode="0.0">
                  <c:v>249.21133878611749</c:v>
                </c:pt>
                <c:pt idx="8516" formatCode="0.0">
                  <c:v>248.98580816278164</c:v>
                </c:pt>
                <c:pt idx="8517" formatCode="0.0">
                  <c:v>256.23902030735513</c:v>
                </c:pt>
                <c:pt idx="8518" formatCode="0.0">
                  <c:v>269.6468017603496</c:v>
                </c:pt>
                <c:pt idx="8519" formatCode="0.0">
                  <c:v>250.83711596701184</c:v>
                </c:pt>
                <c:pt idx="8520" formatCode="0.0">
                  <c:v>259.78830793353052</c:v>
                </c:pt>
                <c:pt idx="8521" formatCode="0.0">
                  <c:v>259.55901551699606</c:v>
                </c:pt>
                <c:pt idx="8522" formatCode="0.0">
                  <c:v>259.55901551699606</c:v>
                </c:pt>
                <c:pt idx="8523" formatCode="0.0">
                  <c:v>259.32972310046154</c:v>
                </c:pt>
                <c:pt idx="8524" formatCode="0.0">
                  <c:v>252.5904786142101</c:v>
                </c:pt>
                <c:pt idx="8525" formatCode="0.0">
                  <c:v>268.52366330065917</c:v>
                </c:pt>
                <c:pt idx="8526" formatCode="0.0">
                  <c:v>263.2012541933392</c:v>
                </c:pt>
                <c:pt idx="8527" formatCode="0.0">
                  <c:v>260.06559140087586</c:v>
                </c:pt>
                <c:pt idx="8528" formatCode="0.0">
                  <c:v>255.67029632542875</c:v>
                </c:pt>
                <c:pt idx="8529" formatCode="0.0">
                  <c:v>255.44099561123559</c:v>
                </c:pt>
                <c:pt idx="8530" formatCode="0.0">
                  <c:v>255.44099561123559</c:v>
                </c:pt>
                <c:pt idx="8531" formatCode="0.0">
                  <c:v>261.19115391310743</c:v>
                </c:pt>
                <c:pt idx="8532" formatCode="0.0">
                  <c:v>266.75804500041789</c:v>
                </c:pt>
                <c:pt idx="8533" formatCode="0.0">
                  <c:v>268.63117212536883</c:v>
                </c:pt>
                <c:pt idx="8534" formatCode="0.0">
                  <c:v>275.14860536243663</c:v>
                </c:pt>
                <c:pt idx="8535" formatCode="0.0">
                  <c:v>266.39722107112158</c:v>
                </c:pt>
                <c:pt idx="8536" formatCode="0.0">
                  <c:v>266.15765522483451</c:v>
                </c:pt>
                <c:pt idx="8537" formatCode="0.0">
                  <c:v>265.91808937854756</c:v>
                </c:pt>
                <c:pt idx="8538" formatCode="0.0">
                  <c:v>262.58183708873594</c:v>
                </c:pt>
                <c:pt idx="8539" formatCode="0.0">
                  <c:v>261.58386598885096</c:v>
                </c:pt>
                <c:pt idx="8540" formatCode="0.0">
                  <c:v>264.90655161880744</c:v>
                </c:pt>
                <c:pt idx="8541" formatCode="0.0">
                  <c:v>261.3136276986416</c:v>
                </c:pt>
                <c:pt idx="8542" formatCode="0.0">
                  <c:v>253.41329697413036</c:v>
                </c:pt>
                <c:pt idx="8543" formatCode="0.0">
                  <c:v>253.18982845828012</c:v>
                </c:pt>
                <c:pt idx="8544" formatCode="0.0">
                  <c:v>253.18982845828012</c:v>
                </c:pt>
                <c:pt idx="8545" formatCode="0.0">
                  <c:v>252.9663599424299</c:v>
                </c:pt>
                <c:pt idx="8546" formatCode="0.0">
                  <c:v>255.93551929091348</c:v>
                </c:pt>
                <c:pt idx="8547" formatCode="0.0">
                  <c:v>256.29540281453365</c:v>
                </c:pt>
                <c:pt idx="8548" formatCode="0.0">
                  <c:v>249.20115993098929</c:v>
                </c:pt>
                <c:pt idx="8549" formatCode="0.0">
                  <c:v>252.56793325220983</c:v>
                </c:pt>
                <c:pt idx="8550" formatCode="0.0">
                  <c:v>252.56793325220983</c:v>
                </c:pt>
                <c:pt idx="8551" formatCode="0.0">
                  <c:v>252.34792634171137</c:v>
                </c:pt>
                <c:pt idx="8552" formatCode="0.0">
                  <c:v>254.40411051379323</c:v>
                </c:pt>
                <c:pt idx="8553" formatCode="0.0">
                  <c:v>257.11590586836041</c:v>
                </c:pt>
                <c:pt idx="8554" formatCode="0.0">
                  <c:v>260.91152803459028</c:v>
                </c:pt>
                <c:pt idx="8555" formatCode="0.0">
                  <c:v>262.30126238038082</c:v>
                </c:pt>
                <c:pt idx="8556" formatCode="0.0">
                  <c:v>263.96044088351618</c:v>
                </c:pt>
                <c:pt idx="8557" formatCode="0.0">
                  <c:v>263.73806477493696</c:v>
                </c:pt>
                <c:pt idx="8558" formatCode="0.0">
                  <c:v>263.73806477493696</c:v>
                </c:pt>
                <c:pt idx="8559" formatCode="0.0">
                  <c:v>266.40416608817247</c:v>
                </c:pt>
                <c:pt idx="8560" formatCode="0.0">
                  <c:v>268.43343675940167</c:v>
                </c:pt>
                <c:pt idx="8561" formatCode="0.0">
                  <c:v>267.64066950876617</c:v>
                </c:pt>
                <c:pt idx="8562" formatCode="0.0">
                  <c:v>261.99381015053979</c:v>
                </c:pt>
                <c:pt idx="8563" formatCode="0.0">
                  <c:v>254.72918397944582</c:v>
                </c:pt>
                <c:pt idx="8564" formatCode="0.0">
                  <c:v>254.51276156315063</c:v>
                </c:pt>
                <c:pt idx="8565" formatCode="0.0">
                  <c:v>254.51276156315063</c:v>
                </c:pt>
                <c:pt idx="8566" formatCode="0.0">
                  <c:v>254.29633914685544</c:v>
                </c:pt>
                <c:pt idx="8567" formatCode="0.0">
                  <c:v>246.43802947374775</c:v>
                </c:pt>
                <c:pt idx="8568" formatCode="0.0">
                  <c:v>245.25947257588905</c:v>
                </c:pt>
                <c:pt idx="8569" formatCode="0.0">
                  <c:v>239.74964698216371</c:v>
                </c:pt>
                <c:pt idx="8570" formatCode="0.0">
                  <c:v>245.12354020299185</c:v>
                </c:pt>
                <c:pt idx="8571" formatCode="0.0">
                  <c:v>244.91313373071461</c:v>
                </c:pt>
                <c:pt idx="8572" formatCode="0.0">
                  <c:v>244.70272725843736</c:v>
                </c:pt>
                <c:pt idx="8573" formatCode="0.0">
                  <c:v>246.17740425332016</c:v>
                </c:pt>
                <c:pt idx="8574" formatCode="0.0">
                  <c:v>237.49336415335901</c:v>
                </c:pt>
                <c:pt idx="8575" formatCode="0.0">
                  <c:v>241.9619940837222</c:v>
                </c:pt>
                <c:pt idx="8576" formatCode="0.0">
                  <c:v>239.70673827057061</c:v>
                </c:pt>
                <c:pt idx="8577" formatCode="0.0">
                  <c:v>233.53102813683853</c:v>
                </c:pt>
                <c:pt idx="8578" formatCode="0.0">
                  <c:v>233.53102813683853</c:v>
                </c:pt>
                <c:pt idx="8579" formatCode="0.0">
                  <c:v>233.32970828499646</c:v>
                </c:pt>
                <c:pt idx="8580" formatCode="0.0">
                  <c:v>229.49607603277872</c:v>
                </c:pt>
                <c:pt idx="8581" formatCode="0.0">
                  <c:v>229.69598139732759</c:v>
                </c:pt>
                <c:pt idx="8582" formatCode="0.0">
                  <c:v>239.66256875100504</c:v>
                </c:pt>
                <c:pt idx="8583" formatCode="0.0">
                  <c:v>243.27745793755298</c:v>
                </c:pt>
                <c:pt idx="8584" formatCode="0.0">
                  <c:v>240.86794364625905</c:v>
                </c:pt>
                <c:pt idx="8585" formatCode="0.0">
                  <c:v>240.66242492301134</c:v>
                </c:pt>
                <c:pt idx="8586" formatCode="0.0">
                  <c:v>240.66242492301134</c:v>
                </c:pt>
                <c:pt idx="8587" formatCode="0.0">
                  <c:v>239.89433336702697</c:v>
                </c:pt>
                <c:pt idx="8588" formatCode="0.0">
                  <c:v>242.52210480297259</c:v>
                </c:pt>
                <c:pt idx="8589" formatCode="0.0">
                  <c:v>241.93161300384241</c:v>
                </c:pt>
                <c:pt idx="8590" formatCode="0.0">
                  <c:v>241.93161300384241</c:v>
                </c:pt>
                <c:pt idx="8591" formatCode="0.0">
                  <c:v>241.72588884312486</c:v>
                </c:pt>
                <c:pt idx="8592" formatCode="0.0">
                  <c:v>241.72588884312486</c:v>
                </c:pt>
                <c:pt idx="8593" formatCode="0.0">
                  <c:v>241.52016468240731</c:v>
                </c:pt>
                <c:pt idx="8594" formatCode="0.0">
                  <c:v>247.51997748073137</c:v>
                </c:pt>
                <c:pt idx="8595" formatCode="0.0">
                  <c:v>250.46169790212295</c:v>
                </c:pt>
                <c:pt idx="8596" formatCode="0.0">
                  <c:v>250.25109315299355</c:v>
                </c:pt>
                <c:pt idx="8597" formatCode="0.0">
                  <c:v>261.09782606586663</c:v>
                </c:pt>
                <c:pt idx="8598" formatCode="0.0">
                  <c:v>260.878646358781</c:v>
                </c:pt>
                <c:pt idx="8599" formatCode="0.0">
                  <c:v>260.65812341173216</c:v>
                </c:pt>
                <c:pt idx="8600" formatCode="0.0">
                  <c:v>260.65812341173216</c:v>
                </c:pt>
                <c:pt idx="8601" formatCode="0.0">
                  <c:v>264.07177766005952</c:v>
                </c:pt>
                <c:pt idx="8602" formatCode="0.0">
                  <c:v>266.29092990936454</c:v>
                </c:pt>
                <c:pt idx="8603" formatCode="0.0">
                  <c:v>260.89243654822297</c:v>
                </c:pt>
                <c:pt idx="8604" formatCode="0.0">
                  <c:v>256.16579447854343</c:v>
                </c:pt>
                <c:pt idx="8605" formatCode="0.0">
                  <c:v>263.3708712716471</c:v>
                </c:pt>
                <c:pt idx="8606" formatCode="0.0">
                  <c:v>263.15230623324743</c:v>
                </c:pt>
                <c:pt idx="8607" formatCode="0.0">
                  <c:v>263.15230623324743</c:v>
                </c:pt>
                <c:pt idx="8608" formatCode="0.0">
                  <c:v>264.70127874601349</c:v>
                </c:pt>
                <c:pt idx="8609" formatCode="0.0">
                  <c:v>266.2664505835067</c:v>
                </c:pt>
                <c:pt idx="8610" formatCode="0.0">
                  <c:v>265.35977379674983</c:v>
                </c:pt>
                <c:pt idx="8611" formatCode="0.0">
                  <c:v>273.00372593001566</c:v>
                </c:pt>
                <c:pt idx="8612" formatCode="0.0">
                  <c:v>271.43127544081801</c:v>
                </c:pt>
                <c:pt idx="8613" formatCode="0.0">
                  <c:v>271.20732224325951</c:v>
                </c:pt>
                <c:pt idx="8614" formatCode="0.0">
                  <c:v>270.98336904570107</c:v>
                </c:pt>
                <c:pt idx="8615" formatCode="0.0">
                  <c:v>271.11936663307023</c:v>
                </c:pt>
                <c:pt idx="8616" formatCode="0.0">
                  <c:v>264.67001585385913</c:v>
                </c:pt>
                <c:pt idx="8617" formatCode="0.0">
                  <c:v>265.76918094714858</c:v>
                </c:pt>
                <c:pt idx="8618" formatCode="0.0">
                  <c:v>274.06698573366606</c:v>
                </c:pt>
                <c:pt idx="8619" formatCode="0.0">
                  <c:v>278.75886650751414</c:v>
                </c:pt>
                <c:pt idx="8620" formatCode="0.0">
                  <c:v>278.52637370809168</c:v>
                </c:pt>
                <c:pt idx="8621" formatCode="0.0">
                  <c:v>278.29388090866922</c:v>
                </c:pt>
                <c:pt idx="8622" formatCode="0.0">
                  <c:v>281.43171617529754</c:v>
                </c:pt>
                <c:pt idx="8623" formatCode="0.0">
                  <c:v>280.98446328484823</c:v>
                </c:pt>
                <c:pt idx="8624" formatCode="0.0">
                  <c:v>284.65941567234819</c:v>
                </c:pt>
                <c:pt idx="8625" formatCode="0.0">
                  <c:v>279.28021748745135</c:v>
                </c:pt>
                <c:pt idx="8626" formatCode="0.0">
                  <c:v>282.98828466559655</c:v>
                </c:pt>
                <c:pt idx="8627" formatCode="0.0">
                  <c:v>282.75246109504184</c:v>
                </c:pt>
                <c:pt idx="8628" formatCode="0.0">
                  <c:v>282.51663752448718</c:v>
                </c:pt>
                <c:pt idx="8629" formatCode="0.0">
                  <c:v>282.28081395393252</c:v>
                </c:pt>
                <c:pt idx="8630" formatCode="0.0">
                  <c:v>282.29797176940718</c:v>
                </c:pt>
                <c:pt idx="8631" formatCode="0.0">
                  <c:v>283.46672789653206</c:v>
                </c:pt>
                <c:pt idx="8632" formatCode="0.0">
                  <c:v>288.60148833631996</c:v>
                </c:pt>
                <c:pt idx="8633" formatCode="0.0">
                  <c:v>292.25151703259189</c:v>
                </c:pt>
                <c:pt idx="8634" formatCode="0.0">
                  <c:v>292.00613372693897</c:v>
                </c:pt>
                <c:pt idx="8635" formatCode="0.0">
                  <c:v>291.7607504212861</c:v>
                </c:pt>
                <c:pt idx="8636" formatCode="0.0">
                  <c:v>287.5773186981034</c:v>
                </c:pt>
                <c:pt idx="8637" formatCode="0.0">
                  <c:v>281.72816228963711</c:v>
                </c:pt>
                <c:pt idx="8638" formatCode="0.0">
                  <c:v>277.41805450848801</c:v>
                </c:pt>
                <c:pt idx="8639" formatCode="0.0">
                  <c:v>271.87638233232593</c:v>
                </c:pt>
                <c:pt idx="8640" formatCode="0.0">
                  <c:v>274.74182854674865</c:v>
                </c:pt>
                <c:pt idx="8641" formatCode="0.0">
                  <c:v>274.51439325821661</c:v>
                </c:pt>
                <c:pt idx="8642" formatCode="0.0">
                  <c:v>274.28695796968452</c:v>
                </c:pt>
                <c:pt idx="8643" formatCode="0.0">
                  <c:v>273.73942282684646</c:v>
                </c:pt>
                <c:pt idx="8644" formatCode="0.0">
                  <c:v>285.97911850724921</c:v>
                </c:pt>
                <c:pt idx="8645" formatCode="0.0">
                  <c:v>282.4691064200224</c:v>
                </c:pt>
                <c:pt idx="8646" formatCode="0.0">
                  <c:v>270.24263552359326</c:v>
                </c:pt>
                <c:pt idx="8647" formatCode="0.0">
                  <c:v>280.25433442791604</c:v>
                </c:pt>
                <c:pt idx="8648" formatCode="0.0">
                  <c:v>280.02348242262116</c:v>
                </c:pt>
                <c:pt idx="8649" formatCode="0.0">
                  <c:v>279.79263041732634</c:v>
                </c:pt>
                <c:pt idx="8650" formatCode="0.0">
                  <c:v>273.78913747239625</c:v>
                </c:pt>
                <c:pt idx="8651" formatCode="0.0">
                  <c:v>258.45828599578448</c:v>
                </c:pt>
                <c:pt idx="8652" formatCode="0.0">
                  <c:v>261.058950481225</c:v>
                </c:pt>
                <c:pt idx="8653" formatCode="0.0">
                  <c:v>262.52777094631011</c:v>
                </c:pt>
                <c:pt idx="8654" formatCode="0.0">
                  <c:v>273.42797348840116</c:v>
                </c:pt>
                <c:pt idx="8655" formatCode="0.0">
                  <c:v>272.97677221201764</c:v>
                </c:pt>
                <c:pt idx="8656" formatCode="0.0">
                  <c:v>272.75117157382596</c:v>
                </c:pt>
                <c:pt idx="8657" formatCode="0.0">
                  <c:v>282.32532538866377</c:v>
                </c:pt>
                <c:pt idx="8658" formatCode="0.0">
                  <c:v>277.93958476788339</c:v>
                </c:pt>
                <c:pt idx="8659" formatCode="0.0">
                  <c:v>286.00162103240336</c:v>
                </c:pt>
                <c:pt idx="8660" formatCode="0.0">
                  <c:v>286.81895577969192</c:v>
                </c:pt>
                <c:pt idx="8661" formatCode="0.0">
                  <c:v>295.73546839237662</c:v>
                </c:pt>
                <c:pt idx="8662" formatCode="0.0">
                  <c:v>295.49186421742405</c:v>
                </c:pt>
                <c:pt idx="8663" formatCode="0.0">
                  <c:v>295.24826004247149</c:v>
                </c:pt>
                <c:pt idx="8664" formatCode="0.0">
                  <c:v>297.69801677056256</c:v>
                </c:pt>
                <c:pt idx="8665" formatCode="0.0">
                  <c:v>313.1816554998901</c:v>
                </c:pt>
                <c:pt idx="8666" formatCode="0.0">
                  <c:v>313.23115040213469</c:v>
                </c:pt>
                <c:pt idx="8667" formatCode="0.0">
                  <c:v>297.58035383778531</c:v>
                </c:pt>
                <c:pt idx="8668" formatCode="0.0">
                  <c:v>301.43887667476736</c:v>
                </c:pt>
                <c:pt idx="8669" formatCode="0.0">
                  <c:v>301.18577938116977</c:v>
                </c:pt>
                <c:pt idx="8670" formatCode="0.0">
                  <c:v>300.93268208757212</c:v>
                </c:pt>
                <c:pt idx="8671" formatCode="0.0">
                  <c:v>299.2421376696613</c:v>
                </c:pt>
                <c:pt idx="8672" formatCode="0.0">
                  <c:v>310.22698460843105</c:v>
                </c:pt>
                <c:pt idx="8673" formatCode="0.0">
                  <c:v>304.28917480333592</c:v>
                </c:pt>
                <c:pt idx="8674" formatCode="0.0">
                  <c:v>304.51075208781685</c:v>
                </c:pt>
                <c:pt idx="8675" formatCode="0.0">
                  <c:v>303.47749631783063</c:v>
                </c:pt>
                <c:pt idx="8676" formatCode="0.0">
                  <c:v>302.97085609025487</c:v>
                </c:pt>
                <c:pt idx="8677" formatCode="0.0">
                  <c:v>302.7175359764671</c:v>
                </c:pt>
                <c:pt idx="8678" formatCode="0.0">
                  <c:v>311.47769585479426</c:v>
                </c:pt>
                <c:pt idx="8679" formatCode="0.0">
                  <c:v>317.7906662355997</c:v>
                </c:pt>
                <c:pt idx="8680" formatCode="0.0">
                  <c:v>312.78352392553211</c:v>
                </c:pt>
                <c:pt idx="8681" formatCode="0.0">
                  <c:v>318.23518220189908</c:v>
                </c:pt>
                <c:pt idx="8682" formatCode="0.0">
                  <c:v>323.56270248648173</c:v>
                </c:pt>
                <c:pt idx="8683" formatCode="0.0">
                  <c:v>323.29396270036329</c:v>
                </c:pt>
                <c:pt idx="8684" formatCode="0.0">
                  <c:v>322.7564831281266</c:v>
                </c:pt>
                <c:pt idx="8685" formatCode="0.0">
                  <c:v>322.48774334200834</c:v>
                </c:pt>
                <c:pt idx="8686" formatCode="0.0">
                  <c:v>323.18545035731682</c:v>
                </c:pt>
                <c:pt idx="8687" formatCode="0.0">
                  <c:v>338.61587217904491</c:v>
                </c:pt>
                <c:pt idx="8688" formatCode="0.0">
                  <c:v>346.97473123393081</c:v>
                </c:pt>
                <c:pt idx="8689" formatCode="0.0">
                  <c:v>339.88937575506264</c:v>
                </c:pt>
                <c:pt idx="8690" formatCode="0.0">
                  <c:v>339.60423366130834</c:v>
                </c:pt>
                <c:pt idx="8691" formatCode="0.0">
                  <c:v>339.03394947379979</c:v>
                </c:pt>
                <c:pt idx="8692" formatCode="0.0">
                  <c:v>339.64467079964965</c:v>
                </c:pt>
                <c:pt idx="8693" formatCode="0.0">
                  <c:v>354.24707296392597</c:v>
                </c:pt>
                <c:pt idx="8694" formatCode="0.0">
                  <c:v>360.06569194211085</c:v>
                </c:pt>
                <c:pt idx="8695" formatCode="0.0">
                  <c:v>372.17465214230918</c:v>
                </c:pt>
                <c:pt idx="8696" formatCode="0.0">
                  <c:v>346.32576889288413</c:v>
                </c:pt>
                <c:pt idx="8697" formatCode="0.0">
                  <c:v>345.74759565600112</c:v>
                </c:pt>
                <c:pt idx="8698" formatCode="0.0">
                  <c:v>345.45850903755968</c:v>
                </c:pt>
                <c:pt idx="8699" formatCode="0.0">
                  <c:v>337.11281208735244</c:v>
                </c:pt>
                <c:pt idx="8700" formatCode="0.0">
                  <c:v>330.23656799073882</c:v>
                </c:pt>
                <c:pt idx="8701" formatCode="0.0">
                  <c:v>307.99295874290254</c:v>
                </c:pt>
                <c:pt idx="8702" formatCode="0.0">
                  <c:v>304.26540867402656</c:v>
                </c:pt>
                <c:pt idx="8703" formatCode="0.0">
                  <c:v>297.06302545042684</c:v>
                </c:pt>
                <c:pt idx="8704" formatCode="0.0">
                  <c:v>296.8108497072601</c:v>
                </c:pt>
                <c:pt idx="8705" formatCode="0.0">
                  <c:v>296.55867396409332</c:v>
                </c:pt>
                <c:pt idx="8706" formatCode="0.0">
                  <c:v>291.60720577028769</c:v>
                </c:pt>
                <c:pt idx="8707" formatCode="0.0">
                  <c:v>292.29764156679306</c:v>
                </c:pt>
                <c:pt idx="8708" formatCode="0.0">
                  <c:v>296.02692202279979</c:v>
                </c:pt>
                <c:pt idx="8709" formatCode="0.0">
                  <c:v>298.49194531309104</c:v>
                </c:pt>
                <c:pt idx="8710" formatCode="0.0">
                  <c:v>298.24340913880872</c:v>
                </c:pt>
                <c:pt idx="8711" formatCode="0.0">
                  <c:v>297.74633679024407</c:v>
                </c:pt>
                <c:pt idx="8712" formatCode="0.0">
                  <c:v>297.49780061596169</c:v>
                </c:pt>
                <c:pt idx="8713" formatCode="0.0">
                  <c:v>300.53581791669785</c:v>
                </c:pt>
                <c:pt idx="8714" formatCode="0.0">
                  <c:v>298.49691390968752</c:v>
                </c:pt>
                <c:pt idx="8715" formatCode="0.0">
                  <c:v>303.53849918962163</c:v>
                </c:pt>
                <c:pt idx="8716" formatCode="0.0">
                  <c:v>295.60965117121395</c:v>
                </c:pt>
                <c:pt idx="8717" formatCode="0.0">
                  <c:v>295.96565767877343</c:v>
                </c:pt>
                <c:pt idx="8718" formatCode="0.0">
                  <c:v>295.71983902621622</c:v>
                </c:pt>
                <c:pt idx="8719" formatCode="0.0">
                  <c:v>295.47402037365913</c:v>
                </c:pt>
                <c:pt idx="8720" formatCode="0.0">
                  <c:v>298.15185137807362</c:v>
                </c:pt>
                <c:pt idx="8721" formatCode="0.0">
                  <c:v>301.04227615327983</c:v>
                </c:pt>
                <c:pt idx="8722" formatCode="0.0">
                  <c:v>303.25650535958073</c:v>
                </c:pt>
                <c:pt idx="8723" formatCode="0.0">
                  <c:v>303.86756095872499</c:v>
                </c:pt>
                <c:pt idx="8724" formatCode="0.0">
                  <c:v>303.02103735950658</c:v>
                </c:pt>
                <c:pt idx="8725" formatCode="0.0">
                  <c:v>302.52223729800943</c:v>
                </c:pt>
                <c:pt idx="8726" formatCode="0.0">
                  <c:v>302.27283726726085</c:v>
                </c:pt>
                <c:pt idx="8727" formatCode="0.0">
                  <c:v>302.02343723651222</c:v>
                </c:pt>
                <c:pt idx="8728" formatCode="0.0">
                  <c:v>303.54398808083664</c:v>
                </c:pt>
                <c:pt idx="8729" formatCode="0.0">
                  <c:v>303.71950521635114</c:v>
                </c:pt>
                <c:pt idx="8730" formatCode="0.0">
                  <c:v>301.18982349071393</c:v>
                </c:pt>
                <c:pt idx="8731" formatCode="0.0">
                  <c:v>299.82238275689451</c:v>
                </c:pt>
                <c:pt idx="8732" formatCode="0.0">
                  <c:v>299.57662670545443</c:v>
                </c:pt>
                <c:pt idx="8733" formatCode="0.0">
                  <c:v>299.08511460257427</c:v>
                </c:pt>
                <c:pt idx="8734" formatCode="0.0">
                  <c:v>296.61626548495599</c:v>
                </c:pt>
                <c:pt idx="8735" formatCode="0.0">
                  <c:v>299.82209140069966</c:v>
                </c:pt>
                <c:pt idx="8736" formatCode="0.0">
                  <c:v>299.59080942713388</c:v>
                </c:pt>
                <c:pt idx="8737" formatCode="0.0">
                  <c:v>293.14463618469108</c:v>
                </c:pt>
                <c:pt idx="8738" formatCode="0.0">
                  <c:v>294.04647371821062</c:v>
                </c:pt>
                <c:pt idx="8739" formatCode="0.0">
                  <c:v>293.57182242891565</c:v>
                </c:pt>
                <c:pt idx="8740" formatCode="0.0">
                  <c:v>293.3344967842682</c:v>
                </c:pt>
                <c:pt idx="8741" formatCode="0.0">
                  <c:v>293.09717113962074</c:v>
                </c:pt>
                <c:pt idx="8742" formatCode="0.0">
                  <c:v>292.85984549497334</c:v>
                </c:pt>
                <c:pt idx="8743" formatCode="0.0">
                  <c:v>287.97058192464743</c:v>
                </c:pt>
                <c:pt idx="8744" formatCode="0.0">
                  <c:v>287.35584013332806</c:v>
                </c:pt>
                <c:pt idx="8745" formatCode="0.0">
                  <c:v>287.05875022988783</c:v>
                </c:pt>
                <c:pt idx="8746" formatCode="0.0">
                  <c:v>286.82799560751658</c:v>
                </c:pt>
                <c:pt idx="8747" formatCode="0.0">
                  <c:v>286.59724098514528</c:v>
                </c:pt>
                <c:pt idx="8748" formatCode="0.0">
                  <c:v>287.58007200887863</c:v>
                </c:pt>
                <c:pt idx="8749" formatCode="0.0">
                  <c:v>289.46209201731159</c:v>
                </c:pt>
                <c:pt idx="8750" formatCode="0.0">
                  <c:v>286.85780834082641</c:v>
                </c:pt>
                <c:pt idx="8751" formatCode="0.0">
                  <c:v>288.14326672111486</c:v>
                </c:pt>
                <c:pt idx="8752" formatCode="0.0">
                  <c:v>285.69883312114791</c:v>
                </c:pt>
                <c:pt idx="8753" formatCode="0.0">
                  <c:v>285.46954031767996</c:v>
                </c:pt>
                <c:pt idx="8754" formatCode="0.0">
                  <c:v>285.24024751421194</c:v>
                </c:pt>
                <c:pt idx="8755" formatCode="0.0">
                  <c:v>279.71495874964546</c:v>
                </c:pt>
                <c:pt idx="8756" formatCode="0.0">
                  <c:v>280.86514543013647</c:v>
                </c:pt>
                <c:pt idx="8757" formatCode="0.0">
                  <c:v>279.40053780606155</c:v>
                </c:pt>
                <c:pt idx="8758" formatCode="0.0">
                  <c:v>279.17521479170182</c:v>
                </c:pt>
                <c:pt idx="8759" formatCode="0.0">
                  <c:v>278.72456876298236</c:v>
                </c:pt>
                <c:pt idx="8760" formatCode="0.0">
                  <c:v>278.49924574862263</c:v>
                </c:pt>
                <c:pt idx="8761" formatCode="0.0">
                  <c:v>278.2739227342629</c:v>
                </c:pt>
                <c:pt idx="8762" formatCode="0.0">
                  <c:v>277.12810525074264</c:v>
                </c:pt>
                <c:pt idx="8763" formatCode="0.0">
                  <c:v>278.25614867306183</c:v>
                </c:pt>
                <c:pt idx="8764" formatCode="0.0">
                  <c:v>278.42579805838</c:v>
                </c:pt>
                <c:pt idx="8765" formatCode="0.0">
                  <c:v>278.20287908475433</c:v>
                </c:pt>
                <c:pt idx="8766" formatCode="0.0">
                  <c:v>277.97996011112872</c:v>
                </c:pt>
                <c:pt idx="8767" formatCode="0.0">
                  <c:v>277.53412216387756</c:v>
                </c:pt>
                <c:pt idx="8768" formatCode="0.0">
                  <c:v>277.31120319025194</c:v>
                </c:pt>
                <c:pt idx="8769" formatCode="0.0">
                  <c:v>280.42821322761637</c:v>
                </c:pt>
                <c:pt idx="8770" formatCode="0.0">
                  <c:v>283.24882842218653</c:v>
                </c:pt>
                <c:pt idx="8771" formatCode="0.0">
                  <c:v>284.19060117947964</c:v>
                </c:pt>
                <c:pt idx="8772" formatCode="0.0">
                  <c:v>282.99512727199294</c:v>
                </c:pt>
                <c:pt idx="8773" formatCode="0.0">
                  <c:v>282.79640637468702</c:v>
                </c:pt>
                <c:pt idx="8774" formatCode="0.0">
                  <c:v>282.33991500039372</c:v>
                </c:pt>
                <c:pt idx="8775" formatCode="0.0">
                  <c:v>282.11166931324709</c:v>
                </c:pt>
                <c:pt idx="8776" formatCode="0.0">
                  <c:v>280.96355804696947</c:v>
                </c:pt>
                <c:pt idx="8777" formatCode="0.0">
                  <c:v>280.46415963827297</c:v>
                </c:pt>
                <c:pt idx="8778" formatCode="0.0">
                  <c:v>280.4955375701374</c:v>
                </c:pt>
                <c:pt idx="8779" formatCode="0.0">
                  <c:v>283.67108356241903</c:v>
                </c:pt>
                <c:pt idx="8780" formatCode="0.0">
                  <c:v>282.95650846446586</c:v>
                </c:pt>
                <c:pt idx="8781" formatCode="0.0">
                  <c:v>282.72831773183322</c:v>
                </c:pt>
                <c:pt idx="8782" formatCode="0.0">
                  <c:v>282.27193626656793</c:v>
                </c:pt>
                <c:pt idx="8783" formatCode="0.0">
                  <c:v>283.81202708528161</c:v>
                </c:pt>
                <c:pt idx="8784" formatCode="0.0">
                  <c:v>284.04095371198883</c:v>
                </c:pt>
                <c:pt idx="8785" formatCode="0.0">
                  <c:v>285.09043621296371</c:v>
                </c:pt>
                <c:pt idx="8786" formatCode="0.0">
                  <c:v>285.42578933347761</c:v>
                </c:pt>
                <c:pt idx="8787" formatCode="0.0">
                  <c:v>283.27264716088922</c:v>
                </c:pt>
                <c:pt idx="8788" formatCode="0.0">
                  <c:v>283.04271806416767</c:v>
                </c:pt>
                <c:pt idx="8789" formatCode="0.0">
                  <c:v>282.58285987072469</c:v>
                </c:pt>
                <c:pt idx="8790" formatCode="0.0">
                  <c:v>282.28492495191995</c:v>
                </c:pt>
                <c:pt idx="8791" formatCode="0.0">
                  <c:v>285.30898940614287</c:v>
                </c:pt>
                <c:pt idx="8792" formatCode="0.0">
                  <c:v>284.89178634718309</c:v>
                </c:pt>
                <c:pt idx="8793" formatCode="0.0">
                  <c:v>285.28435674981733</c:v>
                </c:pt>
                <c:pt idx="8794" formatCode="0.0">
                  <c:v>284.31057564363914</c:v>
                </c:pt>
                <c:pt idx="8795" formatCode="0.0">
                  <c:v>283.84940682669895</c:v>
                </c:pt>
                <c:pt idx="8796" formatCode="0.0">
                  <c:v>283.61882241822883</c:v>
                </c:pt>
                <c:pt idx="8797" formatCode="0.0">
                  <c:v>283.50839122900675</c:v>
                </c:pt>
                <c:pt idx="8798" formatCode="0.0">
                  <c:v>285.45785851298194</c:v>
                </c:pt>
                <c:pt idx="8799" formatCode="0.0">
                  <c:v>285.74846063775857</c:v>
                </c:pt>
                <c:pt idx="8800" formatCode="0.0">
                  <c:v>284.93604764536707</c:v>
                </c:pt>
                <c:pt idx="8801" formatCode="0.0">
                  <c:v>276.58881843794512</c:v>
                </c:pt>
                <c:pt idx="8802" formatCode="0.0">
                  <c:v>276.36522198003246</c:v>
                </c:pt>
                <c:pt idx="8803" formatCode="0.0">
                  <c:v>275.91802906420719</c:v>
                </c:pt>
                <c:pt idx="8804" formatCode="0.0">
                  <c:v>276.31006150864806</c:v>
                </c:pt>
                <c:pt idx="8805" formatCode="0.0">
                  <c:v>285.98684663126227</c:v>
                </c:pt>
                <c:pt idx="8806" formatCode="0.0">
                  <c:v>285.58314273133936</c:v>
                </c:pt>
                <c:pt idx="8807" formatCode="0.0">
                  <c:v>283.78678645010774</c:v>
                </c:pt>
                <c:pt idx="8808" formatCode="0.0">
                  <c:v>283.96176632202526</c:v>
                </c:pt>
                <c:pt idx="8809" formatCode="0.0">
                  <c:v>283.50376347311874</c:v>
                </c:pt>
                <c:pt idx="8810" formatCode="0.0">
                  <c:v>283.27476204866548</c:v>
                </c:pt>
                <c:pt idx="8811" formatCode="0.0">
                  <c:v>283.04576062421222</c:v>
                </c:pt>
                <c:pt idx="8812" formatCode="0.0">
                  <c:v>282.81675919975902</c:v>
                </c:pt>
                <c:pt idx="8813" formatCode="0.0">
                  <c:v>274.69021569679569</c:v>
                </c:pt>
                <c:pt idx="8814" formatCode="0.0">
                  <c:v>270.24908383613433</c:v>
                </c:pt>
                <c:pt idx="8815" formatCode="0.0">
                  <c:v>266.67711495156215</c:v>
                </c:pt>
                <c:pt idx="8816" formatCode="0.0">
                  <c:v>266.24454866615815</c:v>
                </c:pt>
                <c:pt idx="8817" formatCode="0.0">
                  <c:v>266.02826552345613</c:v>
                </c:pt>
                <c:pt idx="8818" formatCode="0.0">
                  <c:v>263.3793915632811</c:v>
                </c:pt>
                <c:pt idx="8819" formatCode="0.0">
                  <c:v>265.08153389818233</c:v>
                </c:pt>
                <c:pt idx="8820" formatCode="0.0">
                  <c:v>267.24968326857805</c:v>
                </c:pt>
                <c:pt idx="8821" formatCode="0.0">
                  <c:v>267.39929220110901</c:v>
                </c:pt>
                <c:pt idx="8822" formatCode="0.0">
                  <c:v>264.82019200819326</c:v>
                </c:pt>
                <c:pt idx="8823" formatCode="0.0">
                  <c:v>264.60383564217346</c:v>
                </c:pt>
                <c:pt idx="8824" formatCode="0.0">
                  <c:v>264.38747927615373</c:v>
                </c:pt>
                <c:pt idx="8825" formatCode="0.0">
                  <c:v>265.63757043431485</c:v>
                </c:pt>
                <c:pt idx="8826" formatCode="0.0">
                  <c:v>265.71587495885416</c:v>
                </c:pt>
                <c:pt idx="8827" formatCode="0.0">
                  <c:v>266.38391930690295</c:v>
                </c:pt>
                <c:pt idx="8828" formatCode="0.0">
                  <c:v>265.41391880462857</c:v>
                </c:pt>
                <c:pt idx="8829" formatCode="0.0">
                  <c:v>264.10516473066536</c:v>
                </c:pt>
                <c:pt idx="8830" formatCode="0.0">
                  <c:v>263.66790452415756</c:v>
                </c:pt>
                <c:pt idx="8831" formatCode="0.0">
                  <c:v>263.23064431764988</c:v>
                </c:pt>
                <c:pt idx="8832" formatCode="0.0">
                  <c:v>261.94659236824685</c:v>
                </c:pt>
                <c:pt idx="8833" formatCode="0.0">
                  <c:v>255.78845709236268</c:v>
                </c:pt>
                <c:pt idx="8834" formatCode="0.0">
                  <c:v>264.36727067188076</c:v>
                </c:pt>
                <c:pt idx="8835" formatCode="0.0">
                  <c:v>266.8178908135032</c:v>
                </c:pt>
                <c:pt idx="8836" formatCode="0.0">
                  <c:v>265.20479974996726</c:v>
                </c:pt>
                <c:pt idx="8837" formatCode="0.0">
                  <c:v>264.76680668679637</c:v>
                </c:pt>
                <c:pt idx="8838" formatCode="0.0">
                  <c:v>264.32881362362554</c:v>
                </c:pt>
                <c:pt idx="8839" formatCode="0.0">
                  <c:v>264.32823943319943</c:v>
                </c:pt>
                <c:pt idx="8840" formatCode="0.0">
                  <c:v>263.89344602695292</c:v>
                </c:pt>
                <c:pt idx="8841" formatCode="0.0">
                  <c:v>263.84281602839894</c:v>
                </c:pt>
                <c:pt idx="8842" formatCode="0.0">
                  <c:v>265.12822173355585</c:v>
                </c:pt>
                <c:pt idx="8843" formatCode="0.0">
                  <c:v>265.68715743032476</c:v>
                </c:pt>
                <c:pt idx="8844" formatCode="0.0">
                  <c:v>265.24872977779944</c:v>
                </c:pt>
                <c:pt idx="8845" formatCode="0.0">
                  <c:v>264.81030212527418</c:v>
                </c:pt>
                <c:pt idx="8846" formatCode="0.0">
                  <c:v>262.49890571596882</c:v>
                </c:pt>
                <c:pt idx="8847" formatCode="0.0">
                  <c:v>261.40502021534911</c:v>
                </c:pt>
                <c:pt idx="8848" formatCode="0.0">
                  <c:v>261.18790641118352</c:v>
                </c:pt>
                <c:pt idx="8849" formatCode="0.0">
                  <c:v>258.18808818547132</c:v>
                </c:pt>
                <c:pt idx="8850" formatCode="0.0">
                  <c:v>251.92504443993221</c:v>
                </c:pt>
                <c:pt idx="8851" formatCode="0.0">
                  <c:v>251.71244946572128</c:v>
                </c:pt>
                <c:pt idx="8852" formatCode="0.0">
                  <c:v>251.28725951729947</c:v>
                </c:pt>
                <c:pt idx="8853" formatCode="0.0">
                  <c:v>250.69963953212687</c:v>
                </c:pt>
                <c:pt idx="8854" formatCode="0.0">
                  <c:v>250.55064632502791</c:v>
                </c:pt>
                <c:pt idx="8855" formatCode="0.0">
                  <c:v>252.67610816747248</c:v>
                </c:pt>
                <c:pt idx="8856" formatCode="0.0">
                  <c:v>252.46215718680568</c:v>
                </c:pt>
                <c:pt idx="8857" formatCode="0.0">
                  <c:v>252.03425522547207</c:v>
                </c:pt>
                <c:pt idx="8858" formatCode="0.0">
                  <c:v>251.8203042448053</c:v>
                </c:pt>
                <c:pt idx="8859" formatCode="0.0">
                  <c:v>251.39240228347171</c:v>
                </c:pt>
                <c:pt idx="8860" formatCode="0.0">
                  <c:v>252.92740377574998</c:v>
                </c:pt>
                <c:pt idx="8861" formatCode="0.0">
                  <c:v>254.59087928399083</c:v>
                </c:pt>
                <c:pt idx="8862" formatCode="0.0">
                  <c:v>254.97874988153552</c:v>
                </c:pt>
                <c:pt idx="8863" formatCode="0.0">
                  <c:v>256.27191145443703</c:v>
                </c:pt>
                <c:pt idx="8864" formatCode="0.0">
                  <c:v>255.19212042832393</c:v>
                </c:pt>
                <c:pt idx="8865" formatCode="0.0">
                  <c:v>254.75848895775755</c:v>
                </c:pt>
                <c:pt idx="8866" formatCode="0.0">
                  <c:v>254.54167322247434</c:v>
                </c:pt>
                <c:pt idx="8867" formatCode="0.0">
                  <c:v>255.09099973051897</c:v>
                </c:pt>
                <c:pt idx="8868" formatCode="0.0">
                  <c:v>255.53597339829957</c:v>
                </c:pt>
                <c:pt idx="8869" formatCode="0.0">
                  <c:v>256.13098387108892</c:v>
                </c:pt>
                <c:pt idx="8870" formatCode="0.0">
                  <c:v>257.6003541413051</c:v>
                </c:pt>
                <c:pt idx="8871" formatCode="0.0">
                  <c:v>258.50624636853235</c:v>
                </c:pt>
                <c:pt idx="8872" formatCode="0.0">
                  <c:v>258.06810018824666</c:v>
                </c:pt>
                <c:pt idx="8873" formatCode="0.0">
                  <c:v>257.84902709810382</c:v>
                </c:pt>
                <c:pt idx="8874" formatCode="0.0">
                  <c:v>258.65075197204357</c:v>
                </c:pt>
                <c:pt idx="8875" formatCode="0.0">
                  <c:v>259.68613704116262</c:v>
                </c:pt>
                <c:pt idx="8876" formatCode="0.0">
                  <c:v>259.44535044053526</c:v>
                </c:pt>
                <c:pt idx="8877" formatCode="0.0">
                  <c:v>257.94702699924437</c:v>
                </c:pt>
                <c:pt idx="8878" formatCode="0.0">
                  <c:v>260.72222610274542</c:v>
                </c:pt>
                <c:pt idx="8879" formatCode="0.0">
                  <c:v>260.28032402460514</c:v>
                </c:pt>
                <c:pt idx="8880" formatCode="0.0">
                  <c:v>260.05937298553499</c:v>
                </c:pt>
                <c:pt idx="8881" formatCode="0.0">
                  <c:v>260.20476550681104</c:v>
                </c:pt>
                <c:pt idx="8882" formatCode="0.0">
                  <c:v>262.13758980935137</c:v>
                </c:pt>
                <c:pt idx="8883" formatCode="0.0">
                  <c:v>262.87694066120292</c:v>
                </c:pt>
                <c:pt idx="8884" formatCode="0.0">
                  <c:v>263.64618886265703</c:v>
                </c:pt>
                <c:pt idx="8885" formatCode="0.0">
                  <c:v>262.30679383426457</c:v>
                </c:pt>
                <c:pt idx="8886" formatCode="0.0">
                  <c:v>262.08431139674605</c:v>
                </c:pt>
                <c:pt idx="8887" formatCode="0.0">
                  <c:v>261.86182895922758</c:v>
                </c:pt>
                <c:pt idx="8888" formatCode="0.0">
                  <c:v>263.20373679130915</c:v>
                </c:pt>
                <c:pt idx="8889" formatCode="0.0">
                  <c:v>263.30108204048622</c:v>
                </c:pt>
                <c:pt idx="8890" formatCode="0.0">
                  <c:v>264.03441293067436</c:v>
                </c:pt>
                <c:pt idx="8891" formatCode="0.0">
                  <c:v>266.40192421857364</c:v>
                </c:pt>
                <c:pt idx="8892" formatCode="0.0">
                  <c:v>268.86735227820878</c:v>
                </c:pt>
                <c:pt idx="8893" formatCode="0.0">
                  <c:v>268.6421702411248</c:v>
                </c:pt>
                <c:pt idx="8894" formatCode="0.0">
                  <c:v>268.41698820404093</c:v>
                </c:pt>
                <c:pt idx="8895" formatCode="0.0">
                  <c:v>269.18311397957234</c:v>
                </c:pt>
                <c:pt idx="8896" formatCode="0.0">
                  <c:v>267.73060227025286</c:v>
                </c:pt>
                <c:pt idx="8897" formatCode="0.0">
                  <c:v>266.830217519043</c:v>
                </c:pt>
                <c:pt idx="8898" formatCode="0.0">
                  <c:v>266.54220582304356</c:v>
                </c:pt>
                <c:pt idx="8899" formatCode="0.0">
                  <c:v>268.04281630277131</c:v>
                </c:pt>
                <c:pt idx="8900" formatCode="0.0">
                  <c:v>267.81661983331753</c:v>
                </c:pt>
                <c:pt idx="8901" formatCode="0.0">
                  <c:v>267.59042336386364</c:v>
                </c:pt>
                <c:pt idx="8902" formatCode="0.0">
                  <c:v>268.55807506295235</c:v>
                </c:pt>
                <c:pt idx="8903" formatCode="0.0">
                  <c:v>271.46941008324575</c:v>
                </c:pt>
                <c:pt idx="8904" formatCode="0.0">
                  <c:v>271.82889677990215</c:v>
                </c:pt>
                <c:pt idx="8905" formatCode="0.0">
                  <c:v>273.17551414562286</c:v>
                </c:pt>
                <c:pt idx="8906" formatCode="0.0">
                  <c:v>271.92848421616247</c:v>
                </c:pt>
                <c:pt idx="8907" formatCode="0.0">
                  <c:v>271.69744897043932</c:v>
                </c:pt>
                <c:pt idx="8908" formatCode="0.0">
                  <c:v>271.46641372471618</c:v>
                </c:pt>
                <c:pt idx="8909" formatCode="0.0">
                  <c:v>271.23537847899303</c:v>
                </c:pt>
                <c:pt idx="8910" formatCode="0.0">
                  <c:v>271.00434323326982</c:v>
                </c:pt>
                <c:pt idx="8911" formatCode="0.0">
                  <c:v>272.92828213976918</c:v>
                </c:pt>
                <c:pt idx="8912" formatCode="0.0">
                  <c:v>275.14232524331129</c:v>
                </c:pt>
                <c:pt idx="8913" formatCode="0.0">
                  <c:v>276.21223115979546</c:v>
                </c:pt>
                <c:pt idx="8914" formatCode="0.0">
                  <c:v>275.97874660260209</c:v>
                </c:pt>
                <c:pt idx="8915" formatCode="0.0">
                  <c:v>275.74526204540865</c:v>
                </c:pt>
                <c:pt idx="8916" formatCode="0.0">
                  <c:v>276.89811593261373</c:v>
                </c:pt>
                <c:pt idx="8917" formatCode="0.0">
                  <c:v>278.00547276431354</c:v>
                </c:pt>
                <c:pt idx="8918" formatCode="0.0">
                  <c:v>280.03392172812624</c:v>
                </c:pt>
                <c:pt idx="8919" formatCode="0.0">
                  <c:v>278.54036088864234</c:v>
                </c:pt>
                <c:pt idx="8920" formatCode="0.0">
                  <c:v>278.35937632265279</c:v>
                </c:pt>
                <c:pt idx="8921" formatCode="0.0">
                  <c:v>278.12506708332404</c:v>
                </c:pt>
                <c:pt idx="8922" formatCode="0.0">
                  <c:v>277.89075784399512</c:v>
                </c:pt>
                <c:pt idx="8923" formatCode="0.0">
                  <c:v>277.53720909917581</c:v>
                </c:pt>
                <c:pt idx="8924" formatCode="0.0">
                  <c:v>276.71905323426353</c:v>
                </c:pt>
                <c:pt idx="8925" formatCode="0.0">
                  <c:v>275.50373972146485</c:v>
                </c:pt>
                <c:pt idx="8926" formatCode="0.0">
                  <c:v>274.78351237229089</c:v>
                </c:pt>
                <c:pt idx="8927" formatCode="0.0">
                  <c:v>272.8338592695635</c:v>
                </c:pt>
                <c:pt idx="8928" formatCode="0.0">
                  <c:v>272.60225157918188</c:v>
                </c:pt>
                <c:pt idx="8929" formatCode="0.0">
                  <c:v>272.37064388880026</c:v>
                </c:pt>
                <c:pt idx="8930" formatCode="0.0">
                  <c:v>272.3398139250292</c:v>
                </c:pt>
                <c:pt idx="8931" formatCode="0.0">
                  <c:v>271.79168118332223</c:v>
                </c:pt>
                <c:pt idx="8932" formatCode="0.0">
                  <c:v>271.19470174775881</c:v>
                </c:pt>
                <c:pt idx="8933" formatCode="0.0">
                  <c:v>269.62736730469095</c:v>
                </c:pt>
                <c:pt idx="8934" formatCode="0.0">
                  <c:v>268.14630343636622</c:v>
                </c:pt>
                <c:pt idx="8935" formatCode="0.0">
                  <c:v>267.91633233564892</c:v>
                </c:pt>
                <c:pt idx="8936" formatCode="0.0">
                  <c:v>267.68636123493161</c:v>
                </c:pt>
                <c:pt idx="8937" formatCode="0.0">
                  <c:v>267.45639013421436</c:v>
                </c:pt>
                <c:pt idx="8938" formatCode="0.0">
                  <c:v>268.21735506744386</c:v>
                </c:pt>
                <c:pt idx="8939" formatCode="0.0">
                  <c:v>268.79614072255134</c:v>
                </c:pt>
                <c:pt idx="8940" formatCode="0.0">
                  <c:v>269.45425436373006</c:v>
                </c:pt>
                <c:pt idx="8941" formatCode="0.0">
                  <c:v>270.15101531607797</c:v>
                </c:pt>
                <c:pt idx="8942" formatCode="0.0">
                  <c:v>269.92031419283626</c:v>
                </c:pt>
                <c:pt idx="8943" formatCode="0.0">
                  <c:v>269.68961306959454</c:v>
                </c:pt>
                <c:pt idx="8944" formatCode="0.0">
                  <c:v>269.59170604587467</c:v>
                </c:pt>
                <c:pt idx="8945" formatCode="0.0">
                  <c:v>270.42449546647009</c:v>
                </c:pt>
                <c:pt idx="8946" formatCode="0.0">
                  <c:v>269.34771427655448</c:v>
                </c:pt>
                <c:pt idx="8947" formatCode="0.0">
                  <c:v>269.10078988699917</c:v>
                </c:pt>
                <c:pt idx="8948" formatCode="0.0">
                  <c:v>269.23742677085471</c:v>
                </c:pt>
                <c:pt idx="8949" formatCode="0.0">
                  <c:v>269.00512528097471</c:v>
                </c:pt>
                <c:pt idx="8950" formatCode="0.0">
                  <c:v>268.77282379109482</c:v>
                </c:pt>
                <c:pt idx="8951" formatCode="0.0">
                  <c:v>268.04240288478286</c:v>
                </c:pt>
                <c:pt idx="8952" formatCode="0.0">
                  <c:v>266.19485470297855</c:v>
                </c:pt>
                <c:pt idx="8953" formatCode="0.0">
                  <c:v>265.65032793483067</c:v>
                </c:pt>
                <c:pt idx="8954" formatCode="0.0">
                  <c:v>266.15455184584118</c:v>
                </c:pt>
                <c:pt idx="8955" formatCode="0.0">
                  <c:v>265.92149181795509</c:v>
                </c:pt>
                <c:pt idx="8956" formatCode="0.0">
                  <c:v>265.6884317900691</c:v>
                </c:pt>
                <c:pt idx="8957" formatCode="0.0">
                  <c:v>265.45537176218306</c:v>
                </c:pt>
                <c:pt idx="8958" formatCode="0.0">
                  <c:v>265.68067178420984</c:v>
                </c:pt>
                <c:pt idx="8959" formatCode="0.0">
                  <c:v>264.3546309703421</c:v>
                </c:pt>
                <c:pt idx="8960" formatCode="0.0">
                  <c:v>265.65940871319134</c:v>
                </c:pt>
                <c:pt idx="8961" formatCode="0.0">
                  <c:v>264.35724034398908</c:v>
                </c:pt>
                <c:pt idx="8962" formatCode="0.0">
                  <c:v>264.67311697057204</c:v>
                </c:pt>
                <c:pt idx="8963" formatCode="0.0">
                  <c:v>264.44216311632198</c:v>
                </c:pt>
                <c:pt idx="8964" formatCode="0.0">
                  <c:v>264.21120926207192</c:v>
                </c:pt>
                <c:pt idx="8965" formatCode="0.0">
                  <c:v>261.88765353169845</c:v>
                </c:pt>
                <c:pt idx="8966" formatCode="0.0">
                  <c:v>262.31029871204004</c:v>
                </c:pt>
                <c:pt idx="8967" formatCode="0.0">
                  <c:v>263.03785466129983</c:v>
                </c:pt>
                <c:pt idx="8968" formatCode="0.0">
                  <c:v>263.42921830245734</c:v>
                </c:pt>
                <c:pt idx="8969" formatCode="0.0">
                  <c:v>263.36518621754732</c:v>
                </c:pt>
                <c:pt idx="8970" formatCode="0.0">
                  <c:v>263.13335066629952</c:v>
                </c:pt>
                <c:pt idx="8971" formatCode="0.0">
                  <c:v>262.90151511505172</c:v>
                </c:pt>
                <c:pt idx="8972" formatCode="0.0">
                  <c:v>263.87318509567865</c:v>
                </c:pt>
                <c:pt idx="8973" formatCode="0.0">
                  <c:v>264.13270509140534</c:v>
                </c:pt>
                <c:pt idx="8974" formatCode="0.0">
                  <c:v>264.59259693280518</c:v>
                </c:pt>
                <c:pt idx="8975" formatCode="0.0">
                  <c:v>267.07158202848996</c:v>
                </c:pt>
                <c:pt idx="8976" formatCode="0.0">
                  <c:v>265.54855534514729</c:v>
                </c:pt>
                <c:pt idx="8977" formatCode="0.0">
                  <c:v>265.54855534514729</c:v>
                </c:pt>
                <c:pt idx="8978" formatCode="0.0">
                  <c:v>266.48276310361746</c:v>
                </c:pt>
                <c:pt idx="8979" formatCode="0.0">
                  <c:v>267.67524044891843</c:v>
                </c:pt>
                <c:pt idx="8980" formatCode="0.0">
                  <c:v>266.51764934121991</c:v>
                </c:pt>
                <c:pt idx="8981" formatCode="0.0">
                  <c:v>267.54775905845901</c:v>
                </c:pt>
                <c:pt idx="8982" formatCode="0.0">
                  <c:v>267.80582724568609</c:v>
                </c:pt>
                <c:pt idx="8983" formatCode="0.0">
                  <c:v>266.47414463607129</c:v>
                </c:pt>
                <c:pt idx="8984" formatCode="0.0">
                  <c:v>266.2387434482302</c:v>
                </c:pt>
                <c:pt idx="8985" formatCode="0.0">
                  <c:v>266.0033422603891</c:v>
                </c:pt>
                <c:pt idx="8986" formatCode="0.0">
                  <c:v>266.60425260191738</c:v>
                </c:pt>
                <c:pt idx="8987" formatCode="0.0">
                  <c:v>266.84668699854632</c:v>
                </c:pt>
                <c:pt idx="8988" formatCode="0.0">
                  <c:v>266.93833366916806</c:v>
                </c:pt>
                <c:pt idx="8989" formatCode="0.0">
                  <c:v>266.74290440621303</c:v>
                </c:pt>
                <c:pt idx="8990" formatCode="0.0">
                  <c:v>257.71842889664947</c:v>
                </c:pt>
                <c:pt idx="8991" formatCode="0.0">
                  <c:v>257.49076244002691</c:v>
                </c:pt>
                <c:pt idx="8992" formatCode="0.0">
                  <c:v>257.26309598340447</c:v>
                </c:pt>
                <c:pt idx="8993" formatCode="0.0">
                  <c:v>257.26309598340447</c:v>
                </c:pt>
                <c:pt idx="8994" formatCode="0.0">
                  <c:v>258.82832903530368</c:v>
                </c:pt>
                <c:pt idx="8995" formatCode="0.0">
                  <c:v>258.94040216844201</c:v>
                </c:pt>
                <c:pt idx="8996" formatCode="0.0">
                  <c:v>258.70551588886536</c:v>
                </c:pt>
                <c:pt idx="8997" formatCode="0.0">
                  <c:v>259.36811730415218</c:v>
                </c:pt>
                <c:pt idx="8998" formatCode="0.0">
                  <c:v>259.36811730415218</c:v>
                </c:pt>
                <c:pt idx="8999" formatCode="0.0">
                  <c:v>259.135500158588</c:v>
                </c:pt>
                <c:pt idx="9000" formatCode="0.0">
                  <c:v>257.16782280394932</c:v>
                </c:pt>
                <c:pt idx="9001" formatCode="0.0">
                  <c:v>261.76975543332048</c:v>
                </c:pt>
                <c:pt idx="9002" formatCode="0.0">
                  <c:v>262.24804990371854</c:v>
                </c:pt>
                <c:pt idx="9003" formatCode="0.0">
                  <c:v>261.98724268628536</c:v>
                </c:pt>
                <c:pt idx="9004" formatCode="0.0">
                  <c:v>262.87575172341207</c:v>
                </c:pt>
                <c:pt idx="9005" formatCode="0.0">
                  <c:v>262.87575172341207</c:v>
                </c:pt>
                <c:pt idx="9006" formatCode="0.0">
                  <c:v>262.64291226218677</c:v>
                </c:pt>
                <c:pt idx="9007" formatCode="0.0">
                  <c:v>263.32415669038841</c:v>
                </c:pt>
                <c:pt idx="9008" formatCode="0.0">
                  <c:v>264.12937051405794</c:v>
                </c:pt>
                <c:pt idx="9009" formatCode="0.0">
                  <c:v>264.53413707927217</c:v>
                </c:pt>
                <c:pt idx="9010" formatCode="0.0">
                  <c:v>264.63803840526754</c:v>
                </c:pt>
                <c:pt idx="9011" formatCode="0.0">
                  <c:v>264.29463213248073</c:v>
                </c:pt>
                <c:pt idx="9012" formatCode="0.0">
                  <c:v>264.06136237773012</c:v>
                </c:pt>
                <c:pt idx="9013" formatCode="0.0">
                  <c:v>263.8280926229794</c:v>
                </c:pt>
                <c:pt idx="9014" formatCode="0.0">
                  <c:v>263.51183283867431</c:v>
                </c:pt>
                <c:pt idx="9015" formatCode="0.0">
                  <c:v>263.30823680646182</c:v>
                </c:pt>
                <c:pt idx="9016" formatCode="0.0">
                  <c:v>260.31793258334181</c:v>
                </c:pt>
                <c:pt idx="9017" formatCode="0.0">
                  <c:v>259.98361484187018</c:v>
                </c:pt>
                <c:pt idx="9018" formatCode="0.0">
                  <c:v>260.29506238218033</c:v>
                </c:pt>
                <c:pt idx="9019" formatCode="0.0">
                  <c:v>260.06224032280448</c:v>
                </c:pt>
                <c:pt idx="9020" formatCode="0.0">
                  <c:v>259.82941826342864</c:v>
                </c:pt>
                <c:pt idx="9021" formatCode="0.0">
                  <c:v>260.12684098885853</c:v>
                </c:pt>
                <c:pt idx="9022" formatCode="0.0">
                  <c:v>260.47005626204009</c:v>
                </c:pt>
                <c:pt idx="9023" formatCode="0.0">
                  <c:v>260.76162890166592</c:v>
                </c:pt>
                <c:pt idx="9024" formatCode="0.0">
                  <c:v>260.38891173329949</c:v>
                </c:pt>
                <c:pt idx="9025" formatCode="0.0">
                  <c:v>259.78420557797426</c:v>
                </c:pt>
                <c:pt idx="9026" formatCode="0.0">
                  <c:v>259.31485741974848</c:v>
                </c:pt>
                <c:pt idx="9027" formatCode="0.0">
                  <c:v>259.08018334063559</c:v>
                </c:pt>
                <c:pt idx="9028" formatCode="0.0">
                  <c:v>258.13538033361021</c:v>
                </c:pt>
                <c:pt idx="9029" formatCode="0.0">
                  <c:v>259.04775029296104</c:v>
                </c:pt>
                <c:pt idx="9030" formatCode="0.0">
                  <c:v>259.25735211308069</c:v>
                </c:pt>
                <c:pt idx="9031" formatCode="0.0">
                  <c:v>259.18574180201421</c:v>
                </c:pt>
                <c:pt idx="9032" formatCode="0.0">
                  <c:v>258.03337573624771</c:v>
                </c:pt>
                <c:pt idx="9033" formatCode="0.0">
                  <c:v>257.7979438240796</c:v>
                </c:pt>
                <c:pt idx="9034" formatCode="0.0">
                  <c:v>257.32707999974338</c:v>
                </c:pt>
                <c:pt idx="9035" formatCode="0.0">
                  <c:v>257.56430302315749</c:v>
                </c:pt>
                <c:pt idx="9036" formatCode="0.0">
                  <c:v>256.34780668782145</c:v>
                </c:pt>
                <c:pt idx="9037" formatCode="0.0">
                  <c:v>255.92952313635737</c:v>
                </c:pt>
                <c:pt idx="9038" formatCode="0.0">
                  <c:v>256.1724185449375</c:v>
                </c:pt>
                <c:pt idx="9039" formatCode="0.0">
                  <c:v>257.78439751476111</c:v>
                </c:pt>
                <c:pt idx="9040" formatCode="0.0">
                  <c:v>257.56075990775747</c:v>
                </c:pt>
                <c:pt idx="9041" formatCode="0.0">
                  <c:v>257.33731631474291</c:v>
                </c:pt>
                <c:pt idx="9042" formatCode="0.0">
                  <c:v>256.65090835441669</c:v>
                </c:pt>
                <c:pt idx="9043" formatCode="0.0">
                  <c:v>256.55225708970761</c:v>
                </c:pt>
                <c:pt idx="9044" formatCode="0.0">
                  <c:v>255.28841372566842</c:v>
                </c:pt>
                <c:pt idx="9045" formatCode="0.0">
                  <c:v>255.49296057876336</c:v>
                </c:pt>
                <c:pt idx="9046" formatCode="0.0">
                  <c:v>255.27131087901057</c:v>
                </c:pt>
                <c:pt idx="9047" formatCode="0.0">
                  <c:v>255.04985346866292</c:v>
                </c:pt>
                <c:pt idx="9048" formatCode="0.0">
                  <c:v>254.8285881809021</c:v>
                </c:pt>
                <c:pt idx="9049" formatCode="0.0">
                  <c:v>254.6075148490547</c:v>
                </c:pt>
                <c:pt idx="9050" formatCode="0.0">
                  <c:v>253.62234337715222</c:v>
                </c:pt>
                <c:pt idx="9051" formatCode="0.0">
                  <c:v>254.44566633609199</c:v>
                </c:pt>
                <c:pt idx="9052" formatCode="0.0">
                  <c:v>254.8550853104316</c:v>
                </c:pt>
                <c:pt idx="9053" formatCode="0.0">
                  <c:v>255.90124636265341</c:v>
                </c:pt>
                <c:pt idx="9054" formatCode="0.0">
                  <c:v>255.67924245971167</c:v>
                </c:pt>
                <c:pt idx="9055" formatCode="0.0">
                  <c:v>255.45743115345942</c:v>
                </c:pt>
                <c:pt idx="9056" formatCode="0.0">
                  <c:v>255.16528699360472</c:v>
                </c:pt>
                <c:pt idx="9057" formatCode="0.0">
                  <c:v>255.29912396669772</c:v>
                </c:pt>
                <c:pt idx="9058" formatCode="0.0">
                  <c:v>255.89434462237239</c:v>
                </c:pt>
                <c:pt idx="9059" formatCode="0.0">
                  <c:v>254.17704100190858</c:v>
                </c:pt>
                <c:pt idx="9060" formatCode="0.0">
                  <c:v>254.7404501311315</c:v>
                </c:pt>
                <c:pt idx="9061" formatCode="0.0">
                  <c:v>254.51945326233903</c:v>
                </c:pt>
                <c:pt idx="9062" formatCode="0.0">
                  <c:v>254.29864811659627</c:v>
                </c:pt>
                <c:pt idx="9063" formatCode="0.0">
                  <c:v>255.46880722269188</c:v>
                </c:pt>
                <c:pt idx="9064" formatCode="0.0">
                  <c:v>255.13588351164725</c:v>
                </c:pt>
                <c:pt idx="9065" formatCode="0.0">
                  <c:v>255.09991018386586</c:v>
                </c:pt>
                <c:pt idx="9066" formatCode="0.0">
                  <c:v>254.6550292985319</c:v>
                </c:pt>
                <c:pt idx="9067" formatCode="0.0">
                  <c:v>252.97870537064034</c:v>
                </c:pt>
                <c:pt idx="9068" formatCode="0.0">
                  <c:v>252.75923688132377</c:v>
                </c:pt>
                <c:pt idx="9069" formatCode="0.0">
                  <c:v>252.53995878913068</c:v>
                </c:pt>
                <c:pt idx="9070" formatCode="0.0">
                  <c:v>252.23969490119896</c:v>
                </c:pt>
                <c:pt idx="9071" formatCode="0.0">
                  <c:v>252.08071153498651</c:v>
                </c:pt>
                <c:pt idx="9072" formatCode="0.0">
                  <c:v>253.94716158656149</c:v>
                </c:pt>
                <c:pt idx="9073" formatCode="0.0">
                  <c:v>254.15188509669997</c:v>
                </c:pt>
                <c:pt idx="9074" formatCode="0.0">
                  <c:v>256.35988883073736</c:v>
                </c:pt>
                <c:pt idx="9075" formatCode="0.0">
                  <c:v>256.18103224519086</c:v>
                </c:pt>
                <c:pt idx="9076" formatCode="0.0">
                  <c:v>256.00230044390116</c:v>
                </c:pt>
                <c:pt idx="9077" formatCode="0.0">
                  <c:v>257.05303382104074</c:v>
                </c:pt>
                <c:pt idx="9078" formatCode="0.0">
                  <c:v>258.85068398570024</c:v>
                </c:pt>
                <c:pt idx="9079" formatCode="0.0">
                  <c:v>258.32480515812688</c:v>
                </c:pt>
                <c:pt idx="9080" formatCode="0.0">
                  <c:v>259.21589890224152</c:v>
                </c:pt>
                <c:pt idx="9081" formatCode="0.0">
                  <c:v>259.27697793237451</c:v>
                </c:pt>
                <c:pt idx="9082" formatCode="0.0">
                  <c:v>259.09608615872264</c:v>
                </c:pt>
                <c:pt idx="9083" formatCode="0.0">
                  <c:v>258.91532058923286</c:v>
                </c:pt>
                <c:pt idx="9084" formatCode="0.0">
                  <c:v>265.46662643307218</c:v>
                </c:pt>
                <c:pt idx="9085" formatCode="0.0">
                  <c:v>286.26620475696654</c:v>
                </c:pt>
                <c:pt idx="9086" formatCode="0.0">
                  <c:v>291.02333405267308</c:v>
                </c:pt>
                <c:pt idx="9087" formatCode="0.0">
                  <c:v>295.65933065237164</c:v>
                </c:pt>
                <c:pt idx="9088" formatCode="0.0">
                  <c:v>295.60145354028259</c:v>
                </c:pt>
                <c:pt idx="9089" formatCode="0.0">
                  <c:v>295.39521898891059</c:v>
                </c:pt>
                <c:pt idx="9090" formatCode="0.0">
                  <c:v>295.18912832279239</c:v>
                </c:pt>
                <c:pt idx="9091" formatCode="0.0">
                  <c:v>294.98318144154246</c:v>
                </c:pt>
                <c:pt idx="9092" formatCode="0.0">
                  <c:v>300.68543235393804</c:v>
                </c:pt>
                <c:pt idx="9093" formatCode="0.0">
                  <c:v>298.68975238553151</c:v>
                </c:pt>
                <c:pt idx="9094" formatCode="0.0">
                  <c:v>297.47946615078712</c:v>
                </c:pt>
                <c:pt idx="9095" formatCode="0.0">
                  <c:v>291.63833715141476</c:v>
                </c:pt>
                <c:pt idx="9096" formatCode="0.0">
                  <c:v>291.43486757809228</c:v>
                </c:pt>
                <c:pt idx="9097" formatCode="0.0">
                  <c:v>291.23153996096022</c:v>
                </c:pt>
                <c:pt idx="9098" formatCode="0.0">
                  <c:v>295.39102296599373</c:v>
                </c:pt>
                <c:pt idx="9099" formatCode="0.0">
                  <c:v>293.47440209681463</c:v>
                </c:pt>
                <c:pt idx="9100" formatCode="0.0">
                  <c:v>306.87065176212189</c:v>
                </c:pt>
                <c:pt idx="9101" formatCode="0.0">
                  <c:v>294.1958931497245</c:v>
                </c:pt>
                <c:pt idx="9102" formatCode="0.0">
                  <c:v>299.59982040083418</c:v>
                </c:pt>
                <c:pt idx="9103" formatCode="0.0">
                  <c:v>299.28556555079143</c:v>
                </c:pt>
                <c:pt idx="9104" formatCode="0.0">
                  <c:v>298.97164032748429</c:v>
                </c:pt>
                <c:pt idx="9105" formatCode="0.0">
                  <c:v>297.3313637284615</c:v>
                </c:pt>
                <c:pt idx="9106" formatCode="0.0">
                  <c:v>302.95621280427576</c:v>
                </c:pt>
                <c:pt idx="9107" formatCode="0.0">
                  <c:v>302.63843738272533</c:v>
                </c:pt>
                <c:pt idx="9108" formatCode="0.0">
                  <c:v>287.63248841454856</c:v>
                </c:pt>
                <c:pt idx="9109" formatCode="0.0">
                  <c:v>280.83462637930336</c:v>
                </c:pt>
                <c:pt idx="9110" formatCode="0.0">
                  <c:v>280.54005462928848</c:v>
                </c:pt>
                <c:pt idx="9111" formatCode="0.0">
                  <c:v>280.24579186010334</c:v>
                </c:pt>
                <c:pt idx="9112" formatCode="0.0">
                  <c:v>276.84661043545225</c:v>
                </c:pt>
                <c:pt idx="9113" formatCode="0.0">
                  <c:v>273.60211773944616</c:v>
                </c:pt>
                <c:pt idx="9114" formatCode="0.0">
                  <c:v>268.02362812780518</c:v>
                </c:pt>
                <c:pt idx="9115" formatCode="0.0">
                  <c:v>266.75872040381023</c:v>
                </c:pt>
                <c:pt idx="9116" formatCode="0.0">
                  <c:v>275.04517231875542</c:v>
                </c:pt>
                <c:pt idx="9117" formatCode="0.0">
                  <c:v>274.75667321596438</c:v>
                </c:pt>
                <c:pt idx="9118" formatCode="0.0">
                  <c:v>274.46847672431022</c:v>
                </c:pt>
                <c:pt idx="9119" formatCode="0.0">
                  <c:v>272.27919976773399</c:v>
                </c:pt>
                <c:pt idx="9120" formatCode="0.0">
                  <c:v>274.26911105745711</c:v>
                </c:pt>
                <c:pt idx="9121" formatCode="0.0">
                  <c:v>280.00303436159004</c:v>
                </c:pt>
                <c:pt idx="9122" formatCode="0.0">
                  <c:v>271.16956051698918</c:v>
                </c:pt>
                <c:pt idx="9123" formatCode="0.0">
                  <c:v>270.88512660290206</c:v>
                </c:pt>
                <c:pt idx="9124" formatCode="0.0">
                  <c:v>270.60099103591295</c:v>
                </c:pt>
                <c:pt idx="9125" formatCode="0.0">
                  <c:v>270.31715350308122</c:v>
                </c:pt>
                <c:pt idx="9126" formatCode="0.0">
                  <c:v>272.39741978315317</c:v>
                </c:pt>
                <c:pt idx="9127" formatCode="0.0">
                  <c:v>269.38902100246378</c:v>
                </c:pt>
                <c:pt idx="9128" formatCode="0.0">
                  <c:v>270.10868752696183</c:v>
                </c:pt>
                <c:pt idx="9129" formatCode="0.0">
                  <c:v>269.57781880359732</c:v>
                </c:pt>
                <c:pt idx="9130" formatCode="0.0">
                  <c:v>269.71735040991581</c:v>
                </c:pt>
                <c:pt idx="9131" formatCode="0.0">
                  <c:v>269.43209552279626</c:v>
                </c:pt>
                <c:pt idx="9132" formatCode="0.0">
                  <c:v>269.14714232316737</c:v>
                </c:pt>
                <c:pt idx="9133" formatCode="0.0">
                  <c:v>275.07879999442929</c:v>
                </c:pt>
                <c:pt idx="9134" formatCode="0.0">
                  <c:v>270.852531979601</c:v>
                </c:pt>
                <c:pt idx="9135" formatCode="0.0">
                  <c:v>268.77195704759896</c:v>
                </c:pt>
                <c:pt idx="9136" formatCode="0.0">
                  <c:v>262.08673716676776</c:v>
                </c:pt>
                <c:pt idx="9137" formatCode="0.0">
                  <c:v>283.18472734189504</c:v>
                </c:pt>
                <c:pt idx="9138" formatCode="0.0">
                  <c:v>282.88522926619055</c:v>
                </c:pt>
                <c:pt idx="9139" formatCode="0.0">
                  <c:v>282.58604794166888</c:v>
                </c:pt>
                <c:pt idx="9140" formatCode="0.0">
                  <c:v>281.09220321255572</c:v>
                </c:pt>
                <c:pt idx="9141" formatCode="0.0">
                  <c:v>278.91695952370617</c:v>
                </c:pt>
                <c:pt idx="9142" formatCode="0.0">
                  <c:v>279.8497093534491</c:v>
                </c:pt>
                <c:pt idx="9143" formatCode="0.0">
                  <c:v>275.30595908622638</c:v>
                </c:pt>
                <c:pt idx="9144" formatCode="0.0">
                  <c:v>272.11110617392012</c:v>
                </c:pt>
                <c:pt idx="9145" formatCode="0.0">
                  <c:v>271.82331963457574</c:v>
                </c:pt>
                <c:pt idx="9146" formatCode="0.0">
                  <c:v>271.53583746021445</c:v>
                </c:pt>
                <c:pt idx="9147" formatCode="0.0">
                  <c:v>273.10934197253096</c:v>
                </c:pt>
                <c:pt idx="9148" formatCode="0.0">
                  <c:v>269.86384364611115</c:v>
                </c:pt>
                <c:pt idx="9149" formatCode="0.0">
                  <c:v>285.11048581756228</c:v>
                </c:pt>
                <c:pt idx="9150" formatCode="0.0">
                  <c:v>287.79060597431538</c:v>
                </c:pt>
                <c:pt idx="9151" formatCode="0.0">
                  <c:v>288.32691007914343</c:v>
                </c:pt>
                <c:pt idx="9152" formatCode="0.0">
                  <c:v>288.02197359632845</c:v>
                </c:pt>
                <c:pt idx="9153" formatCode="0.0">
                  <c:v>287.71735961639234</c:v>
                </c:pt>
                <c:pt idx="9154" formatCode="0.0">
                  <c:v>284.71371358529905</c:v>
                </c:pt>
                <c:pt idx="9155" formatCode="0.0">
                  <c:v>290.24251694769538</c:v>
                </c:pt>
                <c:pt idx="9156" formatCode="0.0">
                  <c:v>300.29622384354172</c:v>
                </c:pt>
                <c:pt idx="9157" formatCode="0.0">
                  <c:v>301.20023482506633</c:v>
                </c:pt>
                <c:pt idx="9158" formatCode="0.0">
                  <c:v>312.5578080119509</c:v>
                </c:pt>
                <c:pt idx="9159" formatCode="0.0">
                  <c:v>312.22724476821708</c:v>
                </c:pt>
                <c:pt idx="9160" formatCode="0.0">
                  <c:v>311.89703113039718</c:v>
                </c:pt>
                <c:pt idx="9161" formatCode="0.0">
                  <c:v>319.82818424765412</c:v>
                </c:pt>
                <c:pt idx="9162" formatCode="0.0">
                  <c:v>290.58012240026204</c:v>
                </c:pt>
                <c:pt idx="9163" formatCode="0.0">
                  <c:v>286.09711775074766</c:v>
                </c:pt>
                <c:pt idx="9164" formatCode="0.0">
                  <c:v>287.89257726491445</c:v>
                </c:pt>
                <c:pt idx="9165" formatCode="0.0">
                  <c:v>286.94670176765857</c:v>
                </c:pt>
                <c:pt idx="9166" formatCode="0.0">
                  <c:v>286.60224896277748</c:v>
                </c:pt>
                <c:pt idx="9167" formatCode="0.0">
                  <c:v>286.25820964142525</c:v>
                </c:pt>
                <c:pt idx="9168" formatCode="0.0">
                  <c:v>284.58727477718202</c:v>
                </c:pt>
                <c:pt idx="9169" formatCode="0.0">
                  <c:v>280.57431348777646</c:v>
                </c:pt>
                <c:pt idx="9170" formatCode="0.0">
                  <c:v>277.32318170628952</c:v>
                </c:pt>
                <c:pt idx="9171" formatCode="0.0">
                  <c:v>279.22697566888172</c:v>
                </c:pt>
                <c:pt idx="9172" formatCode="0.0">
                  <c:v>281.43422491865851</c:v>
                </c:pt>
                <c:pt idx="9173" formatCode="0.0">
                  <c:v>281.09638932910281</c:v>
                </c:pt>
                <c:pt idx="9174" formatCode="0.0">
                  <c:v>280.75895927972471</c:v>
                </c:pt>
                <c:pt idx="9175" formatCode="0.0">
                  <c:v>277.17920930250597</c:v>
                </c:pt>
                <c:pt idx="9176" formatCode="0.0">
                  <c:v>275.38224757109288</c:v>
                </c:pt>
                <c:pt idx="9177" formatCode="0.0">
                  <c:v>274.23635426963085</c:v>
                </c:pt>
                <c:pt idx="9178" formatCode="0.0">
                  <c:v>271.79358041001291</c:v>
                </c:pt>
                <c:pt idx="9179" formatCode="0.0">
                  <c:v>267.66347574827176</c:v>
                </c:pt>
                <c:pt idx="9180" formatCode="0.0">
                  <c:v>267.34217066123739</c:v>
                </c:pt>
                <c:pt idx="9181" formatCode="0.0">
                  <c:v>267.02125127105103</c:v>
                </c:pt>
                <c:pt idx="9182" formatCode="0.0">
                  <c:v>268.10402630909675</c:v>
                </c:pt>
                <c:pt idx="9183" formatCode="0.0">
                  <c:v>261.09302718396935</c:v>
                </c:pt>
                <c:pt idx="9184" formatCode="0.0">
                  <c:v>263.16288969931969</c:v>
                </c:pt>
                <c:pt idx="9185" formatCode="0.0">
                  <c:v>259.8213337912386</c:v>
                </c:pt>
                <c:pt idx="9186" formatCode="0.0">
                  <c:v>256.44004075689077</c:v>
                </c:pt>
                <c:pt idx="9187" formatCode="0.0">
                  <c:v>256.13220835882396</c:v>
                </c:pt>
                <c:pt idx="9188" formatCode="0.0">
                  <c:v>255.8247454848962</c:v>
                </c:pt>
                <c:pt idx="9189" formatCode="0.0">
                  <c:v>255.51765169152827</c:v>
                </c:pt>
                <c:pt idx="9190" formatCode="0.0">
                  <c:v>255.0357418734518</c:v>
                </c:pt>
                <c:pt idx="9191" formatCode="0.0">
                  <c:v>256.3596322849242</c:v>
                </c:pt>
                <c:pt idx="9192" formatCode="0.0">
                  <c:v>255.9403955857521</c:v>
                </c:pt>
                <c:pt idx="9193" formatCode="0.0">
                  <c:v>254.00705936723986</c:v>
                </c:pt>
                <c:pt idx="9194" formatCode="0.0">
                  <c:v>253.5276987685113</c:v>
                </c:pt>
                <c:pt idx="9195" formatCode="0.0">
                  <c:v>253.04924281622903</c:v>
                </c:pt>
                <c:pt idx="9196" formatCode="0.0">
                  <c:v>250.22786124111806</c:v>
                </c:pt>
                <c:pt idx="9197" formatCode="0.0">
                  <c:v>248.76689391754834</c:v>
                </c:pt>
                <c:pt idx="9198" formatCode="0.0">
                  <c:v>243.74271542181623</c:v>
                </c:pt>
                <c:pt idx="9199" formatCode="0.0">
                  <c:v>240.27627974690586</c:v>
                </c:pt>
                <c:pt idx="9200" formatCode="0.0">
                  <c:v>236.49243895293236</c:v>
                </c:pt>
                <c:pt idx="9201" formatCode="0.0">
                  <c:v>236.04613184078491</c:v>
                </c:pt>
                <c:pt idx="9202" formatCode="0.0">
                  <c:v>235.60066699674212</c:v>
                </c:pt>
                <c:pt idx="9203" formatCode="0.0">
                  <c:v>232.23315474314481</c:v>
                </c:pt>
                <c:pt idx="9204" formatCode="0.0">
                  <c:v>232.07774558719623</c:v>
                </c:pt>
                <c:pt idx="9205" formatCode="0.0">
                  <c:v>239.28092098113362</c:v>
                </c:pt>
                <c:pt idx="9206" formatCode="0.0">
                  <c:v>242.1476395949004</c:v>
                </c:pt>
                <c:pt idx="9207" formatCode="0.0">
                  <c:v>241.58737906554074</c:v>
                </c:pt>
                <c:pt idx="9208" formatCode="0.0">
                  <c:v>241.13145681297567</c:v>
                </c:pt>
                <c:pt idx="9209" formatCode="0.0">
                  <c:v>240.67639497415078</c:v>
                </c:pt>
                <c:pt idx="9210" formatCode="0.0">
                  <c:v>243.53946711583552</c:v>
                </c:pt>
                <c:pt idx="9211" formatCode="0.0">
                  <c:v>246.83646477398179</c:v>
                </c:pt>
                <c:pt idx="9212" formatCode="0.0">
                  <c:v>247.75086621627514</c:v>
                </c:pt>
                <c:pt idx="9213" formatCode="0.0">
                  <c:v>247.28331226773207</c:v>
                </c:pt>
                <c:pt idx="9214" formatCode="0.0">
                  <c:v>247.52034892242807</c:v>
                </c:pt>
                <c:pt idx="9215" formatCode="0.0">
                  <c:v>247.05323000473919</c:v>
                </c:pt>
                <c:pt idx="9216" formatCode="0.0">
                  <c:v>246.58699263106962</c:v>
                </c:pt>
                <c:pt idx="9217" formatCode="0.0">
                  <c:v>241.49810815300052</c:v>
                </c:pt>
                <c:pt idx="9218" formatCode="0.0">
                  <c:v>235.65781705903234</c:v>
                </c:pt>
                <c:pt idx="9219" formatCode="0.0">
                  <c:v>236.65654435175239</c:v>
                </c:pt>
                <c:pt idx="9220" formatCode="0.0">
                  <c:v>233.32268147751046</c:v>
                </c:pt>
                <c:pt idx="9221" formatCode="0.0">
                  <c:v>232.81043630731745</c:v>
                </c:pt>
                <c:pt idx="9222" formatCode="0.0">
                  <c:v>232.3770672184726</c:v>
                </c:pt>
                <c:pt idx="9223" formatCode="0.0">
                  <c:v>231.96650702904066</c:v>
                </c:pt>
                <c:pt idx="9224" formatCode="0.0">
                  <c:v>233.44800667876584</c:v>
                </c:pt>
                <c:pt idx="9225" formatCode="0.0">
                  <c:v>231.55473538659956</c:v>
                </c:pt>
                <c:pt idx="9226" formatCode="0.0">
                  <c:v>229.63258068650237</c:v>
                </c:pt>
                <c:pt idx="9227" formatCode="0.0">
                  <c:v>230.21890898799168</c:v>
                </c:pt>
                <c:pt idx="9228" formatCode="0.0">
                  <c:v>228.65064909356292</c:v>
                </c:pt>
                <c:pt idx="9229" formatCode="0.0">
                  <c:v>228.24262771122085</c:v>
                </c:pt>
                <c:pt idx="9230" formatCode="0.0">
                  <c:v>227.81193847430427</c:v>
                </c:pt>
                <c:pt idx="9231" formatCode="0.0">
                  <c:v>228.73526339546433</c:v>
                </c:pt>
                <c:pt idx="9232" formatCode="0.0">
                  <c:v>228.44485923575081</c:v>
                </c:pt>
                <c:pt idx="9233" formatCode="0.0">
                  <c:v>227.91932811171407</c:v>
                </c:pt>
                <c:pt idx="9234" formatCode="0.0">
                  <c:v>227.49056897962271</c:v>
                </c:pt>
                <c:pt idx="9235" formatCode="0.0">
                  <c:v>227.06180984753141</c:v>
                </c:pt>
                <c:pt idx="9236" formatCode="0.0">
                  <c:v>226.65561698555013</c:v>
                </c:pt>
                <c:pt idx="9237" formatCode="0.0">
                  <c:v>226.22685785345877</c:v>
                </c:pt>
                <c:pt idx="9238" formatCode="0.0">
                  <c:v>223.11446147920805</c:v>
                </c:pt>
                <c:pt idx="9239" formatCode="0.0">
                  <c:v>225.18555620562393</c:v>
                </c:pt>
                <c:pt idx="9240" formatCode="0.0">
                  <c:v>229.89940983584771</c:v>
                </c:pt>
                <c:pt idx="9241" formatCode="0.0">
                  <c:v>239.5610273077676</c:v>
                </c:pt>
                <c:pt idx="9242" formatCode="0.0">
                  <c:v>241.90006658708359</c:v>
                </c:pt>
                <c:pt idx="9243" formatCode="0.0">
                  <c:v>241.43572012667192</c:v>
                </c:pt>
                <c:pt idx="9244" formatCode="0.0">
                  <c:v>240.9958129536503</c:v>
                </c:pt>
                <c:pt idx="9245" formatCode="0.0">
                  <c:v>239.38587823398936</c:v>
                </c:pt>
                <c:pt idx="9246" formatCode="0.0">
                  <c:v>242.77503407225618</c:v>
                </c:pt>
                <c:pt idx="9247" formatCode="0.0">
                  <c:v>238.44489172536325</c:v>
                </c:pt>
                <c:pt idx="9248" formatCode="0.0">
                  <c:v>230.56729703939808</c:v>
                </c:pt>
                <c:pt idx="9249" formatCode="0.0">
                  <c:v>233.11124807766925</c:v>
                </c:pt>
                <c:pt idx="9250" formatCode="0.0">
                  <c:v>232.67920499021062</c:v>
                </c:pt>
                <c:pt idx="9251" formatCode="0.0">
                  <c:v>233.10847943723545</c:v>
                </c:pt>
                <c:pt idx="9252" formatCode="0.0">
                  <c:v>234.62826414718214</c:v>
                </c:pt>
                <c:pt idx="9253" formatCode="0.0">
                  <c:v>233.43870610577463</c:v>
                </c:pt>
                <c:pt idx="9254" formatCode="0.0">
                  <c:v>228.72995064076548</c:v>
                </c:pt>
                <c:pt idx="9255" formatCode="0.0">
                  <c:v>229.00685406427681</c:v>
                </c:pt>
                <c:pt idx="9256" formatCode="0.0">
                  <c:v>230.14158574633561</c:v>
                </c:pt>
                <c:pt idx="9257" formatCode="0.0">
                  <c:v>229.81471816600336</c:v>
                </c:pt>
                <c:pt idx="9258" formatCode="0.0">
                  <c:v>229.48831483212498</c:v>
                </c:pt>
                <c:pt idx="9259" formatCode="0.0">
                  <c:v>227.60145511037692</c:v>
                </c:pt>
                <c:pt idx="9260" formatCode="0.0">
                  <c:v>228.58660506500476</c:v>
                </c:pt>
                <c:pt idx="9261" formatCode="0.0">
                  <c:v>226.93061135683334</c:v>
                </c:pt>
                <c:pt idx="9262" formatCode="0.0">
                  <c:v>226.81706753544682</c:v>
                </c:pt>
                <c:pt idx="9263" formatCode="0.0">
                  <c:v>231.95646045431101</c:v>
                </c:pt>
                <c:pt idx="9264" formatCode="0.0">
                  <c:v>231.62701522725544</c:v>
                </c:pt>
                <c:pt idx="9265" formatCode="0.0">
                  <c:v>231.29803790765723</c:v>
                </c:pt>
                <c:pt idx="9266" formatCode="0.0">
                  <c:v>231.15589570129822</c:v>
                </c:pt>
                <c:pt idx="9267" formatCode="0.0">
                  <c:v>231.31267281416891</c:v>
                </c:pt>
                <c:pt idx="9268" formatCode="0.0">
                  <c:v>230.98414195166632</c:v>
                </c:pt>
                <c:pt idx="9269" formatCode="0.0">
                  <c:v>232.08222767837339</c:v>
                </c:pt>
                <c:pt idx="9270" formatCode="0.0">
                  <c:v>230.78530907617679</c:v>
                </c:pt>
                <c:pt idx="9271" formatCode="0.0">
                  <c:v>230.45752722263072</c:v>
                </c:pt>
                <c:pt idx="9272" formatCode="0.0">
                  <c:v>229.86527689018612</c:v>
                </c:pt>
                <c:pt idx="9273" formatCode="0.0">
                  <c:v>232.79290415612905</c:v>
                </c:pt>
                <c:pt idx="9274" formatCode="0.0">
                  <c:v>232.41929831127084</c:v>
                </c:pt>
                <c:pt idx="9275" formatCode="0.0">
                  <c:v>232.08919572066276</c:v>
                </c:pt>
                <c:pt idx="9276" formatCode="0.0">
                  <c:v>234.03149587689759</c:v>
                </c:pt>
                <c:pt idx="9277" formatCode="0.0">
                  <c:v>231.46098801894215</c:v>
                </c:pt>
                <c:pt idx="9278" formatCode="0.0">
                  <c:v>231.13224650597436</c:v>
                </c:pt>
                <c:pt idx="9279" formatCode="0.0">
                  <c:v>230.80397190098648</c:v>
                </c:pt>
                <c:pt idx="9280" formatCode="0.0">
                  <c:v>232.03877952732913</c:v>
                </c:pt>
                <c:pt idx="9281" formatCode="0.0">
                  <c:v>230.09408228454922</c:v>
                </c:pt>
                <c:pt idx="9282" formatCode="0.0">
                  <c:v>228.7980909199714</c:v>
                </c:pt>
                <c:pt idx="9283" formatCode="0.0">
                  <c:v>227.90945177466489</c:v>
                </c:pt>
                <c:pt idx="9284" formatCode="0.0">
                  <c:v>227.67334087403981</c:v>
                </c:pt>
                <c:pt idx="9285" formatCode="0.0">
                  <c:v>227.33690649142011</c:v>
                </c:pt>
                <c:pt idx="9286" formatCode="0.0">
                  <c:v>227.00096926008456</c:v>
                </c:pt>
                <c:pt idx="9287" formatCode="0.0">
                  <c:v>227.01778664022947</c:v>
                </c:pt>
                <c:pt idx="9288" formatCode="0.0">
                  <c:v>225.55243467286192</c:v>
                </c:pt>
                <c:pt idx="9289" formatCode="0.0">
                  <c:v>225.17120132447832</c:v>
                </c:pt>
                <c:pt idx="9290" formatCode="0.0">
                  <c:v>234.63639028142495</c:v>
                </c:pt>
                <c:pt idx="9291" formatCode="0.0">
                  <c:v>240.09403203015421</c:v>
                </c:pt>
                <c:pt idx="9292" formatCode="0.0">
                  <c:v>239.73924351110034</c:v>
                </c:pt>
                <c:pt idx="9293" formatCode="0.0">
                  <c:v>239.38497926535803</c:v>
                </c:pt>
                <c:pt idx="9294" formatCode="0.0">
                  <c:v>247.24603867343421</c:v>
                </c:pt>
                <c:pt idx="9295" formatCode="0.0">
                  <c:v>247.50564743980269</c:v>
                </c:pt>
                <c:pt idx="9296" formatCode="0.0">
                  <c:v>247.26691454390993</c:v>
                </c:pt>
                <c:pt idx="9297" formatCode="0.0">
                  <c:v>252.37324344595245</c:v>
                </c:pt>
                <c:pt idx="9298" formatCode="0.0">
                  <c:v>252.00030985600063</c:v>
                </c:pt>
                <c:pt idx="9299" formatCode="0.0">
                  <c:v>251.62792735245006</c:v>
                </c:pt>
                <c:pt idx="9300" formatCode="0.0">
                  <c:v>251.25609512095681</c:v>
                </c:pt>
                <c:pt idx="9301" formatCode="0.0">
                  <c:v>250.88481234838028</c:v>
                </c:pt>
                <c:pt idx="9302" formatCode="0.0">
                  <c:v>247.30326776266321</c:v>
                </c:pt>
                <c:pt idx="9303" formatCode="0.0">
                  <c:v>241.49137905735441</c:v>
                </c:pt>
                <c:pt idx="9304" formatCode="0.0">
                  <c:v>241.93647657507705</c:v>
                </c:pt>
                <c:pt idx="9305" formatCode="0.0">
                  <c:v>241.26531546285858</c:v>
                </c:pt>
                <c:pt idx="9306" formatCode="0.0">
                  <c:v>240.90879613062719</c:v>
                </c:pt>
                <c:pt idx="9307" formatCode="0.0">
                  <c:v>240.55280362934124</c:v>
                </c:pt>
                <c:pt idx="9308" formatCode="0.0">
                  <c:v>247.891399016919</c:v>
                </c:pt>
                <c:pt idx="9309" formatCode="0.0">
                  <c:v>252.45407810219641</c:v>
                </c:pt>
                <c:pt idx="9310" formatCode="0.0">
                  <c:v>253.01282396568763</c:v>
                </c:pt>
                <c:pt idx="9311" formatCode="0.0">
                  <c:v>254.76297287805667</c:v>
                </c:pt>
                <c:pt idx="9312" formatCode="0.0">
                  <c:v>252.22000000000003</c:v>
                </c:pt>
              </c:numCache>
            </c:numRef>
          </c:val>
          <c:smooth val="0"/>
          <c:extLst>
            <c:ext xmlns:c16="http://schemas.microsoft.com/office/drawing/2014/chart" uri="{C3380CC4-5D6E-409C-BE32-E72D297353CC}">
              <c16:uniqueId val="{0000001C-6830-4B38-8668-A61ED49695B8}"/>
            </c:ext>
          </c:extLst>
        </c:ser>
        <c:ser>
          <c:idx val="0"/>
          <c:order val="1"/>
          <c:tx>
            <c:v>TCRM Oficial</c:v>
          </c:tx>
          <c:spPr>
            <a:ln w="19050" cap="rnd">
              <a:solidFill>
                <a:schemeClr val="tx2"/>
              </a:solidFill>
              <a:round/>
            </a:ln>
            <a:effectLst/>
          </c:spPr>
          <c:marker>
            <c:symbol val="none"/>
          </c:marker>
          <c:dLbls>
            <c:dLbl>
              <c:idx val="175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6830-4B38-8668-A61ED49695B8}"/>
                </c:ext>
              </c:extLst>
            </c:dLbl>
            <c:dLbl>
              <c:idx val="1833"/>
              <c:numFmt formatCode="#,##0" sourceLinked="0"/>
              <c:spPr>
                <a:solidFill>
                  <a:schemeClr val="tx2"/>
                </a:solidFill>
                <a:ln>
                  <a:noFill/>
                </a:ln>
                <a:effectLst/>
              </c:spPr>
              <c:txPr>
                <a:bodyPr wrap="square" lIns="38100" tIns="19050" rIns="38100" bIns="19050" anchor="ctr">
                  <a:spAutoFit/>
                </a:bodyPr>
                <a:lstStyle/>
                <a:p>
                  <a:pPr>
                    <a:defRPr>
                      <a:solidFill>
                        <a:schemeClr val="bg1"/>
                      </a:solidFill>
                    </a:defRPr>
                  </a:pPr>
                  <a:endParaRPr lang="es-AR"/>
                </a:p>
              </c:txPr>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6830-4B38-8668-A61ED49695B8}"/>
                </c:ext>
              </c:extLst>
            </c:dLbl>
            <c:dLbl>
              <c:idx val="1835"/>
              <c:numFmt formatCode="#,##0" sourceLinked="0"/>
              <c:spPr>
                <a:solidFill>
                  <a:schemeClr val="tx2"/>
                </a:solidFill>
                <a:ln>
                  <a:noFill/>
                </a:ln>
                <a:effectLst/>
              </c:spPr>
              <c:txPr>
                <a:bodyPr/>
                <a:lstStyle/>
                <a:p>
                  <a:pPr>
                    <a:defRPr>
                      <a:solidFill>
                        <a:schemeClr val="bg1"/>
                      </a:solidFill>
                    </a:defRPr>
                  </a:pPr>
                  <a:endParaRPr lang="es-AR"/>
                </a:p>
              </c:txPr>
              <c:dLblPos val="t"/>
              <c:showLegendKey val="0"/>
              <c:showVal val="0"/>
              <c:showCatName val="0"/>
              <c:showSerName val="0"/>
              <c:showPercent val="0"/>
              <c:showBubbleSize val="0"/>
              <c:extLst>
                <c:ext xmlns:c16="http://schemas.microsoft.com/office/drawing/2014/chart" uri="{C3380CC4-5D6E-409C-BE32-E72D297353CC}">
                  <c16:uniqueId val="{00000020-6830-4B38-8668-A61ED49695B8}"/>
                </c:ext>
              </c:extLst>
            </c:dLbl>
            <c:dLbl>
              <c:idx val="1909"/>
              <c:numFmt formatCode="#,##0" sourceLinked="0"/>
              <c:spPr>
                <a:solidFill>
                  <a:schemeClr val="tx2"/>
                </a:solidFill>
                <a:ln>
                  <a:noFill/>
                </a:ln>
                <a:effectLst/>
              </c:spPr>
              <c:txPr>
                <a:bodyPr/>
                <a:lstStyle/>
                <a:p>
                  <a:pPr>
                    <a:defRPr>
                      <a:solidFill>
                        <a:schemeClr val="bg1"/>
                      </a:solidFill>
                    </a:defRPr>
                  </a:pPr>
                  <a:endParaRPr lang="es-AR"/>
                </a:p>
              </c:txPr>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6830-4B38-8668-A61ED49695B8}"/>
                </c:ext>
              </c:extLst>
            </c:dLbl>
            <c:dLbl>
              <c:idx val="355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6830-4B38-8668-A61ED49695B8}"/>
                </c:ext>
              </c:extLst>
            </c:dLbl>
            <c:dLbl>
              <c:idx val="522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6830-4B38-8668-A61ED49695B8}"/>
                </c:ext>
              </c:extLst>
            </c:dLbl>
            <c:dLbl>
              <c:idx val="6076"/>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6830-4B38-8668-A61ED49695B8}"/>
                </c:ext>
              </c:extLst>
            </c:dLbl>
            <c:dLbl>
              <c:idx val="623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6830-4B38-8668-A61ED49695B8}"/>
                </c:ext>
              </c:extLst>
            </c:dLbl>
            <c:dLbl>
              <c:idx val="6918"/>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6830-4B38-8668-A61ED49695B8}"/>
                </c:ext>
              </c:extLst>
            </c:dLbl>
            <c:dLbl>
              <c:idx val="7030"/>
              <c:numFmt formatCode="#,##0" sourceLinked="0"/>
              <c:spPr>
                <a:solidFill>
                  <a:schemeClr val="tx2"/>
                </a:solidFill>
                <a:ln>
                  <a:noFill/>
                </a:ln>
                <a:effectLst/>
              </c:spPr>
              <c:txPr>
                <a:bodyPr/>
                <a:lstStyle/>
                <a:p>
                  <a:pPr>
                    <a:defRPr>
                      <a:solidFill>
                        <a:schemeClr val="bg1"/>
                      </a:solidFill>
                    </a:defRPr>
                  </a:pPr>
                  <a:endParaRPr lang="es-AR"/>
                </a:p>
              </c:txPr>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6830-4B38-8668-A61ED49695B8}"/>
                </c:ext>
              </c:extLst>
            </c:dLbl>
            <c:dLbl>
              <c:idx val="760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8-6830-4B38-8668-A61ED49695B8}"/>
                </c:ext>
              </c:extLst>
            </c:dLbl>
            <c:dLbl>
              <c:idx val="792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9-6830-4B38-8668-A61ED49695B8}"/>
                </c:ext>
              </c:extLst>
            </c:dLbl>
            <c:dLbl>
              <c:idx val="8358"/>
              <c:numFmt formatCode="#,##0" sourceLinked="0"/>
              <c:spPr>
                <a:solidFill>
                  <a:schemeClr val="tx2"/>
                </a:solidFill>
                <a:ln>
                  <a:noFill/>
                </a:ln>
                <a:effectLst/>
              </c:spPr>
              <c:txPr>
                <a:bodyPr wrap="square" lIns="38100" tIns="19050" rIns="38100" bIns="19050" anchor="ctr">
                  <a:spAutoFit/>
                </a:bodyPr>
                <a:lstStyle/>
                <a:p>
                  <a:pPr>
                    <a:defRPr>
                      <a:solidFill>
                        <a:schemeClr val="bg1"/>
                      </a:solidFill>
                    </a:defRPr>
                  </a:pPr>
                  <a:endParaRPr lang="es-AR"/>
                </a:p>
              </c:txPr>
              <c:dLblPos val="t"/>
              <c:showLegendKey val="0"/>
              <c:showVal val="0"/>
              <c:showCatName val="0"/>
              <c:showSerName val="0"/>
              <c:showPercent val="0"/>
              <c:showBubbleSize val="0"/>
              <c:extLst>
                <c:ext xmlns:c16="http://schemas.microsoft.com/office/drawing/2014/chart" uri="{C3380CC4-5D6E-409C-BE32-E72D297353CC}">
                  <c16:uniqueId val="{0000002A-6830-4B38-8668-A61ED49695B8}"/>
                </c:ext>
              </c:extLst>
            </c:dLbl>
            <c:dLbl>
              <c:idx val="8785"/>
              <c:numFmt formatCode="#,##0" sourceLinked="0"/>
              <c:spPr>
                <a:solidFill>
                  <a:schemeClr val="tx2"/>
                </a:solidFill>
                <a:ln>
                  <a:noFill/>
                </a:ln>
                <a:effectLst/>
              </c:spPr>
              <c:txPr>
                <a:bodyPr wrap="square" lIns="38100" tIns="19050" rIns="38100" bIns="19050" anchor="ctr">
                  <a:spAutoFit/>
                </a:bodyPr>
                <a:lstStyle/>
                <a:p>
                  <a:pPr>
                    <a:defRPr>
                      <a:solidFill>
                        <a:schemeClr val="bg1"/>
                      </a:solidFill>
                    </a:defRPr>
                  </a:pPr>
                  <a:endParaRPr lang="es-AR"/>
                </a:p>
              </c:txPr>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4-6830-4B38-8668-A61ED49695B8}"/>
                </c:ext>
              </c:extLst>
            </c:dLbl>
            <c:dLbl>
              <c:idx val="8935"/>
              <c:numFmt formatCode="#,##0" sourceLinked="0"/>
              <c:spPr>
                <a:solidFill>
                  <a:schemeClr val="tx2"/>
                </a:solidFill>
                <a:ln>
                  <a:noFill/>
                </a:ln>
                <a:effectLst/>
              </c:spPr>
              <c:txPr>
                <a:bodyPr/>
                <a:lstStyle/>
                <a:p>
                  <a:pPr>
                    <a:defRPr>
                      <a:solidFill>
                        <a:schemeClr val="bg1"/>
                      </a:solidFill>
                    </a:defRPr>
                  </a:pPr>
                  <a:endParaRPr lang="es-AR"/>
                </a:p>
              </c:txPr>
              <c:dLblPos val="t"/>
              <c:showLegendKey val="0"/>
              <c:showVal val="0"/>
              <c:showCatName val="0"/>
              <c:showSerName val="0"/>
              <c:showPercent val="0"/>
              <c:showBubbleSize val="0"/>
              <c:extLst>
                <c:ext xmlns:c16="http://schemas.microsoft.com/office/drawing/2014/chart" uri="{C3380CC4-5D6E-409C-BE32-E72D297353CC}">
                  <c16:uniqueId val="{00000033-6830-4B38-8668-A61ED49695B8}"/>
                </c:ext>
              </c:extLst>
            </c:dLbl>
            <c:dLbl>
              <c:idx val="8956"/>
              <c:numFmt formatCode="#,##0" sourceLinked="0"/>
              <c:spPr>
                <a:solidFill>
                  <a:schemeClr val="tx2"/>
                </a:solidFill>
                <a:ln>
                  <a:noFill/>
                </a:ln>
                <a:effectLst/>
              </c:spPr>
              <c:txPr>
                <a:bodyPr/>
                <a:lstStyle/>
                <a:p>
                  <a:pPr>
                    <a:defRPr>
                      <a:solidFill>
                        <a:schemeClr val="bg1"/>
                      </a:solidFill>
                    </a:defRPr>
                  </a:pPr>
                  <a:endParaRPr lang="es-AR"/>
                </a:p>
              </c:txPr>
              <c:dLblPos val="t"/>
              <c:showLegendKey val="0"/>
              <c:showVal val="0"/>
              <c:showCatName val="0"/>
              <c:showSerName val="0"/>
              <c:showPercent val="0"/>
              <c:showBubbleSize val="0"/>
              <c:extLst>
                <c:ext xmlns:c16="http://schemas.microsoft.com/office/drawing/2014/chart" uri="{C3380CC4-5D6E-409C-BE32-E72D297353CC}">
                  <c16:uniqueId val="{00000035-6830-4B38-8668-A61ED49695B8}"/>
                </c:ext>
              </c:extLst>
            </c:dLbl>
            <c:dLbl>
              <c:idx val="9256"/>
              <c:numFmt formatCode="#,##0" sourceLinked="0"/>
              <c:spPr>
                <a:solidFill>
                  <a:schemeClr val="tx2"/>
                </a:solidFill>
                <a:ln>
                  <a:noFill/>
                </a:ln>
                <a:effectLst/>
              </c:spPr>
              <c:txPr>
                <a:bodyPr wrap="square" lIns="38100" tIns="19050" rIns="38100" bIns="19050" anchor="ctr">
                  <a:spAutoFit/>
                </a:bodyPr>
                <a:lstStyle/>
                <a:p>
                  <a:pPr>
                    <a:defRPr>
                      <a:solidFill>
                        <a:schemeClr val="bg1"/>
                      </a:solidFill>
                    </a:defRPr>
                  </a:pPr>
                  <a:endParaRPr lang="es-AR"/>
                </a:p>
              </c:txPr>
              <c:dLblPos val="t"/>
              <c:showLegendKey val="0"/>
              <c:showVal val="0"/>
              <c:showCatName val="0"/>
              <c:showSerName val="0"/>
              <c:showPercent val="0"/>
              <c:showBubbleSize val="0"/>
              <c:extLst>
                <c:ext xmlns:c16="http://schemas.microsoft.com/office/drawing/2014/chart" uri="{C3380CC4-5D6E-409C-BE32-E72D297353CC}">
                  <c16:uniqueId val="{0000003C-6830-4B38-8668-A61ED49695B8}"/>
                </c:ext>
              </c:extLst>
            </c:dLbl>
            <c:dLbl>
              <c:idx val="9268"/>
              <c:numFmt formatCode="#,##0" sourceLinked="0"/>
              <c:spPr>
                <a:solidFill>
                  <a:schemeClr val="tx2"/>
                </a:solidFill>
                <a:ln>
                  <a:noFill/>
                </a:ln>
                <a:effectLst/>
              </c:spPr>
              <c:txPr>
                <a:bodyPr wrap="square" lIns="38100" tIns="19050" rIns="38100" bIns="19050" anchor="ctr">
                  <a:spAutoFit/>
                </a:bodyPr>
                <a:lstStyle/>
                <a:p>
                  <a:pPr>
                    <a:defRPr>
                      <a:solidFill>
                        <a:schemeClr val="bg1"/>
                      </a:solidFill>
                    </a:defRPr>
                  </a:pPr>
                  <a:endParaRPr lang="es-AR"/>
                </a:p>
              </c:txPr>
              <c:dLblPos val="t"/>
              <c:showLegendKey val="0"/>
              <c:showVal val="0"/>
              <c:showCatName val="0"/>
              <c:showSerName val="0"/>
              <c:showPercent val="0"/>
              <c:showBubbleSize val="0"/>
              <c:extLst>
                <c:ext xmlns:c16="http://schemas.microsoft.com/office/drawing/2014/chart" uri="{C3380CC4-5D6E-409C-BE32-E72D297353CC}">
                  <c16:uniqueId val="{0000003D-6830-4B38-8668-A61ED49695B8}"/>
                </c:ext>
              </c:extLst>
            </c:dLbl>
            <c:dLbl>
              <c:idx val="9291"/>
              <c:tx>
                <c:rich>
                  <a:bodyPr wrap="square" lIns="38100" tIns="19050" rIns="38100" bIns="19050" anchor="ctr">
                    <a:spAutoFit/>
                  </a:bodyPr>
                  <a:lstStyle/>
                  <a:p>
                    <a:pPr>
                      <a:defRPr>
                        <a:solidFill>
                          <a:schemeClr val="bg1"/>
                        </a:solidFill>
                      </a:defRPr>
                    </a:pPr>
                    <a:r>
                      <a:rPr lang="en-US" dirty="0">
                        <a:solidFill>
                          <a:schemeClr val="bg1"/>
                        </a:solidFill>
                      </a:rPr>
                      <a:t>126</a:t>
                    </a:r>
                  </a:p>
                </c:rich>
              </c:tx>
              <c:numFmt formatCode="#,##0" sourceLinked="0"/>
              <c:spPr>
                <a:solidFill>
                  <a:schemeClr val="tx2"/>
                </a:solidFill>
                <a:ln>
                  <a:noFill/>
                </a:ln>
                <a:effectLst/>
              </c:spPr>
              <c:dLblPos val="b"/>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3F-6830-4B38-8668-A61ED49695B8}"/>
                </c:ext>
              </c:extLst>
            </c:dLbl>
            <c:dLbl>
              <c:idx val="9295"/>
              <c:numFmt formatCode="#,##0" sourceLinked="0"/>
              <c:spPr>
                <a:solidFill>
                  <a:schemeClr val="tx2"/>
                </a:solidFill>
                <a:ln>
                  <a:noFill/>
                </a:ln>
                <a:effectLst/>
              </c:spPr>
              <c:txPr>
                <a:bodyPr wrap="square" lIns="38100" tIns="19050" rIns="38100" bIns="19050" anchor="ctr">
                  <a:spAutoFit/>
                </a:bodyPr>
                <a:lstStyle/>
                <a:p>
                  <a:pPr>
                    <a:defRPr>
                      <a:solidFill>
                        <a:schemeClr val="bg1"/>
                      </a:solidFill>
                    </a:defRPr>
                  </a:pPr>
                  <a:endParaRPr lang="es-AR"/>
                </a:p>
              </c:txPr>
              <c:dLblPos val="t"/>
              <c:showLegendKey val="0"/>
              <c:showVal val="0"/>
              <c:showCatName val="0"/>
              <c:showSerName val="0"/>
              <c:showPercent val="0"/>
              <c:showBubbleSize val="0"/>
              <c:extLst>
                <c:ext xmlns:c16="http://schemas.microsoft.com/office/drawing/2014/chart" uri="{C3380CC4-5D6E-409C-BE32-E72D297353CC}">
                  <c16:uniqueId val="{00000040-6830-4B38-8668-A61ED49695B8}"/>
                </c:ext>
              </c:extLst>
            </c:dLbl>
            <c:numFmt formatCode="#,##0" sourceLinked="0"/>
            <c:spPr>
              <a:solidFill>
                <a:schemeClr val="tx2"/>
              </a:solidFill>
              <a:ln>
                <a:noFill/>
              </a:ln>
              <a:effectLst/>
            </c:spPr>
            <c:txPr>
              <a:bodyPr rot="0" vert="horz"/>
              <a:lstStyle/>
              <a:p>
                <a:pPr>
                  <a:defRPr>
                    <a:solidFill>
                      <a:schemeClr val="bg1"/>
                    </a:solidFill>
                  </a:defRPr>
                </a:pPr>
                <a:endParaRPr lang="es-AR"/>
              </a:p>
            </c:tx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LeaderLines val="1"/>
              </c:ext>
            </c:extLst>
          </c:dLbls>
          <c:cat>
            <c:numRef>
              <c:f>'7.4 TCRM BCRA'!$A$289:$A$9601</c:f>
              <c:numCache>
                <c:formatCode>d\-mmm\-yy</c:formatCode>
                <c:ptCount val="9313"/>
                <c:pt idx="0">
                  <c:v>35431</c:v>
                </c:pt>
                <c:pt idx="1">
                  <c:v>35432</c:v>
                </c:pt>
                <c:pt idx="2">
                  <c:v>35433</c:v>
                </c:pt>
                <c:pt idx="3">
                  <c:v>35434</c:v>
                </c:pt>
                <c:pt idx="4">
                  <c:v>35435</c:v>
                </c:pt>
                <c:pt idx="5">
                  <c:v>35436</c:v>
                </c:pt>
                <c:pt idx="6">
                  <c:v>35437</c:v>
                </c:pt>
                <c:pt idx="7">
                  <c:v>35438</c:v>
                </c:pt>
                <c:pt idx="8">
                  <c:v>35439</c:v>
                </c:pt>
                <c:pt idx="9">
                  <c:v>35440</c:v>
                </c:pt>
                <c:pt idx="10">
                  <c:v>35441</c:v>
                </c:pt>
                <c:pt idx="11">
                  <c:v>35442</c:v>
                </c:pt>
                <c:pt idx="12">
                  <c:v>35443</c:v>
                </c:pt>
                <c:pt idx="13">
                  <c:v>35444</c:v>
                </c:pt>
                <c:pt idx="14">
                  <c:v>35445</c:v>
                </c:pt>
                <c:pt idx="15">
                  <c:v>35446</c:v>
                </c:pt>
                <c:pt idx="16">
                  <c:v>35447</c:v>
                </c:pt>
                <c:pt idx="17">
                  <c:v>35448</c:v>
                </c:pt>
                <c:pt idx="18">
                  <c:v>35449</c:v>
                </c:pt>
                <c:pt idx="19">
                  <c:v>35450</c:v>
                </c:pt>
                <c:pt idx="20">
                  <c:v>35451</c:v>
                </c:pt>
                <c:pt idx="21">
                  <c:v>35452</c:v>
                </c:pt>
                <c:pt idx="22">
                  <c:v>35453</c:v>
                </c:pt>
                <c:pt idx="23">
                  <c:v>35454</c:v>
                </c:pt>
                <c:pt idx="24">
                  <c:v>35455</c:v>
                </c:pt>
                <c:pt idx="25">
                  <c:v>35456</c:v>
                </c:pt>
                <c:pt idx="26">
                  <c:v>35457</c:v>
                </c:pt>
                <c:pt idx="27">
                  <c:v>35458</c:v>
                </c:pt>
                <c:pt idx="28">
                  <c:v>35459</c:v>
                </c:pt>
                <c:pt idx="29">
                  <c:v>35460</c:v>
                </c:pt>
                <c:pt idx="30">
                  <c:v>35461</c:v>
                </c:pt>
                <c:pt idx="31">
                  <c:v>35462</c:v>
                </c:pt>
                <c:pt idx="32">
                  <c:v>35463</c:v>
                </c:pt>
                <c:pt idx="33">
                  <c:v>35464</c:v>
                </c:pt>
                <c:pt idx="34">
                  <c:v>35465</c:v>
                </c:pt>
                <c:pt idx="35">
                  <c:v>35466</c:v>
                </c:pt>
                <c:pt idx="36">
                  <c:v>35467</c:v>
                </c:pt>
                <c:pt idx="37">
                  <c:v>35468</c:v>
                </c:pt>
                <c:pt idx="38">
                  <c:v>35469</c:v>
                </c:pt>
                <c:pt idx="39">
                  <c:v>35470</c:v>
                </c:pt>
                <c:pt idx="40">
                  <c:v>35471</c:v>
                </c:pt>
                <c:pt idx="41">
                  <c:v>35472</c:v>
                </c:pt>
                <c:pt idx="42">
                  <c:v>35473</c:v>
                </c:pt>
                <c:pt idx="43">
                  <c:v>35474</c:v>
                </c:pt>
                <c:pt idx="44">
                  <c:v>35475</c:v>
                </c:pt>
                <c:pt idx="45">
                  <c:v>35476</c:v>
                </c:pt>
                <c:pt idx="46">
                  <c:v>35477</c:v>
                </c:pt>
                <c:pt idx="47">
                  <c:v>35478</c:v>
                </c:pt>
                <c:pt idx="48">
                  <c:v>35479</c:v>
                </c:pt>
                <c:pt idx="49">
                  <c:v>35480</c:v>
                </c:pt>
                <c:pt idx="50">
                  <c:v>35481</c:v>
                </c:pt>
                <c:pt idx="51">
                  <c:v>35482</c:v>
                </c:pt>
                <c:pt idx="52">
                  <c:v>35483</c:v>
                </c:pt>
                <c:pt idx="53">
                  <c:v>35484</c:v>
                </c:pt>
                <c:pt idx="54">
                  <c:v>35485</c:v>
                </c:pt>
                <c:pt idx="55">
                  <c:v>35486</c:v>
                </c:pt>
                <c:pt idx="56">
                  <c:v>35487</c:v>
                </c:pt>
                <c:pt idx="57">
                  <c:v>35488</c:v>
                </c:pt>
                <c:pt idx="58">
                  <c:v>35489</c:v>
                </c:pt>
                <c:pt idx="59">
                  <c:v>35490</c:v>
                </c:pt>
                <c:pt idx="60">
                  <c:v>35491</c:v>
                </c:pt>
                <c:pt idx="61">
                  <c:v>35492</c:v>
                </c:pt>
                <c:pt idx="62">
                  <c:v>35493</c:v>
                </c:pt>
                <c:pt idx="63">
                  <c:v>35494</c:v>
                </c:pt>
                <c:pt idx="64">
                  <c:v>35495</c:v>
                </c:pt>
                <c:pt idx="65">
                  <c:v>35496</c:v>
                </c:pt>
                <c:pt idx="66">
                  <c:v>35497</c:v>
                </c:pt>
                <c:pt idx="67">
                  <c:v>35498</c:v>
                </c:pt>
                <c:pt idx="68">
                  <c:v>35499</c:v>
                </c:pt>
                <c:pt idx="69">
                  <c:v>35500</c:v>
                </c:pt>
                <c:pt idx="70">
                  <c:v>35501</c:v>
                </c:pt>
                <c:pt idx="71">
                  <c:v>35502</c:v>
                </c:pt>
                <c:pt idx="72">
                  <c:v>35503</c:v>
                </c:pt>
                <c:pt idx="73">
                  <c:v>35504</c:v>
                </c:pt>
                <c:pt idx="74">
                  <c:v>35505</c:v>
                </c:pt>
                <c:pt idx="75">
                  <c:v>35506</c:v>
                </c:pt>
                <c:pt idx="76">
                  <c:v>35507</c:v>
                </c:pt>
                <c:pt idx="77">
                  <c:v>35508</c:v>
                </c:pt>
                <c:pt idx="78">
                  <c:v>35509</c:v>
                </c:pt>
                <c:pt idx="79">
                  <c:v>35510</c:v>
                </c:pt>
                <c:pt idx="80">
                  <c:v>35511</c:v>
                </c:pt>
                <c:pt idx="81">
                  <c:v>35512</c:v>
                </c:pt>
                <c:pt idx="82">
                  <c:v>35513</c:v>
                </c:pt>
                <c:pt idx="83">
                  <c:v>35514</c:v>
                </c:pt>
                <c:pt idx="84">
                  <c:v>35515</c:v>
                </c:pt>
                <c:pt idx="85">
                  <c:v>35516</c:v>
                </c:pt>
                <c:pt idx="86">
                  <c:v>35517</c:v>
                </c:pt>
                <c:pt idx="87">
                  <c:v>35518</c:v>
                </c:pt>
                <c:pt idx="88">
                  <c:v>35519</c:v>
                </c:pt>
                <c:pt idx="89">
                  <c:v>35520</c:v>
                </c:pt>
                <c:pt idx="90">
                  <c:v>35521</c:v>
                </c:pt>
                <c:pt idx="91">
                  <c:v>35522</c:v>
                </c:pt>
                <c:pt idx="92">
                  <c:v>35523</c:v>
                </c:pt>
                <c:pt idx="93">
                  <c:v>35524</c:v>
                </c:pt>
                <c:pt idx="94">
                  <c:v>35525</c:v>
                </c:pt>
                <c:pt idx="95">
                  <c:v>35526</c:v>
                </c:pt>
                <c:pt idx="96">
                  <c:v>35527</c:v>
                </c:pt>
                <c:pt idx="97">
                  <c:v>35528</c:v>
                </c:pt>
                <c:pt idx="98">
                  <c:v>35529</c:v>
                </c:pt>
                <c:pt idx="99">
                  <c:v>35530</c:v>
                </c:pt>
                <c:pt idx="100">
                  <c:v>35531</c:v>
                </c:pt>
                <c:pt idx="101">
                  <c:v>35532</c:v>
                </c:pt>
                <c:pt idx="102">
                  <c:v>35533</c:v>
                </c:pt>
                <c:pt idx="103">
                  <c:v>35534</c:v>
                </c:pt>
                <c:pt idx="104">
                  <c:v>35535</c:v>
                </c:pt>
                <c:pt idx="105">
                  <c:v>35536</c:v>
                </c:pt>
                <c:pt idx="106">
                  <c:v>35537</c:v>
                </c:pt>
                <c:pt idx="107">
                  <c:v>35538</c:v>
                </c:pt>
                <c:pt idx="108">
                  <c:v>35539</c:v>
                </c:pt>
                <c:pt idx="109">
                  <c:v>35540</c:v>
                </c:pt>
                <c:pt idx="110">
                  <c:v>35541</c:v>
                </c:pt>
                <c:pt idx="111">
                  <c:v>35542</c:v>
                </c:pt>
                <c:pt idx="112">
                  <c:v>35543</c:v>
                </c:pt>
                <c:pt idx="113">
                  <c:v>35544</c:v>
                </c:pt>
                <c:pt idx="114">
                  <c:v>35545</c:v>
                </c:pt>
                <c:pt idx="115">
                  <c:v>35546</c:v>
                </c:pt>
                <c:pt idx="116">
                  <c:v>35547</c:v>
                </c:pt>
                <c:pt idx="117">
                  <c:v>35548</c:v>
                </c:pt>
                <c:pt idx="118">
                  <c:v>35549</c:v>
                </c:pt>
                <c:pt idx="119">
                  <c:v>35550</c:v>
                </c:pt>
                <c:pt idx="120">
                  <c:v>35551</c:v>
                </c:pt>
                <c:pt idx="121">
                  <c:v>35552</c:v>
                </c:pt>
                <c:pt idx="122">
                  <c:v>35553</c:v>
                </c:pt>
                <c:pt idx="123">
                  <c:v>35554</c:v>
                </c:pt>
                <c:pt idx="124">
                  <c:v>35555</c:v>
                </c:pt>
                <c:pt idx="125">
                  <c:v>35556</c:v>
                </c:pt>
                <c:pt idx="126">
                  <c:v>35557</c:v>
                </c:pt>
                <c:pt idx="127">
                  <c:v>35558</c:v>
                </c:pt>
                <c:pt idx="128">
                  <c:v>35559</c:v>
                </c:pt>
                <c:pt idx="129">
                  <c:v>35560</c:v>
                </c:pt>
                <c:pt idx="130">
                  <c:v>35561</c:v>
                </c:pt>
                <c:pt idx="131">
                  <c:v>35562</c:v>
                </c:pt>
                <c:pt idx="132">
                  <c:v>35563</c:v>
                </c:pt>
                <c:pt idx="133">
                  <c:v>35564</c:v>
                </c:pt>
                <c:pt idx="134">
                  <c:v>35565</c:v>
                </c:pt>
                <c:pt idx="135">
                  <c:v>35566</c:v>
                </c:pt>
                <c:pt idx="136">
                  <c:v>35567</c:v>
                </c:pt>
                <c:pt idx="137">
                  <c:v>35568</c:v>
                </c:pt>
                <c:pt idx="138">
                  <c:v>35569</c:v>
                </c:pt>
                <c:pt idx="139">
                  <c:v>35570</c:v>
                </c:pt>
                <c:pt idx="140">
                  <c:v>35571</c:v>
                </c:pt>
                <c:pt idx="141">
                  <c:v>35572</c:v>
                </c:pt>
                <c:pt idx="142">
                  <c:v>35573</c:v>
                </c:pt>
                <c:pt idx="143">
                  <c:v>35574</c:v>
                </c:pt>
                <c:pt idx="144">
                  <c:v>35575</c:v>
                </c:pt>
                <c:pt idx="145">
                  <c:v>35576</c:v>
                </c:pt>
                <c:pt idx="146">
                  <c:v>35577</c:v>
                </c:pt>
                <c:pt idx="147">
                  <c:v>35578</c:v>
                </c:pt>
                <c:pt idx="148">
                  <c:v>35579</c:v>
                </c:pt>
                <c:pt idx="149">
                  <c:v>35580</c:v>
                </c:pt>
                <c:pt idx="150">
                  <c:v>35581</c:v>
                </c:pt>
                <c:pt idx="151">
                  <c:v>35582</c:v>
                </c:pt>
                <c:pt idx="152">
                  <c:v>35583</c:v>
                </c:pt>
                <c:pt idx="153">
                  <c:v>35584</c:v>
                </c:pt>
                <c:pt idx="154">
                  <c:v>35585</c:v>
                </c:pt>
                <c:pt idx="155">
                  <c:v>35586</c:v>
                </c:pt>
                <c:pt idx="156">
                  <c:v>35587</c:v>
                </c:pt>
                <c:pt idx="157">
                  <c:v>35588</c:v>
                </c:pt>
                <c:pt idx="158">
                  <c:v>35589</c:v>
                </c:pt>
                <c:pt idx="159">
                  <c:v>35590</c:v>
                </c:pt>
                <c:pt idx="160">
                  <c:v>35591</c:v>
                </c:pt>
                <c:pt idx="161">
                  <c:v>35592</c:v>
                </c:pt>
                <c:pt idx="162">
                  <c:v>35593</c:v>
                </c:pt>
                <c:pt idx="163">
                  <c:v>35594</c:v>
                </c:pt>
                <c:pt idx="164">
                  <c:v>35595</c:v>
                </c:pt>
                <c:pt idx="165">
                  <c:v>35596</c:v>
                </c:pt>
                <c:pt idx="166">
                  <c:v>35597</c:v>
                </c:pt>
                <c:pt idx="167">
                  <c:v>35598</c:v>
                </c:pt>
                <c:pt idx="168">
                  <c:v>35599</c:v>
                </c:pt>
                <c:pt idx="169">
                  <c:v>35600</c:v>
                </c:pt>
                <c:pt idx="170">
                  <c:v>35601</c:v>
                </c:pt>
                <c:pt idx="171">
                  <c:v>35602</c:v>
                </c:pt>
                <c:pt idx="172">
                  <c:v>35603</c:v>
                </c:pt>
                <c:pt idx="173">
                  <c:v>35604</c:v>
                </c:pt>
                <c:pt idx="174">
                  <c:v>35605</c:v>
                </c:pt>
                <c:pt idx="175">
                  <c:v>35606</c:v>
                </c:pt>
                <c:pt idx="176">
                  <c:v>35607</c:v>
                </c:pt>
                <c:pt idx="177">
                  <c:v>35608</c:v>
                </c:pt>
                <c:pt idx="178">
                  <c:v>35609</c:v>
                </c:pt>
                <c:pt idx="179">
                  <c:v>35610</c:v>
                </c:pt>
                <c:pt idx="180">
                  <c:v>35611</c:v>
                </c:pt>
                <c:pt idx="181">
                  <c:v>35612</c:v>
                </c:pt>
                <c:pt idx="182">
                  <c:v>35613</c:v>
                </c:pt>
                <c:pt idx="183">
                  <c:v>35614</c:v>
                </c:pt>
                <c:pt idx="184">
                  <c:v>35615</c:v>
                </c:pt>
                <c:pt idx="185">
                  <c:v>35616</c:v>
                </c:pt>
                <c:pt idx="186">
                  <c:v>35617</c:v>
                </c:pt>
                <c:pt idx="187">
                  <c:v>35618</c:v>
                </c:pt>
                <c:pt idx="188">
                  <c:v>35619</c:v>
                </c:pt>
                <c:pt idx="189">
                  <c:v>35620</c:v>
                </c:pt>
                <c:pt idx="190">
                  <c:v>35621</c:v>
                </c:pt>
                <c:pt idx="191">
                  <c:v>35622</c:v>
                </c:pt>
                <c:pt idx="192">
                  <c:v>35623</c:v>
                </c:pt>
                <c:pt idx="193">
                  <c:v>35624</c:v>
                </c:pt>
                <c:pt idx="194">
                  <c:v>35625</c:v>
                </c:pt>
                <c:pt idx="195">
                  <c:v>35626</c:v>
                </c:pt>
                <c:pt idx="196">
                  <c:v>35627</c:v>
                </c:pt>
                <c:pt idx="197">
                  <c:v>35628</c:v>
                </c:pt>
                <c:pt idx="198">
                  <c:v>35629</c:v>
                </c:pt>
                <c:pt idx="199">
                  <c:v>35630</c:v>
                </c:pt>
                <c:pt idx="200">
                  <c:v>35631</c:v>
                </c:pt>
                <c:pt idx="201">
                  <c:v>35632</c:v>
                </c:pt>
                <c:pt idx="202">
                  <c:v>35633</c:v>
                </c:pt>
                <c:pt idx="203">
                  <c:v>35634</c:v>
                </c:pt>
                <c:pt idx="204">
                  <c:v>35635</c:v>
                </c:pt>
                <c:pt idx="205">
                  <c:v>35636</c:v>
                </c:pt>
                <c:pt idx="206">
                  <c:v>35637</c:v>
                </c:pt>
                <c:pt idx="207">
                  <c:v>35638</c:v>
                </c:pt>
                <c:pt idx="208">
                  <c:v>35639</c:v>
                </c:pt>
                <c:pt idx="209">
                  <c:v>35640</c:v>
                </c:pt>
                <c:pt idx="210">
                  <c:v>35641</c:v>
                </c:pt>
                <c:pt idx="211">
                  <c:v>35642</c:v>
                </c:pt>
                <c:pt idx="212">
                  <c:v>35643</c:v>
                </c:pt>
                <c:pt idx="213">
                  <c:v>35644</c:v>
                </c:pt>
                <c:pt idx="214">
                  <c:v>35645</c:v>
                </c:pt>
                <c:pt idx="215">
                  <c:v>35646</c:v>
                </c:pt>
                <c:pt idx="216">
                  <c:v>35647</c:v>
                </c:pt>
                <c:pt idx="217">
                  <c:v>35648</c:v>
                </c:pt>
                <c:pt idx="218">
                  <c:v>35649</c:v>
                </c:pt>
                <c:pt idx="219">
                  <c:v>35650</c:v>
                </c:pt>
                <c:pt idx="220">
                  <c:v>35651</c:v>
                </c:pt>
                <c:pt idx="221">
                  <c:v>35652</c:v>
                </c:pt>
                <c:pt idx="222">
                  <c:v>35653</c:v>
                </c:pt>
                <c:pt idx="223">
                  <c:v>35654</c:v>
                </c:pt>
                <c:pt idx="224">
                  <c:v>35655</c:v>
                </c:pt>
                <c:pt idx="225">
                  <c:v>35656</c:v>
                </c:pt>
                <c:pt idx="226">
                  <c:v>35657</c:v>
                </c:pt>
                <c:pt idx="227">
                  <c:v>35658</c:v>
                </c:pt>
                <c:pt idx="228">
                  <c:v>35659</c:v>
                </c:pt>
                <c:pt idx="229">
                  <c:v>35660</c:v>
                </c:pt>
                <c:pt idx="230">
                  <c:v>35661</c:v>
                </c:pt>
                <c:pt idx="231">
                  <c:v>35662</c:v>
                </c:pt>
                <c:pt idx="232">
                  <c:v>35663</c:v>
                </c:pt>
                <c:pt idx="233">
                  <c:v>35664</c:v>
                </c:pt>
                <c:pt idx="234">
                  <c:v>35665</c:v>
                </c:pt>
                <c:pt idx="235">
                  <c:v>35666</c:v>
                </c:pt>
                <c:pt idx="236">
                  <c:v>35667</c:v>
                </c:pt>
                <c:pt idx="237">
                  <c:v>35668</c:v>
                </c:pt>
                <c:pt idx="238">
                  <c:v>35669</c:v>
                </c:pt>
                <c:pt idx="239">
                  <c:v>35670</c:v>
                </c:pt>
                <c:pt idx="240">
                  <c:v>35671</c:v>
                </c:pt>
                <c:pt idx="241">
                  <c:v>35672</c:v>
                </c:pt>
                <c:pt idx="242">
                  <c:v>35673</c:v>
                </c:pt>
                <c:pt idx="243">
                  <c:v>35674</c:v>
                </c:pt>
                <c:pt idx="244">
                  <c:v>35675</c:v>
                </c:pt>
                <c:pt idx="245">
                  <c:v>35676</c:v>
                </c:pt>
                <c:pt idx="246">
                  <c:v>35677</c:v>
                </c:pt>
                <c:pt idx="247">
                  <c:v>35678</c:v>
                </c:pt>
                <c:pt idx="248">
                  <c:v>35679</c:v>
                </c:pt>
                <c:pt idx="249">
                  <c:v>35680</c:v>
                </c:pt>
                <c:pt idx="250">
                  <c:v>35681</c:v>
                </c:pt>
                <c:pt idx="251">
                  <c:v>35682</c:v>
                </c:pt>
                <c:pt idx="252">
                  <c:v>35683</c:v>
                </c:pt>
                <c:pt idx="253">
                  <c:v>35684</c:v>
                </c:pt>
                <c:pt idx="254">
                  <c:v>35685</c:v>
                </c:pt>
                <c:pt idx="255">
                  <c:v>35686</c:v>
                </c:pt>
                <c:pt idx="256">
                  <c:v>35687</c:v>
                </c:pt>
                <c:pt idx="257">
                  <c:v>35688</c:v>
                </c:pt>
                <c:pt idx="258">
                  <c:v>35689</c:v>
                </c:pt>
                <c:pt idx="259">
                  <c:v>35690</c:v>
                </c:pt>
                <c:pt idx="260">
                  <c:v>35691</c:v>
                </c:pt>
                <c:pt idx="261">
                  <c:v>35692</c:v>
                </c:pt>
                <c:pt idx="262">
                  <c:v>35693</c:v>
                </c:pt>
                <c:pt idx="263">
                  <c:v>35694</c:v>
                </c:pt>
                <c:pt idx="264">
                  <c:v>35695</c:v>
                </c:pt>
                <c:pt idx="265">
                  <c:v>35696</c:v>
                </c:pt>
                <c:pt idx="266">
                  <c:v>35697</c:v>
                </c:pt>
                <c:pt idx="267">
                  <c:v>35698</c:v>
                </c:pt>
                <c:pt idx="268">
                  <c:v>35699</c:v>
                </c:pt>
                <c:pt idx="269">
                  <c:v>35700</c:v>
                </c:pt>
                <c:pt idx="270">
                  <c:v>35701</c:v>
                </c:pt>
                <c:pt idx="271">
                  <c:v>35702</c:v>
                </c:pt>
                <c:pt idx="272">
                  <c:v>35703</c:v>
                </c:pt>
                <c:pt idx="273">
                  <c:v>35704</c:v>
                </c:pt>
                <c:pt idx="274">
                  <c:v>35705</c:v>
                </c:pt>
                <c:pt idx="275">
                  <c:v>35706</c:v>
                </c:pt>
                <c:pt idx="276">
                  <c:v>35707</c:v>
                </c:pt>
                <c:pt idx="277">
                  <c:v>35708</c:v>
                </c:pt>
                <c:pt idx="278">
                  <c:v>35709</c:v>
                </c:pt>
                <c:pt idx="279">
                  <c:v>35710</c:v>
                </c:pt>
                <c:pt idx="280">
                  <c:v>35711</c:v>
                </c:pt>
                <c:pt idx="281">
                  <c:v>35712</c:v>
                </c:pt>
                <c:pt idx="282">
                  <c:v>35713</c:v>
                </c:pt>
                <c:pt idx="283">
                  <c:v>35714</c:v>
                </c:pt>
                <c:pt idx="284">
                  <c:v>35715</c:v>
                </c:pt>
                <c:pt idx="285">
                  <c:v>35716</c:v>
                </c:pt>
                <c:pt idx="286">
                  <c:v>35717</c:v>
                </c:pt>
                <c:pt idx="287">
                  <c:v>35718</c:v>
                </c:pt>
                <c:pt idx="288">
                  <c:v>35719</c:v>
                </c:pt>
                <c:pt idx="289">
                  <c:v>35720</c:v>
                </c:pt>
                <c:pt idx="290">
                  <c:v>35721</c:v>
                </c:pt>
                <c:pt idx="291">
                  <c:v>35722</c:v>
                </c:pt>
                <c:pt idx="292">
                  <c:v>35723</c:v>
                </c:pt>
                <c:pt idx="293">
                  <c:v>35724</c:v>
                </c:pt>
                <c:pt idx="294">
                  <c:v>35725</c:v>
                </c:pt>
                <c:pt idx="295">
                  <c:v>35726</c:v>
                </c:pt>
                <c:pt idx="296">
                  <c:v>35727</c:v>
                </c:pt>
                <c:pt idx="297">
                  <c:v>35728</c:v>
                </c:pt>
                <c:pt idx="298">
                  <c:v>35729</c:v>
                </c:pt>
                <c:pt idx="299">
                  <c:v>35730</c:v>
                </c:pt>
                <c:pt idx="300">
                  <c:v>35731</c:v>
                </c:pt>
                <c:pt idx="301">
                  <c:v>35732</c:v>
                </c:pt>
                <c:pt idx="302">
                  <c:v>35733</c:v>
                </c:pt>
                <c:pt idx="303">
                  <c:v>35734</c:v>
                </c:pt>
                <c:pt idx="304">
                  <c:v>35735</c:v>
                </c:pt>
                <c:pt idx="305">
                  <c:v>35736</c:v>
                </c:pt>
                <c:pt idx="306">
                  <c:v>35737</c:v>
                </c:pt>
                <c:pt idx="307">
                  <c:v>35738</c:v>
                </c:pt>
                <c:pt idx="308">
                  <c:v>35739</c:v>
                </c:pt>
                <c:pt idx="309">
                  <c:v>35740</c:v>
                </c:pt>
                <c:pt idx="310">
                  <c:v>35741</c:v>
                </c:pt>
                <c:pt idx="311">
                  <c:v>35742</c:v>
                </c:pt>
                <c:pt idx="312">
                  <c:v>35743</c:v>
                </c:pt>
                <c:pt idx="313">
                  <c:v>35744</c:v>
                </c:pt>
                <c:pt idx="314">
                  <c:v>35745</c:v>
                </c:pt>
                <c:pt idx="315">
                  <c:v>35746</c:v>
                </c:pt>
                <c:pt idx="316">
                  <c:v>35747</c:v>
                </c:pt>
                <c:pt idx="317">
                  <c:v>35748</c:v>
                </c:pt>
                <c:pt idx="318">
                  <c:v>35749</c:v>
                </c:pt>
                <c:pt idx="319">
                  <c:v>35750</c:v>
                </c:pt>
                <c:pt idx="320">
                  <c:v>35751</c:v>
                </c:pt>
                <c:pt idx="321">
                  <c:v>35752</c:v>
                </c:pt>
                <c:pt idx="322">
                  <c:v>35753</c:v>
                </c:pt>
                <c:pt idx="323">
                  <c:v>35754</c:v>
                </c:pt>
                <c:pt idx="324">
                  <c:v>35755</c:v>
                </c:pt>
                <c:pt idx="325">
                  <c:v>35756</c:v>
                </c:pt>
                <c:pt idx="326">
                  <c:v>35757</c:v>
                </c:pt>
                <c:pt idx="327">
                  <c:v>35758</c:v>
                </c:pt>
                <c:pt idx="328">
                  <c:v>35759</c:v>
                </c:pt>
                <c:pt idx="329">
                  <c:v>35760</c:v>
                </c:pt>
                <c:pt idx="330">
                  <c:v>35761</c:v>
                </c:pt>
                <c:pt idx="331">
                  <c:v>35762</c:v>
                </c:pt>
                <c:pt idx="332">
                  <c:v>35763</c:v>
                </c:pt>
                <c:pt idx="333">
                  <c:v>35764</c:v>
                </c:pt>
                <c:pt idx="334">
                  <c:v>35765</c:v>
                </c:pt>
                <c:pt idx="335">
                  <c:v>35766</c:v>
                </c:pt>
                <c:pt idx="336">
                  <c:v>35767</c:v>
                </c:pt>
                <c:pt idx="337">
                  <c:v>35768</c:v>
                </c:pt>
                <c:pt idx="338">
                  <c:v>35769</c:v>
                </c:pt>
                <c:pt idx="339">
                  <c:v>35770</c:v>
                </c:pt>
                <c:pt idx="340">
                  <c:v>35771</c:v>
                </c:pt>
                <c:pt idx="341">
                  <c:v>35772</c:v>
                </c:pt>
                <c:pt idx="342">
                  <c:v>35773</c:v>
                </c:pt>
                <c:pt idx="343">
                  <c:v>35774</c:v>
                </c:pt>
                <c:pt idx="344">
                  <c:v>35775</c:v>
                </c:pt>
                <c:pt idx="345">
                  <c:v>35776</c:v>
                </c:pt>
                <c:pt idx="346">
                  <c:v>35777</c:v>
                </c:pt>
                <c:pt idx="347">
                  <c:v>35778</c:v>
                </c:pt>
                <c:pt idx="348">
                  <c:v>35779</c:v>
                </c:pt>
                <c:pt idx="349">
                  <c:v>35780</c:v>
                </c:pt>
                <c:pt idx="350">
                  <c:v>35781</c:v>
                </c:pt>
                <c:pt idx="351">
                  <c:v>35782</c:v>
                </c:pt>
                <c:pt idx="352">
                  <c:v>35783</c:v>
                </c:pt>
                <c:pt idx="353">
                  <c:v>35784</c:v>
                </c:pt>
                <c:pt idx="354">
                  <c:v>35785</c:v>
                </c:pt>
                <c:pt idx="355">
                  <c:v>35786</c:v>
                </c:pt>
                <c:pt idx="356">
                  <c:v>35787</c:v>
                </c:pt>
                <c:pt idx="357">
                  <c:v>35788</c:v>
                </c:pt>
                <c:pt idx="358">
                  <c:v>35789</c:v>
                </c:pt>
                <c:pt idx="359">
                  <c:v>35790</c:v>
                </c:pt>
                <c:pt idx="360">
                  <c:v>35791</c:v>
                </c:pt>
                <c:pt idx="361">
                  <c:v>35792</c:v>
                </c:pt>
                <c:pt idx="362">
                  <c:v>35793</c:v>
                </c:pt>
                <c:pt idx="363">
                  <c:v>35794</c:v>
                </c:pt>
                <c:pt idx="364">
                  <c:v>35795</c:v>
                </c:pt>
                <c:pt idx="365">
                  <c:v>35796</c:v>
                </c:pt>
                <c:pt idx="366">
                  <c:v>35797</c:v>
                </c:pt>
                <c:pt idx="367">
                  <c:v>35798</c:v>
                </c:pt>
                <c:pt idx="368">
                  <c:v>35799</c:v>
                </c:pt>
                <c:pt idx="369">
                  <c:v>35800</c:v>
                </c:pt>
                <c:pt idx="370">
                  <c:v>35801</c:v>
                </c:pt>
                <c:pt idx="371">
                  <c:v>35802</c:v>
                </c:pt>
                <c:pt idx="372">
                  <c:v>35803</c:v>
                </c:pt>
                <c:pt idx="373">
                  <c:v>35804</c:v>
                </c:pt>
                <c:pt idx="374">
                  <c:v>35805</c:v>
                </c:pt>
                <c:pt idx="375">
                  <c:v>35806</c:v>
                </c:pt>
                <c:pt idx="376">
                  <c:v>35807</c:v>
                </c:pt>
                <c:pt idx="377">
                  <c:v>35808</c:v>
                </c:pt>
                <c:pt idx="378">
                  <c:v>35809</c:v>
                </c:pt>
                <c:pt idx="379">
                  <c:v>35810</c:v>
                </c:pt>
                <c:pt idx="380">
                  <c:v>35811</c:v>
                </c:pt>
                <c:pt idx="381">
                  <c:v>35812</c:v>
                </c:pt>
                <c:pt idx="382">
                  <c:v>35813</c:v>
                </c:pt>
                <c:pt idx="383">
                  <c:v>35814</c:v>
                </c:pt>
                <c:pt idx="384">
                  <c:v>35815</c:v>
                </c:pt>
                <c:pt idx="385">
                  <c:v>35816</c:v>
                </c:pt>
                <c:pt idx="386">
                  <c:v>35817</c:v>
                </c:pt>
                <c:pt idx="387">
                  <c:v>35818</c:v>
                </c:pt>
                <c:pt idx="388">
                  <c:v>35819</c:v>
                </c:pt>
                <c:pt idx="389">
                  <c:v>35820</c:v>
                </c:pt>
                <c:pt idx="390">
                  <c:v>35821</c:v>
                </c:pt>
                <c:pt idx="391">
                  <c:v>35822</c:v>
                </c:pt>
                <c:pt idx="392">
                  <c:v>35823</c:v>
                </c:pt>
                <c:pt idx="393">
                  <c:v>35824</c:v>
                </c:pt>
                <c:pt idx="394">
                  <c:v>35825</c:v>
                </c:pt>
                <c:pt idx="395">
                  <c:v>35826</c:v>
                </c:pt>
                <c:pt idx="396">
                  <c:v>35827</c:v>
                </c:pt>
                <c:pt idx="397">
                  <c:v>35828</c:v>
                </c:pt>
                <c:pt idx="398">
                  <c:v>35829</c:v>
                </c:pt>
                <c:pt idx="399">
                  <c:v>35830</c:v>
                </c:pt>
                <c:pt idx="400">
                  <c:v>35831</c:v>
                </c:pt>
                <c:pt idx="401">
                  <c:v>35832</c:v>
                </c:pt>
                <c:pt idx="402">
                  <c:v>35833</c:v>
                </c:pt>
                <c:pt idx="403">
                  <c:v>35834</c:v>
                </c:pt>
                <c:pt idx="404">
                  <c:v>35835</c:v>
                </c:pt>
                <c:pt idx="405">
                  <c:v>35836</c:v>
                </c:pt>
                <c:pt idx="406">
                  <c:v>35837</c:v>
                </c:pt>
                <c:pt idx="407">
                  <c:v>35838</c:v>
                </c:pt>
                <c:pt idx="408">
                  <c:v>35839</c:v>
                </c:pt>
                <c:pt idx="409">
                  <c:v>35840</c:v>
                </c:pt>
                <c:pt idx="410">
                  <c:v>35841</c:v>
                </c:pt>
                <c:pt idx="411">
                  <c:v>35842</c:v>
                </c:pt>
                <c:pt idx="412">
                  <c:v>35843</c:v>
                </c:pt>
                <c:pt idx="413">
                  <c:v>35844</c:v>
                </c:pt>
                <c:pt idx="414">
                  <c:v>35845</c:v>
                </c:pt>
                <c:pt idx="415">
                  <c:v>35846</c:v>
                </c:pt>
                <c:pt idx="416">
                  <c:v>35847</c:v>
                </c:pt>
                <c:pt idx="417">
                  <c:v>35848</c:v>
                </c:pt>
                <c:pt idx="418">
                  <c:v>35849</c:v>
                </c:pt>
                <c:pt idx="419">
                  <c:v>35850</c:v>
                </c:pt>
                <c:pt idx="420">
                  <c:v>35851</c:v>
                </c:pt>
                <c:pt idx="421">
                  <c:v>35852</c:v>
                </c:pt>
                <c:pt idx="422">
                  <c:v>35853</c:v>
                </c:pt>
                <c:pt idx="423">
                  <c:v>35854</c:v>
                </c:pt>
                <c:pt idx="424">
                  <c:v>35855</c:v>
                </c:pt>
                <c:pt idx="425">
                  <c:v>35856</c:v>
                </c:pt>
                <c:pt idx="426">
                  <c:v>35857</c:v>
                </c:pt>
                <c:pt idx="427">
                  <c:v>35858</c:v>
                </c:pt>
                <c:pt idx="428">
                  <c:v>35859</c:v>
                </c:pt>
                <c:pt idx="429">
                  <c:v>35860</c:v>
                </c:pt>
                <c:pt idx="430">
                  <c:v>35861</c:v>
                </c:pt>
                <c:pt idx="431">
                  <c:v>35862</c:v>
                </c:pt>
                <c:pt idx="432">
                  <c:v>35863</c:v>
                </c:pt>
                <c:pt idx="433">
                  <c:v>35864</c:v>
                </c:pt>
                <c:pt idx="434">
                  <c:v>35865</c:v>
                </c:pt>
                <c:pt idx="435">
                  <c:v>35866</c:v>
                </c:pt>
                <c:pt idx="436">
                  <c:v>35867</c:v>
                </c:pt>
                <c:pt idx="437">
                  <c:v>35868</c:v>
                </c:pt>
                <c:pt idx="438">
                  <c:v>35869</c:v>
                </c:pt>
                <c:pt idx="439">
                  <c:v>35870</c:v>
                </c:pt>
                <c:pt idx="440">
                  <c:v>35871</c:v>
                </c:pt>
                <c:pt idx="441">
                  <c:v>35872</c:v>
                </c:pt>
                <c:pt idx="442">
                  <c:v>35873</c:v>
                </c:pt>
                <c:pt idx="443">
                  <c:v>35874</c:v>
                </c:pt>
                <c:pt idx="444">
                  <c:v>35875</c:v>
                </c:pt>
                <c:pt idx="445">
                  <c:v>35876</c:v>
                </c:pt>
                <c:pt idx="446">
                  <c:v>35877</c:v>
                </c:pt>
                <c:pt idx="447">
                  <c:v>35878</c:v>
                </c:pt>
                <c:pt idx="448">
                  <c:v>35879</c:v>
                </c:pt>
                <c:pt idx="449">
                  <c:v>35880</c:v>
                </c:pt>
                <c:pt idx="450">
                  <c:v>35881</c:v>
                </c:pt>
                <c:pt idx="451">
                  <c:v>35882</c:v>
                </c:pt>
                <c:pt idx="452">
                  <c:v>35883</c:v>
                </c:pt>
                <c:pt idx="453">
                  <c:v>35884</c:v>
                </c:pt>
                <c:pt idx="454">
                  <c:v>35885</c:v>
                </c:pt>
                <c:pt idx="455">
                  <c:v>35886</c:v>
                </c:pt>
                <c:pt idx="456">
                  <c:v>35887</c:v>
                </c:pt>
                <c:pt idx="457">
                  <c:v>35888</c:v>
                </c:pt>
                <c:pt idx="458">
                  <c:v>35889</c:v>
                </c:pt>
                <c:pt idx="459">
                  <c:v>35890</c:v>
                </c:pt>
                <c:pt idx="460">
                  <c:v>35891</c:v>
                </c:pt>
                <c:pt idx="461">
                  <c:v>35892</c:v>
                </c:pt>
                <c:pt idx="462">
                  <c:v>35893</c:v>
                </c:pt>
                <c:pt idx="463">
                  <c:v>35894</c:v>
                </c:pt>
                <c:pt idx="464">
                  <c:v>35895</c:v>
                </c:pt>
                <c:pt idx="465">
                  <c:v>35896</c:v>
                </c:pt>
                <c:pt idx="466">
                  <c:v>35897</c:v>
                </c:pt>
                <c:pt idx="467">
                  <c:v>35898</c:v>
                </c:pt>
                <c:pt idx="468">
                  <c:v>35899</c:v>
                </c:pt>
                <c:pt idx="469">
                  <c:v>35900</c:v>
                </c:pt>
                <c:pt idx="470">
                  <c:v>35901</c:v>
                </c:pt>
                <c:pt idx="471">
                  <c:v>35902</c:v>
                </c:pt>
                <c:pt idx="472">
                  <c:v>35903</c:v>
                </c:pt>
                <c:pt idx="473">
                  <c:v>35904</c:v>
                </c:pt>
                <c:pt idx="474">
                  <c:v>35905</c:v>
                </c:pt>
                <c:pt idx="475">
                  <c:v>35906</c:v>
                </c:pt>
                <c:pt idx="476">
                  <c:v>35907</c:v>
                </c:pt>
                <c:pt idx="477">
                  <c:v>35908</c:v>
                </c:pt>
                <c:pt idx="478">
                  <c:v>35909</c:v>
                </c:pt>
                <c:pt idx="479">
                  <c:v>35910</c:v>
                </c:pt>
                <c:pt idx="480">
                  <c:v>35911</c:v>
                </c:pt>
                <c:pt idx="481">
                  <c:v>35912</c:v>
                </c:pt>
                <c:pt idx="482">
                  <c:v>35913</c:v>
                </c:pt>
                <c:pt idx="483">
                  <c:v>35914</c:v>
                </c:pt>
                <c:pt idx="484">
                  <c:v>35915</c:v>
                </c:pt>
                <c:pt idx="485">
                  <c:v>35916</c:v>
                </c:pt>
                <c:pt idx="486">
                  <c:v>35917</c:v>
                </c:pt>
                <c:pt idx="487">
                  <c:v>35918</c:v>
                </c:pt>
                <c:pt idx="488">
                  <c:v>35919</c:v>
                </c:pt>
                <c:pt idx="489">
                  <c:v>35920</c:v>
                </c:pt>
                <c:pt idx="490">
                  <c:v>35921</c:v>
                </c:pt>
                <c:pt idx="491">
                  <c:v>35922</c:v>
                </c:pt>
                <c:pt idx="492">
                  <c:v>35923</c:v>
                </c:pt>
                <c:pt idx="493">
                  <c:v>35924</c:v>
                </c:pt>
                <c:pt idx="494">
                  <c:v>35925</c:v>
                </c:pt>
                <c:pt idx="495">
                  <c:v>35926</c:v>
                </c:pt>
                <c:pt idx="496">
                  <c:v>35927</c:v>
                </c:pt>
                <c:pt idx="497">
                  <c:v>35928</c:v>
                </c:pt>
                <c:pt idx="498">
                  <c:v>35929</c:v>
                </c:pt>
                <c:pt idx="499">
                  <c:v>35930</c:v>
                </c:pt>
                <c:pt idx="500">
                  <c:v>35931</c:v>
                </c:pt>
                <c:pt idx="501">
                  <c:v>35932</c:v>
                </c:pt>
                <c:pt idx="502">
                  <c:v>35933</c:v>
                </c:pt>
                <c:pt idx="503">
                  <c:v>35934</c:v>
                </c:pt>
                <c:pt idx="504">
                  <c:v>35935</c:v>
                </c:pt>
                <c:pt idx="505">
                  <c:v>35936</c:v>
                </c:pt>
                <c:pt idx="506">
                  <c:v>35937</c:v>
                </c:pt>
                <c:pt idx="507">
                  <c:v>35938</c:v>
                </c:pt>
                <c:pt idx="508">
                  <c:v>35939</c:v>
                </c:pt>
                <c:pt idx="509">
                  <c:v>35940</c:v>
                </c:pt>
                <c:pt idx="510">
                  <c:v>35941</c:v>
                </c:pt>
                <c:pt idx="511">
                  <c:v>35942</c:v>
                </c:pt>
                <c:pt idx="512">
                  <c:v>35943</c:v>
                </c:pt>
                <c:pt idx="513">
                  <c:v>35944</c:v>
                </c:pt>
                <c:pt idx="514">
                  <c:v>35945</c:v>
                </c:pt>
                <c:pt idx="515">
                  <c:v>35946</c:v>
                </c:pt>
                <c:pt idx="516">
                  <c:v>35947</c:v>
                </c:pt>
                <c:pt idx="517">
                  <c:v>35948</c:v>
                </c:pt>
                <c:pt idx="518">
                  <c:v>35949</c:v>
                </c:pt>
                <c:pt idx="519">
                  <c:v>35950</c:v>
                </c:pt>
                <c:pt idx="520">
                  <c:v>35951</c:v>
                </c:pt>
                <c:pt idx="521">
                  <c:v>35952</c:v>
                </c:pt>
                <c:pt idx="522">
                  <c:v>35953</c:v>
                </c:pt>
                <c:pt idx="523">
                  <c:v>35954</c:v>
                </c:pt>
                <c:pt idx="524">
                  <c:v>35955</c:v>
                </c:pt>
                <c:pt idx="525">
                  <c:v>35956</c:v>
                </c:pt>
                <c:pt idx="526">
                  <c:v>35957</c:v>
                </c:pt>
                <c:pt idx="527">
                  <c:v>35958</c:v>
                </c:pt>
                <c:pt idx="528">
                  <c:v>35959</c:v>
                </c:pt>
                <c:pt idx="529">
                  <c:v>35960</c:v>
                </c:pt>
                <c:pt idx="530">
                  <c:v>35961</c:v>
                </c:pt>
                <c:pt idx="531">
                  <c:v>35962</c:v>
                </c:pt>
                <c:pt idx="532">
                  <c:v>35963</c:v>
                </c:pt>
                <c:pt idx="533">
                  <c:v>35964</c:v>
                </c:pt>
                <c:pt idx="534">
                  <c:v>35965</c:v>
                </c:pt>
                <c:pt idx="535">
                  <c:v>35966</c:v>
                </c:pt>
                <c:pt idx="536">
                  <c:v>35967</c:v>
                </c:pt>
                <c:pt idx="537">
                  <c:v>35968</c:v>
                </c:pt>
                <c:pt idx="538">
                  <c:v>35969</c:v>
                </c:pt>
                <c:pt idx="539">
                  <c:v>35970</c:v>
                </c:pt>
                <c:pt idx="540">
                  <c:v>35971</c:v>
                </c:pt>
                <c:pt idx="541">
                  <c:v>35972</c:v>
                </c:pt>
                <c:pt idx="542">
                  <c:v>35973</c:v>
                </c:pt>
                <c:pt idx="543">
                  <c:v>35974</c:v>
                </c:pt>
                <c:pt idx="544">
                  <c:v>35975</c:v>
                </c:pt>
                <c:pt idx="545">
                  <c:v>35976</c:v>
                </c:pt>
                <c:pt idx="546">
                  <c:v>35977</c:v>
                </c:pt>
                <c:pt idx="547">
                  <c:v>35978</c:v>
                </c:pt>
                <c:pt idx="548">
                  <c:v>35979</c:v>
                </c:pt>
                <c:pt idx="549">
                  <c:v>35980</c:v>
                </c:pt>
                <c:pt idx="550">
                  <c:v>35981</c:v>
                </c:pt>
                <c:pt idx="551">
                  <c:v>35982</c:v>
                </c:pt>
                <c:pt idx="552">
                  <c:v>35983</c:v>
                </c:pt>
                <c:pt idx="553">
                  <c:v>35984</c:v>
                </c:pt>
                <c:pt idx="554">
                  <c:v>35985</c:v>
                </c:pt>
                <c:pt idx="555">
                  <c:v>35986</c:v>
                </c:pt>
                <c:pt idx="556">
                  <c:v>35987</c:v>
                </c:pt>
                <c:pt idx="557">
                  <c:v>35988</c:v>
                </c:pt>
                <c:pt idx="558">
                  <c:v>35989</c:v>
                </c:pt>
                <c:pt idx="559">
                  <c:v>35990</c:v>
                </c:pt>
                <c:pt idx="560">
                  <c:v>35991</c:v>
                </c:pt>
                <c:pt idx="561">
                  <c:v>35992</c:v>
                </c:pt>
                <c:pt idx="562">
                  <c:v>35993</c:v>
                </c:pt>
                <c:pt idx="563">
                  <c:v>35994</c:v>
                </c:pt>
                <c:pt idx="564">
                  <c:v>35995</c:v>
                </c:pt>
                <c:pt idx="565">
                  <c:v>35996</c:v>
                </c:pt>
                <c:pt idx="566">
                  <c:v>35997</c:v>
                </c:pt>
                <c:pt idx="567">
                  <c:v>35998</c:v>
                </c:pt>
                <c:pt idx="568">
                  <c:v>35999</c:v>
                </c:pt>
                <c:pt idx="569">
                  <c:v>36000</c:v>
                </c:pt>
                <c:pt idx="570">
                  <c:v>36001</c:v>
                </c:pt>
                <c:pt idx="571">
                  <c:v>36002</c:v>
                </c:pt>
                <c:pt idx="572">
                  <c:v>36003</c:v>
                </c:pt>
                <c:pt idx="573">
                  <c:v>36004</c:v>
                </c:pt>
                <c:pt idx="574">
                  <c:v>36005</c:v>
                </c:pt>
                <c:pt idx="575">
                  <c:v>36006</c:v>
                </c:pt>
                <c:pt idx="576">
                  <c:v>36007</c:v>
                </c:pt>
                <c:pt idx="577">
                  <c:v>36008</c:v>
                </c:pt>
                <c:pt idx="578">
                  <c:v>36009</c:v>
                </c:pt>
                <c:pt idx="579">
                  <c:v>36010</c:v>
                </c:pt>
                <c:pt idx="580">
                  <c:v>36011</c:v>
                </c:pt>
                <c:pt idx="581">
                  <c:v>36012</c:v>
                </c:pt>
                <c:pt idx="582">
                  <c:v>36013</c:v>
                </c:pt>
                <c:pt idx="583">
                  <c:v>36014</c:v>
                </c:pt>
                <c:pt idx="584">
                  <c:v>36015</c:v>
                </c:pt>
                <c:pt idx="585">
                  <c:v>36016</c:v>
                </c:pt>
                <c:pt idx="586">
                  <c:v>36017</c:v>
                </c:pt>
                <c:pt idx="587">
                  <c:v>36018</c:v>
                </c:pt>
                <c:pt idx="588">
                  <c:v>36019</c:v>
                </c:pt>
                <c:pt idx="589">
                  <c:v>36020</c:v>
                </c:pt>
                <c:pt idx="590">
                  <c:v>36021</c:v>
                </c:pt>
                <c:pt idx="591">
                  <c:v>36022</c:v>
                </c:pt>
                <c:pt idx="592">
                  <c:v>36023</c:v>
                </c:pt>
                <c:pt idx="593">
                  <c:v>36024</c:v>
                </c:pt>
                <c:pt idx="594">
                  <c:v>36025</c:v>
                </c:pt>
                <c:pt idx="595">
                  <c:v>36026</c:v>
                </c:pt>
                <c:pt idx="596">
                  <c:v>36027</c:v>
                </c:pt>
                <c:pt idx="597">
                  <c:v>36028</c:v>
                </c:pt>
                <c:pt idx="598">
                  <c:v>36029</c:v>
                </c:pt>
                <c:pt idx="599">
                  <c:v>36030</c:v>
                </c:pt>
                <c:pt idx="600">
                  <c:v>36031</c:v>
                </c:pt>
                <c:pt idx="601">
                  <c:v>36032</c:v>
                </c:pt>
                <c:pt idx="602">
                  <c:v>36033</c:v>
                </c:pt>
                <c:pt idx="603">
                  <c:v>36034</c:v>
                </c:pt>
                <c:pt idx="604">
                  <c:v>36035</c:v>
                </c:pt>
                <c:pt idx="605">
                  <c:v>36036</c:v>
                </c:pt>
                <c:pt idx="606">
                  <c:v>36037</c:v>
                </c:pt>
                <c:pt idx="607">
                  <c:v>36038</c:v>
                </c:pt>
                <c:pt idx="608">
                  <c:v>36039</c:v>
                </c:pt>
                <c:pt idx="609">
                  <c:v>36040</c:v>
                </c:pt>
                <c:pt idx="610">
                  <c:v>36041</c:v>
                </c:pt>
                <c:pt idx="611">
                  <c:v>36042</c:v>
                </c:pt>
                <c:pt idx="612">
                  <c:v>36043</c:v>
                </c:pt>
                <c:pt idx="613">
                  <c:v>36044</c:v>
                </c:pt>
                <c:pt idx="614">
                  <c:v>36045</c:v>
                </c:pt>
                <c:pt idx="615">
                  <c:v>36046</c:v>
                </c:pt>
                <c:pt idx="616">
                  <c:v>36047</c:v>
                </c:pt>
                <c:pt idx="617">
                  <c:v>36048</c:v>
                </c:pt>
                <c:pt idx="618">
                  <c:v>36049</c:v>
                </c:pt>
                <c:pt idx="619">
                  <c:v>36050</c:v>
                </c:pt>
                <c:pt idx="620">
                  <c:v>36051</c:v>
                </c:pt>
                <c:pt idx="621">
                  <c:v>36052</c:v>
                </c:pt>
                <c:pt idx="622">
                  <c:v>36053</c:v>
                </c:pt>
                <c:pt idx="623">
                  <c:v>36054</c:v>
                </c:pt>
                <c:pt idx="624">
                  <c:v>36055</c:v>
                </c:pt>
                <c:pt idx="625">
                  <c:v>36056</c:v>
                </c:pt>
                <c:pt idx="626">
                  <c:v>36057</c:v>
                </c:pt>
                <c:pt idx="627">
                  <c:v>36058</c:v>
                </c:pt>
                <c:pt idx="628">
                  <c:v>36059</c:v>
                </c:pt>
                <c:pt idx="629">
                  <c:v>36060</c:v>
                </c:pt>
                <c:pt idx="630">
                  <c:v>36061</c:v>
                </c:pt>
                <c:pt idx="631">
                  <c:v>36062</c:v>
                </c:pt>
                <c:pt idx="632">
                  <c:v>36063</c:v>
                </c:pt>
                <c:pt idx="633">
                  <c:v>36064</c:v>
                </c:pt>
                <c:pt idx="634">
                  <c:v>36065</c:v>
                </c:pt>
                <c:pt idx="635">
                  <c:v>36066</c:v>
                </c:pt>
                <c:pt idx="636">
                  <c:v>36067</c:v>
                </c:pt>
                <c:pt idx="637">
                  <c:v>36068</c:v>
                </c:pt>
                <c:pt idx="638">
                  <c:v>36069</c:v>
                </c:pt>
                <c:pt idx="639">
                  <c:v>36070</c:v>
                </c:pt>
                <c:pt idx="640">
                  <c:v>36071</c:v>
                </c:pt>
                <c:pt idx="641">
                  <c:v>36072</c:v>
                </c:pt>
                <c:pt idx="642">
                  <c:v>36073</c:v>
                </c:pt>
                <c:pt idx="643">
                  <c:v>36074</c:v>
                </c:pt>
                <c:pt idx="644">
                  <c:v>36075</c:v>
                </c:pt>
                <c:pt idx="645">
                  <c:v>36076</c:v>
                </c:pt>
                <c:pt idx="646">
                  <c:v>36077</c:v>
                </c:pt>
                <c:pt idx="647">
                  <c:v>36078</c:v>
                </c:pt>
                <c:pt idx="648">
                  <c:v>36079</c:v>
                </c:pt>
                <c:pt idx="649">
                  <c:v>36080</c:v>
                </c:pt>
                <c:pt idx="650">
                  <c:v>36081</c:v>
                </c:pt>
                <c:pt idx="651">
                  <c:v>36082</c:v>
                </c:pt>
                <c:pt idx="652">
                  <c:v>36083</c:v>
                </c:pt>
                <c:pt idx="653">
                  <c:v>36084</c:v>
                </c:pt>
                <c:pt idx="654">
                  <c:v>36085</c:v>
                </c:pt>
                <c:pt idx="655">
                  <c:v>36086</c:v>
                </c:pt>
                <c:pt idx="656">
                  <c:v>36087</c:v>
                </c:pt>
                <c:pt idx="657">
                  <c:v>36088</c:v>
                </c:pt>
                <c:pt idx="658">
                  <c:v>36089</c:v>
                </c:pt>
                <c:pt idx="659">
                  <c:v>36090</c:v>
                </c:pt>
                <c:pt idx="660">
                  <c:v>36091</c:v>
                </c:pt>
                <c:pt idx="661">
                  <c:v>36092</c:v>
                </c:pt>
                <c:pt idx="662">
                  <c:v>36093</c:v>
                </c:pt>
                <c:pt idx="663">
                  <c:v>36094</c:v>
                </c:pt>
                <c:pt idx="664">
                  <c:v>36095</c:v>
                </c:pt>
                <c:pt idx="665">
                  <c:v>36096</c:v>
                </c:pt>
                <c:pt idx="666">
                  <c:v>36097</c:v>
                </c:pt>
                <c:pt idx="667">
                  <c:v>36098</c:v>
                </c:pt>
                <c:pt idx="668">
                  <c:v>36099</c:v>
                </c:pt>
                <c:pt idx="669">
                  <c:v>36100</c:v>
                </c:pt>
                <c:pt idx="670">
                  <c:v>36101</c:v>
                </c:pt>
                <c:pt idx="671">
                  <c:v>36102</c:v>
                </c:pt>
                <c:pt idx="672">
                  <c:v>36103</c:v>
                </c:pt>
                <c:pt idx="673">
                  <c:v>36104</c:v>
                </c:pt>
                <c:pt idx="674">
                  <c:v>36105</c:v>
                </c:pt>
                <c:pt idx="675">
                  <c:v>36106</c:v>
                </c:pt>
                <c:pt idx="676">
                  <c:v>36107</c:v>
                </c:pt>
                <c:pt idx="677">
                  <c:v>36108</c:v>
                </c:pt>
                <c:pt idx="678">
                  <c:v>36109</c:v>
                </c:pt>
                <c:pt idx="679">
                  <c:v>36110</c:v>
                </c:pt>
                <c:pt idx="680">
                  <c:v>36111</c:v>
                </c:pt>
                <c:pt idx="681">
                  <c:v>36112</c:v>
                </c:pt>
                <c:pt idx="682">
                  <c:v>36113</c:v>
                </c:pt>
                <c:pt idx="683">
                  <c:v>36114</c:v>
                </c:pt>
                <c:pt idx="684">
                  <c:v>36115</c:v>
                </c:pt>
                <c:pt idx="685">
                  <c:v>36116</c:v>
                </c:pt>
                <c:pt idx="686">
                  <c:v>36117</c:v>
                </c:pt>
                <c:pt idx="687">
                  <c:v>36118</c:v>
                </c:pt>
                <c:pt idx="688">
                  <c:v>36119</c:v>
                </c:pt>
                <c:pt idx="689">
                  <c:v>36120</c:v>
                </c:pt>
                <c:pt idx="690">
                  <c:v>36121</c:v>
                </c:pt>
                <c:pt idx="691">
                  <c:v>36122</c:v>
                </c:pt>
                <c:pt idx="692">
                  <c:v>36123</c:v>
                </c:pt>
                <c:pt idx="693">
                  <c:v>36124</c:v>
                </c:pt>
                <c:pt idx="694">
                  <c:v>36125</c:v>
                </c:pt>
                <c:pt idx="695">
                  <c:v>36126</c:v>
                </c:pt>
                <c:pt idx="696">
                  <c:v>36127</c:v>
                </c:pt>
                <c:pt idx="697">
                  <c:v>36128</c:v>
                </c:pt>
                <c:pt idx="698">
                  <c:v>36129</c:v>
                </c:pt>
                <c:pt idx="699">
                  <c:v>36130</c:v>
                </c:pt>
                <c:pt idx="700">
                  <c:v>36131</c:v>
                </c:pt>
                <c:pt idx="701">
                  <c:v>36132</c:v>
                </c:pt>
                <c:pt idx="702">
                  <c:v>36133</c:v>
                </c:pt>
                <c:pt idx="703">
                  <c:v>36134</c:v>
                </c:pt>
                <c:pt idx="704">
                  <c:v>36135</c:v>
                </c:pt>
                <c:pt idx="705">
                  <c:v>36136</c:v>
                </c:pt>
                <c:pt idx="706">
                  <c:v>36137</c:v>
                </c:pt>
                <c:pt idx="707">
                  <c:v>36138</c:v>
                </c:pt>
                <c:pt idx="708">
                  <c:v>36139</c:v>
                </c:pt>
                <c:pt idx="709">
                  <c:v>36140</c:v>
                </c:pt>
                <c:pt idx="710">
                  <c:v>36141</c:v>
                </c:pt>
                <c:pt idx="711">
                  <c:v>36142</c:v>
                </c:pt>
                <c:pt idx="712">
                  <c:v>36143</c:v>
                </c:pt>
                <c:pt idx="713">
                  <c:v>36144</c:v>
                </c:pt>
                <c:pt idx="714">
                  <c:v>36145</c:v>
                </c:pt>
                <c:pt idx="715">
                  <c:v>36146</c:v>
                </c:pt>
                <c:pt idx="716">
                  <c:v>36147</c:v>
                </c:pt>
                <c:pt idx="717">
                  <c:v>36148</c:v>
                </c:pt>
                <c:pt idx="718">
                  <c:v>36149</c:v>
                </c:pt>
                <c:pt idx="719">
                  <c:v>36150</c:v>
                </c:pt>
                <c:pt idx="720">
                  <c:v>36151</c:v>
                </c:pt>
                <c:pt idx="721">
                  <c:v>36152</c:v>
                </c:pt>
                <c:pt idx="722">
                  <c:v>36153</c:v>
                </c:pt>
                <c:pt idx="723">
                  <c:v>36154</c:v>
                </c:pt>
                <c:pt idx="724">
                  <c:v>36155</c:v>
                </c:pt>
                <c:pt idx="725">
                  <c:v>36156</c:v>
                </c:pt>
                <c:pt idx="726">
                  <c:v>36157</c:v>
                </c:pt>
                <c:pt idx="727">
                  <c:v>36158</c:v>
                </c:pt>
                <c:pt idx="728">
                  <c:v>36159</c:v>
                </c:pt>
                <c:pt idx="729">
                  <c:v>36160</c:v>
                </c:pt>
                <c:pt idx="730">
                  <c:v>36161</c:v>
                </c:pt>
                <c:pt idx="731">
                  <c:v>36162</c:v>
                </c:pt>
                <c:pt idx="732">
                  <c:v>36163</c:v>
                </c:pt>
                <c:pt idx="733">
                  <c:v>36164</c:v>
                </c:pt>
                <c:pt idx="734">
                  <c:v>36165</c:v>
                </c:pt>
                <c:pt idx="735">
                  <c:v>36166</c:v>
                </c:pt>
                <c:pt idx="736">
                  <c:v>36167</c:v>
                </c:pt>
                <c:pt idx="737">
                  <c:v>36168</c:v>
                </c:pt>
                <c:pt idx="738">
                  <c:v>36169</c:v>
                </c:pt>
                <c:pt idx="739">
                  <c:v>36170</c:v>
                </c:pt>
                <c:pt idx="740">
                  <c:v>36171</c:v>
                </c:pt>
                <c:pt idx="741">
                  <c:v>36172</c:v>
                </c:pt>
                <c:pt idx="742">
                  <c:v>36173</c:v>
                </c:pt>
                <c:pt idx="743">
                  <c:v>36174</c:v>
                </c:pt>
                <c:pt idx="744">
                  <c:v>36175</c:v>
                </c:pt>
                <c:pt idx="745">
                  <c:v>36176</c:v>
                </c:pt>
                <c:pt idx="746">
                  <c:v>36177</c:v>
                </c:pt>
                <c:pt idx="747">
                  <c:v>36178</c:v>
                </c:pt>
                <c:pt idx="748">
                  <c:v>36179</c:v>
                </c:pt>
                <c:pt idx="749">
                  <c:v>36180</c:v>
                </c:pt>
                <c:pt idx="750">
                  <c:v>36181</c:v>
                </c:pt>
                <c:pt idx="751">
                  <c:v>36182</c:v>
                </c:pt>
                <c:pt idx="752">
                  <c:v>36183</c:v>
                </c:pt>
                <c:pt idx="753">
                  <c:v>36184</c:v>
                </c:pt>
                <c:pt idx="754">
                  <c:v>36185</c:v>
                </c:pt>
                <c:pt idx="755">
                  <c:v>36186</c:v>
                </c:pt>
                <c:pt idx="756">
                  <c:v>36187</c:v>
                </c:pt>
                <c:pt idx="757">
                  <c:v>36188</c:v>
                </c:pt>
                <c:pt idx="758">
                  <c:v>36189</c:v>
                </c:pt>
                <c:pt idx="759">
                  <c:v>36190</c:v>
                </c:pt>
                <c:pt idx="760">
                  <c:v>36191</c:v>
                </c:pt>
                <c:pt idx="761">
                  <c:v>36192</c:v>
                </c:pt>
                <c:pt idx="762">
                  <c:v>36193</c:v>
                </c:pt>
                <c:pt idx="763">
                  <c:v>36194</c:v>
                </c:pt>
                <c:pt idx="764">
                  <c:v>36195</c:v>
                </c:pt>
                <c:pt idx="765">
                  <c:v>36196</c:v>
                </c:pt>
                <c:pt idx="766">
                  <c:v>36197</c:v>
                </c:pt>
                <c:pt idx="767">
                  <c:v>36198</c:v>
                </c:pt>
                <c:pt idx="768">
                  <c:v>36199</c:v>
                </c:pt>
                <c:pt idx="769">
                  <c:v>36200</c:v>
                </c:pt>
                <c:pt idx="770">
                  <c:v>36201</c:v>
                </c:pt>
                <c:pt idx="771">
                  <c:v>36202</c:v>
                </c:pt>
                <c:pt idx="772">
                  <c:v>36203</c:v>
                </c:pt>
                <c:pt idx="773">
                  <c:v>36204</c:v>
                </c:pt>
                <c:pt idx="774">
                  <c:v>36205</c:v>
                </c:pt>
                <c:pt idx="775">
                  <c:v>36206</c:v>
                </c:pt>
                <c:pt idx="776">
                  <c:v>36207</c:v>
                </c:pt>
                <c:pt idx="777">
                  <c:v>36208</c:v>
                </c:pt>
                <c:pt idx="778">
                  <c:v>36209</c:v>
                </c:pt>
                <c:pt idx="779">
                  <c:v>36210</c:v>
                </c:pt>
                <c:pt idx="780">
                  <c:v>36211</c:v>
                </c:pt>
                <c:pt idx="781">
                  <c:v>36212</c:v>
                </c:pt>
                <c:pt idx="782">
                  <c:v>36213</c:v>
                </c:pt>
                <c:pt idx="783">
                  <c:v>36214</c:v>
                </c:pt>
                <c:pt idx="784">
                  <c:v>36215</c:v>
                </c:pt>
                <c:pt idx="785">
                  <c:v>36216</c:v>
                </c:pt>
                <c:pt idx="786">
                  <c:v>36217</c:v>
                </c:pt>
                <c:pt idx="787">
                  <c:v>36218</c:v>
                </c:pt>
                <c:pt idx="788">
                  <c:v>36219</c:v>
                </c:pt>
                <c:pt idx="789">
                  <c:v>36220</c:v>
                </c:pt>
                <c:pt idx="790">
                  <c:v>36221</c:v>
                </c:pt>
                <c:pt idx="791">
                  <c:v>36222</c:v>
                </c:pt>
                <c:pt idx="792">
                  <c:v>36223</c:v>
                </c:pt>
                <c:pt idx="793">
                  <c:v>36224</c:v>
                </c:pt>
                <c:pt idx="794">
                  <c:v>36225</c:v>
                </c:pt>
                <c:pt idx="795">
                  <c:v>36226</c:v>
                </c:pt>
                <c:pt idx="796">
                  <c:v>36227</c:v>
                </c:pt>
                <c:pt idx="797">
                  <c:v>36228</c:v>
                </c:pt>
                <c:pt idx="798">
                  <c:v>36229</c:v>
                </c:pt>
                <c:pt idx="799">
                  <c:v>36230</c:v>
                </c:pt>
                <c:pt idx="800">
                  <c:v>36231</c:v>
                </c:pt>
                <c:pt idx="801">
                  <c:v>36232</c:v>
                </c:pt>
                <c:pt idx="802">
                  <c:v>36233</c:v>
                </c:pt>
                <c:pt idx="803">
                  <c:v>36234</c:v>
                </c:pt>
                <c:pt idx="804">
                  <c:v>36235</c:v>
                </c:pt>
                <c:pt idx="805">
                  <c:v>36236</c:v>
                </c:pt>
                <c:pt idx="806">
                  <c:v>36237</c:v>
                </c:pt>
                <c:pt idx="807">
                  <c:v>36238</c:v>
                </c:pt>
                <c:pt idx="808">
                  <c:v>36239</c:v>
                </c:pt>
                <c:pt idx="809">
                  <c:v>36240</c:v>
                </c:pt>
                <c:pt idx="810">
                  <c:v>36241</c:v>
                </c:pt>
                <c:pt idx="811">
                  <c:v>36242</c:v>
                </c:pt>
                <c:pt idx="812">
                  <c:v>36243</c:v>
                </c:pt>
                <c:pt idx="813">
                  <c:v>36244</c:v>
                </c:pt>
                <c:pt idx="814">
                  <c:v>36245</c:v>
                </c:pt>
                <c:pt idx="815">
                  <c:v>36246</c:v>
                </c:pt>
                <c:pt idx="816">
                  <c:v>36247</c:v>
                </c:pt>
                <c:pt idx="817">
                  <c:v>36248</c:v>
                </c:pt>
                <c:pt idx="818">
                  <c:v>36249</c:v>
                </c:pt>
                <c:pt idx="819">
                  <c:v>36250</c:v>
                </c:pt>
                <c:pt idx="820">
                  <c:v>36251</c:v>
                </c:pt>
                <c:pt idx="821">
                  <c:v>36252</c:v>
                </c:pt>
                <c:pt idx="822">
                  <c:v>36253</c:v>
                </c:pt>
                <c:pt idx="823">
                  <c:v>36254</c:v>
                </c:pt>
                <c:pt idx="824">
                  <c:v>36255</c:v>
                </c:pt>
                <c:pt idx="825">
                  <c:v>36256</c:v>
                </c:pt>
                <c:pt idx="826">
                  <c:v>36257</c:v>
                </c:pt>
                <c:pt idx="827">
                  <c:v>36258</c:v>
                </c:pt>
                <c:pt idx="828">
                  <c:v>36259</c:v>
                </c:pt>
                <c:pt idx="829">
                  <c:v>36260</c:v>
                </c:pt>
                <c:pt idx="830">
                  <c:v>36261</c:v>
                </c:pt>
                <c:pt idx="831">
                  <c:v>36262</c:v>
                </c:pt>
                <c:pt idx="832">
                  <c:v>36263</c:v>
                </c:pt>
                <c:pt idx="833">
                  <c:v>36264</c:v>
                </c:pt>
                <c:pt idx="834">
                  <c:v>36265</c:v>
                </c:pt>
                <c:pt idx="835">
                  <c:v>36266</c:v>
                </c:pt>
                <c:pt idx="836">
                  <c:v>36267</c:v>
                </c:pt>
                <c:pt idx="837">
                  <c:v>36268</c:v>
                </c:pt>
                <c:pt idx="838">
                  <c:v>36269</c:v>
                </c:pt>
                <c:pt idx="839">
                  <c:v>36270</c:v>
                </c:pt>
                <c:pt idx="840">
                  <c:v>36271</c:v>
                </c:pt>
                <c:pt idx="841">
                  <c:v>36272</c:v>
                </c:pt>
                <c:pt idx="842">
                  <c:v>36273</c:v>
                </c:pt>
                <c:pt idx="843">
                  <c:v>36274</c:v>
                </c:pt>
                <c:pt idx="844">
                  <c:v>36275</c:v>
                </c:pt>
                <c:pt idx="845">
                  <c:v>36276</c:v>
                </c:pt>
                <c:pt idx="846">
                  <c:v>36277</c:v>
                </c:pt>
                <c:pt idx="847">
                  <c:v>36278</c:v>
                </c:pt>
                <c:pt idx="848">
                  <c:v>36279</c:v>
                </c:pt>
                <c:pt idx="849">
                  <c:v>36280</c:v>
                </c:pt>
                <c:pt idx="850">
                  <c:v>36281</c:v>
                </c:pt>
                <c:pt idx="851">
                  <c:v>36282</c:v>
                </c:pt>
                <c:pt idx="852">
                  <c:v>36283</c:v>
                </c:pt>
                <c:pt idx="853">
                  <c:v>36284</c:v>
                </c:pt>
                <c:pt idx="854">
                  <c:v>36285</c:v>
                </c:pt>
                <c:pt idx="855">
                  <c:v>36286</c:v>
                </c:pt>
                <c:pt idx="856">
                  <c:v>36287</c:v>
                </c:pt>
                <c:pt idx="857">
                  <c:v>36288</c:v>
                </c:pt>
                <c:pt idx="858">
                  <c:v>36289</c:v>
                </c:pt>
                <c:pt idx="859">
                  <c:v>36290</c:v>
                </c:pt>
                <c:pt idx="860">
                  <c:v>36291</c:v>
                </c:pt>
                <c:pt idx="861">
                  <c:v>36292</c:v>
                </c:pt>
                <c:pt idx="862">
                  <c:v>36293</c:v>
                </c:pt>
                <c:pt idx="863">
                  <c:v>36294</c:v>
                </c:pt>
                <c:pt idx="864">
                  <c:v>36295</c:v>
                </c:pt>
                <c:pt idx="865">
                  <c:v>36296</c:v>
                </c:pt>
                <c:pt idx="866">
                  <c:v>36297</c:v>
                </c:pt>
                <c:pt idx="867">
                  <c:v>36298</c:v>
                </c:pt>
                <c:pt idx="868">
                  <c:v>36299</c:v>
                </c:pt>
                <c:pt idx="869">
                  <c:v>36300</c:v>
                </c:pt>
                <c:pt idx="870">
                  <c:v>36301</c:v>
                </c:pt>
                <c:pt idx="871">
                  <c:v>36302</c:v>
                </c:pt>
                <c:pt idx="872">
                  <c:v>36303</c:v>
                </c:pt>
                <c:pt idx="873">
                  <c:v>36304</c:v>
                </c:pt>
                <c:pt idx="874">
                  <c:v>36305</c:v>
                </c:pt>
                <c:pt idx="875">
                  <c:v>36306</c:v>
                </c:pt>
                <c:pt idx="876">
                  <c:v>36307</c:v>
                </c:pt>
                <c:pt idx="877">
                  <c:v>36308</c:v>
                </c:pt>
                <c:pt idx="878">
                  <c:v>36309</c:v>
                </c:pt>
                <c:pt idx="879">
                  <c:v>36310</c:v>
                </c:pt>
                <c:pt idx="880">
                  <c:v>36311</c:v>
                </c:pt>
                <c:pt idx="881">
                  <c:v>36312</c:v>
                </c:pt>
                <c:pt idx="882">
                  <c:v>36313</c:v>
                </c:pt>
                <c:pt idx="883">
                  <c:v>36314</c:v>
                </c:pt>
                <c:pt idx="884">
                  <c:v>36315</c:v>
                </c:pt>
                <c:pt idx="885">
                  <c:v>36316</c:v>
                </c:pt>
                <c:pt idx="886">
                  <c:v>36317</c:v>
                </c:pt>
                <c:pt idx="887">
                  <c:v>36318</c:v>
                </c:pt>
                <c:pt idx="888">
                  <c:v>36319</c:v>
                </c:pt>
                <c:pt idx="889">
                  <c:v>36320</c:v>
                </c:pt>
                <c:pt idx="890">
                  <c:v>36321</c:v>
                </c:pt>
                <c:pt idx="891">
                  <c:v>36322</c:v>
                </c:pt>
                <c:pt idx="892">
                  <c:v>36323</c:v>
                </c:pt>
                <c:pt idx="893">
                  <c:v>36324</c:v>
                </c:pt>
                <c:pt idx="894">
                  <c:v>36325</c:v>
                </c:pt>
                <c:pt idx="895">
                  <c:v>36326</c:v>
                </c:pt>
                <c:pt idx="896">
                  <c:v>36327</c:v>
                </c:pt>
                <c:pt idx="897">
                  <c:v>36328</c:v>
                </c:pt>
                <c:pt idx="898">
                  <c:v>36329</c:v>
                </c:pt>
                <c:pt idx="899">
                  <c:v>36330</c:v>
                </c:pt>
                <c:pt idx="900">
                  <c:v>36331</c:v>
                </c:pt>
                <c:pt idx="901">
                  <c:v>36332</c:v>
                </c:pt>
                <c:pt idx="902">
                  <c:v>36333</c:v>
                </c:pt>
                <c:pt idx="903">
                  <c:v>36334</c:v>
                </c:pt>
                <c:pt idx="904">
                  <c:v>36335</c:v>
                </c:pt>
                <c:pt idx="905">
                  <c:v>36336</c:v>
                </c:pt>
                <c:pt idx="906">
                  <c:v>36337</c:v>
                </c:pt>
                <c:pt idx="907">
                  <c:v>36338</c:v>
                </c:pt>
                <c:pt idx="908">
                  <c:v>36339</c:v>
                </c:pt>
                <c:pt idx="909">
                  <c:v>36340</c:v>
                </c:pt>
                <c:pt idx="910">
                  <c:v>36341</c:v>
                </c:pt>
                <c:pt idx="911">
                  <c:v>36342</c:v>
                </c:pt>
                <c:pt idx="912">
                  <c:v>36343</c:v>
                </c:pt>
                <c:pt idx="913">
                  <c:v>36344</c:v>
                </c:pt>
                <c:pt idx="914">
                  <c:v>36345</c:v>
                </c:pt>
                <c:pt idx="915">
                  <c:v>36346</c:v>
                </c:pt>
                <c:pt idx="916">
                  <c:v>36347</c:v>
                </c:pt>
                <c:pt idx="917">
                  <c:v>36348</c:v>
                </c:pt>
                <c:pt idx="918">
                  <c:v>36349</c:v>
                </c:pt>
                <c:pt idx="919">
                  <c:v>36350</c:v>
                </c:pt>
                <c:pt idx="920">
                  <c:v>36351</c:v>
                </c:pt>
                <c:pt idx="921">
                  <c:v>36352</c:v>
                </c:pt>
                <c:pt idx="922">
                  <c:v>36353</c:v>
                </c:pt>
                <c:pt idx="923">
                  <c:v>36354</c:v>
                </c:pt>
                <c:pt idx="924">
                  <c:v>36355</c:v>
                </c:pt>
                <c:pt idx="925">
                  <c:v>36356</c:v>
                </c:pt>
                <c:pt idx="926">
                  <c:v>36357</c:v>
                </c:pt>
                <c:pt idx="927">
                  <c:v>36358</c:v>
                </c:pt>
                <c:pt idx="928">
                  <c:v>36359</c:v>
                </c:pt>
                <c:pt idx="929">
                  <c:v>36360</c:v>
                </c:pt>
                <c:pt idx="930">
                  <c:v>36361</c:v>
                </c:pt>
                <c:pt idx="931">
                  <c:v>36362</c:v>
                </c:pt>
                <c:pt idx="932">
                  <c:v>36363</c:v>
                </c:pt>
                <c:pt idx="933">
                  <c:v>36364</c:v>
                </c:pt>
                <c:pt idx="934">
                  <c:v>36365</c:v>
                </c:pt>
                <c:pt idx="935">
                  <c:v>36366</c:v>
                </c:pt>
                <c:pt idx="936">
                  <c:v>36367</c:v>
                </c:pt>
                <c:pt idx="937">
                  <c:v>36368</c:v>
                </c:pt>
                <c:pt idx="938">
                  <c:v>36369</c:v>
                </c:pt>
                <c:pt idx="939">
                  <c:v>36370</c:v>
                </c:pt>
                <c:pt idx="940">
                  <c:v>36371</c:v>
                </c:pt>
                <c:pt idx="941">
                  <c:v>36372</c:v>
                </c:pt>
                <c:pt idx="942">
                  <c:v>36373</c:v>
                </c:pt>
                <c:pt idx="943">
                  <c:v>36374</c:v>
                </c:pt>
                <c:pt idx="944">
                  <c:v>36375</c:v>
                </c:pt>
                <c:pt idx="945">
                  <c:v>36376</c:v>
                </c:pt>
                <c:pt idx="946">
                  <c:v>36377</c:v>
                </c:pt>
                <c:pt idx="947">
                  <c:v>36378</c:v>
                </c:pt>
                <c:pt idx="948">
                  <c:v>36379</c:v>
                </c:pt>
                <c:pt idx="949">
                  <c:v>36380</c:v>
                </c:pt>
                <c:pt idx="950">
                  <c:v>36381</c:v>
                </c:pt>
                <c:pt idx="951">
                  <c:v>36382</c:v>
                </c:pt>
                <c:pt idx="952">
                  <c:v>36383</c:v>
                </c:pt>
                <c:pt idx="953">
                  <c:v>36384</c:v>
                </c:pt>
                <c:pt idx="954">
                  <c:v>36385</c:v>
                </c:pt>
                <c:pt idx="955">
                  <c:v>36386</c:v>
                </c:pt>
                <c:pt idx="956">
                  <c:v>36387</c:v>
                </c:pt>
                <c:pt idx="957">
                  <c:v>36388</c:v>
                </c:pt>
                <c:pt idx="958">
                  <c:v>36389</c:v>
                </c:pt>
                <c:pt idx="959">
                  <c:v>36390</c:v>
                </c:pt>
                <c:pt idx="960">
                  <c:v>36391</c:v>
                </c:pt>
                <c:pt idx="961">
                  <c:v>36392</c:v>
                </c:pt>
                <c:pt idx="962">
                  <c:v>36393</c:v>
                </c:pt>
                <c:pt idx="963">
                  <c:v>36394</c:v>
                </c:pt>
                <c:pt idx="964">
                  <c:v>36395</c:v>
                </c:pt>
                <c:pt idx="965">
                  <c:v>36396</c:v>
                </c:pt>
                <c:pt idx="966">
                  <c:v>36397</c:v>
                </c:pt>
                <c:pt idx="967">
                  <c:v>36398</c:v>
                </c:pt>
                <c:pt idx="968">
                  <c:v>36399</c:v>
                </c:pt>
                <c:pt idx="969">
                  <c:v>36400</c:v>
                </c:pt>
                <c:pt idx="970">
                  <c:v>36401</c:v>
                </c:pt>
                <c:pt idx="971">
                  <c:v>36402</c:v>
                </c:pt>
                <c:pt idx="972">
                  <c:v>36403</c:v>
                </c:pt>
                <c:pt idx="973">
                  <c:v>36404</c:v>
                </c:pt>
                <c:pt idx="974">
                  <c:v>36405</c:v>
                </c:pt>
                <c:pt idx="975">
                  <c:v>36406</c:v>
                </c:pt>
                <c:pt idx="976">
                  <c:v>36407</c:v>
                </c:pt>
                <c:pt idx="977">
                  <c:v>36408</c:v>
                </c:pt>
                <c:pt idx="978">
                  <c:v>36409</c:v>
                </c:pt>
                <c:pt idx="979">
                  <c:v>36410</c:v>
                </c:pt>
                <c:pt idx="980">
                  <c:v>36411</c:v>
                </c:pt>
                <c:pt idx="981">
                  <c:v>36412</c:v>
                </c:pt>
                <c:pt idx="982">
                  <c:v>36413</c:v>
                </c:pt>
                <c:pt idx="983">
                  <c:v>36414</c:v>
                </c:pt>
                <c:pt idx="984">
                  <c:v>36415</c:v>
                </c:pt>
                <c:pt idx="985">
                  <c:v>36416</c:v>
                </c:pt>
                <c:pt idx="986">
                  <c:v>36417</c:v>
                </c:pt>
                <c:pt idx="987">
                  <c:v>36418</c:v>
                </c:pt>
                <c:pt idx="988">
                  <c:v>36419</c:v>
                </c:pt>
                <c:pt idx="989">
                  <c:v>36420</c:v>
                </c:pt>
                <c:pt idx="990">
                  <c:v>36421</c:v>
                </c:pt>
                <c:pt idx="991">
                  <c:v>36422</c:v>
                </c:pt>
                <c:pt idx="992">
                  <c:v>36423</c:v>
                </c:pt>
                <c:pt idx="993">
                  <c:v>36424</c:v>
                </c:pt>
                <c:pt idx="994">
                  <c:v>36425</c:v>
                </c:pt>
                <c:pt idx="995">
                  <c:v>36426</c:v>
                </c:pt>
                <c:pt idx="996">
                  <c:v>36427</c:v>
                </c:pt>
                <c:pt idx="997">
                  <c:v>36428</c:v>
                </c:pt>
                <c:pt idx="998">
                  <c:v>36429</c:v>
                </c:pt>
                <c:pt idx="999">
                  <c:v>36430</c:v>
                </c:pt>
                <c:pt idx="1000">
                  <c:v>36431</c:v>
                </c:pt>
                <c:pt idx="1001">
                  <c:v>36432</c:v>
                </c:pt>
                <c:pt idx="1002">
                  <c:v>36433</c:v>
                </c:pt>
                <c:pt idx="1003">
                  <c:v>36434</c:v>
                </c:pt>
                <c:pt idx="1004">
                  <c:v>36435</c:v>
                </c:pt>
                <c:pt idx="1005">
                  <c:v>36436</c:v>
                </c:pt>
                <c:pt idx="1006">
                  <c:v>36437</c:v>
                </c:pt>
                <c:pt idx="1007">
                  <c:v>36438</c:v>
                </c:pt>
                <c:pt idx="1008">
                  <c:v>36439</c:v>
                </c:pt>
                <c:pt idx="1009">
                  <c:v>36440</c:v>
                </c:pt>
                <c:pt idx="1010">
                  <c:v>36441</c:v>
                </c:pt>
                <c:pt idx="1011">
                  <c:v>36442</c:v>
                </c:pt>
                <c:pt idx="1012">
                  <c:v>36443</c:v>
                </c:pt>
                <c:pt idx="1013">
                  <c:v>36444</c:v>
                </c:pt>
                <c:pt idx="1014">
                  <c:v>36445</c:v>
                </c:pt>
                <c:pt idx="1015">
                  <c:v>36446</c:v>
                </c:pt>
                <c:pt idx="1016">
                  <c:v>36447</c:v>
                </c:pt>
                <c:pt idx="1017">
                  <c:v>36448</c:v>
                </c:pt>
                <c:pt idx="1018">
                  <c:v>36449</c:v>
                </c:pt>
                <c:pt idx="1019">
                  <c:v>36450</c:v>
                </c:pt>
                <c:pt idx="1020">
                  <c:v>36451</c:v>
                </c:pt>
                <c:pt idx="1021">
                  <c:v>36452</c:v>
                </c:pt>
                <c:pt idx="1022">
                  <c:v>36453</c:v>
                </c:pt>
                <c:pt idx="1023">
                  <c:v>36454</c:v>
                </c:pt>
                <c:pt idx="1024">
                  <c:v>36455</c:v>
                </c:pt>
                <c:pt idx="1025">
                  <c:v>36456</c:v>
                </c:pt>
                <c:pt idx="1026">
                  <c:v>36457</c:v>
                </c:pt>
                <c:pt idx="1027">
                  <c:v>36458</c:v>
                </c:pt>
                <c:pt idx="1028">
                  <c:v>36459</c:v>
                </c:pt>
                <c:pt idx="1029">
                  <c:v>36460</c:v>
                </c:pt>
                <c:pt idx="1030">
                  <c:v>36461</c:v>
                </c:pt>
                <c:pt idx="1031">
                  <c:v>36462</c:v>
                </c:pt>
                <c:pt idx="1032">
                  <c:v>36463</c:v>
                </c:pt>
                <c:pt idx="1033">
                  <c:v>36464</c:v>
                </c:pt>
                <c:pt idx="1034">
                  <c:v>36465</c:v>
                </c:pt>
                <c:pt idx="1035">
                  <c:v>36466</c:v>
                </c:pt>
                <c:pt idx="1036">
                  <c:v>36467</c:v>
                </c:pt>
                <c:pt idx="1037">
                  <c:v>36468</c:v>
                </c:pt>
                <c:pt idx="1038">
                  <c:v>36469</c:v>
                </c:pt>
                <c:pt idx="1039">
                  <c:v>36470</c:v>
                </c:pt>
                <c:pt idx="1040">
                  <c:v>36471</c:v>
                </c:pt>
                <c:pt idx="1041">
                  <c:v>36472</c:v>
                </c:pt>
                <c:pt idx="1042">
                  <c:v>36473</c:v>
                </c:pt>
                <c:pt idx="1043">
                  <c:v>36474</c:v>
                </c:pt>
                <c:pt idx="1044">
                  <c:v>36475</c:v>
                </c:pt>
                <c:pt idx="1045">
                  <c:v>36476</c:v>
                </c:pt>
                <c:pt idx="1046">
                  <c:v>36477</c:v>
                </c:pt>
                <c:pt idx="1047">
                  <c:v>36478</c:v>
                </c:pt>
                <c:pt idx="1048">
                  <c:v>36479</c:v>
                </c:pt>
                <c:pt idx="1049">
                  <c:v>36480</c:v>
                </c:pt>
                <c:pt idx="1050">
                  <c:v>36481</c:v>
                </c:pt>
                <c:pt idx="1051">
                  <c:v>36482</c:v>
                </c:pt>
                <c:pt idx="1052">
                  <c:v>36483</c:v>
                </c:pt>
                <c:pt idx="1053">
                  <c:v>36484</c:v>
                </c:pt>
                <c:pt idx="1054">
                  <c:v>36485</c:v>
                </c:pt>
                <c:pt idx="1055">
                  <c:v>36486</c:v>
                </c:pt>
                <c:pt idx="1056">
                  <c:v>36487</c:v>
                </c:pt>
                <c:pt idx="1057">
                  <c:v>36488</c:v>
                </c:pt>
                <c:pt idx="1058">
                  <c:v>36489</c:v>
                </c:pt>
                <c:pt idx="1059">
                  <c:v>36490</c:v>
                </c:pt>
                <c:pt idx="1060">
                  <c:v>36491</c:v>
                </c:pt>
                <c:pt idx="1061">
                  <c:v>36492</c:v>
                </c:pt>
                <c:pt idx="1062">
                  <c:v>36493</c:v>
                </c:pt>
                <c:pt idx="1063">
                  <c:v>36494</c:v>
                </c:pt>
                <c:pt idx="1064">
                  <c:v>36495</c:v>
                </c:pt>
                <c:pt idx="1065">
                  <c:v>36496</c:v>
                </c:pt>
                <c:pt idx="1066">
                  <c:v>36497</c:v>
                </c:pt>
                <c:pt idx="1067">
                  <c:v>36498</c:v>
                </c:pt>
                <c:pt idx="1068">
                  <c:v>36499</c:v>
                </c:pt>
                <c:pt idx="1069">
                  <c:v>36500</c:v>
                </c:pt>
                <c:pt idx="1070">
                  <c:v>36501</c:v>
                </c:pt>
                <c:pt idx="1071">
                  <c:v>36502</c:v>
                </c:pt>
                <c:pt idx="1072">
                  <c:v>36503</c:v>
                </c:pt>
                <c:pt idx="1073">
                  <c:v>36504</c:v>
                </c:pt>
                <c:pt idx="1074">
                  <c:v>36505</c:v>
                </c:pt>
                <c:pt idx="1075">
                  <c:v>36506</c:v>
                </c:pt>
                <c:pt idx="1076">
                  <c:v>36507</c:v>
                </c:pt>
                <c:pt idx="1077">
                  <c:v>36508</c:v>
                </c:pt>
                <c:pt idx="1078">
                  <c:v>36509</c:v>
                </c:pt>
                <c:pt idx="1079">
                  <c:v>36510</c:v>
                </c:pt>
                <c:pt idx="1080">
                  <c:v>36511</c:v>
                </c:pt>
                <c:pt idx="1081">
                  <c:v>36512</c:v>
                </c:pt>
                <c:pt idx="1082">
                  <c:v>36513</c:v>
                </c:pt>
                <c:pt idx="1083">
                  <c:v>36514</c:v>
                </c:pt>
                <c:pt idx="1084">
                  <c:v>36515</c:v>
                </c:pt>
                <c:pt idx="1085">
                  <c:v>36516</c:v>
                </c:pt>
                <c:pt idx="1086">
                  <c:v>36517</c:v>
                </c:pt>
                <c:pt idx="1087">
                  <c:v>36518</c:v>
                </c:pt>
                <c:pt idx="1088">
                  <c:v>36519</c:v>
                </c:pt>
                <c:pt idx="1089">
                  <c:v>36520</c:v>
                </c:pt>
                <c:pt idx="1090">
                  <c:v>36521</c:v>
                </c:pt>
                <c:pt idx="1091">
                  <c:v>36522</c:v>
                </c:pt>
                <c:pt idx="1092">
                  <c:v>36523</c:v>
                </c:pt>
                <c:pt idx="1093">
                  <c:v>36524</c:v>
                </c:pt>
                <c:pt idx="1094">
                  <c:v>36525</c:v>
                </c:pt>
                <c:pt idx="1095">
                  <c:v>36526</c:v>
                </c:pt>
                <c:pt idx="1096">
                  <c:v>36527</c:v>
                </c:pt>
                <c:pt idx="1097">
                  <c:v>36528</c:v>
                </c:pt>
                <c:pt idx="1098">
                  <c:v>36529</c:v>
                </c:pt>
                <c:pt idx="1099">
                  <c:v>36530</c:v>
                </c:pt>
                <c:pt idx="1100">
                  <c:v>36531</c:v>
                </c:pt>
                <c:pt idx="1101">
                  <c:v>36532</c:v>
                </c:pt>
                <c:pt idx="1102">
                  <c:v>36533</c:v>
                </c:pt>
                <c:pt idx="1103">
                  <c:v>36534</c:v>
                </c:pt>
                <c:pt idx="1104">
                  <c:v>36535</c:v>
                </c:pt>
                <c:pt idx="1105">
                  <c:v>36536</c:v>
                </c:pt>
                <c:pt idx="1106">
                  <c:v>36537</c:v>
                </c:pt>
                <c:pt idx="1107">
                  <c:v>36538</c:v>
                </c:pt>
                <c:pt idx="1108">
                  <c:v>36539</c:v>
                </c:pt>
                <c:pt idx="1109">
                  <c:v>36540</c:v>
                </c:pt>
                <c:pt idx="1110">
                  <c:v>36541</c:v>
                </c:pt>
                <c:pt idx="1111">
                  <c:v>36542</c:v>
                </c:pt>
                <c:pt idx="1112">
                  <c:v>36543</c:v>
                </c:pt>
                <c:pt idx="1113">
                  <c:v>36544</c:v>
                </c:pt>
                <c:pt idx="1114">
                  <c:v>36545</c:v>
                </c:pt>
                <c:pt idx="1115">
                  <c:v>36546</c:v>
                </c:pt>
                <c:pt idx="1116">
                  <c:v>36547</c:v>
                </c:pt>
                <c:pt idx="1117">
                  <c:v>36548</c:v>
                </c:pt>
                <c:pt idx="1118">
                  <c:v>36549</c:v>
                </c:pt>
                <c:pt idx="1119">
                  <c:v>36550</c:v>
                </c:pt>
                <c:pt idx="1120">
                  <c:v>36551</c:v>
                </c:pt>
                <c:pt idx="1121">
                  <c:v>36552</c:v>
                </c:pt>
                <c:pt idx="1122">
                  <c:v>36553</c:v>
                </c:pt>
                <c:pt idx="1123">
                  <c:v>36554</c:v>
                </c:pt>
                <c:pt idx="1124">
                  <c:v>36555</c:v>
                </c:pt>
                <c:pt idx="1125">
                  <c:v>36556</c:v>
                </c:pt>
                <c:pt idx="1126">
                  <c:v>36557</c:v>
                </c:pt>
                <c:pt idx="1127">
                  <c:v>36558</c:v>
                </c:pt>
                <c:pt idx="1128">
                  <c:v>36559</c:v>
                </c:pt>
                <c:pt idx="1129">
                  <c:v>36560</c:v>
                </c:pt>
                <c:pt idx="1130">
                  <c:v>36561</c:v>
                </c:pt>
                <c:pt idx="1131">
                  <c:v>36562</c:v>
                </c:pt>
                <c:pt idx="1132">
                  <c:v>36563</c:v>
                </c:pt>
                <c:pt idx="1133">
                  <c:v>36564</c:v>
                </c:pt>
                <c:pt idx="1134">
                  <c:v>36565</c:v>
                </c:pt>
                <c:pt idx="1135">
                  <c:v>36566</c:v>
                </c:pt>
                <c:pt idx="1136">
                  <c:v>36567</c:v>
                </c:pt>
                <c:pt idx="1137">
                  <c:v>36568</c:v>
                </c:pt>
                <c:pt idx="1138">
                  <c:v>36569</c:v>
                </c:pt>
                <c:pt idx="1139">
                  <c:v>36570</c:v>
                </c:pt>
                <c:pt idx="1140">
                  <c:v>36571</c:v>
                </c:pt>
                <c:pt idx="1141">
                  <c:v>36572</c:v>
                </c:pt>
                <c:pt idx="1142">
                  <c:v>36573</c:v>
                </c:pt>
                <c:pt idx="1143">
                  <c:v>36574</c:v>
                </c:pt>
                <c:pt idx="1144">
                  <c:v>36575</c:v>
                </c:pt>
                <c:pt idx="1145">
                  <c:v>36576</c:v>
                </c:pt>
                <c:pt idx="1146">
                  <c:v>36577</c:v>
                </c:pt>
                <c:pt idx="1147">
                  <c:v>36578</c:v>
                </c:pt>
                <c:pt idx="1148">
                  <c:v>36579</c:v>
                </c:pt>
                <c:pt idx="1149">
                  <c:v>36580</c:v>
                </c:pt>
                <c:pt idx="1150">
                  <c:v>36581</c:v>
                </c:pt>
                <c:pt idx="1151">
                  <c:v>36582</c:v>
                </c:pt>
                <c:pt idx="1152">
                  <c:v>36583</c:v>
                </c:pt>
                <c:pt idx="1153">
                  <c:v>36584</c:v>
                </c:pt>
                <c:pt idx="1154">
                  <c:v>36585</c:v>
                </c:pt>
                <c:pt idx="1155">
                  <c:v>36586</c:v>
                </c:pt>
                <c:pt idx="1156">
                  <c:v>36587</c:v>
                </c:pt>
                <c:pt idx="1157">
                  <c:v>36588</c:v>
                </c:pt>
                <c:pt idx="1158">
                  <c:v>36589</c:v>
                </c:pt>
                <c:pt idx="1159">
                  <c:v>36590</c:v>
                </c:pt>
                <c:pt idx="1160">
                  <c:v>36591</c:v>
                </c:pt>
                <c:pt idx="1161">
                  <c:v>36592</c:v>
                </c:pt>
                <c:pt idx="1162">
                  <c:v>36593</c:v>
                </c:pt>
                <c:pt idx="1163">
                  <c:v>36594</c:v>
                </c:pt>
                <c:pt idx="1164">
                  <c:v>36595</c:v>
                </c:pt>
                <c:pt idx="1165">
                  <c:v>36596</c:v>
                </c:pt>
                <c:pt idx="1166">
                  <c:v>36597</c:v>
                </c:pt>
                <c:pt idx="1167">
                  <c:v>36598</c:v>
                </c:pt>
                <c:pt idx="1168">
                  <c:v>36599</c:v>
                </c:pt>
                <c:pt idx="1169">
                  <c:v>36600</c:v>
                </c:pt>
                <c:pt idx="1170">
                  <c:v>36601</c:v>
                </c:pt>
                <c:pt idx="1171">
                  <c:v>36602</c:v>
                </c:pt>
                <c:pt idx="1172">
                  <c:v>36603</c:v>
                </c:pt>
                <c:pt idx="1173">
                  <c:v>36604</c:v>
                </c:pt>
                <c:pt idx="1174">
                  <c:v>36605</c:v>
                </c:pt>
                <c:pt idx="1175">
                  <c:v>36606</c:v>
                </c:pt>
                <c:pt idx="1176">
                  <c:v>36607</c:v>
                </c:pt>
                <c:pt idx="1177">
                  <c:v>36608</c:v>
                </c:pt>
                <c:pt idx="1178">
                  <c:v>36609</c:v>
                </c:pt>
                <c:pt idx="1179">
                  <c:v>36610</c:v>
                </c:pt>
                <c:pt idx="1180">
                  <c:v>36611</c:v>
                </c:pt>
                <c:pt idx="1181">
                  <c:v>36612</c:v>
                </c:pt>
                <c:pt idx="1182">
                  <c:v>36613</c:v>
                </c:pt>
                <c:pt idx="1183">
                  <c:v>36614</c:v>
                </c:pt>
                <c:pt idx="1184">
                  <c:v>36615</c:v>
                </c:pt>
                <c:pt idx="1185">
                  <c:v>36616</c:v>
                </c:pt>
                <c:pt idx="1186">
                  <c:v>36617</c:v>
                </c:pt>
                <c:pt idx="1187">
                  <c:v>36618</c:v>
                </c:pt>
                <c:pt idx="1188">
                  <c:v>36619</c:v>
                </c:pt>
                <c:pt idx="1189">
                  <c:v>36620</c:v>
                </c:pt>
                <c:pt idx="1190">
                  <c:v>36621</c:v>
                </c:pt>
                <c:pt idx="1191">
                  <c:v>36622</c:v>
                </c:pt>
                <c:pt idx="1192">
                  <c:v>36623</c:v>
                </c:pt>
                <c:pt idx="1193">
                  <c:v>36624</c:v>
                </c:pt>
                <c:pt idx="1194">
                  <c:v>36625</c:v>
                </c:pt>
                <c:pt idx="1195">
                  <c:v>36626</c:v>
                </c:pt>
                <c:pt idx="1196">
                  <c:v>36627</c:v>
                </c:pt>
                <c:pt idx="1197">
                  <c:v>36628</c:v>
                </c:pt>
                <c:pt idx="1198">
                  <c:v>36629</c:v>
                </c:pt>
                <c:pt idx="1199">
                  <c:v>36630</c:v>
                </c:pt>
                <c:pt idx="1200">
                  <c:v>36631</c:v>
                </c:pt>
                <c:pt idx="1201">
                  <c:v>36632</c:v>
                </c:pt>
                <c:pt idx="1202">
                  <c:v>36633</c:v>
                </c:pt>
                <c:pt idx="1203">
                  <c:v>36634</c:v>
                </c:pt>
                <c:pt idx="1204">
                  <c:v>36635</c:v>
                </c:pt>
                <c:pt idx="1205">
                  <c:v>36636</c:v>
                </c:pt>
                <c:pt idx="1206">
                  <c:v>36637</c:v>
                </c:pt>
                <c:pt idx="1207">
                  <c:v>36638</c:v>
                </c:pt>
                <c:pt idx="1208">
                  <c:v>36639</c:v>
                </c:pt>
                <c:pt idx="1209">
                  <c:v>36640</c:v>
                </c:pt>
                <c:pt idx="1210">
                  <c:v>36641</c:v>
                </c:pt>
                <c:pt idx="1211">
                  <c:v>36642</c:v>
                </c:pt>
                <c:pt idx="1212">
                  <c:v>36643</c:v>
                </c:pt>
                <c:pt idx="1213">
                  <c:v>36644</c:v>
                </c:pt>
                <c:pt idx="1214">
                  <c:v>36645</c:v>
                </c:pt>
                <c:pt idx="1215">
                  <c:v>36646</c:v>
                </c:pt>
                <c:pt idx="1216">
                  <c:v>36647</c:v>
                </c:pt>
                <c:pt idx="1217">
                  <c:v>36648</c:v>
                </c:pt>
                <c:pt idx="1218">
                  <c:v>36649</c:v>
                </c:pt>
                <c:pt idx="1219">
                  <c:v>36650</c:v>
                </c:pt>
                <c:pt idx="1220">
                  <c:v>36651</c:v>
                </c:pt>
                <c:pt idx="1221">
                  <c:v>36652</c:v>
                </c:pt>
                <c:pt idx="1222">
                  <c:v>36653</c:v>
                </c:pt>
                <c:pt idx="1223">
                  <c:v>36654</c:v>
                </c:pt>
                <c:pt idx="1224">
                  <c:v>36655</c:v>
                </c:pt>
                <c:pt idx="1225">
                  <c:v>36656</c:v>
                </c:pt>
                <c:pt idx="1226">
                  <c:v>36657</c:v>
                </c:pt>
                <c:pt idx="1227">
                  <c:v>36658</c:v>
                </c:pt>
                <c:pt idx="1228">
                  <c:v>36659</c:v>
                </c:pt>
                <c:pt idx="1229">
                  <c:v>36660</c:v>
                </c:pt>
                <c:pt idx="1230">
                  <c:v>36661</c:v>
                </c:pt>
                <c:pt idx="1231">
                  <c:v>36662</c:v>
                </c:pt>
                <c:pt idx="1232">
                  <c:v>36663</c:v>
                </c:pt>
                <c:pt idx="1233">
                  <c:v>36664</c:v>
                </c:pt>
                <c:pt idx="1234">
                  <c:v>36665</c:v>
                </c:pt>
                <c:pt idx="1235">
                  <c:v>36666</c:v>
                </c:pt>
                <c:pt idx="1236">
                  <c:v>36667</c:v>
                </c:pt>
                <c:pt idx="1237">
                  <c:v>36668</c:v>
                </c:pt>
                <c:pt idx="1238">
                  <c:v>36669</c:v>
                </c:pt>
                <c:pt idx="1239">
                  <c:v>36670</c:v>
                </c:pt>
                <c:pt idx="1240">
                  <c:v>36671</c:v>
                </c:pt>
                <c:pt idx="1241">
                  <c:v>36672</c:v>
                </c:pt>
                <c:pt idx="1242">
                  <c:v>36673</c:v>
                </c:pt>
                <c:pt idx="1243">
                  <c:v>36674</c:v>
                </c:pt>
                <c:pt idx="1244">
                  <c:v>36675</c:v>
                </c:pt>
                <c:pt idx="1245">
                  <c:v>36676</c:v>
                </c:pt>
                <c:pt idx="1246">
                  <c:v>36677</c:v>
                </c:pt>
                <c:pt idx="1247">
                  <c:v>36678</c:v>
                </c:pt>
                <c:pt idx="1248">
                  <c:v>36679</c:v>
                </c:pt>
                <c:pt idx="1249">
                  <c:v>36680</c:v>
                </c:pt>
                <c:pt idx="1250">
                  <c:v>36681</c:v>
                </c:pt>
                <c:pt idx="1251">
                  <c:v>36682</c:v>
                </c:pt>
                <c:pt idx="1252">
                  <c:v>36683</c:v>
                </c:pt>
                <c:pt idx="1253">
                  <c:v>36684</c:v>
                </c:pt>
                <c:pt idx="1254">
                  <c:v>36685</c:v>
                </c:pt>
                <c:pt idx="1255">
                  <c:v>36686</c:v>
                </c:pt>
                <c:pt idx="1256">
                  <c:v>36687</c:v>
                </c:pt>
                <c:pt idx="1257">
                  <c:v>36688</c:v>
                </c:pt>
                <c:pt idx="1258">
                  <c:v>36689</c:v>
                </c:pt>
                <c:pt idx="1259">
                  <c:v>36690</c:v>
                </c:pt>
                <c:pt idx="1260">
                  <c:v>36691</c:v>
                </c:pt>
                <c:pt idx="1261">
                  <c:v>36692</c:v>
                </c:pt>
                <c:pt idx="1262">
                  <c:v>36693</c:v>
                </c:pt>
                <c:pt idx="1263">
                  <c:v>36694</c:v>
                </c:pt>
                <c:pt idx="1264">
                  <c:v>36695</c:v>
                </c:pt>
                <c:pt idx="1265">
                  <c:v>36696</c:v>
                </c:pt>
                <c:pt idx="1266">
                  <c:v>36697</c:v>
                </c:pt>
                <c:pt idx="1267">
                  <c:v>36698</c:v>
                </c:pt>
                <c:pt idx="1268">
                  <c:v>36699</c:v>
                </c:pt>
                <c:pt idx="1269">
                  <c:v>36700</c:v>
                </c:pt>
                <c:pt idx="1270">
                  <c:v>36701</c:v>
                </c:pt>
                <c:pt idx="1271">
                  <c:v>36702</c:v>
                </c:pt>
                <c:pt idx="1272">
                  <c:v>36703</c:v>
                </c:pt>
                <c:pt idx="1273">
                  <c:v>36704</c:v>
                </c:pt>
                <c:pt idx="1274">
                  <c:v>36705</c:v>
                </c:pt>
                <c:pt idx="1275">
                  <c:v>36706</c:v>
                </c:pt>
                <c:pt idx="1276">
                  <c:v>36707</c:v>
                </c:pt>
                <c:pt idx="1277">
                  <c:v>36708</c:v>
                </c:pt>
                <c:pt idx="1278">
                  <c:v>36709</c:v>
                </c:pt>
                <c:pt idx="1279">
                  <c:v>36710</c:v>
                </c:pt>
                <c:pt idx="1280">
                  <c:v>36711</c:v>
                </c:pt>
                <c:pt idx="1281">
                  <c:v>36712</c:v>
                </c:pt>
                <c:pt idx="1282">
                  <c:v>36713</c:v>
                </c:pt>
                <c:pt idx="1283">
                  <c:v>36714</c:v>
                </c:pt>
                <c:pt idx="1284">
                  <c:v>36715</c:v>
                </c:pt>
                <c:pt idx="1285">
                  <c:v>36716</c:v>
                </c:pt>
                <c:pt idx="1286">
                  <c:v>36717</c:v>
                </c:pt>
                <c:pt idx="1287">
                  <c:v>36718</c:v>
                </c:pt>
                <c:pt idx="1288">
                  <c:v>36719</c:v>
                </c:pt>
                <c:pt idx="1289">
                  <c:v>36720</c:v>
                </c:pt>
                <c:pt idx="1290">
                  <c:v>36721</c:v>
                </c:pt>
                <c:pt idx="1291">
                  <c:v>36722</c:v>
                </c:pt>
                <c:pt idx="1292">
                  <c:v>36723</c:v>
                </c:pt>
                <c:pt idx="1293">
                  <c:v>36724</c:v>
                </c:pt>
                <c:pt idx="1294">
                  <c:v>36725</c:v>
                </c:pt>
                <c:pt idx="1295">
                  <c:v>36726</c:v>
                </c:pt>
                <c:pt idx="1296">
                  <c:v>36727</c:v>
                </c:pt>
                <c:pt idx="1297">
                  <c:v>36728</c:v>
                </c:pt>
                <c:pt idx="1298">
                  <c:v>36729</c:v>
                </c:pt>
                <c:pt idx="1299">
                  <c:v>36730</c:v>
                </c:pt>
                <c:pt idx="1300">
                  <c:v>36731</c:v>
                </c:pt>
                <c:pt idx="1301">
                  <c:v>36732</c:v>
                </c:pt>
                <c:pt idx="1302">
                  <c:v>36733</c:v>
                </c:pt>
                <c:pt idx="1303">
                  <c:v>36734</c:v>
                </c:pt>
                <c:pt idx="1304">
                  <c:v>36735</c:v>
                </c:pt>
                <c:pt idx="1305">
                  <c:v>36736</c:v>
                </c:pt>
                <c:pt idx="1306">
                  <c:v>36737</c:v>
                </c:pt>
                <c:pt idx="1307">
                  <c:v>36738</c:v>
                </c:pt>
                <c:pt idx="1308">
                  <c:v>36739</c:v>
                </c:pt>
                <c:pt idx="1309">
                  <c:v>36740</c:v>
                </c:pt>
                <c:pt idx="1310">
                  <c:v>36741</c:v>
                </c:pt>
                <c:pt idx="1311">
                  <c:v>36742</c:v>
                </c:pt>
                <c:pt idx="1312">
                  <c:v>36743</c:v>
                </c:pt>
                <c:pt idx="1313">
                  <c:v>36744</c:v>
                </c:pt>
                <c:pt idx="1314">
                  <c:v>36745</c:v>
                </c:pt>
                <c:pt idx="1315">
                  <c:v>36746</c:v>
                </c:pt>
                <c:pt idx="1316">
                  <c:v>36747</c:v>
                </c:pt>
                <c:pt idx="1317">
                  <c:v>36748</c:v>
                </c:pt>
                <c:pt idx="1318">
                  <c:v>36749</c:v>
                </c:pt>
                <c:pt idx="1319">
                  <c:v>36750</c:v>
                </c:pt>
                <c:pt idx="1320">
                  <c:v>36751</c:v>
                </c:pt>
                <c:pt idx="1321">
                  <c:v>36752</c:v>
                </c:pt>
                <c:pt idx="1322">
                  <c:v>36753</c:v>
                </c:pt>
                <c:pt idx="1323">
                  <c:v>36754</c:v>
                </c:pt>
                <c:pt idx="1324">
                  <c:v>36755</c:v>
                </c:pt>
                <c:pt idx="1325">
                  <c:v>36756</c:v>
                </c:pt>
                <c:pt idx="1326">
                  <c:v>36757</c:v>
                </c:pt>
                <c:pt idx="1327">
                  <c:v>36758</c:v>
                </c:pt>
                <c:pt idx="1328">
                  <c:v>36759</c:v>
                </c:pt>
                <c:pt idx="1329">
                  <c:v>36760</c:v>
                </c:pt>
                <c:pt idx="1330">
                  <c:v>36761</c:v>
                </c:pt>
                <c:pt idx="1331">
                  <c:v>36762</c:v>
                </c:pt>
                <c:pt idx="1332">
                  <c:v>36763</c:v>
                </c:pt>
                <c:pt idx="1333">
                  <c:v>36764</c:v>
                </c:pt>
                <c:pt idx="1334">
                  <c:v>36765</c:v>
                </c:pt>
                <c:pt idx="1335">
                  <c:v>36766</c:v>
                </c:pt>
                <c:pt idx="1336">
                  <c:v>36767</c:v>
                </c:pt>
                <c:pt idx="1337">
                  <c:v>36768</c:v>
                </c:pt>
                <c:pt idx="1338">
                  <c:v>36769</c:v>
                </c:pt>
                <c:pt idx="1339">
                  <c:v>36770</c:v>
                </c:pt>
                <c:pt idx="1340">
                  <c:v>36771</c:v>
                </c:pt>
                <c:pt idx="1341">
                  <c:v>36772</c:v>
                </c:pt>
                <c:pt idx="1342">
                  <c:v>36773</c:v>
                </c:pt>
                <c:pt idx="1343">
                  <c:v>36774</c:v>
                </c:pt>
                <c:pt idx="1344">
                  <c:v>36775</c:v>
                </c:pt>
                <c:pt idx="1345">
                  <c:v>36776</c:v>
                </c:pt>
                <c:pt idx="1346">
                  <c:v>36777</c:v>
                </c:pt>
                <c:pt idx="1347">
                  <c:v>36778</c:v>
                </c:pt>
                <c:pt idx="1348">
                  <c:v>36779</c:v>
                </c:pt>
                <c:pt idx="1349">
                  <c:v>36780</c:v>
                </c:pt>
                <c:pt idx="1350">
                  <c:v>36781</c:v>
                </c:pt>
                <c:pt idx="1351">
                  <c:v>36782</c:v>
                </c:pt>
                <c:pt idx="1352">
                  <c:v>36783</c:v>
                </c:pt>
                <c:pt idx="1353">
                  <c:v>36784</c:v>
                </c:pt>
                <c:pt idx="1354">
                  <c:v>36785</c:v>
                </c:pt>
                <c:pt idx="1355">
                  <c:v>36786</c:v>
                </c:pt>
                <c:pt idx="1356">
                  <c:v>36787</c:v>
                </c:pt>
                <c:pt idx="1357">
                  <c:v>36788</c:v>
                </c:pt>
                <c:pt idx="1358">
                  <c:v>36789</c:v>
                </c:pt>
                <c:pt idx="1359">
                  <c:v>36790</c:v>
                </c:pt>
                <c:pt idx="1360">
                  <c:v>36791</c:v>
                </c:pt>
                <c:pt idx="1361">
                  <c:v>36792</c:v>
                </c:pt>
                <c:pt idx="1362">
                  <c:v>36793</c:v>
                </c:pt>
                <c:pt idx="1363">
                  <c:v>36794</c:v>
                </c:pt>
                <c:pt idx="1364">
                  <c:v>36795</c:v>
                </c:pt>
                <c:pt idx="1365">
                  <c:v>36796</c:v>
                </c:pt>
                <c:pt idx="1366">
                  <c:v>36797</c:v>
                </c:pt>
                <c:pt idx="1367">
                  <c:v>36798</c:v>
                </c:pt>
                <c:pt idx="1368">
                  <c:v>36799</c:v>
                </c:pt>
                <c:pt idx="1369">
                  <c:v>36800</c:v>
                </c:pt>
                <c:pt idx="1370">
                  <c:v>36801</c:v>
                </c:pt>
                <c:pt idx="1371">
                  <c:v>36802</c:v>
                </c:pt>
                <c:pt idx="1372">
                  <c:v>36803</c:v>
                </c:pt>
                <c:pt idx="1373">
                  <c:v>36804</c:v>
                </c:pt>
                <c:pt idx="1374">
                  <c:v>36805</c:v>
                </c:pt>
                <c:pt idx="1375">
                  <c:v>36806</c:v>
                </c:pt>
                <c:pt idx="1376">
                  <c:v>36807</c:v>
                </c:pt>
                <c:pt idx="1377">
                  <c:v>36808</c:v>
                </c:pt>
                <c:pt idx="1378">
                  <c:v>36809</c:v>
                </c:pt>
                <c:pt idx="1379">
                  <c:v>36810</c:v>
                </c:pt>
                <c:pt idx="1380">
                  <c:v>36811</c:v>
                </c:pt>
                <c:pt idx="1381">
                  <c:v>36812</c:v>
                </c:pt>
                <c:pt idx="1382">
                  <c:v>36813</c:v>
                </c:pt>
                <c:pt idx="1383">
                  <c:v>36814</c:v>
                </c:pt>
                <c:pt idx="1384">
                  <c:v>36815</c:v>
                </c:pt>
                <c:pt idx="1385">
                  <c:v>36816</c:v>
                </c:pt>
                <c:pt idx="1386">
                  <c:v>36817</c:v>
                </c:pt>
                <c:pt idx="1387">
                  <c:v>36818</c:v>
                </c:pt>
                <c:pt idx="1388">
                  <c:v>36819</c:v>
                </c:pt>
                <c:pt idx="1389">
                  <c:v>36820</c:v>
                </c:pt>
                <c:pt idx="1390">
                  <c:v>36821</c:v>
                </c:pt>
                <c:pt idx="1391">
                  <c:v>36822</c:v>
                </c:pt>
                <c:pt idx="1392">
                  <c:v>36823</c:v>
                </c:pt>
                <c:pt idx="1393">
                  <c:v>36824</c:v>
                </c:pt>
                <c:pt idx="1394">
                  <c:v>36825</c:v>
                </c:pt>
                <c:pt idx="1395">
                  <c:v>36826</c:v>
                </c:pt>
                <c:pt idx="1396">
                  <c:v>36827</c:v>
                </c:pt>
                <c:pt idx="1397">
                  <c:v>36828</c:v>
                </c:pt>
                <c:pt idx="1398">
                  <c:v>36829</c:v>
                </c:pt>
                <c:pt idx="1399">
                  <c:v>36830</c:v>
                </c:pt>
                <c:pt idx="1400">
                  <c:v>36831</c:v>
                </c:pt>
                <c:pt idx="1401">
                  <c:v>36832</c:v>
                </c:pt>
                <c:pt idx="1402">
                  <c:v>36833</c:v>
                </c:pt>
                <c:pt idx="1403">
                  <c:v>36834</c:v>
                </c:pt>
                <c:pt idx="1404">
                  <c:v>36835</c:v>
                </c:pt>
                <c:pt idx="1405">
                  <c:v>36836</c:v>
                </c:pt>
                <c:pt idx="1406">
                  <c:v>36837</c:v>
                </c:pt>
                <c:pt idx="1407">
                  <c:v>36838</c:v>
                </c:pt>
                <c:pt idx="1408">
                  <c:v>36839</c:v>
                </c:pt>
                <c:pt idx="1409">
                  <c:v>36840</c:v>
                </c:pt>
                <c:pt idx="1410">
                  <c:v>36841</c:v>
                </c:pt>
                <c:pt idx="1411">
                  <c:v>36842</c:v>
                </c:pt>
                <c:pt idx="1412">
                  <c:v>36843</c:v>
                </c:pt>
                <c:pt idx="1413">
                  <c:v>36844</c:v>
                </c:pt>
                <c:pt idx="1414">
                  <c:v>36845</c:v>
                </c:pt>
                <c:pt idx="1415">
                  <c:v>36846</c:v>
                </c:pt>
                <c:pt idx="1416">
                  <c:v>36847</c:v>
                </c:pt>
                <c:pt idx="1417">
                  <c:v>36848</c:v>
                </c:pt>
                <c:pt idx="1418">
                  <c:v>36849</c:v>
                </c:pt>
                <c:pt idx="1419">
                  <c:v>36850</c:v>
                </c:pt>
                <c:pt idx="1420">
                  <c:v>36851</c:v>
                </c:pt>
                <c:pt idx="1421">
                  <c:v>36852</c:v>
                </c:pt>
                <c:pt idx="1422">
                  <c:v>36853</c:v>
                </c:pt>
                <c:pt idx="1423">
                  <c:v>36854</c:v>
                </c:pt>
                <c:pt idx="1424">
                  <c:v>36855</c:v>
                </c:pt>
                <c:pt idx="1425">
                  <c:v>36856</c:v>
                </c:pt>
                <c:pt idx="1426">
                  <c:v>36857</c:v>
                </c:pt>
                <c:pt idx="1427">
                  <c:v>36858</c:v>
                </c:pt>
                <c:pt idx="1428">
                  <c:v>36859</c:v>
                </c:pt>
                <c:pt idx="1429">
                  <c:v>36860</c:v>
                </c:pt>
                <c:pt idx="1430">
                  <c:v>36861</c:v>
                </c:pt>
                <c:pt idx="1431">
                  <c:v>36862</c:v>
                </c:pt>
                <c:pt idx="1432">
                  <c:v>36863</c:v>
                </c:pt>
                <c:pt idx="1433">
                  <c:v>36864</c:v>
                </c:pt>
                <c:pt idx="1434">
                  <c:v>36865</c:v>
                </c:pt>
                <c:pt idx="1435">
                  <c:v>36866</c:v>
                </c:pt>
                <c:pt idx="1436">
                  <c:v>36867</c:v>
                </c:pt>
                <c:pt idx="1437">
                  <c:v>36868</c:v>
                </c:pt>
                <c:pt idx="1438">
                  <c:v>36869</c:v>
                </c:pt>
                <c:pt idx="1439">
                  <c:v>36870</c:v>
                </c:pt>
                <c:pt idx="1440">
                  <c:v>36871</c:v>
                </c:pt>
                <c:pt idx="1441">
                  <c:v>36872</c:v>
                </c:pt>
                <c:pt idx="1442">
                  <c:v>36873</c:v>
                </c:pt>
                <c:pt idx="1443">
                  <c:v>36874</c:v>
                </c:pt>
                <c:pt idx="1444">
                  <c:v>36875</c:v>
                </c:pt>
                <c:pt idx="1445">
                  <c:v>36876</c:v>
                </c:pt>
                <c:pt idx="1446">
                  <c:v>36877</c:v>
                </c:pt>
                <c:pt idx="1447">
                  <c:v>36878</c:v>
                </c:pt>
                <c:pt idx="1448">
                  <c:v>36879</c:v>
                </c:pt>
                <c:pt idx="1449">
                  <c:v>36880</c:v>
                </c:pt>
                <c:pt idx="1450">
                  <c:v>36881</c:v>
                </c:pt>
                <c:pt idx="1451">
                  <c:v>36882</c:v>
                </c:pt>
                <c:pt idx="1452">
                  <c:v>36883</c:v>
                </c:pt>
                <c:pt idx="1453">
                  <c:v>36884</c:v>
                </c:pt>
                <c:pt idx="1454">
                  <c:v>36885</c:v>
                </c:pt>
                <c:pt idx="1455">
                  <c:v>36886</c:v>
                </c:pt>
                <c:pt idx="1456">
                  <c:v>36887</c:v>
                </c:pt>
                <c:pt idx="1457">
                  <c:v>36888</c:v>
                </c:pt>
                <c:pt idx="1458">
                  <c:v>36889</c:v>
                </c:pt>
                <c:pt idx="1459">
                  <c:v>36890</c:v>
                </c:pt>
                <c:pt idx="1460">
                  <c:v>36891</c:v>
                </c:pt>
                <c:pt idx="1461">
                  <c:v>36892</c:v>
                </c:pt>
                <c:pt idx="1462">
                  <c:v>36893</c:v>
                </c:pt>
                <c:pt idx="1463">
                  <c:v>36894</c:v>
                </c:pt>
                <c:pt idx="1464">
                  <c:v>36895</c:v>
                </c:pt>
                <c:pt idx="1465">
                  <c:v>36896</c:v>
                </c:pt>
                <c:pt idx="1466">
                  <c:v>36897</c:v>
                </c:pt>
                <c:pt idx="1467">
                  <c:v>36898</c:v>
                </c:pt>
                <c:pt idx="1468">
                  <c:v>36899</c:v>
                </c:pt>
                <c:pt idx="1469">
                  <c:v>36900</c:v>
                </c:pt>
                <c:pt idx="1470">
                  <c:v>36901</c:v>
                </c:pt>
                <c:pt idx="1471">
                  <c:v>36902</c:v>
                </c:pt>
                <c:pt idx="1472">
                  <c:v>36903</c:v>
                </c:pt>
                <c:pt idx="1473">
                  <c:v>36904</c:v>
                </c:pt>
                <c:pt idx="1474">
                  <c:v>36905</c:v>
                </c:pt>
                <c:pt idx="1475">
                  <c:v>36906</c:v>
                </c:pt>
                <c:pt idx="1476">
                  <c:v>36907</c:v>
                </c:pt>
                <c:pt idx="1477">
                  <c:v>36908</c:v>
                </c:pt>
                <c:pt idx="1478">
                  <c:v>36909</c:v>
                </c:pt>
                <c:pt idx="1479">
                  <c:v>36910</c:v>
                </c:pt>
                <c:pt idx="1480">
                  <c:v>36911</c:v>
                </c:pt>
                <c:pt idx="1481">
                  <c:v>36912</c:v>
                </c:pt>
                <c:pt idx="1482">
                  <c:v>36913</c:v>
                </c:pt>
                <c:pt idx="1483">
                  <c:v>36914</c:v>
                </c:pt>
                <c:pt idx="1484">
                  <c:v>36915</c:v>
                </c:pt>
                <c:pt idx="1485">
                  <c:v>36916</c:v>
                </c:pt>
                <c:pt idx="1486">
                  <c:v>36917</c:v>
                </c:pt>
                <c:pt idx="1487">
                  <c:v>36918</c:v>
                </c:pt>
                <c:pt idx="1488">
                  <c:v>36919</c:v>
                </c:pt>
                <c:pt idx="1489">
                  <c:v>36920</c:v>
                </c:pt>
                <c:pt idx="1490">
                  <c:v>36921</c:v>
                </c:pt>
                <c:pt idx="1491">
                  <c:v>36922</c:v>
                </c:pt>
                <c:pt idx="1492">
                  <c:v>36923</c:v>
                </c:pt>
                <c:pt idx="1493">
                  <c:v>36924</c:v>
                </c:pt>
                <c:pt idx="1494">
                  <c:v>36925</c:v>
                </c:pt>
                <c:pt idx="1495">
                  <c:v>36926</c:v>
                </c:pt>
                <c:pt idx="1496">
                  <c:v>36927</c:v>
                </c:pt>
                <c:pt idx="1497">
                  <c:v>36928</c:v>
                </c:pt>
                <c:pt idx="1498">
                  <c:v>36929</c:v>
                </c:pt>
                <c:pt idx="1499">
                  <c:v>36930</c:v>
                </c:pt>
                <c:pt idx="1500">
                  <c:v>36931</c:v>
                </c:pt>
                <c:pt idx="1501">
                  <c:v>36932</c:v>
                </c:pt>
                <c:pt idx="1502">
                  <c:v>36933</c:v>
                </c:pt>
                <c:pt idx="1503">
                  <c:v>36934</c:v>
                </c:pt>
                <c:pt idx="1504">
                  <c:v>36935</c:v>
                </c:pt>
                <c:pt idx="1505">
                  <c:v>36936</c:v>
                </c:pt>
                <c:pt idx="1506">
                  <c:v>36937</c:v>
                </c:pt>
                <c:pt idx="1507">
                  <c:v>36938</c:v>
                </c:pt>
                <c:pt idx="1508">
                  <c:v>36939</c:v>
                </c:pt>
                <c:pt idx="1509">
                  <c:v>36940</c:v>
                </c:pt>
                <c:pt idx="1510">
                  <c:v>36941</c:v>
                </c:pt>
                <c:pt idx="1511">
                  <c:v>36942</c:v>
                </c:pt>
                <c:pt idx="1512">
                  <c:v>36943</c:v>
                </c:pt>
                <c:pt idx="1513">
                  <c:v>36944</c:v>
                </c:pt>
                <c:pt idx="1514">
                  <c:v>36945</c:v>
                </c:pt>
                <c:pt idx="1515">
                  <c:v>36946</c:v>
                </c:pt>
                <c:pt idx="1516">
                  <c:v>36947</c:v>
                </c:pt>
                <c:pt idx="1517">
                  <c:v>36948</c:v>
                </c:pt>
                <c:pt idx="1518">
                  <c:v>36949</c:v>
                </c:pt>
                <c:pt idx="1519">
                  <c:v>36950</c:v>
                </c:pt>
                <c:pt idx="1520">
                  <c:v>36951</c:v>
                </c:pt>
                <c:pt idx="1521">
                  <c:v>36952</c:v>
                </c:pt>
                <c:pt idx="1522">
                  <c:v>36953</c:v>
                </c:pt>
                <c:pt idx="1523">
                  <c:v>36954</c:v>
                </c:pt>
                <c:pt idx="1524">
                  <c:v>36955</c:v>
                </c:pt>
                <c:pt idx="1525">
                  <c:v>36956</c:v>
                </c:pt>
                <c:pt idx="1526">
                  <c:v>36957</c:v>
                </c:pt>
                <c:pt idx="1527">
                  <c:v>36958</c:v>
                </c:pt>
                <c:pt idx="1528">
                  <c:v>36959</c:v>
                </c:pt>
                <c:pt idx="1529">
                  <c:v>36960</c:v>
                </c:pt>
                <c:pt idx="1530">
                  <c:v>36961</c:v>
                </c:pt>
                <c:pt idx="1531">
                  <c:v>36962</c:v>
                </c:pt>
                <c:pt idx="1532">
                  <c:v>36963</c:v>
                </c:pt>
                <c:pt idx="1533">
                  <c:v>36964</c:v>
                </c:pt>
                <c:pt idx="1534">
                  <c:v>36965</c:v>
                </c:pt>
                <c:pt idx="1535">
                  <c:v>36966</c:v>
                </c:pt>
                <c:pt idx="1536">
                  <c:v>36967</c:v>
                </c:pt>
                <c:pt idx="1537">
                  <c:v>36968</c:v>
                </c:pt>
                <c:pt idx="1538">
                  <c:v>36969</c:v>
                </c:pt>
                <c:pt idx="1539">
                  <c:v>36970</c:v>
                </c:pt>
                <c:pt idx="1540">
                  <c:v>36971</c:v>
                </c:pt>
                <c:pt idx="1541">
                  <c:v>36972</c:v>
                </c:pt>
                <c:pt idx="1542">
                  <c:v>36973</c:v>
                </c:pt>
                <c:pt idx="1543">
                  <c:v>36974</c:v>
                </c:pt>
                <c:pt idx="1544">
                  <c:v>36975</c:v>
                </c:pt>
                <c:pt idx="1545">
                  <c:v>36976</c:v>
                </c:pt>
                <c:pt idx="1546">
                  <c:v>36977</c:v>
                </c:pt>
                <c:pt idx="1547">
                  <c:v>36978</c:v>
                </c:pt>
                <c:pt idx="1548">
                  <c:v>36979</c:v>
                </c:pt>
                <c:pt idx="1549">
                  <c:v>36980</c:v>
                </c:pt>
                <c:pt idx="1550">
                  <c:v>36981</c:v>
                </c:pt>
                <c:pt idx="1551">
                  <c:v>36982</c:v>
                </c:pt>
                <c:pt idx="1552">
                  <c:v>36983</c:v>
                </c:pt>
                <c:pt idx="1553">
                  <c:v>36984</c:v>
                </c:pt>
                <c:pt idx="1554">
                  <c:v>36985</c:v>
                </c:pt>
                <c:pt idx="1555">
                  <c:v>36986</c:v>
                </c:pt>
                <c:pt idx="1556">
                  <c:v>36987</c:v>
                </c:pt>
                <c:pt idx="1557">
                  <c:v>36988</c:v>
                </c:pt>
                <c:pt idx="1558">
                  <c:v>36989</c:v>
                </c:pt>
                <c:pt idx="1559">
                  <c:v>36990</c:v>
                </c:pt>
                <c:pt idx="1560">
                  <c:v>36991</c:v>
                </c:pt>
                <c:pt idx="1561">
                  <c:v>36992</c:v>
                </c:pt>
                <c:pt idx="1562">
                  <c:v>36993</c:v>
                </c:pt>
                <c:pt idx="1563">
                  <c:v>36994</c:v>
                </c:pt>
                <c:pt idx="1564">
                  <c:v>36995</c:v>
                </c:pt>
                <c:pt idx="1565">
                  <c:v>36996</c:v>
                </c:pt>
                <c:pt idx="1566">
                  <c:v>36997</c:v>
                </c:pt>
                <c:pt idx="1567">
                  <c:v>36998</c:v>
                </c:pt>
                <c:pt idx="1568">
                  <c:v>36999</c:v>
                </c:pt>
                <c:pt idx="1569">
                  <c:v>37000</c:v>
                </c:pt>
                <c:pt idx="1570">
                  <c:v>37001</c:v>
                </c:pt>
                <c:pt idx="1571">
                  <c:v>37002</c:v>
                </c:pt>
                <c:pt idx="1572">
                  <c:v>37003</c:v>
                </c:pt>
                <c:pt idx="1573">
                  <c:v>37004</c:v>
                </c:pt>
                <c:pt idx="1574">
                  <c:v>37005</c:v>
                </c:pt>
                <c:pt idx="1575">
                  <c:v>37006</c:v>
                </c:pt>
                <c:pt idx="1576">
                  <c:v>37007</c:v>
                </c:pt>
                <c:pt idx="1577">
                  <c:v>37008</c:v>
                </c:pt>
                <c:pt idx="1578">
                  <c:v>37009</c:v>
                </c:pt>
                <c:pt idx="1579">
                  <c:v>37010</c:v>
                </c:pt>
                <c:pt idx="1580">
                  <c:v>37011</c:v>
                </c:pt>
                <c:pt idx="1581">
                  <c:v>37012</c:v>
                </c:pt>
                <c:pt idx="1582">
                  <c:v>37013</c:v>
                </c:pt>
                <c:pt idx="1583">
                  <c:v>37014</c:v>
                </c:pt>
                <c:pt idx="1584">
                  <c:v>37015</c:v>
                </c:pt>
                <c:pt idx="1585">
                  <c:v>37016</c:v>
                </c:pt>
                <c:pt idx="1586">
                  <c:v>37017</c:v>
                </c:pt>
                <c:pt idx="1587">
                  <c:v>37018</c:v>
                </c:pt>
                <c:pt idx="1588">
                  <c:v>37019</c:v>
                </c:pt>
                <c:pt idx="1589">
                  <c:v>37020</c:v>
                </c:pt>
                <c:pt idx="1590">
                  <c:v>37021</c:v>
                </c:pt>
                <c:pt idx="1591">
                  <c:v>37022</c:v>
                </c:pt>
                <c:pt idx="1592">
                  <c:v>37023</c:v>
                </c:pt>
                <c:pt idx="1593">
                  <c:v>37024</c:v>
                </c:pt>
                <c:pt idx="1594">
                  <c:v>37025</c:v>
                </c:pt>
                <c:pt idx="1595">
                  <c:v>37026</c:v>
                </c:pt>
                <c:pt idx="1596">
                  <c:v>37027</c:v>
                </c:pt>
                <c:pt idx="1597">
                  <c:v>37028</c:v>
                </c:pt>
                <c:pt idx="1598">
                  <c:v>37029</c:v>
                </c:pt>
                <c:pt idx="1599">
                  <c:v>37030</c:v>
                </c:pt>
                <c:pt idx="1600">
                  <c:v>37031</c:v>
                </c:pt>
                <c:pt idx="1601">
                  <c:v>37032</c:v>
                </c:pt>
                <c:pt idx="1602">
                  <c:v>37033</c:v>
                </c:pt>
                <c:pt idx="1603">
                  <c:v>37034</c:v>
                </c:pt>
                <c:pt idx="1604">
                  <c:v>37035</c:v>
                </c:pt>
                <c:pt idx="1605">
                  <c:v>37036</c:v>
                </c:pt>
                <c:pt idx="1606">
                  <c:v>37037</c:v>
                </c:pt>
                <c:pt idx="1607">
                  <c:v>37038</c:v>
                </c:pt>
                <c:pt idx="1608">
                  <c:v>37039</c:v>
                </c:pt>
                <c:pt idx="1609">
                  <c:v>37040</c:v>
                </c:pt>
                <c:pt idx="1610">
                  <c:v>37041</c:v>
                </c:pt>
                <c:pt idx="1611">
                  <c:v>37042</c:v>
                </c:pt>
                <c:pt idx="1612">
                  <c:v>37043</c:v>
                </c:pt>
                <c:pt idx="1613">
                  <c:v>37044</c:v>
                </c:pt>
                <c:pt idx="1614">
                  <c:v>37045</c:v>
                </c:pt>
                <c:pt idx="1615">
                  <c:v>37046</c:v>
                </c:pt>
                <c:pt idx="1616">
                  <c:v>37047</c:v>
                </c:pt>
                <c:pt idx="1617">
                  <c:v>37048</c:v>
                </c:pt>
                <c:pt idx="1618">
                  <c:v>37049</c:v>
                </c:pt>
                <c:pt idx="1619">
                  <c:v>37050</c:v>
                </c:pt>
                <c:pt idx="1620">
                  <c:v>37051</c:v>
                </c:pt>
                <c:pt idx="1621">
                  <c:v>37052</c:v>
                </c:pt>
                <c:pt idx="1622">
                  <c:v>37053</c:v>
                </c:pt>
                <c:pt idx="1623">
                  <c:v>37054</c:v>
                </c:pt>
                <c:pt idx="1624">
                  <c:v>37055</c:v>
                </c:pt>
                <c:pt idx="1625">
                  <c:v>37056</c:v>
                </c:pt>
                <c:pt idx="1626">
                  <c:v>37057</c:v>
                </c:pt>
                <c:pt idx="1627">
                  <c:v>37058</c:v>
                </c:pt>
                <c:pt idx="1628">
                  <c:v>37059</c:v>
                </c:pt>
                <c:pt idx="1629">
                  <c:v>37060</c:v>
                </c:pt>
                <c:pt idx="1630">
                  <c:v>37061</c:v>
                </c:pt>
                <c:pt idx="1631">
                  <c:v>37062</c:v>
                </c:pt>
                <c:pt idx="1632">
                  <c:v>37063</c:v>
                </c:pt>
                <c:pt idx="1633">
                  <c:v>37064</c:v>
                </c:pt>
                <c:pt idx="1634">
                  <c:v>37065</c:v>
                </c:pt>
                <c:pt idx="1635">
                  <c:v>37066</c:v>
                </c:pt>
                <c:pt idx="1636">
                  <c:v>37067</c:v>
                </c:pt>
                <c:pt idx="1637">
                  <c:v>37068</c:v>
                </c:pt>
                <c:pt idx="1638">
                  <c:v>37069</c:v>
                </c:pt>
                <c:pt idx="1639">
                  <c:v>37070</c:v>
                </c:pt>
                <c:pt idx="1640">
                  <c:v>37071</c:v>
                </c:pt>
                <c:pt idx="1641">
                  <c:v>37072</c:v>
                </c:pt>
                <c:pt idx="1642">
                  <c:v>37073</c:v>
                </c:pt>
                <c:pt idx="1643">
                  <c:v>37074</c:v>
                </c:pt>
                <c:pt idx="1644">
                  <c:v>37075</c:v>
                </c:pt>
                <c:pt idx="1645">
                  <c:v>37076</c:v>
                </c:pt>
                <c:pt idx="1646">
                  <c:v>37077</c:v>
                </c:pt>
                <c:pt idx="1647">
                  <c:v>37078</c:v>
                </c:pt>
                <c:pt idx="1648">
                  <c:v>37079</c:v>
                </c:pt>
                <c:pt idx="1649">
                  <c:v>37080</c:v>
                </c:pt>
                <c:pt idx="1650">
                  <c:v>37081</c:v>
                </c:pt>
                <c:pt idx="1651">
                  <c:v>37082</c:v>
                </c:pt>
                <c:pt idx="1652">
                  <c:v>37083</c:v>
                </c:pt>
                <c:pt idx="1653">
                  <c:v>37084</c:v>
                </c:pt>
                <c:pt idx="1654">
                  <c:v>37085</c:v>
                </c:pt>
                <c:pt idx="1655">
                  <c:v>37086</c:v>
                </c:pt>
                <c:pt idx="1656">
                  <c:v>37087</c:v>
                </c:pt>
                <c:pt idx="1657">
                  <c:v>37088</c:v>
                </c:pt>
                <c:pt idx="1658">
                  <c:v>37089</c:v>
                </c:pt>
                <c:pt idx="1659">
                  <c:v>37090</c:v>
                </c:pt>
                <c:pt idx="1660">
                  <c:v>37091</c:v>
                </c:pt>
                <c:pt idx="1661">
                  <c:v>37092</c:v>
                </c:pt>
                <c:pt idx="1662">
                  <c:v>37093</c:v>
                </c:pt>
                <c:pt idx="1663">
                  <c:v>37094</c:v>
                </c:pt>
                <c:pt idx="1664">
                  <c:v>37095</c:v>
                </c:pt>
                <c:pt idx="1665">
                  <c:v>37096</c:v>
                </c:pt>
                <c:pt idx="1666">
                  <c:v>37097</c:v>
                </c:pt>
                <c:pt idx="1667">
                  <c:v>37098</c:v>
                </c:pt>
                <c:pt idx="1668">
                  <c:v>37099</c:v>
                </c:pt>
                <c:pt idx="1669">
                  <c:v>37100</c:v>
                </c:pt>
                <c:pt idx="1670">
                  <c:v>37101</c:v>
                </c:pt>
                <c:pt idx="1671">
                  <c:v>37102</c:v>
                </c:pt>
                <c:pt idx="1672">
                  <c:v>37103</c:v>
                </c:pt>
                <c:pt idx="1673">
                  <c:v>37104</c:v>
                </c:pt>
                <c:pt idx="1674">
                  <c:v>37105</c:v>
                </c:pt>
                <c:pt idx="1675">
                  <c:v>37106</c:v>
                </c:pt>
                <c:pt idx="1676">
                  <c:v>37107</c:v>
                </c:pt>
                <c:pt idx="1677">
                  <c:v>37108</c:v>
                </c:pt>
                <c:pt idx="1678">
                  <c:v>37109</c:v>
                </c:pt>
                <c:pt idx="1679">
                  <c:v>37110</c:v>
                </c:pt>
                <c:pt idx="1680">
                  <c:v>37111</c:v>
                </c:pt>
                <c:pt idx="1681">
                  <c:v>37112</c:v>
                </c:pt>
                <c:pt idx="1682">
                  <c:v>37113</c:v>
                </c:pt>
                <c:pt idx="1683">
                  <c:v>37114</c:v>
                </c:pt>
                <c:pt idx="1684">
                  <c:v>37115</c:v>
                </c:pt>
                <c:pt idx="1685">
                  <c:v>37116</c:v>
                </c:pt>
                <c:pt idx="1686">
                  <c:v>37117</c:v>
                </c:pt>
                <c:pt idx="1687">
                  <c:v>37118</c:v>
                </c:pt>
                <c:pt idx="1688">
                  <c:v>37119</c:v>
                </c:pt>
                <c:pt idx="1689">
                  <c:v>37120</c:v>
                </c:pt>
                <c:pt idx="1690">
                  <c:v>37121</c:v>
                </c:pt>
                <c:pt idx="1691">
                  <c:v>37122</c:v>
                </c:pt>
                <c:pt idx="1692">
                  <c:v>37123</c:v>
                </c:pt>
                <c:pt idx="1693">
                  <c:v>37124</c:v>
                </c:pt>
                <c:pt idx="1694">
                  <c:v>37125</c:v>
                </c:pt>
                <c:pt idx="1695">
                  <c:v>37126</c:v>
                </c:pt>
                <c:pt idx="1696">
                  <c:v>37127</c:v>
                </c:pt>
                <c:pt idx="1697">
                  <c:v>37128</c:v>
                </c:pt>
                <c:pt idx="1698">
                  <c:v>37129</c:v>
                </c:pt>
                <c:pt idx="1699">
                  <c:v>37130</c:v>
                </c:pt>
                <c:pt idx="1700">
                  <c:v>37131</c:v>
                </c:pt>
                <c:pt idx="1701">
                  <c:v>37132</c:v>
                </c:pt>
                <c:pt idx="1702">
                  <c:v>37133</c:v>
                </c:pt>
                <c:pt idx="1703">
                  <c:v>37134</c:v>
                </c:pt>
                <c:pt idx="1704">
                  <c:v>37135</c:v>
                </c:pt>
                <c:pt idx="1705">
                  <c:v>37136</c:v>
                </c:pt>
                <c:pt idx="1706">
                  <c:v>37137</c:v>
                </c:pt>
                <c:pt idx="1707">
                  <c:v>37138</c:v>
                </c:pt>
                <c:pt idx="1708">
                  <c:v>37139</c:v>
                </c:pt>
                <c:pt idx="1709">
                  <c:v>37140</c:v>
                </c:pt>
                <c:pt idx="1710">
                  <c:v>37141</c:v>
                </c:pt>
                <c:pt idx="1711">
                  <c:v>37142</c:v>
                </c:pt>
                <c:pt idx="1712">
                  <c:v>37143</c:v>
                </c:pt>
                <c:pt idx="1713">
                  <c:v>37144</c:v>
                </c:pt>
                <c:pt idx="1714">
                  <c:v>37145</c:v>
                </c:pt>
                <c:pt idx="1715">
                  <c:v>37146</c:v>
                </c:pt>
                <c:pt idx="1716">
                  <c:v>37147</c:v>
                </c:pt>
                <c:pt idx="1717">
                  <c:v>37148</c:v>
                </c:pt>
                <c:pt idx="1718">
                  <c:v>37149</c:v>
                </c:pt>
                <c:pt idx="1719">
                  <c:v>37150</c:v>
                </c:pt>
                <c:pt idx="1720">
                  <c:v>37151</c:v>
                </c:pt>
                <c:pt idx="1721">
                  <c:v>37152</c:v>
                </c:pt>
                <c:pt idx="1722">
                  <c:v>37153</c:v>
                </c:pt>
                <c:pt idx="1723">
                  <c:v>37154</c:v>
                </c:pt>
                <c:pt idx="1724">
                  <c:v>37155</c:v>
                </c:pt>
                <c:pt idx="1725">
                  <c:v>37156</c:v>
                </c:pt>
                <c:pt idx="1726">
                  <c:v>37157</c:v>
                </c:pt>
                <c:pt idx="1727">
                  <c:v>37158</c:v>
                </c:pt>
                <c:pt idx="1728">
                  <c:v>37159</c:v>
                </c:pt>
                <c:pt idx="1729">
                  <c:v>37160</c:v>
                </c:pt>
                <c:pt idx="1730">
                  <c:v>37161</c:v>
                </c:pt>
                <c:pt idx="1731">
                  <c:v>37162</c:v>
                </c:pt>
                <c:pt idx="1732">
                  <c:v>37163</c:v>
                </c:pt>
                <c:pt idx="1733">
                  <c:v>37164</c:v>
                </c:pt>
                <c:pt idx="1734">
                  <c:v>37165</c:v>
                </c:pt>
                <c:pt idx="1735">
                  <c:v>37166</c:v>
                </c:pt>
                <c:pt idx="1736">
                  <c:v>37167</c:v>
                </c:pt>
                <c:pt idx="1737">
                  <c:v>37168</c:v>
                </c:pt>
                <c:pt idx="1738">
                  <c:v>37169</c:v>
                </c:pt>
                <c:pt idx="1739">
                  <c:v>37170</c:v>
                </c:pt>
                <c:pt idx="1740">
                  <c:v>37171</c:v>
                </c:pt>
                <c:pt idx="1741">
                  <c:v>37172</c:v>
                </c:pt>
                <c:pt idx="1742">
                  <c:v>37173</c:v>
                </c:pt>
                <c:pt idx="1743">
                  <c:v>37174</c:v>
                </c:pt>
                <c:pt idx="1744">
                  <c:v>37175</c:v>
                </c:pt>
                <c:pt idx="1745">
                  <c:v>37176</c:v>
                </c:pt>
                <c:pt idx="1746">
                  <c:v>37177</c:v>
                </c:pt>
                <c:pt idx="1747">
                  <c:v>37178</c:v>
                </c:pt>
                <c:pt idx="1748">
                  <c:v>37179</c:v>
                </c:pt>
                <c:pt idx="1749">
                  <c:v>37180</c:v>
                </c:pt>
                <c:pt idx="1750">
                  <c:v>37181</c:v>
                </c:pt>
                <c:pt idx="1751">
                  <c:v>37182</c:v>
                </c:pt>
                <c:pt idx="1752">
                  <c:v>37183</c:v>
                </c:pt>
                <c:pt idx="1753">
                  <c:v>37184</c:v>
                </c:pt>
                <c:pt idx="1754">
                  <c:v>37185</c:v>
                </c:pt>
                <c:pt idx="1755">
                  <c:v>37186</c:v>
                </c:pt>
                <c:pt idx="1756">
                  <c:v>37187</c:v>
                </c:pt>
                <c:pt idx="1757">
                  <c:v>37188</c:v>
                </c:pt>
                <c:pt idx="1758">
                  <c:v>37189</c:v>
                </c:pt>
                <c:pt idx="1759">
                  <c:v>37190</c:v>
                </c:pt>
                <c:pt idx="1760">
                  <c:v>37191</c:v>
                </c:pt>
                <c:pt idx="1761">
                  <c:v>37192</c:v>
                </c:pt>
                <c:pt idx="1762">
                  <c:v>37193</c:v>
                </c:pt>
                <c:pt idx="1763">
                  <c:v>37194</c:v>
                </c:pt>
                <c:pt idx="1764">
                  <c:v>37195</c:v>
                </c:pt>
                <c:pt idx="1765">
                  <c:v>37196</c:v>
                </c:pt>
                <c:pt idx="1766">
                  <c:v>37197</c:v>
                </c:pt>
                <c:pt idx="1767">
                  <c:v>37198</c:v>
                </c:pt>
                <c:pt idx="1768">
                  <c:v>37199</c:v>
                </c:pt>
                <c:pt idx="1769">
                  <c:v>37200</c:v>
                </c:pt>
                <c:pt idx="1770">
                  <c:v>37201</c:v>
                </c:pt>
                <c:pt idx="1771">
                  <c:v>37202</c:v>
                </c:pt>
                <c:pt idx="1772">
                  <c:v>37203</c:v>
                </c:pt>
                <c:pt idx="1773">
                  <c:v>37204</c:v>
                </c:pt>
                <c:pt idx="1774">
                  <c:v>37205</c:v>
                </c:pt>
                <c:pt idx="1775">
                  <c:v>37206</c:v>
                </c:pt>
                <c:pt idx="1776">
                  <c:v>37207</c:v>
                </c:pt>
                <c:pt idx="1777">
                  <c:v>37208</c:v>
                </c:pt>
                <c:pt idx="1778">
                  <c:v>37209</c:v>
                </c:pt>
                <c:pt idx="1779">
                  <c:v>37210</c:v>
                </c:pt>
                <c:pt idx="1780">
                  <c:v>37211</c:v>
                </c:pt>
                <c:pt idx="1781">
                  <c:v>37212</c:v>
                </c:pt>
                <c:pt idx="1782">
                  <c:v>37213</c:v>
                </c:pt>
                <c:pt idx="1783">
                  <c:v>37214</c:v>
                </c:pt>
                <c:pt idx="1784">
                  <c:v>37215</c:v>
                </c:pt>
                <c:pt idx="1785">
                  <c:v>37216</c:v>
                </c:pt>
                <c:pt idx="1786">
                  <c:v>37217</c:v>
                </c:pt>
                <c:pt idx="1787">
                  <c:v>37218</c:v>
                </c:pt>
                <c:pt idx="1788">
                  <c:v>37219</c:v>
                </c:pt>
                <c:pt idx="1789">
                  <c:v>37220</c:v>
                </c:pt>
                <c:pt idx="1790">
                  <c:v>37221</c:v>
                </c:pt>
                <c:pt idx="1791">
                  <c:v>37222</c:v>
                </c:pt>
                <c:pt idx="1792">
                  <c:v>37223</c:v>
                </c:pt>
                <c:pt idx="1793">
                  <c:v>37224</c:v>
                </c:pt>
                <c:pt idx="1794">
                  <c:v>37225</c:v>
                </c:pt>
                <c:pt idx="1795">
                  <c:v>37226</c:v>
                </c:pt>
                <c:pt idx="1796">
                  <c:v>37227</c:v>
                </c:pt>
                <c:pt idx="1797">
                  <c:v>37228</c:v>
                </c:pt>
                <c:pt idx="1798">
                  <c:v>37229</c:v>
                </c:pt>
                <c:pt idx="1799">
                  <c:v>37230</c:v>
                </c:pt>
                <c:pt idx="1800">
                  <c:v>37231</c:v>
                </c:pt>
                <c:pt idx="1801">
                  <c:v>37232</c:v>
                </c:pt>
                <c:pt idx="1802">
                  <c:v>37233</c:v>
                </c:pt>
                <c:pt idx="1803">
                  <c:v>37234</c:v>
                </c:pt>
                <c:pt idx="1804">
                  <c:v>37235</c:v>
                </c:pt>
                <c:pt idx="1805">
                  <c:v>37236</c:v>
                </c:pt>
                <c:pt idx="1806">
                  <c:v>37237</c:v>
                </c:pt>
                <c:pt idx="1807">
                  <c:v>37238</c:v>
                </c:pt>
                <c:pt idx="1808">
                  <c:v>37239</c:v>
                </c:pt>
                <c:pt idx="1809">
                  <c:v>37240</c:v>
                </c:pt>
                <c:pt idx="1810">
                  <c:v>37241</c:v>
                </c:pt>
                <c:pt idx="1811">
                  <c:v>37242</c:v>
                </c:pt>
                <c:pt idx="1812">
                  <c:v>37243</c:v>
                </c:pt>
                <c:pt idx="1813">
                  <c:v>37244</c:v>
                </c:pt>
                <c:pt idx="1814">
                  <c:v>37245</c:v>
                </c:pt>
                <c:pt idx="1815">
                  <c:v>37246</c:v>
                </c:pt>
                <c:pt idx="1816">
                  <c:v>37247</c:v>
                </c:pt>
                <c:pt idx="1817">
                  <c:v>37248</c:v>
                </c:pt>
                <c:pt idx="1818">
                  <c:v>37249</c:v>
                </c:pt>
                <c:pt idx="1819">
                  <c:v>37250</c:v>
                </c:pt>
                <c:pt idx="1820">
                  <c:v>37251</c:v>
                </c:pt>
                <c:pt idx="1821">
                  <c:v>37252</c:v>
                </c:pt>
                <c:pt idx="1822">
                  <c:v>37253</c:v>
                </c:pt>
                <c:pt idx="1823">
                  <c:v>37254</c:v>
                </c:pt>
                <c:pt idx="1824">
                  <c:v>37255</c:v>
                </c:pt>
                <c:pt idx="1825">
                  <c:v>37256</c:v>
                </c:pt>
                <c:pt idx="1826">
                  <c:v>37257</c:v>
                </c:pt>
                <c:pt idx="1827">
                  <c:v>37258</c:v>
                </c:pt>
                <c:pt idx="1828">
                  <c:v>37259</c:v>
                </c:pt>
                <c:pt idx="1829">
                  <c:v>37260</c:v>
                </c:pt>
                <c:pt idx="1830">
                  <c:v>37261</c:v>
                </c:pt>
                <c:pt idx="1831">
                  <c:v>37262</c:v>
                </c:pt>
                <c:pt idx="1832">
                  <c:v>37263</c:v>
                </c:pt>
                <c:pt idx="1833">
                  <c:v>37264</c:v>
                </c:pt>
                <c:pt idx="1834">
                  <c:v>37265</c:v>
                </c:pt>
                <c:pt idx="1835">
                  <c:v>37266</c:v>
                </c:pt>
                <c:pt idx="1836">
                  <c:v>37267</c:v>
                </c:pt>
                <c:pt idx="1837">
                  <c:v>37268</c:v>
                </c:pt>
                <c:pt idx="1838">
                  <c:v>37269</c:v>
                </c:pt>
                <c:pt idx="1839">
                  <c:v>37270</c:v>
                </c:pt>
                <c:pt idx="1840">
                  <c:v>37271</c:v>
                </c:pt>
                <c:pt idx="1841">
                  <c:v>37272</c:v>
                </c:pt>
                <c:pt idx="1842">
                  <c:v>37273</c:v>
                </c:pt>
                <c:pt idx="1843">
                  <c:v>37274</c:v>
                </c:pt>
                <c:pt idx="1844">
                  <c:v>37275</c:v>
                </c:pt>
                <c:pt idx="1845">
                  <c:v>37276</c:v>
                </c:pt>
                <c:pt idx="1846">
                  <c:v>37277</c:v>
                </c:pt>
                <c:pt idx="1847">
                  <c:v>37278</c:v>
                </c:pt>
                <c:pt idx="1848">
                  <c:v>37279</c:v>
                </c:pt>
                <c:pt idx="1849">
                  <c:v>37280</c:v>
                </c:pt>
                <c:pt idx="1850">
                  <c:v>37281</c:v>
                </c:pt>
                <c:pt idx="1851">
                  <c:v>37282</c:v>
                </c:pt>
                <c:pt idx="1852">
                  <c:v>37283</c:v>
                </c:pt>
                <c:pt idx="1853">
                  <c:v>37284</c:v>
                </c:pt>
                <c:pt idx="1854">
                  <c:v>37285</c:v>
                </c:pt>
                <c:pt idx="1855">
                  <c:v>37286</c:v>
                </c:pt>
                <c:pt idx="1856">
                  <c:v>37287</c:v>
                </c:pt>
                <c:pt idx="1857">
                  <c:v>37288</c:v>
                </c:pt>
                <c:pt idx="1858">
                  <c:v>37289</c:v>
                </c:pt>
                <c:pt idx="1859">
                  <c:v>37290</c:v>
                </c:pt>
                <c:pt idx="1860">
                  <c:v>37291</c:v>
                </c:pt>
                <c:pt idx="1861">
                  <c:v>37292</c:v>
                </c:pt>
                <c:pt idx="1862">
                  <c:v>37293</c:v>
                </c:pt>
                <c:pt idx="1863">
                  <c:v>37294</c:v>
                </c:pt>
                <c:pt idx="1864">
                  <c:v>37295</c:v>
                </c:pt>
                <c:pt idx="1865">
                  <c:v>37296</c:v>
                </c:pt>
                <c:pt idx="1866">
                  <c:v>37297</c:v>
                </c:pt>
                <c:pt idx="1867">
                  <c:v>37298</c:v>
                </c:pt>
                <c:pt idx="1868">
                  <c:v>37299</c:v>
                </c:pt>
                <c:pt idx="1869">
                  <c:v>37300</c:v>
                </c:pt>
                <c:pt idx="1870">
                  <c:v>37301</c:v>
                </c:pt>
                <c:pt idx="1871">
                  <c:v>37302</c:v>
                </c:pt>
                <c:pt idx="1872">
                  <c:v>37303</c:v>
                </c:pt>
                <c:pt idx="1873">
                  <c:v>37304</c:v>
                </c:pt>
                <c:pt idx="1874">
                  <c:v>37305</c:v>
                </c:pt>
                <c:pt idx="1875">
                  <c:v>37306</c:v>
                </c:pt>
                <c:pt idx="1876">
                  <c:v>37307</c:v>
                </c:pt>
                <c:pt idx="1877">
                  <c:v>37308</c:v>
                </c:pt>
                <c:pt idx="1878">
                  <c:v>37309</c:v>
                </c:pt>
                <c:pt idx="1879">
                  <c:v>37310</c:v>
                </c:pt>
                <c:pt idx="1880">
                  <c:v>37311</c:v>
                </c:pt>
                <c:pt idx="1881">
                  <c:v>37312</c:v>
                </c:pt>
                <c:pt idx="1882">
                  <c:v>37313</c:v>
                </c:pt>
                <c:pt idx="1883">
                  <c:v>37314</c:v>
                </c:pt>
                <c:pt idx="1884">
                  <c:v>37315</c:v>
                </c:pt>
                <c:pt idx="1885">
                  <c:v>37316</c:v>
                </c:pt>
                <c:pt idx="1886">
                  <c:v>37317</c:v>
                </c:pt>
                <c:pt idx="1887">
                  <c:v>37318</c:v>
                </c:pt>
                <c:pt idx="1888">
                  <c:v>37319</c:v>
                </c:pt>
                <c:pt idx="1889">
                  <c:v>37320</c:v>
                </c:pt>
                <c:pt idx="1890">
                  <c:v>37321</c:v>
                </c:pt>
                <c:pt idx="1891">
                  <c:v>37322</c:v>
                </c:pt>
                <c:pt idx="1892">
                  <c:v>37323</c:v>
                </c:pt>
                <c:pt idx="1893">
                  <c:v>37324</c:v>
                </c:pt>
                <c:pt idx="1894">
                  <c:v>37325</c:v>
                </c:pt>
                <c:pt idx="1895">
                  <c:v>37326</c:v>
                </c:pt>
                <c:pt idx="1896">
                  <c:v>37327</c:v>
                </c:pt>
                <c:pt idx="1897">
                  <c:v>37328</c:v>
                </c:pt>
                <c:pt idx="1898">
                  <c:v>37329</c:v>
                </c:pt>
                <c:pt idx="1899">
                  <c:v>37330</c:v>
                </c:pt>
                <c:pt idx="1900">
                  <c:v>37331</c:v>
                </c:pt>
                <c:pt idx="1901">
                  <c:v>37332</c:v>
                </c:pt>
                <c:pt idx="1902">
                  <c:v>37333</c:v>
                </c:pt>
                <c:pt idx="1903">
                  <c:v>37334</c:v>
                </c:pt>
                <c:pt idx="1904">
                  <c:v>37335</c:v>
                </c:pt>
                <c:pt idx="1905">
                  <c:v>37336</c:v>
                </c:pt>
                <c:pt idx="1906">
                  <c:v>37337</c:v>
                </c:pt>
                <c:pt idx="1907">
                  <c:v>37338</c:v>
                </c:pt>
                <c:pt idx="1908">
                  <c:v>37339</c:v>
                </c:pt>
                <c:pt idx="1909">
                  <c:v>37340</c:v>
                </c:pt>
                <c:pt idx="1910">
                  <c:v>37341</c:v>
                </c:pt>
                <c:pt idx="1911">
                  <c:v>37342</c:v>
                </c:pt>
                <c:pt idx="1912">
                  <c:v>37343</c:v>
                </c:pt>
                <c:pt idx="1913">
                  <c:v>37344</c:v>
                </c:pt>
                <c:pt idx="1914">
                  <c:v>37345</c:v>
                </c:pt>
                <c:pt idx="1915">
                  <c:v>37346</c:v>
                </c:pt>
                <c:pt idx="1916">
                  <c:v>37347</c:v>
                </c:pt>
                <c:pt idx="1917">
                  <c:v>37348</c:v>
                </c:pt>
                <c:pt idx="1918">
                  <c:v>37349</c:v>
                </c:pt>
                <c:pt idx="1919">
                  <c:v>37350</c:v>
                </c:pt>
                <c:pt idx="1920">
                  <c:v>37351</c:v>
                </c:pt>
                <c:pt idx="1921">
                  <c:v>37352</c:v>
                </c:pt>
                <c:pt idx="1922">
                  <c:v>37353</c:v>
                </c:pt>
                <c:pt idx="1923">
                  <c:v>37354</c:v>
                </c:pt>
                <c:pt idx="1924">
                  <c:v>37355</c:v>
                </c:pt>
                <c:pt idx="1925">
                  <c:v>37356</c:v>
                </c:pt>
                <c:pt idx="1926">
                  <c:v>37357</c:v>
                </c:pt>
                <c:pt idx="1927">
                  <c:v>37358</c:v>
                </c:pt>
                <c:pt idx="1928">
                  <c:v>37359</c:v>
                </c:pt>
                <c:pt idx="1929">
                  <c:v>37360</c:v>
                </c:pt>
                <c:pt idx="1930">
                  <c:v>37361</c:v>
                </c:pt>
                <c:pt idx="1931">
                  <c:v>37362</c:v>
                </c:pt>
                <c:pt idx="1932">
                  <c:v>37363</c:v>
                </c:pt>
                <c:pt idx="1933">
                  <c:v>37364</c:v>
                </c:pt>
                <c:pt idx="1934">
                  <c:v>37365</c:v>
                </c:pt>
                <c:pt idx="1935">
                  <c:v>37366</c:v>
                </c:pt>
                <c:pt idx="1936">
                  <c:v>37367</c:v>
                </c:pt>
                <c:pt idx="1937">
                  <c:v>37368</c:v>
                </c:pt>
                <c:pt idx="1938">
                  <c:v>37369</c:v>
                </c:pt>
                <c:pt idx="1939">
                  <c:v>37370</c:v>
                </c:pt>
                <c:pt idx="1940">
                  <c:v>37371</c:v>
                </c:pt>
                <c:pt idx="1941">
                  <c:v>37372</c:v>
                </c:pt>
                <c:pt idx="1942">
                  <c:v>37373</c:v>
                </c:pt>
                <c:pt idx="1943">
                  <c:v>37374</c:v>
                </c:pt>
                <c:pt idx="1944">
                  <c:v>37375</c:v>
                </c:pt>
                <c:pt idx="1945">
                  <c:v>37376</c:v>
                </c:pt>
                <c:pt idx="1946">
                  <c:v>37377</c:v>
                </c:pt>
                <c:pt idx="1947">
                  <c:v>37378</c:v>
                </c:pt>
                <c:pt idx="1948">
                  <c:v>37379</c:v>
                </c:pt>
                <c:pt idx="1949">
                  <c:v>37380</c:v>
                </c:pt>
                <c:pt idx="1950">
                  <c:v>37381</c:v>
                </c:pt>
                <c:pt idx="1951">
                  <c:v>37382</c:v>
                </c:pt>
                <c:pt idx="1952">
                  <c:v>37383</c:v>
                </c:pt>
                <c:pt idx="1953">
                  <c:v>37384</c:v>
                </c:pt>
                <c:pt idx="1954">
                  <c:v>37385</c:v>
                </c:pt>
                <c:pt idx="1955">
                  <c:v>37386</c:v>
                </c:pt>
                <c:pt idx="1956">
                  <c:v>37387</c:v>
                </c:pt>
                <c:pt idx="1957">
                  <c:v>37388</c:v>
                </c:pt>
                <c:pt idx="1958">
                  <c:v>37389</c:v>
                </c:pt>
                <c:pt idx="1959">
                  <c:v>37390</c:v>
                </c:pt>
                <c:pt idx="1960">
                  <c:v>37391</c:v>
                </c:pt>
                <c:pt idx="1961">
                  <c:v>37392</c:v>
                </c:pt>
                <c:pt idx="1962">
                  <c:v>37393</c:v>
                </c:pt>
                <c:pt idx="1963">
                  <c:v>37394</c:v>
                </c:pt>
                <c:pt idx="1964">
                  <c:v>37395</c:v>
                </c:pt>
                <c:pt idx="1965">
                  <c:v>37396</c:v>
                </c:pt>
                <c:pt idx="1966">
                  <c:v>37397</c:v>
                </c:pt>
                <c:pt idx="1967">
                  <c:v>37398</c:v>
                </c:pt>
                <c:pt idx="1968">
                  <c:v>37399</c:v>
                </c:pt>
                <c:pt idx="1969">
                  <c:v>37400</c:v>
                </c:pt>
                <c:pt idx="1970">
                  <c:v>37401</c:v>
                </c:pt>
                <c:pt idx="1971">
                  <c:v>37402</c:v>
                </c:pt>
                <c:pt idx="1972">
                  <c:v>37403</c:v>
                </c:pt>
                <c:pt idx="1973">
                  <c:v>37404</c:v>
                </c:pt>
                <c:pt idx="1974">
                  <c:v>37405</c:v>
                </c:pt>
                <c:pt idx="1975">
                  <c:v>37406</c:v>
                </c:pt>
                <c:pt idx="1976">
                  <c:v>37407</c:v>
                </c:pt>
                <c:pt idx="1977">
                  <c:v>37408</c:v>
                </c:pt>
                <c:pt idx="1978">
                  <c:v>37409</c:v>
                </c:pt>
                <c:pt idx="1979">
                  <c:v>37410</c:v>
                </c:pt>
                <c:pt idx="1980">
                  <c:v>37411</c:v>
                </c:pt>
                <c:pt idx="1981">
                  <c:v>37412</c:v>
                </c:pt>
                <c:pt idx="1982">
                  <c:v>37413</c:v>
                </c:pt>
                <c:pt idx="1983">
                  <c:v>37414</c:v>
                </c:pt>
                <c:pt idx="1984">
                  <c:v>37415</c:v>
                </c:pt>
                <c:pt idx="1985">
                  <c:v>37416</c:v>
                </c:pt>
                <c:pt idx="1986">
                  <c:v>37417</c:v>
                </c:pt>
                <c:pt idx="1987">
                  <c:v>37418</c:v>
                </c:pt>
                <c:pt idx="1988">
                  <c:v>37419</c:v>
                </c:pt>
                <c:pt idx="1989">
                  <c:v>37420</c:v>
                </c:pt>
                <c:pt idx="1990">
                  <c:v>37421</c:v>
                </c:pt>
                <c:pt idx="1991">
                  <c:v>37422</c:v>
                </c:pt>
                <c:pt idx="1992">
                  <c:v>37423</c:v>
                </c:pt>
                <c:pt idx="1993">
                  <c:v>37424</c:v>
                </c:pt>
                <c:pt idx="1994">
                  <c:v>37425</c:v>
                </c:pt>
                <c:pt idx="1995">
                  <c:v>37426</c:v>
                </c:pt>
                <c:pt idx="1996">
                  <c:v>37427</c:v>
                </c:pt>
                <c:pt idx="1997">
                  <c:v>37428</c:v>
                </c:pt>
                <c:pt idx="1998">
                  <c:v>37429</c:v>
                </c:pt>
                <c:pt idx="1999">
                  <c:v>37430</c:v>
                </c:pt>
                <c:pt idx="2000">
                  <c:v>37431</c:v>
                </c:pt>
                <c:pt idx="2001">
                  <c:v>37432</c:v>
                </c:pt>
                <c:pt idx="2002">
                  <c:v>37433</c:v>
                </c:pt>
                <c:pt idx="2003">
                  <c:v>37434</c:v>
                </c:pt>
                <c:pt idx="2004">
                  <c:v>37435</c:v>
                </c:pt>
                <c:pt idx="2005">
                  <c:v>37436</c:v>
                </c:pt>
                <c:pt idx="2006">
                  <c:v>37437</c:v>
                </c:pt>
                <c:pt idx="2007">
                  <c:v>37438</c:v>
                </c:pt>
                <c:pt idx="2008">
                  <c:v>37439</c:v>
                </c:pt>
                <c:pt idx="2009">
                  <c:v>37440</c:v>
                </c:pt>
                <c:pt idx="2010">
                  <c:v>37441</c:v>
                </c:pt>
                <c:pt idx="2011">
                  <c:v>37442</c:v>
                </c:pt>
                <c:pt idx="2012">
                  <c:v>37443</c:v>
                </c:pt>
                <c:pt idx="2013">
                  <c:v>37444</c:v>
                </c:pt>
                <c:pt idx="2014">
                  <c:v>37445</c:v>
                </c:pt>
                <c:pt idx="2015">
                  <c:v>37446</c:v>
                </c:pt>
                <c:pt idx="2016">
                  <c:v>37447</c:v>
                </c:pt>
                <c:pt idx="2017">
                  <c:v>37448</c:v>
                </c:pt>
                <c:pt idx="2018">
                  <c:v>37449</c:v>
                </c:pt>
                <c:pt idx="2019">
                  <c:v>37450</c:v>
                </c:pt>
                <c:pt idx="2020">
                  <c:v>37451</c:v>
                </c:pt>
                <c:pt idx="2021">
                  <c:v>37452</c:v>
                </c:pt>
                <c:pt idx="2022">
                  <c:v>37453</c:v>
                </c:pt>
                <c:pt idx="2023">
                  <c:v>37454</c:v>
                </c:pt>
                <c:pt idx="2024">
                  <c:v>37455</c:v>
                </c:pt>
                <c:pt idx="2025">
                  <c:v>37456</c:v>
                </c:pt>
                <c:pt idx="2026">
                  <c:v>37457</c:v>
                </c:pt>
                <c:pt idx="2027">
                  <c:v>37458</c:v>
                </c:pt>
                <c:pt idx="2028">
                  <c:v>37459</c:v>
                </c:pt>
                <c:pt idx="2029">
                  <c:v>37460</c:v>
                </c:pt>
                <c:pt idx="2030">
                  <c:v>37461</c:v>
                </c:pt>
                <c:pt idx="2031">
                  <c:v>37462</c:v>
                </c:pt>
                <c:pt idx="2032">
                  <c:v>37463</c:v>
                </c:pt>
                <c:pt idx="2033">
                  <c:v>37464</c:v>
                </c:pt>
                <c:pt idx="2034">
                  <c:v>37465</c:v>
                </c:pt>
                <c:pt idx="2035">
                  <c:v>37466</c:v>
                </c:pt>
                <c:pt idx="2036">
                  <c:v>37467</c:v>
                </c:pt>
                <c:pt idx="2037">
                  <c:v>37468</c:v>
                </c:pt>
                <c:pt idx="2038">
                  <c:v>37469</c:v>
                </c:pt>
                <c:pt idx="2039">
                  <c:v>37470</c:v>
                </c:pt>
                <c:pt idx="2040">
                  <c:v>37471</c:v>
                </c:pt>
                <c:pt idx="2041">
                  <c:v>37472</c:v>
                </c:pt>
                <c:pt idx="2042">
                  <c:v>37473</c:v>
                </c:pt>
                <c:pt idx="2043">
                  <c:v>37474</c:v>
                </c:pt>
                <c:pt idx="2044">
                  <c:v>37475</c:v>
                </c:pt>
                <c:pt idx="2045">
                  <c:v>37476</c:v>
                </c:pt>
                <c:pt idx="2046">
                  <c:v>37477</c:v>
                </c:pt>
                <c:pt idx="2047">
                  <c:v>37478</c:v>
                </c:pt>
                <c:pt idx="2048">
                  <c:v>37479</c:v>
                </c:pt>
                <c:pt idx="2049">
                  <c:v>37480</c:v>
                </c:pt>
                <c:pt idx="2050">
                  <c:v>37481</c:v>
                </c:pt>
                <c:pt idx="2051">
                  <c:v>37482</c:v>
                </c:pt>
                <c:pt idx="2052">
                  <c:v>37483</c:v>
                </c:pt>
                <c:pt idx="2053">
                  <c:v>37484</c:v>
                </c:pt>
                <c:pt idx="2054">
                  <c:v>37485</c:v>
                </c:pt>
                <c:pt idx="2055">
                  <c:v>37486</c:v>
                </c:pt>
                <c:pt idx="2056">
                  <c:v>37487</c:v>
                </c:pt>
                <c:pt idx="2057">
                  <c:v>37488</c:v>
                </c:pt>
                <c:pt idx="2058">
                  <c:v>37489</c:v>
                </c:pt>
                <c:pt idx="2059">
                  <c:v>37490</c:v>
                </c:pt>
                <c:pt idx="2060">
                  <c:v>37491</c:v>
                </c:pt>
                <c:pt idx="2061">
                  <c:v>37492</c:v>
                </c:pt>
                <c:pt idx="2062">
                  <c:v>37493</c:v>
                </c:pt>
                <c:pt idx="2063">
                  <c:v>37494</c:v>
                </c:pt>
                <c:pt idx="2064">
                  <c:v>37495</c:v>
                </c:pt>
                <c:pt idx="2065">
                  <c:v>37496</c:v>
                </c:pt>
                <c:pt idx="2066">
                  <c:v>37497</c:v>
                </c:pt>
                <c:pt idx="2067">
                  <c:v>37498</c:v>
                </c:pt>
                <c:pt idx="2068">
                  <c:v>37499</c:v>
                </c:pt>
                <c:pt idx="2069">
                  <c:v>37500</c:v>
                </c:pt>
                <c:pt idx="2070">
                  <c:v>37501</c:v>
                </c:pt>
                <c:pt idx="2071">
                  <c:v>37502</c:v>
                </c:pt>
                <c:pt idx="2072">
                  <c:v>37503</c:v>
                </c:pt>
                <c:pt idx="2073">
                  <c:v>37504</c:v>
                </c:pt>
                <c:pt idx="2074">
                  <c:v>37505</c:v>
                </c:pt>
                <c:pt idx="2075">
                  <c:v>37506</c:v>
                </c:pt>
                <c:pt idx="2076">
                  <c:v>37507</c:v>
                </c:pt>
                <c:pt idx="2077">
                  <c:v>37508</c:v>
                </c:pt>
                <c:pt idx="2078">
                  <c:v>37509</c:v>
                </c:pt>
                <c:pt idx="2079">
                  <c:v>37510</c:v>
                </c:pt>
                <c:pt idx="2080">
                  <c:v>37511</c:v>
                </c:pt>
                <c:pt idx="2081">
                  <c:v>37512</c:v>
                </c:pt>
                <c:pt idx="2082">
                  <c:v>37513</c:v>
                </c:pt>
                <c:pt idx="2083">
                  <c:v>37514</c:v>
                </c:pt>
                <c:pt idx="2084">
                  <c:v>37515</c:v>
                </c:pt>
                <c:pt idx="2085">
                  <c:v>37516</c:v>
                </c:pt>
                <c:pt idx="2086">
                  <c:v>37517</c:v>
                </c:pt>
                <c:pt idx="2087">
                  <c:v>37518</c:v>
                </c:pt>
                <c:pt idx="2088">
                  <c:v>37519</c:v>
                </c:pt>
                <c:pt idx="2089">
                  <c:v>37520</c:v>
                </c:pt>
                <c:pt idx="2090">
                  <c:v>37521</c:v>
                </c:pt>
                <c:pt idx="2091">
                  <c:v>37522</c:v>
                </c:pt>
                <c:pt idx="2092">
                  <c:v>37523</c:v>
                </c:pt>
                <c:pt idx="2093">
                  <c:v>37524</c:v>
                </c:pt>
                <c:pt idx="2094">
                  <c:v>37525</c:v>
                </c:pt>
                <c:pt idx="2095">
                  <c:v>37526</c:v>
                </c:pt>
                <c:pt idx="2096">
                  <c:v>37527</c:v>
                </c:pt>
                <c:pt idx="2097">
                  <c:v>37528</c:v>
                </c:pt>
                <c:pt idx="2098">
                  <c:v>37529</c:v>
                </c:pt>
                <c:pt idx="2099">
                  <c:v>37530</c:v>
                </c:pt>
                <c:pt idx="2100">
                  <c:v>37531</c:v>
                </c:pt>
                <c:pt idx="2101">
                  <c:v>37532</c:v>
                </c:pt>
                <c:pt idx="2102">
                  <c:v>37533</c:v>
                </c:pt>
                <c:pt idx="2103">
                  <c:v>37534</c:v>
                </c:pt>
                <c:pt idx="2104">
                  <c:v>37535</c:v>
                </c:pt>
                <c:pt idx="2105">
                  <c:v>37536</c:v>
                </c:pt>
                <c:pt idx="2106">
                  <c:v>37537</c:v>
                </c:pt>
                <c:pt idx="2107">
                  <c:v>37538</c:v>
                </c:pt>
                <c:pt idx="2108">
                  <c:v>37539</c:v>
                </c:pt>
                <c:pt idx="2109">
                  <c:v>37540</c:v>
                </c:pt>
                <c:pt idx="2110">
                  <c:v>37541</c:v>
                </c:pt>
                <c:pt idx="2111">
                  <c:v>37542</c:v>
                </c:pt>
                <c:pt idx="2112">
                  <c:v>37543</c:v>
                </c:pt>
                <c:pt idx="2113">
                  <c:v>37544</c:v>
                </c:pt>
                <c:pt idx="2114">
                  <c:v>37545</c:v>
                </c:pt>
                <c:pt idx="2115">
                  <c:v>37546</c:v>
                </c:pt>
                <c:pt idx="2116">
                  <c:v>37547</c:v>
                </c:pt>
                <c:pt idx="2117">
                  <c:v>37548</c:v>
                </c:pt>
                <c:pt idx="2118">
                  <c:v>37549</c:v>
                </c:pt>
                <c:pt idx="2119">
                  <c:v>37550</c:v>
                </c:pt>
                <c:pt idx="2120">
                  <c:v>37551</c:v>
                </c:pt>
                <c:pt idx="2121">
                  <c:v>37552</c:v>
                </c:pt>
                <c:pt idx="2122">
                  <c:v>37553</c:v>
                </c:pt>
                <c:pt idx="2123">
                  <c:v>37554</c:v>
                </c:pt>
                <c:pt idx="2124">
                  <c:v>37555</c:v>
                </c:pt>
                <c:pt idx="2125">
                  <c:v>37556</c:v>
                </c:pt>
                <c:pt idx="2126">
                  <c:v>37557</c:v>
                </c:pt>
                <c:pt idx="2127">
                  <c:v>37558</c:v>
                </c:pt>
                <c:pt idx="2128">
                  <c:v>37559</c:v>
                </c:pt>
                <c:pt idx="2129">
                  <c:v>37560</c:v>
                </c:pt>
                <c:pt idx="2130">
                  <c:v>37561</c:v>
                </c:pt>
                <c:pt idx="2131">
                  <c:v>37562</c:v>
                </c:pt>
                <c:pt idx="2132">
                  <c:v>37563</c:v>
                </c:pt>
                <c:pt idx="2133">
                  <c:v>37564</c:v>
                </c:pt>
                <c:pt idx="2134">
                  <c:v>37565</c:v>
                </c:pt>
                <c:pt idx="2135">
                  <c:v>37566</c:v>
                </c:pt>
                <c:pt idx="2136">
                  <c:v>37567</c:v>
                </c:pt>
                <c:pt idx="2137">
                  <c:v>37568</c:v>
                </c:pt>
                <c:pt idx="2138">
                  <c:v>37569</c:v>
                </c:pt>
                <c:pt idx="2139">
                  <c:v>37570</c:v>
                </c:pt>
                <c:pt idx="2140">
                  <c:v>37571</c:v>
                </c:pt>
                <c:pt idx="2141">
                  <c:v>37572</c:v>
                </c:pt>
                <c:pt idx="2142">
                  <c:v>37573</c:v>
                </c:pt>
                <c:pt idx="2143">
                  <c:v>37574</c:v>
                </c:pt>
                <c:pt idx="2144">
                  <c:v>37575</c:v>
                </c:pt>
                <c:pt idx="2145">
                  <c:v>37576</c:v>
                </c:pt>
                <c:pt idx="2146">
                  <c:v>37577</c:v>
                </c:pt>
                <c:pt idx="2147">
                  <c:v>37578</c:v>
                </c:pt>
                <c:pt idx="2148">
                  <c:v>37579</c:v>
                </c:pt>
                <c:pt idx="2149">
                  <c:v>37580</c:v>
                </c:pt>
                <c:pt idx="2150">
                  <c:v>37581</c:v>
                </c:pt>
                <c:pt idx="2151">
                  <c:v>37582</c:v>
                </c:pt>
                <c:pt idx="2152">
                  <c:v>37583</c:v>
                </c:pt>
                <c:pt idx="2153">
                  <c:v>37584</c:v>
                </c:pt>
                <c:pt idx="2154">
                  <c:v>37585</c:v>
                </c:pt>
                <c:pt idx="2155">
                  <c:v>37586</c:v>
                </c:pt>
                <c:pt idx="2156">
                  <c:v>37587</c:v>
                </c:pt>
                <c:pt idx="2157">
                  <c:v>37588</c:v>
                </c:pt>
                <c:pt idx="2158">
                  <c:v>37589</c:v>
                </c:pt>
                <c:pt idx="2159">
                  <c:v>37590</c:v>
                </c:pt>
                <c:pt idx="2160">
                  <c:v>37591</c:v>
                </c:pt>
                <c:pt idx="2161">
                  <c:v>37592</c:v>
                </c:pt>
                <c:pt idx="2162">
                  <c:v>37593</c:v>
                </c:pt>
                <c:pt idx="2163">
                  <c:v>37594</c:v>
                </c:pt>
                <c:pt idx="2164">
                  <c:v>37595</c:v>
                </c:pt>
                <c:pt idx="2165">
                  <c:v>37596</c:v>
                </c:pt>
                <c:pt idx="2166">
                  <c:v>37597</c:v>
                </c:pt>
                <c:pt idx="2167">
                  <c:v>37598</c:v>
                </c:pt>
                <c:pt idx="2168">
                  <c:v>37599</c:v>
                </c:pt>
                <c:pt idx="2169">
                  <c:v>37600</c:v>
                </c:pt>
                <c:pt idx="2170">
                  <c:v>37601</c:v>
                </c:pt>
                <c:pt idx="2171">
                  <c:v>37602</c:v>
                </c:pt>
                <c:pt idx="2172">
                  <c:v>37603</c:v>
                </c:pt>
                <c:pt idx="2173">
                  <c:v>37604</c:v>
                </c:pt>
                <c:pt idx="2174">
                  <c:v>37605</c:v>
                </c:pt>
                <c:pt idx="2175">
                  <c:v>37606</c:v>
                </c:pt>
                <c:pt idx="2176">
                  <c:v>37607</c:v>
                </c:pt>
                <c:pt idx="2177">
                  <c:v>37608</c:v>
                </c:pt>
                <c:pt idx="2178">
                  <c:v>37609</c:v>
                </c:pt>
                <c:pt idx="2179">
                  <c:v>37610</c:v>
                </c:pt>
                <c:pt idx="2180">
                  <c:v>37611</c:v>
                </c:pt>
                <c:pt idx="2181">
                  <c:v>37612</c:v>
                </c:pt>
                <c:pt idx="2182">
                  <c:v>37613</c:v>
                </c:pt>
                <c:pt idx="2183">
                  <c:v>37614</c:v>
                </c:pt>
                <c:pt idx="2184">
                  <c:v>37615</c:v>
                </c:pt>
                <c:pt idx="2185">
                  <c:v>37616</c:v>
                </c:pt>
                <c:pt idx="2186">
                  <c:v>37617</c:v>
                </c:pt>
                <c:pt idx="2187">
                  <c:v>37618</c:v>
                </c:pt>
                <c:pt idx="2188">
                  <c:v>37619</c:v>
                </c:pt>
                <c:pt idx="2189">
                  <c:v>37620</c:v>
                </c:pt>
                <c:pt idx="2190">
                  <c:v>37621</c:v>
                </c:pt>
                <c:pt idx="2191">
                  <c:v>37622</c:v>
                </c:pt>
                <c:pt idx="2192">
                  <c:v>37623</c:v>
                </c:pt>
                <c:pt idx="2193">
                  <c:v>37624</c:v>
                </c:pt>
                <c:pt idx="2194">
                  <c:v>37625</c:v>
                </c:pt>
                <c:pt idx="2195">
                  <c:v>37626</c:v>
                </c:pt>
                <c:pt idx="2196">
                  <c:v>37627</c:v>
                </c:pt>
                <c:pt idx="2197">
                  <c:v>37628</c:v>
                </c:pt>
                <c:pt idx="2198">
                  <c:v>37629</c:v>
                </c:pt>
                <c:pt idx="2199">
                  <c:v>37630</c:v>
                </c:pt>
                <c:pt idx="2200">
                  <c:v>37631</c:v>
                </c:pt>
                <c:pt idx="2201">
                  <c:v>37632</c:v>
                </c:pt>
                <c:pt idx="2202">
                  <c:v>37633</c:v>
                </c:pt>
                <c:pt idx="2203">
                  <c:v>37634</c:v>
                </c:pt>
                <c:pt idx="2204">
                  <c:v>37635</c:v>
                </c:pt>
                <c:pt idx="2205">
                  <c:v>37636</c:v>
                </c:pt>
                <c:pt idx="2206">
                  <c:v>37637</c:v>
                </c:pt>
                <c:pt idx="2207">
                  <c:v>37638</c:v>
                </c:pt>
                <c:pt idx="2208">
                  <c:v>37639</c:v>
                </c:pt>
                <c:pt idx="2209">
                  <c:v>37640</c:v>
                </c:pt>
                <c:pt idx="2210">
                  <c:v>37641</c:v>
                </c:pt>
                <c:pt idx="2211">
                  <c:v>37642</c:v>
                </c:pt>
                <c:pt idx="2212">
                  <c:v>37643</c:v>
                </c:pt>
                <c:pt idx="2213">
                  <c:v>37644</c:v>
                </c:pt>
                <c:pt idx="2214">
                  <c:v>37645</c:v>
                </c:pt>
                <c:pt idx="2215">
                  <c:v>37646</c:v>
                </c:pt>
                <c:pt idx="2216">
                  <c:v>37647</c:v>
                </c:pt>
                <c:pt idx="2217">
                  <c:v>37648</c:v>
                </c:pt>
                <c:pt idx="2218">
                  <c:v>37649</c:v>
                </c:pt>
                <c:pt idx="2219">
                  <c:v>37650</c:v>
                </c:pt>
                <c:pt idx="2220">
                  <c:v>37651</c:v>
                </c:pt>
                <c:pt idx="2221">
                  <c:v>37652</c:v>
                </c:pt>
                <c:pt idx="2222">
                  <c:v>37653</c:v>
                </c:pt>
                <c:pt idx="2223">
                  <c:v>37654</c:v>
                </c:pt>
                <c:pt idx="2224">
                  <c:v>37655</c:v>
                </c:pt>
                <c:pt idx="2225">
                  <c:v>37656</c:v>
                </c:pt>
                <c:pt idx="2226">
                  <c:v>37657</c:v>
                </c:pt>
                <c:pt idx="2227">
                  <c:v>37658</c:v>
                </c:pt>
                <c:pt idx="2228">
                  <c:v>37659</c:v>
                </c:pt>
                <c:pt idx="2229">
                  <c:v>37660</c:v>
                </c:pt>
                <c:pt idx="2230">
                  <c:v>37661</c:v>
                </c:pt>
                <c:pt idx="2231">
                  <c:v>37662</c:v>
                </c:pt>
                <c:pt idx="2232">
                  <c:v>37663</c:v>
                </c:pt>
                <c:pt idx="2233">
                  <c:v>37664</c:v>
                </c:pt>
                <c:pt idx="2234">
                  <c:v>37665</c:v>
                </c:pt>
                <c:pt idx="2235">
                  <c:v>37666</c:v>
                </c:pt>
                <c:pt idx="2236">
                  <c:v>37667</c:v>
                </c:pt>
                <c:pt idx="2237">
                  <c:v>37668</c:v>
                </c:pt>
                <c:pt idx="2238">
                  <c:v>37669</c:v>
                </c:pt>
                <c:pt idx="2239">
                  <c:v>37670</c:v>
                </c:pt>
                <c:pt idx="2240">
                  <c:v>37671</c:v>
                </c:pt>
                <c:pt idx="2241">
                  <c:v>37672</c:v>
                </c:pt>
                <c:pt idx="2242">
                  <c:v>37673</c:v>
                </c:pt>
                <c:pt idx="2243">
                  <c:v>37674</c:v>
                </c:pt>
                <c:pt idx="2244">
                  <c:v>37675</c:v>
                </c:pt>
                <c:pt idx="2245">
                  <c:v>37676</c:v>
                </c:pt>
                <c:pt idx="2246">
                  <c:v>37677</c:v>
                </c:pt>
                <c:pt idx="2247">
                  <c:v>37678</c:v>
                </c:pt>
                <c:pt idx="2248">
                  <c:v>37679</c:v>
                </c:pt>
                <c:pt idx="2249">
                  <c:v>37680</c:v>
                </c:pt>
                <c:pt idx="2250">
                  <c:v>37681</c:v>
                </c:pt>
                <c:pt idx="2251">
                  <c:v>37682</c:v>
                </c:pt>
                <c:pt idx="2252">
                  <c:v>37683</c:v>
                </c:pt>
                <c:pt idx="2253">
                  <c:v>37684</c:v>
                </c:pt>
                <c:pt idx="2254">
                  <c:v>37685</c:v>
                </c:pt>
                <c:pt idx="2255">
                  <c:v>37686</c:v>
                </c:pt>
                <c:pt idx="2256">
                  <c:v>37687</c:v>
                </c:pt>
                <c:pt idx="2257">
                  <c:v>37688</c:v>
                </c:pt>
                <c:pt idx="2258">
                  <c:v>37689</c:v>
                </c:pt>
                <c:pt idx="2259">
                  <c:v>37690</c:v>
                </c:pt>
                <c:pt idx="2260">
                  <c:v>37691</c:v>
                </c:pt>
                <c:pt idx="2261">
                  <c:v>37692</c:v>
                </c:pt>
                <c:pt idx="2262">
                  <c:v>37693</c:v>
                </c:pt>
                <c:pt idx="2263">
                  <c:v>37694</c:v>
                </c:pt>
                <c:pt idx="2264">
                  <c:v>37695</c:v>
                </c:pt>
                <c:pt idx="2265">
                  <c:v>37696</c:v>
                </c:pt>
                <c:pt idx="2266">
                  <c:v>37697</c:v>
                </c:pt>
                <c:pt idx="2267">
                  <c:v>37698</c:v>
                </c:pt>
                <c:pt idx="2268">
                  <c:v>37699</c:v>
                </c:pt>
                <c:pt idx="2269">
                  <c:v>37700</c:v>
                </c:pt>
                <c:pt idx="2270">
                  <c:v>37701</c:v>
                </c:pt>
                <c:pt idx="2271">
                  <c:v>37702</c:v>
                </c:pt>
                <c:pt idx="2272">
                  <c:v>37703</c:v>
                </c:pt>
                <c:pt idx="2273">
                  <c:v>37704</c:v>
                </c:pt>
                <c:pt idx="2274">
                  <c:v>37705</c:v>
                </c:pt>
                <c:pt idx="2275">
                  <c:v>37706</c:v>
                </c:pt>
                <c:pt idx="2276">
                  <c:v>37707</c:v>
                </c:pt>
                <c:pt idx="2277">
                  <c:v>37708</c:v>
                </c:pt>
                <c:pt idx="2278">
                  <c:v>37709</c:v>
                </c:pt>
                <c:pt idx="2279">
                  <c:v>37710</c:v>
                </c:pt>
                <c:pt idx="2280">
                  <c:v>37711</c:v>
                </c:pt>
                <c:pt idx="2281">
                  <c:v>37712</c:v>
                </c:pt>
                <c:pt idx="2282">
                  <c:v>37713</c:v>
                </c:pt>
                <c:pt idx="2283">
                  <c:v>37714</c:v>
                </c:pt>
                <c:pt idx="2284">
                  <c:v>37715</c:v>
                </c:pt>
                <c:pt idx="2285">
                  <c:v>37716</c:v>
                </c:pt>
                <c:pt idx="2286">
                  <c:v>37717</c:v>
                </c:pt>
                <c:pt idx="2287">
                  <c:v>37718</c:v>
                </c:pt>
                <c:pt idx="2288">
                  <c:v>37719</c:v>
                </c:pt>
                <c:pt idx="2289">
                  <c:v>37720</c:v>
                </c:pt>
                <c:pt idx="2290">
                  <c:v>37721</c:v>
                </c:pt>
                <c:pt idx="2291">
                  <c:v>37722</c:v>
                </c:pt>
                <c:pt idx="2292">
                  <c:v>37723</c:v>
                </c:pt>
                <c:pt idx="2293">
                  <c:v>37724</c:v>
                </c:pt>
                <c:pt idx="2294">
                  <c:v>37725</c:v>
                </c:pt>
                <c:pt idx="2295">
                  <c:v>37726</c:v>
                </c:pt>
                <c:pt idx="2296">
                  <c:v>37727</c:v>
                </c:pt>
                <c:pt idx="2297">
                  <c:v>37728</c:v>
                </c:pt>
                <c:pt idx="2298">
                  <c:v>37729</c:v>
                </c:pt>
                <c:pt idx="2299">
                  <c:v>37730</c:v>
                </c:pt>
                <c:pt idx="2300">
                  <c:v>37731</c:v>
                </c:pt>
                <c:pt idx="2301">
                  <c:v>37732</c:v>
                </c:pt>
                <c:pt idx="2302">
                  <c:v>37733</c:v>
                </c:pt>
                <c:pt idx="2303">
                  <c:v>37734</c:v>
                </c:pt>
                <c:pt idx="2304">
                  <c:v>37735</c:v>
                </c:pt>
                <c:pt idx="2305">
                  <c:v>37736</c:v>
                </c:pt>
                <c:pt idx="2306">
                  <c:v>37737</c:v>
                </c:pt>
                <c:pt idx="2307">
                  <c:v>37738</c:v>
                </c:pt>
                <c:pt idx="2308">
                  <c:v>37739</c:v>
                </c:pt>
                <c:pt idx="2309">
                  <c:v>37740</c:v>
                </c:pt>
                <c:pt idx="2310">
                  <c:v>37741</c:v>
                </c:pt>
                <c:pt idx="2311">
                  <c:v>37742</c:v>
                </c:pt>
                <c:pt idx="2312">
                  <c:v>37743</c:v>
                </c:pt>
                <c:pt idx="2313">
                  <c:v>37744</c:v>
                </c:pt>
                <c:pt idx="2314">
                  <c:v>37745</c:v>
                </c:pt>
                <c:pt idx="2315">
                  <c:v>37746</c:v>
                </c:pt>
                <c:pt idx="2316">
                  <c:v>37747</c:v>
                </c:pt>
                <c:pt idx="2317">
                  <c:v>37748</c:v>
                </c:pt>
                <c:pt idx="2318">
                  <c:v>37749</c:v>
                </c:pt>
                <c:pt idx="2319">
                  <c:v>37750</c:v>
                </c:pt>
                <c:pt idx="2320">
                  <c:v>37751</c:v>
                </c:pt>
                <c:pt idx="2321">
                  <c:v>37752</c:v>
                </c:pt>
                <c:pt idx="2322">
                  <c:v>37753</c:v>
                </c:pt>
                <c:pt idx="2323">
                  <c:v>37754</c:v>
                </c:pt>
                <c:pt idx="2324">
                  <c:v>37755</c:v>
                </c:pt>
                <c:pt idx="2325">
                  <c:v>37756</c:v>
                </c:pt>
                <c:pt idx="2326">
                  <c:v>37757</c:v>
                </c:pt>
                <c:pt idx="2327">
                  <c:v>37758</c:v>
                </c:pt>
                <c:pt idx="2328">
                  <c:v>37759</c:v>
                </c:pt>
                <c:pt idx="2329">
                  <c:v>37760</c:v>
                </c:pt>
                <c:pt idx="2330">
                  <c:v>37761</c:v>
                </c:pt>
                <c:pt idx="2331">
                  <c:v>37762</c:v>
                </c:pt>
                <c:pt idx="2332">
                  <c:v>37763</c:v>
                </c:pt>
                <c:pt idx="2333">
                  <c:v>37764</c:v>
                </c:pt>
                <c:pt idx="2334">
                  <c:v>37765</c:v>
                </c:pt>
                <c:pt idx="2335">
                  <c:v>37766</c:v>
                </c:pt>
                <c:pt idx="2336">
                  <c:v>37767</c:v>
                </c:pt>
                <c:pt idx="2337">
                  <c:v>37768</c:v>
                </c:pt>
                <c:pt idx="2338">
                  <c:v>37769</c:v>
                </c:pt>
                <c:pt idx="2339">
                  <c:v>37770</c:v>
                </c:pt>
                <c:pt idx="2340">
                  <c:v>37771</c:v>
                </c:pt>
                <c:pt idx="2341">
                  <c:v>37772</c:v>
                </c:pt>
                <c:pt idx="2342">
                  <c:v>37773</c:v>
                </c:pt>
                <c:pt idx="2343">
                  <c:v>37774</c:v>
                </c:pt>
                <c:pt idx="2344">
                  <c:v>37775</c:v>
                </c:pt>
                <c:pt idx="2345">
                  <c:v>37776</c:v>
                </c:pt>
                <c:pt idx="2346">
                  <c:v>37777</c:v>
                </c:pt>
                <c:pt idx="2347">
                  <c:v>37778</c:v>
                </c:pt>
                <c:pt idx="2348">
                  <c:v>37779</c:v>
                </c:pt>
                <c:pt idx="2349">
                  <c:v>37780</c:v>
                </c:pt>
                <c:pt idx="2350">
                  <c:v>37781</c:v>
                </c:pt>
                <c:pt idx="2351">
                  <c:v>37782</c:v>
                </c:pt>
                <c:pt idx="2352">
                  <c:v>37783</c:v>
                </c:pt>
                <c:pt idx="2353">
                  <c:v>37784</c:v>
                </c:pt>
                <c:pt idx="2354">
                  <c:v>37785</c:v>
                </c:pt>
                <c:pt idx="2355">
                  <c:v>37786</c:v>
                </c:pt>
                <c:pt idx="2356">
                  <c:v>37787</c:v>
                </c:pt>
                <c:pt idx="2357">
                  <c:v>37788</c:v>
                </c:pt>
                <c:pt idx="2358">
                  <c:v>37789</c:v>
                </c:pt>
                <c:pt idx="2359">
                  <c:v>37790</c:v>
                </c:pt>
                <c:pt idx="2360">
                  <c:v>37791</c:v>
                </c:pt>
                <c:pt idx="2361">
                  <c:v>37792</c:v>
                </c:pt>
                <c:pt idx="2362">
                  <c:v>37793</c:v>
                </c:pt>
                <c:pt idx="2363">
                  <c:v>37794</c:v>
                </c:pt>
                <c:pt idx="2364">
                  <c:v>37795</c:v>
                </c:pt>
                <c:pt idx="2365">
                  <c:v>37796</c:v>
                </c:pt>
                <c:pt idx="2366">
                  <c:v>37797</c:v>
                </c:pt>
                <c:pt idx="2367">
                  <c:v>37798</c:v>
                </c:pt>
                <c:pt idx="2368">
                  <c:v>37799</c:v>
                </c:pt>
                <c:pt idx="2369">
                  <c:v>37800</c:v>
                </c:pt>
                <c:pt idx="2370">
                  <c:v>37801</c:v>
                </c:pt>
                <c:pt idx="2371">
                  <c:v>37802</c:v>
                </c:pt>
                <c:pt idx="2372">
                  <c:v>37803</c:v>
                </c:pt>
                <c:pt idx="2373">
                  <c:v>37804</c:v>
                </c:pt>
                <c:pt idx="2374">
                  <c:v>37805</c:v>
                </c:pt>
                <c:pt idx="2375">
                  <c:v>37806</c:v>
                </c:pt>
                <c:pt idx="2376">
                  <c:v>37807</c:v>
                </c:pt>
                <c:pt idx="2377">
                  <c:v>37808</c:v>
                </c:pt>
                <c:pt idx="2378">
                  <c:v>37809</c:v>
                </c:pt>
                <c:pt idx="2379">
                  <c:v>37810</c:v>
                </c:pt>
                <c:pt idx="2380">
                  <c:v>37811</c:v>
                </c:pt>
                <c:pt idx="2381">
                  <c:v>37812</c:v>
                </c:pt>
                <c:pt idx="2382">
                  <c:v>37813</c:v>
                </c:pt>
                <c:pt idx="2383">
                  <c:v>37814</c:v>
                </c:pt>
                <c:pt idx="2384">
                  <c:v>37815</c:v>
                </c:pt>
                <c:pt idx="2385">
                  <c:v>37816</c:v>
                </c:pt>
                <c:pt idx="2386">
                  <c:v>37817</c:v>
                </c:pt>
                <c:pt idx="2387">
                  <c:v>37818</c:v>
                </c:pt>
                <c:pt idx="2388">
                  <c:v>37819</c:v>
                </c:pt>
                <c:pt idx="2389">
                  <c:v>37820</c:v>
                </c:pt>
                <c:pt idx="2390">
                  <c:v>37821</c:v>
                </c:pt>
                <c:pt idx="2391">
                  <c:v>37822</c:v>
                </c:pt>
                <c:pt idx="2392">
                  <c:v>37823</c:v>
                </c:pt>
                <c:pt idx="2393">
                  <c:v>37824</c:v>
                </c:pt>
                <c:pt idx="2394">
                  <c:v>37825</c:v>
                </c:pt>
                <c:pt idx="2395">
                  <c:v>37826</c:v>
                </c:pt>
                <c:pt idx="2396">
                  <c:v>37827</c:v>
                </c:pt>
                <c:pt idx="2397">
                  <c:v>37828</c:v>
                </c:pt>
                <c:pt idx="2398">
                  <c:v>37829</c:v>
                </c:pt>
                <c:pt idx="2399">
                  <c:v>37830</c:v>
                </c:pt>
                <c:pt idx="2400">
                  <c:v>37831</c:v>
                </c:pt>
                <c:pt idx="2401">
                  <c:v>37832</c:v>
                </c:pt>
                <c:pt idx="2402">
                  <c:v>37833</c:v>
                </c:pt>
                <c:pt idx="2403">
                  <c:v>37834</c:v>
                </c:pt>
                <c:pt idx="2404">
                  <c:v>37835</c:v>
                </c:pt>
                <c:pt idx="2405">
                  <c:v>37836</c:v>
                </c:pt>
                <c:pt idx="2406">
                  <c:v>37837</c:v>
                </c:pt>
                <c:pt idx="2407">
                  <c:v>37838</c:v>
                </c:pt>
                <c:pt idx="2408">
                  <c:v>37839</c:v>
                </c:pt>
                <c:pt idx="2409">
                  <c:v>37840</c:v>
                </c:pt>
                <c:pt idx="2410">
                  <c:v>37841</c:v>
                </c:pt>
                <c:pt idx="2411">
                  <c:v>37842</c:v>
                </c:pt>
                <c:pt idx="2412">
                  <c:v>37843</c:v>
                </c:pt>
                <c:pt idx="2413">
                  <c:v>37844</c:v>
                </c:pt>
                <c:pt idx="2414">
                  <c:v>37845</c:v>
                </c:pt>
                <c:pt idx="2415">
                  <c:v>37846</c:v>
                </c:pt>
                <c:pt idx="2416">
                  <c:v>37847</c:v>
                </c:pt>
                <c:pt idx="2417">
                  <c:v>37848</c:v>
                </c:pt>
                <c:pt idx="2418">
                  <c:v>37849</c:v>
                </c:pt>
                <c:pt idx="2419">
                  <c:v>37850</c:v>
                </c:pt>
                <c:pt idx="2420">
                  <c:v>37851</c:v>
                </c:pt>
                <c:pt idx="2421">
                  <c:v>37852</c:v>
                </c:pt>
                <c:pt idx="2422">
                  <c:v>37853</c:v>
                </c:pt>
                <c:pt idx="2423">
                  <c:v>37854</c:v>
                </c:pt>
                <c:pt idx="2424">
                  <c:v>37855</c:v>
                </c:pt>
                <c:pt idx="2425">
                  <c:v>37856</c:v>
                </c:pt>
                <c:pt idx="2426">
                  <c:v>37857</c:v>
                </c:pt>
                <c:pt idx="2427">
                  <c:v>37858</c:v>
                </c:pt>
                <c:pt idx="2428">
                  <c:v>37859</c:v>
                </c:pt>
                <c:pt idx="2429">
                  <c:v>37860</c:v>
                </c:pt>
                <c:pt idx="2430">
                  <c:v>37861</c:v>
                </c:pt>
                <c:pt idx="2431">
                  <c:v>37862</c:v>
                </c:pt>
                <c:pt idx="2432">
                  <c:v>37863</c:v>
                </c:pt>
                <c:pt idx="2433">
                  <c:v>37864</c:v>
                </c:pt>
                <c:pt idx="2434">
                  <c:v>37865</c:v>
                </c:pt>
                <c:pt idx="2435">
                  <c:v>37866</c:v>
                </c:pt>
                <c:pt idx="2436">
                  <c:v>37867</c:v>
                </c:pt>
                <c:pt idx="2437">
                  <c:v>37868</c:v>
                </c:pt>
                <c:pt idx="2438">
                  <c:v>37869</c:v>
                </c:pt>
                <c:pt idx="2439">
                  <c:v>37870</c:v>
                </c:pt>
                <c:pt idx="2440">
                  <c:v>37871</c:v>
                </c:pt>
                <c:pt idx="2441">
                  <c:v>37872</c:v>
                </c:pt>
                <c:pt idx="2442">
                  <c:v>37873</c:v>
                </c:pt>
                <c:pt idx="2443">
                  <c:v>37874</c:v>
                </c:pt>
                <c:pt idx="2444">
                  <c:v>37875</c:v>
                </c:pt>
                <c:pt idx="2445">
                  <c:v>37876</c:v>
                </c:pt>
                <c:pt idx="2446">
                  <c:v>37877</c:v>
                </c:pt>
                <c:pt idx="2447">
                  <c:v>37878</c:v>
                </c:pt>
                <c:pt idx="2448">
                  <c:v>37879</c:v>
                </c:pt>
                <c:pt idx="2449">
                  <c:v>37880</c:v>
                </c:pt>
                <c:pt idx="2450">
                  <c:v>37881</c:v>
                </c:pt>
                <c:pt idx="2451">
                  <c:v>37882</c:v>
                </c:pt>
                <c:pt idx="2452">
                  <c:v>37883</c:v>
                </c:pt>
                <c:pt idx="2453">
                  <c:v>37884</c:v>
                </c:pt>
                <c:pt idx="2454">
                  <c:v>37885</c:v>
                </c:pt>
                <c:pt idx="2455">
                  <c:v>37886</c:v>
                </c:pt>
                <c:pt idx="2456">
                  <c:v>37887</c:v>
                </c:pt>
                <c:pt idx="2457">
                  <c:v>37888</c:v>
                </c:pt>
                <c:pt idx="2458">
                  <c:v>37889</c:v>
                </c:pt>
                <c:pt idx="2459">
                  <c:v>37890</c:v>
                </c:pt>
                <c:pt idx="2460">
                  <c:v>37891</c:v>
                </c:pt>
                <c:pt idx="2461">
                  <c:v>37892</c:v>
                </c:pt>
                <c:pt idx="2462">
                  <c:v>37893</c:v>
                </c:pt>
                <c:pt idx="2463">
                  <c:v>37894</c:v>
                </c:pt>
                <c:pt idx="2464">
                  <c:v>37895</c:v>
                </c:pt>
                <c:pt idx="2465">
                  <c:v>37896</c:v>
                </c:pt>
                <c:pt idx="2466">
                  <c:v>37897</c:v>
                </c:pt>
                <c:pt idx="2467">
                  <c:v>37898</c:v>
                </c:pt>
                <c:pt idx="2468">
                  <c:v>37899</c:v>
                </c:pt>
                <c:pt idx="2469">
                  <c:v>37900</c:v>
                </c:pt>
                <c:pt idx="2470">
                  <c:v>37901</c:v>
                </c:pt>
                <c:pt idx="2471">
                  <c:v>37902</c:v>
                </c:pt>
                <c:pt idx="2472">
                  <c:v>37903</c:v>
                </c:pt>
                <c:pt idx="2473">
                  <c:v>37904</c:v>
                </c:pt>
                <c:pt idx="2474">
                  <c:v>37905</c:v>
                </c:pt>
                <c:pt idx="2475">
                  <c:v>37906</c:v>
                </c:pt>
                <c:pt idx="2476">
                  <c:v>37907</c:v>
                </c:pt>
                <c:pt idx="2477">
                  <c:v>37908</c:v>
                </c:pt>
                <c:pt idx="2478">
                  <c:v>37909</c:v>
                </c:pt>
                <c:pt idx="2479">
                  <c:v>37910</c:v>
                </c:pt>
                <c:pt idx="2480">
                  <c:v>37911</c:v>
                </c:pt>
                <c:pt idx="2481">
                  <c:v>37912</c:v>
                </c:pt>
                <c:pt idx="2482">
                  <c:v>37913</c:v>
                </c:pt>
                <c:pt idx="2483">
                  <c:v>37914</c:v>
                </c:pt>
                <c:pt idx="2484">
                  <c:v>37915</c:v>
                </c:pt>
                <c:pt idx="2485">
                  <c:v>37916</c:v>
                </c:pt>
                <c:pt idx="2486">
                  <c:v>37917</c:v>
                </c:pt>
                <c:pt idx="2487">
                  <c:v>37918</c:v>
                </c:pt>
                <c:pt idx="2488">
                  <c:v>37919</c:v>
                </c:pt>
                <c:pt idx="2489">
                  <c:v>37920</c:v>
                </c:pt>
                <c:pt idx="2490">
                  <c:v>37921</c:v>
                </c:pt>
                <c:pt idx="2491">
                  <c:v>37922</c:v>
                </c:pt>
                <c:pt idx="2492">
                  <c:v>37923</c:v>
                </c:pt>
                <c:pt idx="2493">
                  <c:v>37924</c:v>
                </c:pt>
                <c:pt idx="2494">
                  <c:v>37925</c:v>
                </c:pt>
                <c:pt idx="2495">
                  <c:v>37926</c:v>
                </c:pt>
                <c:pt idx="2496">
                  <c:v>37927</c:v>
                </c:pt>
                <c:pt idx="2497">
                  <c:v>37928</c:v>
                </c:pt>
                <c:pt idx="2498">
                  <c:v>37929</c:v>
                </c:pt>
                <c:pt idx="2499">
                  <c:v>37930</c:v>
                </c:pt>
                <c:pt idx="2500">
                  <c:v>37931</c:v>
                </c:pt>
                <c:pt idx="2501">
                  <c:v>37932</c:v>
                </c:pt>
                <c:pt idx="2502">
                  <c:v>37933</c:v>
                </c:pt>
                <c:pt idx="2503">
                  <c:v>37934</c:v>
                </c:pt>
                <c:pt idx="2504">
                  <c:v>37935</c:v>
                </c:pt>
                <c:pt idx="2505">
                  <c:v>37936</c:v>
                </c:pt>
                <c:pt idx="2506">
                  <c:v>37937</c:v>
                </c:pt>
                <c:pt idx="2507">
                  <c:v>37938</c:v>
                </c:pt>
                <c:pt idx="2508">
                  <c:v>37939</c:v>
                </c:pt>
                <c:pt idx="2509">
                  <c:v>37940</c:v>
                </c:pt>
                <c:pt idx="2510">
                  <c:v>37941</c:v>
                </c:pt>
                <c:pt idx="2511">
                  <c:v>37942</c:v>
                </c:pt>
                <c:pt idx="2512">
                  <c:v>37943</c:v>
                </c:pt>
                <c:pt idx="2513">
                  <c:v>37944</c:v>
                </c:pt>
                <c:pt idx="2514">
                  <c:v>37945</c:v>
                </c:pt>
                <c:pt idx="2515">
                  <c:v>37946</c:v>
                </c:pt>
                <c:pt idx="2516">
                  <c:v>37947</c:v>
                </c:pt>
                <c:pt idx="2517">
                  <c:v>37948</c:v>
                </c:pt>
                <c:pt idx="2518">
                  <c:v>37949</c:v>
                </c:pt>
                <c:pt idx="2519">
                  <c:v>37950</c:v>
                </c:pt>
                <c:pt idx="2520">
                  <c:v>37951</c:v>
                </c:pt>
                <c:pt idx="2521">
                  <c:v>37952</c:v>
                </c:pt>
                <c:pt idx="2522">
                  <c:v>37953</c:v>
                </c:pt>
                <c:pt idx="2523">
                  <c:v>37954</c:v>
                </c:pt>
                <c:pt idx="2524">
                  <c:v>37955</c:v>
                </c:pt>
                <c:pt idx="2525">
                  <c:v>37956</c:v>
                </c:pt>
                <c:pt idx="2526">
                  <c:v>37957</c:v>
                </c:pt>
                <c:pt idx="2527">
                  <c:v>37958</c:v>
                </c:pt>
                <c:pt idx="2528">
                  <c:v>37959</c:v>
                </c:pt>
                <c:pt idx="2529">
                  <c:v>37960</c:v>
                </c:pt>
                <c:pt idx="2530">
                  <c:v>37961</c:v>
                </c:pt>
                <c:pt idx="2531">
                  <c:v>37962</c:v>
                </c:pt>
                <c:pt idx="2532">
                  <c:v>37963</c:v>
                </c:pt>
                <c:pt idx="2533">
                  <c:v>37964</c:v>
                </c:pt>
                <c:pt idx="2534">
                  <c:v>37965</c:v>
                </c:pt>
                <c:pt idx="2535">
                  <c:v>37966</c:v>
                </c:pt>
                <c:pt idx="2536">
                  <c:v>37967</c:v>
                </c:pt>
                <c:pt idx="2537">
                  <c:v>37968</c:v>
                </c:pt>
                <c:pt idx="2538">
                  <c:v>37969</c:v>
                </c:pt>
                <c:pt idx="2539">
                  <c:v>37970</c:v>
                </c:pt>
                <c:pt idx="2540">
                  <c:v>37971</c:v>
                </c:pt>
                <c:pt idx="2541">
                  <c:v>37972</c:v>
                </c:pt>
                <c:pt idx="2542">
                  <c:v>37973</c:v>
                </c:pt>
                <c:pt idx="2543">
                  <c:v>37974</c:v>
                </c:pt>
                <c:pt idx="2544">
                  <c:v>37975</c:v>
                </c:pt>
                <c:pt idx="2545">
                  <c:v>37976</c:v>
                </c:pt>
                <c:pt idx="2546">
                  <c:v>37977</c:v>
                </c:pt>
                <c:pt idx="2547">
                  <c:v>37978</c:v>
                </c:pt>
                <c:pt idx="2548">
                  <c:v>37979</c:v>
                </c:pt>
                <c:pt idx="2549">
                  <c:v>37980</c:v>
                </c:pt>
                <c:pt idx="2550">
                  <c:v>37981</c:v>
                </c:pt>
                <c:pt idx="2551">
                  <c:v>37982</c:v>
                </c:pt>
                <c:pt idx="2552">
                  <c:v>37983</c:v>
                </c:pt>
                <c:pt idx="2553">
                  <c:v>37984</c:v>
                </c:pt>
                <c:pt idx="2554">
                  <c:v>37985</c:v>
                </c:pt>
                <c:pt idx="2555">
                  <c:v>37986</c:v>
                </c:pt>
                <c:pt idx="2556">
                  <c:v>37987</c:v>
                </c:pt>
                <c:pt idx="2557">
                  <c:v>37988</c:v>
                </c:pt>
                <c:pt idx="2558">
                  <c:v>37989</c:v>
                </c:pt>
                <c:pt idx="2559">
                  <c:v>37990</c:v>
                </c:pt>
                <c:pt idx="2560">
                  <c:v>37991</c:v>
                </c:pt>
                <c:pt idx="2561">
                  <c:v>37992</c:v>
                </c:pt>
                <c:pt idx="2562">
                  <c:v>37993</c:v>
                </c:pt>
                <c:pt idx="2563">
                  <c:v>37994</c:v>
                </c:pt>
                <c:pt idx="2564">
                  <c:v>37995</c:v>
                </c:pt>
                <c:pt idx="2565">
                  <c:v>37996</c:v>
                </c:pt>
                <c:pt idx="2566">
                  <c:v>37997</c:v>
                </c:pt>
                <c:pt idx="2567">
                  <c:v>37998</c:v>
                </c:pt>
                <c:pt idx="2568">
                  <c:v>37999</c:v>
                </c:pt>
                <c:pt idx="2569">
                  <c:v>38000</c:v>
                </c:pt>
                <c:pt idx="2570">
                  <c:v>38001</c:v>
                </c:pt>
                <c:pt idx="2571">
                  <c:v>38002</c:v>
                </c:pt>
                <c:pt idx="2572">
                  <c:v>38003</c:v>
                </c:pt>
                <c:pt idx="2573">
                  <c:v>38004</c:v>
                </c:pt>
                <c:pt idx="2574">
                  <c:v>38005</c:v>
                </c:pt>
                <c:pt idx="2575">
                  <c:v>38006</c:v>
                </c:pt>
                <c:pt idx="2576">
                  <c:v>38007</c:v>
                </c:pt>
                <c:pt idx="2577">
                  <c:v>38008</c:v>
                </c:pt>
                <c:pt idx="2578">
                  <c:v>38009</c:v>
                </c:pt>
                <c:pt idx="2579">
                  <c:v>38010</c:v>
                </c:pt>
                <c:pt idx="2580">
                  <c:v>38011</c:v>
                </c:pt>
                <c:pt idx="2581">
                  <c:v>38012</c:v>
                </c:pt>
                <c:pt idx="2582">
                  <c:v>38013</c:v>
                </c:pt>
                <c:pt idx="2583">
                  <c:v>38014</c:v>
                </c:pt>
                <c:pt idx="2584">
                  <c:v>38015</c:v>
                </c:pt>
                <c:pt idx="2585">
                  <c:v>38016</c:v>
                </c:pt>
                <c:pt idx="2586">
                  <c:v>38017</c:v>
                </c:pt>
                <c:pt idx="2587">
                  <c:v>38018</c:v>
                </c:pt>
                <c:pt idx="2588">
                  <c:v>38019</c:v>
                </c:pt>
                <c:pt idx="2589">
                  <c:v>38020</c:v>
                </c:pt>
                <c:pt idx="2590">
                  <c:v>38021</c:v>
                </c:pt>
                <c:pt idx="2591">
                  <c:v>38022</c:v>
                </c:pt>
                <c:pt idx="2592">
                  <c:v>38023</c:v>
                </c:pt>
                <c:pt idx="2593">
                  <c:v>38024</c:v>
                </c:pt>
                <c:pt idx="2594">
                  <c:v>38025</c:v>
                </c:pt>
                <c:pt idx="2595">
                  <c:v>38026</c:v>
                </c:pt>
                <c:pt idx="2596">
                  <c:v>38027</c:v>
                </c:pt>
                <c:pt idx="2597">
                  <c:v>38028</c:v>
                </c:pt>
                <c:pt idx="2598">
                  <c:v>38029</c:v>
                </c:pt>
                <c:pt idx="2599">
                  <c:v>38030</c:v>
                </c:pt>
                <c:pt idx="2600">
                  <c:v>38031</c:v>
                </c:pt>
                <c:pt idx="2601">
                  <c:v>38032</c:v>
                </c:pt>
                <c:pt idx="2602">
                  <c:v>38033</c:v>
                </c:pt>
                <c:pt idx="2603">
                  <c:v>38034</c:v>
                </c:pt>
                <c:pt idx="2604">
                  <c:v>38035</c:v>
                </c:pt>
                <c:pt idx="2605">
                  <c:v>38036</c:v>
                </c:pt>
                <c:pt idx="2606">
                  <c:v>38037</c:v>
                </c:pt>
                <c:pt idx="2607">
                  <c:v>38038</c:v>
                </c:pt>
                <c:pt idx="2608">
                  <c:v>38039</c:v>
                </c:pt>
                <c:pt idx="2609">
                  <c:v>38040</c:v>
                </c:pt>
                <c:pt idx="2610">
                  <c:v>38041</c:v>
                </c:pt>
                <c:pt idx="2611">
                  <c:v>38042</c:v>
                </c:pt>
                <c:pt idx="2612">
                  <c:v>38043</c:v>
                </c:pt>
                <c:pt idx="2613">
                  <c:v>38044</c:v>
                </c:pt>
                <c:pt idx="2614">
                  <c:v>38045</c:v>
                </c:pt>
                <c:pt idx="2615">
                  <c:v>38046</c:v>
                </c:pt>
                <c:pt idx="2616">
                  <c:v>38047</c:v>
                </c:pt>
                <c:pt idx="2617">
                  <c:v>38048</c:v>
                </c:pt>
                <c:pt idx="2618">
                  <c:v>38049</c:v>
                </c:pt>
                <c:pt idx="2619">
                  <c:v>38050</c:v>
                </c:pt>
                <c:pt idx="2620">
                  <c:v>38051</c:v>
                </c:pt>
                <c:pt idx="2621">
                  <c:v>38052</c:v>
                </c:pt>
                <c:pt idx="2622">
                  <c:v>38053</c:v>
                </c:pt>
                <c:pt idx="2623">
                  <c:v>38054</c:v>
                </c:pt>
                <c:pt idx="2624">
                  <c:v>38055</c:v>
                </c:pt>
                <c:pt idx="2625">
                  <c:v>38056</c:v>
                </c:pt>
                <c:pt idx="2626">
                  <c:v>38057</c:v>
                </c:pt>
                <c:pt idx="2627">
                  <c:v>38058</c:v>
                </c:pt>
                <c:pt idx="2628">
                  <c:v>38059</c:v>
                </c:pt>
                <c:pt idx="2629">
                  <c:v>38060</c:v>
                </c:pt>
                <c:pt idx="2630">
                  <c:v>38061</c:v>
                </c:pt>
                <c:pt idx="2631">
                  <c:v>38062</c:v>
                </c:pt>
                <c:pt idx="2632">
                  <c:v>38063</c:v>
                </c:pt>
                <c:pt idx="2633">
                  <c:v>38064</c:v>
                </c:pt>
                <c:pt idx="2634">
                  <c:v>38065</c:v>
                </c:pt>
                <c:pt idx="2635">
                  <c:v>38066</c:v>
                </c:pt>
                <c:pt idx="2636">
                  <c:v>38067</c:v>
                </c:pt>
                <c:pt idx="2637">
                  <c:v>38068</c:v>
                </c:pt>
                <c:pt idx="2638">
                  <c:v>38069</c:v>
                </c:pt>
                <c:pt idx="2639">
                  <c:v>38070</c:v>
                </c:pt>
                <c:pt idx="2640">
                  <c:v>38071</c:v>
                </c:pt>
                <c:pt idx="2641">
                  <c:v>38072</c:v>
                </c:pt>
                <c:pt idx="2642">
                  <c:v>38073</c:v>
                </c:pt>
                <c:pt idx="2643">
                  <c:v>38074</c:v>
                </c:pt>
                <c:pt idx="2644">
                  <c:v>38075</c:v>
                </c:pt>
                <c:pt idx="2645">
                  <c:v>38076</c:v>
                </c:pt>
                <c:pt idx="2646">
                  <c:v>38077</c:v>
                </c:pt>
                <c:pt idx="2647">
                  <c:v>38078</c:v>
                </c:pt>
                <c:pt idx="2648">
                  <c:v>38079</c:v>
                </c:pt>
                <c:pt idx="2649">
                  <c:v>38080</c:v>
                </c:pt>
                <c:pt idx="2650">
                  <c:v>38081</c:v>
                </c:pt>
                <c:pt idx="2651">
                  <c:v>38082</c:v>
                </c:pt>
                <c:pt idx="2652">
                  <c:v>38083</c:v>
                </c:pt>
                <c:pt idx="2653">
                  <c:v>38084</c:v>
                </c:pt>
                <c:pt idx="2654">
                  <c:v>38085</c:v>
                </c:pt>
                <c:pt idx="2655">
                  <c:v>38086</c:v>
                </c:pt>
                <c:pt idx="2656">
                  <c:v>38087</c:v>
                </c:pt>
                <c:pt idx="2657">
                  <c:v>38088</c:v>
                </c:pt>
                <c:pt idx="2658">
                  <c:v>38089</c:v>
                </c:pt>
                <c:pt idx="2659">
                  <c:v>38090</c:v>
                </c:pt>
                <c:pt idx="2660">
                  <c:v>38091</c:v>
                </c:pt>
                <c:pt idx="2661">
                  <c:v>38092</c:v>
                </c:pt>
                <c:pt idx="2662">
                  <c:v>38093</c:v>
                </c:pt>
                <c:pt idx="2663">
                  <c:v>38094</c:v>
                </c:pt>
                <c:pt idx="2664">
                  <c:v>38095</c:v>
                </c:pt>
                <c:pt idx="2665">
                  <c:v>38096</c:v>
                </c:pt>
                <c:pt idx="2666">
                  <c:v>38097</c:v>
                </c:pt>
                <c:pt idx="2667">
                  <c:v>38098</c:v>
                </c:pt>
                <c:pt idx="2668">
                  <c:v>38099</c:v>
                </c:pt>
                <c:pt idx="2669">
                  <c:v>38100</c:v>
                </c:pt>
                <c:pt idx="2670">
                  <c:v>38101</c:v>
                </c:pt>
                <c:pt idx="2671">
                  <c:v>38102</c:v>
                </c:pt>
                <c:pt idx="2672">
                  <c:v>38103</c:v>
                </c:pt>
                <c:pt idx="2673">
                  <c:v>38104</c:v>
                </c:pt>
                <c:pt idx="2674">
                  <c:v>38105</c:v>
                </c:pt>
                <c:pt idx="2675">
                  <c:v>38106</c:v>
                </c:pt>
                <c:pt idx="2676">
                  <c:v>38107</c:v>
                </c:pt>
                <c:pt idx="2677">
                  <c:v>38108</c:v>
                </c:pt>
                <c:pt idx="2678">
                  <c:v>38109</c:v>
                </c:pt>
                <c:pt idx="2679">
                  <c:v>38110</c:v>
                </c:pt>
                <c:pt idx="2680">
                  <c:v>38111</c:v>
                </c:pt>
                <c:pt idx="2681">
                  <c:v>38112</c:v>
                </c:pt>
                <c:pt idx="2682">
                  <c:v>38113</c:v>
                </c:pt>
                <c:pt idx="2683">
                  <c:v>38114</c:v>
                </c:pt>
                <c:pt idx="2684">
                  <c:v>38115</c:v>
                </c:pt>
                <c:pt idx="2685">
                  <c:v>38116</c:v>
                </c:pt>
                <c:pt idx="2686">
                  <c:v>38117</c:v>
                </c:pt>
                <c:pt idx="2687">
                  <c:v>38118</c:v>
                </c:pt>
                <c:pt idx="2688">
                  <c:v>38119</c:v>
                </c:pt>
                <c:pt idx="2689">
                  <c:v>38120</c:v>
                </c:pt>
                <c:pt idx="2690">
                  <c:v>38121</c:v>
                </c:pt>
                <c:pt idx="2691">
                  <c:v>38122</c:v>
                </c:pt>
                <c:pt idx="2692">
                  <c:v>38123</c:v>
                </c:pt>
                <c:pt idx="2693">
                  <c:v>38124</c:v>
                </c:pt>
                <c:pt idx="2694">
                  <c:v>38125</c:v>
                </c:pt>
                <c:pt idx="2695">
                  <c:v>38126</c:v>
                </c:pt>
                <c:pt idx="2696">
                  <c:v>38127</c:v>
                </c:pt>
                <c:pt idx="2697">
                  <c:v>38128</c:v>
                </c:pt>
                <c:pt idx="2698">
                  <c:v>38129</c:v>
                </c:pt>
                <c:pt idx="2699">
                  <c:v>38130</c:v>
                </c:pt>
                <c:pt idx="2700">
                  <c:v>38131</c:v>
                </c:pt>
                <c:pt idx="2701">
                  <c:v>38132</c:v>
                </c:pt>
                <c:pt idx="2702">
                  <c:v>38133</c:v>
                </c:pt>
                <c:pt idx="2703">
                  <c:v>38134</c:v>
                </c:pt>
                <c:pt idx="2704">
                  <c:v>38135</c:v>
                </c:pt>
                <c:pt idx="2705">
                  <c:v>38136</c:v>
                </c:pt>
                <c:pt idx="2706">
                  <c:v>38137</c:v>
                </c:pt>
                <c:pt idx="2707">
                  <c:v>38138</c:v>
                </c:pt>
                <c:pt idx="2708">
                  <c:v>38139</c:v>
                </c:pt>
                <c:pt idx="2709">
                  <c:v>38140</c:v>
                </c:pt>
                <c:pt idx="2710">
                  <c:v>38141</c:v>
                </c:pt>
                <c:pt idx="2711">
                  <c:v>38142</c:v>
                </c:pt>
                <c:pt idx="2712">
                  <c:v>38143</c:v>
                </c:pt>
                <c:pt idx="2713">
                  <c:v>38144</c:v>
                </c:pt>
                <c:pt idx="2714">
                  <c:v>38145</c:v>
                </c:pt>
                <c:pt idx="2715">
                  <c:v>38146</c:v>
                </c:pt>
                <c:pt idx="2716">
                  <c:v>38147</c:v>
                </c:pt>
                <c:pt idx="2717">
                  <c:v>38148</c:v>
                </c:pt>
                <c:pt idx="2718">
                  <c:v>38149</c:v>
                </c:pt>
                <c:pt idx="2719">
                  <c:v>38150</c:v>
                </c:pt>
                <c:pt idx="2720">
                  <c:v>38151</c:v>
                </c:pt>
                <c:pt idx="2721">
                  <c:v>38152</c:v>
                </c:pt>
                <c:pt idx="2722">
                  <c:v>38153</c:v>
                </c:pt>
                <c:pt idx="2723">
                  <c:v>38154</c:v>
                </c:pt>
                <c:pt idx="2724">
                  <c:v>38155</c:v>
                </c:pt>
                <c:pt idx="2725">
                  <c:v>38156</c:v>
                </c:pt>
                <c:pt idx="2726">
                  <c:v>38157</c:v>
                </c:pt>
                <c:pt idx="2727">
                  <c:v>38158</c:v>
                </c:pt>
                <c:pt idx="2728">
                  <c:v>38159</c:v>
                </c:pt>
                <c:pt idx="2729">
                  <c:v>38160</c:v>
                </c:pt>
                <c:pt idx="2730">
                  <c:v>38161</c:v>
                </c:pt>
                <c:pt idx="2731">
                  <c:v>38162</c:v>
                </c:pt>
                <c:pt idx="2732">
                  <c:v>38163</c:v>
                </c:pt>
                <c:pt idx="2733">
                  <c:v>38164</c:v>
                </c:pt>
                <c:pt idx="2734">
                  <c:v>38165</c:v>
                </c:pt>
                <c:pt idx="2735">
                  <c:v>38166</c:v>
                </c:pt>
                <c:pt idx="2736">
                  <c:v>38167</c:v>
                </c:pt>
                <c:pt idx="2737">
                  <c:v>38168</c:v>
                </c:pt>
                <c:pt idx="2738">
                  <c:v>38169</c:v>
                </c:pt>
                <c:pt idx="2739">
                  <c:v>38170</c:v>
                </c:pt>
                <c:pt idx="2740">
                  <c:v>38171</c:v>
                </c:pt>
                <c:pt idx="2741">
                  <c:v>38172</c:v>
                </c:pt>
                <c:pt idx="2742">
                  <c:v>38173</c:v>
                </c:pt>
                <c:pt idx="2743">
                  <c:v>38174</c:v>
                </c:pt>
                <c:pt idx="2744">
                  <c:v>38175</c:v>
                </c:pt>
                <c:pt idx="2745">
                  <c:v>38176</c:v>
                </c:pt>
                <c:pt idx="2746">
                  <c:v>38177</c:v>
                </c:pt>
                <c:pt idx="2747">
                  <c:v>38178</c:v>
                </c:pt>
                <c:pt idx="2748">
                  <c:v>38179</c:v>
                </c:pt>
                <c:pt idx="2749">
                  <c:v>38180</c:v>
                </c:pt>
                <c:pt idx="2750">
                  <c:v>38181</c:v>
                </c:pt>
                <c:pt idx="2751">
                  <c:v>38182</c:v>
                </c:pt>
                <c:pt idx="2752">
                  <c:v>38183</c:v>
                </c:pt>
                <c:pt idx="2753">
                  <c:v>38184</c:v>
                </c:pt>
                <c:pt idx="2754">
                  <c:v>38185</c:v>
                </c:pt>
                <c:pt idx="2755">
                  <c:v>38186</c:v>
                </c:pt>
                <c:pt idx="2756">
                  <c:v>38187</c:v>
                </c:pt>
                <c:pt idx="2757">
                  <c:v>38188</c:v>
                </c:pt>
                <c:pt idx="2758">
                  <c:v>38189</c:v>
                </c:pt>
                <c:pt idx="2759">
                  <c:v>38190</c:v>
                </c:pt>
                <c:pt idx="2760">
                  <c:v>38191</c:v>
                </c:pt>
                <c:pt idx="2761">
                  <c:v>38192</c:v>
                </c:pt>
                <c:pt idx="2762">
                  <c:v>38193</c:v>
                </c:pt>
                <c:pt idx="2763">
                  <c:v>38194</c:v>
                </c:pt>
                <c:pt idx="2764">
                  <c:v>38195</c:v>
                </c:pt>
                <c:pt idx="2765">
                  <c:v>38196</c:v>
                </c:pt>
                <c:pt idx="2766">
                  <c:v>38197</c:v>
                </c:pt>
                <c:pt idx="2767">
                  <c:v>38198</c:v>
                </c:pt>
                <c:pt idx="2768">
                  <c:v>38199</c:v>
                </c:pt>
                <c:pt idx="2769">
                  <c:v>38200</c:v>
                </c:pt>
                <c:pt idx="2770">
                  <c:v>38201</c:v>
                </c:pt>
                <c:pt idx="2771">
                  <c:v>38202</c:v>
                </c:pt>
                <c:pt idx="2772">
                  <c:v>38203</c:v>
                </c:pt>
                <c:pt idx="2773">
                  <c:v>38204</c:v>
                </c:pt>
                <c:pt idx="2774">
                  <c:v>38205</c:v>
                </c:pt>
                <c:pt idx="2775">
                  <c:v>38206</c:v>
                </c:pt>
                <c:pt idx="2776">
                  <c:v>38207</c:v>
                </c:pt>
                <c:pt idx="2777">
                  <c:v>38208</c:v>
                </c:pt>
                <c:pt idx="2778">
                  <c:v>38209</c:v>
                </c:pt>
                <c:pt idx="2779">
                  <c:v>38210</c:v>
                </c:pt>
                <c:pt idx="2780">
                  <c:v>38211</c:v>
                </c:pt>
                <c:pt idx="2781">
                  <c:v>38212</c:v>
                </c:pt>
                <c:pt idx="2782">
                  <c:v>38213</c:v>
                </c:pt>
                <c:pt idx="2783">
                  <c:v>38214</c:v>
                </c:pt>
                <c:pt idx="2784">
                  <c:v>38215</c:v>
                </c:pt>
                <c:pt idx="2785">
                  <c:v>38216</c:v>
                </c:pt>
                <c:pt idx="2786">
                  <c:v>38217</c:v>
                </c:pt>
                <c:pt idx="2787">
                  <c:v>38218</c:v>
                </c:pt>
                <c:pt idx="2788">
                  <c:v>38219</c:v>
                </c:pt>
                <c:pt idx="2789">
                  <c:v>38220</c:v>
                </c:pt>
                <c:pt idx="2790">
                  <c:v>38221</c:v>
                </c:pt>
                <c:pt idx="2791">
                  <c:v>38222</c:v>
                </c:pt>
                <c:pt idx="2792">
                  <c:v>38223</c:v>
                </c:pt>
                <c:pt idx="2793">
                  <c:v>38224</c:v>
                </c:pt>
                <c:pt idx="2794">
                  <c:v>38225</c:v>
                </c:pt>
                <c:pt idx="2795">
                  <c:v>38226</c:v>
                </c:pt>
                <c:pt idx="2796">
                  <c:v>38227</c:v>
                </c:pt>
                <c:pt idx="2797">
                  <c:v>38228</c:v>
                </c:pt>
                <c:pt idx="2798">
                  <c:v>38229</c:v>
                </c:pt>
                <c:pt idx="2799">
                  <c:v>38230</c:v>
                </c:pt>
                <c:pt idx="2800">
                  <c:v>38231</c:v>
                </c:pt>
                <c:pt idx="2801">
                  <c:v>38232</c:v>
                </c:pt>
                <c:pt idx="2802">
                  <c:v>38233</c:v>
                </c:pt>
                <c:pt idx="2803">
                  <c:v>38234</c:v>
                </c:pt>
                <c:pt idx="2804">
                  <c:v>38235</c:v>
                </c:pt>
                <c:pt idx="2805">
                  <c:v>38236</c:v>
                </c:pt>
                <c:pt idx="2806">
                  <c:v>38237</c:v>
                </c:pt>
                <c:pt idx="2807">
                  <c:v>38238</c:v>
                </c:pt>
                <c:pt idx="2808">
                  <c:v>38239</c:v>
                </c:pt>
                <c:pt idx="2809">
                  <c:v>38240</c:v>
                </c:pt>
                <c:pt idx="2810">
                  <c:v>38241</c:v>
                </c:pt>
                <c:pt idx="2811">
                  <c:v>38242</c:v>
                </c:pt>
                <c:pt idx="2812">
                  <c:v>38243</c:v>
                </c:pt>
                <c:pt idx="2813">
                  <c:v>38244</c:v>
                </c:pt>
                <c:pt idx="2814">
                  <c:v>38245</c:v>
                </c:pt>
                <c:pt idx="2815">
                  <c:v>38246</c:v>
                </c:pt>
                <c:pt idx="2816">
                  <c:v>38247</c:v>
                </c:pt>
                <c:pt idx="2817">
                  <c:v>38248</c:v>
                </c:pt>
                <c:pt idx="2818">
                  <c:v>38249</c:v>
                </c:pt>
                <c:pt idx="2819">
                  <c:v>38250</c:v>
                </c:pt>
                <c:pt idx="2820">
                  <c:v>38251</c:v>
                </c:pt>
                <c:pt idx="2821">
                  <c:v>38252</c:v>
                </c:pt>
                <c:pt idx="2822">
                  <c:v>38253</c:v>
                </c:pt>
                <c:pt idx="2823">
                  <c:v>38254</c:v>
                </c:pt>
                <c:pt idx="2824">
                  <c:v>38255</c:v>
                </c:pt>
                <c:pt idx="2825">
                  <c:v>38256</c:v>
                </c:pt>
                <c:pt idx="2826">
                  <c:v>38257</c:v>
                </c:pt>
                <c:pt idx="2827">
                  <c:v>38258</c:v>
                </c:pt>
                <c:pt idx="2828">
                  <c:v>38259</c:v>
                </c:pt>
                <c:pt idx="2829">
                  <c:v>38260</c:v>
                </c:pt>
                <c:pt idx="2830">
                  <c:v>38261</c:v>
                </c:pt>
                <c:pt idx="2831">
                  <c:v>38262</c:v>
                </c:pt>
                <c:pt idx="2832">
                  <c:v>38263</c:v>
                </c:pt>
                <c:pt idx="2833">
                  <c:v>38264</c:v>
                </c:pt>
                <c:pt idx="2834">
                  <c:v>38265</c:v>
                </c:pt>
                <c:pt idx="2835">
                  <c:v>38266</c:v>
                </c:pt>
                <c:pt idx="2836">
                  <c:v>38267</c:v>
                </c:pt>
                <c:pt idx="2837">
                  <c:v>38268</c:v>
                </c:pt>
                <c:pt idx="2838">
                  <c:v>38269</c:v>
                </c:pt>
                <c:pt idx="2839">
                  <c:v>38270</c:v>
                </c:pt>
                <c:pt idx="2840">
                  <c:v>38271</c:v>
                </c:pt>
                <c:pt idx="2841">
                  <c:v>38272</c:v>
                </c:pt>
                <c:pt idx="2842">
                  <c:v>38273</c:v>
                </c:pt>
                <c:pt idx="2843">
                  <c:v>38274</c:v>
                </c:pt>
                <c:pt idx="2844">
                  <c:v>38275</c:v>
                </c:pt>
                <c:pt idx="2845">
                  <c:v>38276</c:v>
                </c:pt>
                <c:pt idx="2846">
                  <c:v>38277</c:v>
                </c:pt>
                <c:pt idx="2847">
                  <c:v>38278</c:v>
                </c:pt>
                <c:pt idx="2848">
                  <c:v>38279</c:v>
                </c:pt>
                <c:pt idx="2849">
                  <c:v>38280</c:v>
                </c:pt>
                <c:pt idx="2850">
                  <c:v>38281</c:v>
                </c:pt>
                <c:pt idx="2851">
                  <c:v>38282</c:v>
                </c:pt>
                <c:pt idx="2852">
                  <c:v>38283</c:v>
                </c:pt>
                <c:pt idx="2853">
                  <c:v>38284</c:v>
                </c:pt>
                <c:pt idx="2854">
                  <c:v>38285</c:v>
                </c:pt>
                <c:pt idx="2855">
                  <c:v>38286</c:v>
                </c:pt>
                <c:pt idx="2856">
                  <c:v>38287</c:v>
                </c:pt>
                <c:pt idx="2857">
                  <c:v>38288</c:v>
                </c:pt>
                <c:pt idx="2858">
                  <c:v>38289</c:v>
                </c:pt>
                <c:pt idx="2859">
                  <c:v>38290</c:v>
                </c:pt>
                <c:pt idx="2860">
                  <c:v>38291</c:v>
                </c:pt>
                <c:pt idx="2861">
                  <c:v>38292</c:v>
                </c:pt>
                <c:pt idx="2862">
                  <c:v>38293</c:v>
                </c:pt>
                <c:pt idx="2863">
                  <c:v>38294</c:v>
                </c:pt>
                <c:pt idx="2864">
                  <c:v>38295</c:v>
                </c:pt>
                <c:pt idx="2865">
                  <c:v>38296</c:v>
                </c:pt>
                <c:pt idx="2866">
                  <c:v>38297</c:v>
                </c:pt>
                <c:pt idx="2867">
                  <c:v>38298</c:v>
                </c:pt>
                <c:pt idx="2868">
                  <c:v>38299</c:v>
                </c:pt>
                <c:pt idx="2869">
                  <c:v>38300</c:v>
                </c:pt>
                <c:pt idx="2870">
                  <c:v>38301</c:v>
                </c:pt>
                <c:pt idx="2871">
                  <c:v>38302</c:v>
                </c:pt>
                <c:pt idx="2872">
                  <c:v>38303</c:v>
                </c:pt>
                <c:pt idx="2873">
                  <c:v>38304</c:v>
                </c:pt>
                <c:pt idx="2874">
                  <c:v>38305</c:v>
                </c:pt>
                <c:pt idx="2875">
                  <c:v>38306</c:v>
                </c:pt>
                <c:pt idx="2876">
                  <c:v>38307</c:v>
                </c:pt>
                <c:pt idx="2877">
                  <c:v>38308</c:v>
                </c:pt>
                <c:pt idx="2878">
                  <c:v>38309</c:v>
                </c:pt>
                <c:pt idx="2879">
                  <c:v>38310</c:v>
                </c:pt>
                <c:pt idx="2880">
                  <c:v>38311</c:v>
                </c:pt>
                <c:pt idx="2881">
                  <c:v>38312</c:v>
                </c:pt>
                <c:pt idx="2882">
                  <c:v>38313</c:v>
                </c:pt>
                <c:pt idx="2883">
                  <c:v>38314</c:v>
                </c:pt>
                <c:pt idx="2884">
                  <c:v>38315</c:v>
                </c:pt>
                <c:pt idx="2885">
                  <c:v>38316</c:v>
                </c:pt>
                <c:pt idx="2886">
                  <c:v>38317</c:v>
                </c:pt>
                <c:pt idx="2887">
                  <c:v>38318</c:v>
                </c:pt>
                <c:pt idx="2888">
                  <c:v>38319</c:v>
                </c:pt>
                <c:pt idx="2889">
                  <c:v>38320</c:v>
                </c:pt>
                <c:pt idx="2890">
                  <c:v>38321</c:v>
                </c:pt>
                <c:pt idx="2891">
                  <c:v>38322</c:v>
                </c:pt>
                <c:pt idx="2892">
                  <c:v>38323</c:v>
                </c:pt>
                <c:pt idx="2893">
                  <c:v>38324</c:v>
                </c:pt>
                <c:pt idx="2894">
                  <c:v>38325</c:v>
                </c:pt>
                <c:pt idx="2895">
                  <c:v>38326</c:v>
                </c:pt>
                <c:pt idx="2896">
                  <c:v>38327</c:v>
                </c:pt>
                <c:pt idx="2897">
                  <c:v>38328</c:v>
                </c:pt>
                <c:pt idx="2898">
                  <c:v>38329</c:v>
                </c:pt>
                <c:pt idx="2899">
                  <c:v>38330</c:v>
                </c:pt>
                <c:pt idx="2900">
                  <c:v>38331</c:v>
                </c:pt>
                <c:pt idx="2901">
                  <c:v>38332</c:v>
                </c:pt>
                <c:pt idx="2902">
                  <c:v>38333</c:v>
                </c:pt>
                <c:pt idx="2903">
                  <c:v>38334</c:v>
                </c:pt>
                <c:pt idx="2904">
                  <c:v>38335</c:v>
                </c:pt>
                <c:pt idx="2905">
                  <c:v>38336</c:v>
                </c:pt>
                <c:pt idx="2906">
                  <c:v>38337</c:v>
                </c:pt>
                <c:pt idx="2907">
                  <c:v>38338</c:v>
                </c:pt>
                <c:pt idx="2908">
                  <c:v>38339</c:v>
                </c:pt>
                <c:pt idx="2909">
                  <c:v>38340</c:v>
                </c:pt>
                <c:pt idx="2910">
                  <c:v>38341</c:v>
                </c:pt>
                <c:pt idx="2911">
                  <c:v>38342</c:v>
                </c:pt>
                <c:pt idx="2912">
                  <c:v>38343</c:v>
                </c:pt>
                <c:pt idx="2913">
                  <c:v>38344</c:v>
                </c:pt>
                <c:pt idx="2914">
                  <c:v>38345</c:v>
                </c:pt>
                <c:pt idx="2915">
                  <c:v>38346</c:v>
                </c:pt>
                <c:pt idx="2916">
                  <c:v>38347</c:v>
                </c:pt>
                <c:pt idx="2917">
                  <c:v>38348</c:v>
                </c:pt>
                <c:pt idx="2918">
                  <c:v>38349</c:v>
                </c:pt>
                <c:pt idx="2919">
                  <c:v>38350</c:v>
                </c:pt>
                <c:pt idx="2920">
                  <c:v>38351</c:v>
                </c:pt>
                <c:pt idx="2921">
                  <c:v>38352</c:v>
                </c:pt>
                <c:pt idx="2922">
                  <c:v>38353</c:v>
                </c:pt>
                <c:pt idx="2923">
                  <c:v>38354</c:v>
                </c:pt>
                <c:pt idx="2924">
                  <c:v>38355</c:v>
                </c:pt>
                <c:pt idx="2925">
                  <c:v>38356</c:v>
                </c:pt>
                <c:pt idx="2926">
                  <c:v>38357</c:v>
                </c:pt>
                <c:pt idx="2927">
                  <c:v>38358</c:v>
                </c:pt>
                <c:pt idx="2928">
                  <c:v>38359</c:v>
                </c:pt>
                <c:pt idx="2929">
                  <c:v>38360</c:v>
                </c:pt>
                <c:pt idx="2930">
                  <c:v>38361</c:v>
                </c:pt>
                <c:pt idx="2931">
                  <c:v>38362</c:v>
                </c:pt>
                <c:pt idx="2932">
                  <c:v>38363</c:v>
                </c:pt>
                <c:pt idx="2933">
                  <c:v>38364</c:v>
                </c:pt>
                <c:pt idx="2934">
                  <c:v>38365</c:v>
                </c:pt>
                <c:pt idx="2935">
                  <c:v>38366</c:v>
                </c:pt>
                <c:pt idx="2936">
                  <c:v>38367</c:v>
                </c:pt>
                <c:pt idx="2937">
                  <c:v>38368</c:v>
                </c:pt>
                <c:pt idx="2938">
                  <c:v>38369</c:v>
                </c:pt>
                <c:pt idx="2939">
                  <c:v>38370</c:v>
                </c:pt>
                <c:pt idx="2940">
                  <c:v>38371</c:v>
                </c:pt>
                <c:pt idx="2941">
                  <c:v>38372</c:v>
                </c:pt>
                <c:pt idx="2942">
                  <c:v>38373</c:v>
                </c:pt>
                <c:pt idx="2943">
                  <c:v>38374</c:v>
                </c:pt>
                <c:pt idx="2944">
                  <c:v>38375</c:v>
                </c:pt>
                <c:pt idx="2945">
                  <c:v>38376</c:v>
                </c:pt>
                <c:pt idx="2946">
                  <c:v>38377</c:v>
                </c:pt>
                <c:pt idx="2947">
                  <c:v>38378</c:v>
                </c:pt>
                <c:pt idx="2948">
                  <c:v>38379</c:v>
                </c:pt>
                <c:pt idx="2949">
                  <c:v>38380</c:v>
                </c:pt>
                <c:pt idx="2950">
                  <c:v>38381</c:v>
                </c:pt>
                <c:pt idx="2951">
                  <c:v>38382</c:v>
                </c:pt>
                <c:pt idx="2952">
                  <c:v>38383</c:v>
                </c:pt>
                <c:pt idx="2953">
                  <c:v>38384</c:v>
                </c:pt>
                <c:pt idx="2954">
                  <c:v>38385</c:v>
                </c:pt>
                <c:pt idx="2955">
                  <c:v>38386</c:v>
                </c:pt>
                <c:pt idx="2956">
                  <c:v>38387</c:v>
                </c:pt>
                <c:pt idx="2957">
                  <c:v>38388</c:v>
                </c:pt>
                <c:pt idx="2958">
                  <c:v>38389</c:v>
                </c:pt>
                <c:pt idx="2959">
                  <c:v>38390</c:v>
                </c:pt>
                <c:pt idx="2960">
                  <c:v>38391</c:v>
                </c:pt>
                <c:pt idx="2961">
                  <c:v>38392</c:v>
                </c:pt>
                <c:pt idx="2962">
                  <c:v>38393</c:v>
                </c:pt>
                <c:pt idx="2963">
                  <c:v>38394</c:v>
                </c:pt>
                <c:pt idx="2964">
                  <c:v>38395</c:v>
                </c:pt>
                <c:pt idx="2965">
                  <c:v>38396</c:v>
                </c:pt>
                <c:pt idx="2966">
                  <c:v>38397</c:v>
                </c:pt>
                <c:pt idx="2967">
                  <c:v>38398</c:v>
                </c:pt>
                <c:pt idx="2968">
                  <c:v>38399</c:v>
                </c:pt>
                <c:pt idx="2969">
                  <c:v>38400</c:v>
                </c:pt>
                <c:pt idx="2970">
                  <c:v>38401</c:v>
                </c:pt>
                <c:pt idx="2971">
                  <c:v>38402</c:v>
                </c:pt>
                <c:pt idx="2972">
                  <c:v>38403</c:v>
                </c:pt>
                <c:pt idx="2973">
                  <c:v>38404</c:v>
                </c:pt>
                <c:pt idx="2974">
                  <c:v>38405</c:v>
                </c:pt>
                <c:pt idx="2975">
                  <c:v>38406</c:v>
                </c:pt>
                <c:pt idx="2976">
                  <c:v>38407</c:v>
                </c:pt>
                <c:pt idx="2977">
                  <c:v>38408</c:v>
                </c:pt>
                <c:pt idx="2978">
                  <c:v>38409</c:v>
                </c:pt>
                <c:pt idx="2979">
                  <c:v>38410</c:v>
                </c:pt>
                <c:pt idx="2980">
                  <c:v>38411</c:v>
                </c:pt>
                <c:pt idx="2981">
                  <c:v>38412</c:v>
                </c:pt>
                <c:pt idx="2982">
                  <c:v>38413</c:v>
                </c:pt>
                <c:pt idx="2983">
                  <c:v>38414</c:v>
                </c:pt>
                <c:pt idx="2984">
                  <c:v>38415</c:v>
                </c:pt>
                <c:pt idx="2985">
                  <c:v>38416</c:v>
                </c:pt>
                <c:pt idx="2986">
                  <c:v>38417</c:v>
                </c:pt>
                <c:pt idx="2987">
                  <c:v>38418</c:v>
                </c:pt>
                <c:pt idx="2988">
                  <c:v>38419</c:v>
                </c:pt>
                <c:pt idx="2989">
                  <c:v>38420</c:v>
                </c:pt>
                <c:pt idx="2990">
                  <c:v>38421</c:v>
                </c:pt>
                <c:pt idx="2991">
                  <c:v>38422</c:v>
                </c:pt>
                <c:pt idx="2992">
                  <c:v>38423</c:v>
                </c:pt>
                <c:pt idx="2993">
                  <c:v>38424</c:v>
                </c:pt>
                <c:pt idx="2994">
                  <c:v>38425</c:v>
                </c:pt>
                <c:pt idx="2995">
                  <c:v>38426</c:v>
                </c:pt>
                <c:pt idx="2996">
                  <c:v>38427</c:v>
                </c:pt>
                <c:pt idx="2997">
                  <c:v>38428</c:v>
                </c:pt>
                <c:pt idx="2998">
                  <c:v>38429</c:v>
                </c:pt>
                <c:pt idx="2999">
                  <c:v>38430</c:v>
                </c:pt>
                <c:pt idx="3000">
                  <c:v>38431</c:v>
                </c:pt>
                <c:pt idx="3001">
                  <c:v>38432</c:v>
                </c:pt>
                <c:pt idx="3002">
                  <c:v>38433</c:v>
                </c:pt>
                <c:pt idx="3003">
                  <c:v>38434</c:v>
                </c:pt>
                <c:pt idx="3004">
                  <c:v>38435</c:v>
                </c:pt>
                <c:pt idx="3005">
                  <c:v>38436</c:v>
                </c:pt>
                <c:pt idx="3006">
                  <c:v>38437</c:v>
                </c:pt>
                <c:pt idx="3007">
                  <c:v>38438</c:v>
                </c:pt>
                <c:pt idx="3008">
                  <c:v>38439</c:v>
                </c:pt>
                <c:pt idx="3009">
                  <c:v>38440</c:v>
                </c:pt>
                <c:pt idx="3010">
                  <c:v>38441</c:v>
                </c:pt>
                <c:pt idx="3011">
                  <c:v>38442</c:v>
                </c:pt>
                <c:pt idx="3012">
                  <c:v>38443</c:v>
                </c:pt>
                <c:pt idx="3013">
                  <c:v>38444</c:v>
                </c:pt>
                <c:pt idx="3014">
                  <c:v>38445</c:v>
                </c:pt>
                <c:pt idx="3015">
                  <c:v>38446</c:v>
                </c:pt>
                <c:pt idx="3016">
                  <c:v>38447</c:v>
                </c:pt>
                <c:pt idx="3017">
                  <c:v>38448</c:v>
                </c:pt>
                <c:pt idx="3018">
                  <c:v>38449</c:v>
                </c:pt>
                <c:pt idx="3019">
                  <c:v>38450</c:v>
                </c:pt>
                <c:pt idx="3020">
                  <c:v>38451</c:v>
                </c:pt>
                <c:pt idx="3021">
                  <c:v>38452</c:v>
                </c:pt>
                <c:pt idx="3022">
                  <c:v>38453</c:v>
                </c:pt>
                <c:pt idx="3023">
                  <c:v>38454</c:v>
                </c:pt>
                <c:pt idx="3024">
                  <c:v>38455</c:v>
                </c:pt>
                <c:pt idx="3025">
                  <c:v>38456</c:v>
                </c:pt>
                <c:pt idx="3026">
                  <c:v>38457</c:v>
                </c:pt>
                <c:pt idx="3027">
                  <c:v>38458</c:v>
                </c:pt>
                <c:pt idx="3028">
                  <c:v>38459</c:v>
                </c:pt>
                <c:pt idx="3029">
                  <c:v>38460</c:v>
                </c:pt>
                <c:pt idx="3030">
                  <c:v>38461</c:v>
                </c:pt>
                <c:pt idx="3031">
                  <c:v>38462</c:v>
                </c:pt>
                <c:pt idx="3032">
                  <c:v>38463</c:v>
                </c:pt>
                <c:pt idx="3033">
                  <c:v>38464</c:v>
                </c:pt>
                <c:pt idx="3034">
                  <c:v>38465</c:v>
                </c:pt>
                <c:pt idx="3035">
                  <c:v>38466</c:v>
                </c:pt>
                <c:pt idx="3036">
                  <c:v>38467</c:v>
                </c:pt>
                <c:pt idx="3037">
                  <c:v>38468</c:v>
                </c:pt>
                <c:pt idx="3038">
                  <c:v>38469</c:v>
                </c:pt>
                <c:pt idx="3039">
                  <c:v>38470</c:v>
                </c:pt>
                <c:pt idx="3040">
                  <c:v>38471</c:v>
                </c:pt>
                <c:pt idx="3041">
                  <c:v>38472</c:v>
                </c:pt>
                <c:pt idx="3042">
                  <c:v>38473</c:v>
                </c:pt>
                <c:pt idx="3043">
                  <c:v>38474</c:v>
                </c:pt>
                <c:pt idx="3044">
                  <c:v>38475</c:v>
                </c:pt>
                <c:pt idx="3045">
                  <c:v>38476</c:v>
                </c:pt>
                <c:pt idx="3046">
                  <c:v>38477</c:v>
                </c:pt>
                <c:pt idx="3047">
                  <c:v>38478</c:v>
                </c:pt>
                <c:pt idx="3048">
                  <c:v>38479</c:v>
                </c:pt>
                <c:pt idx="3049">
                  <c:v>38480</c:v>
                </c:pt>
                <c:pt idx="3050">
                  <c:v>38481</c:v>
                </c:pt>
                <c:pt idx="3051">
                  <c:v>38482</c:v>
                </c:pt>
                <c:pt idx="3052">
                  <c:v>38483</c:v>
                </c:pt>
                <c:pt idx="3053">
                  <c:v>38484</c:v>
                </c:pt>
                <c:pt idx="3054">
                  <c:v>38485</c:v>
                </c:pt>
                <c:pt idx="3055">
                  <c:v>38486</c:v>
                </c:pt>
                <c:pt idx="3056">
                  <c:v>38487</c:v>
                </c:pt>
                <c:pt idx="3057">
                  <c:v>38488</c:v>
                </c:pt>
                <c:pt idx="3058">
                  <c:v>38489</c:v>
                </c:pt>
                <c:pt idx="3059">
                  <c:v>38490</c:v>
                </c:pt>
                <c:pt idx="3060">
                  <c:v>38491</c:v>
                </c:pt>
                <c:pt idx="3061">
                  <c:v>38492</c:v>
                </c:pt>
                <c:pt idx="3062">
                  <c:v>38493</c:v>
                </c:pt>
                <c:pt idx="3063">
                  <c:v>38494</c:v>
                </c:pt>
                <c:pt idx="3064">
                  <c:v>38495</c:v>
                </c:pt>
                <c:pt idx="3065">
                  <c:v>38496</c:v>
                </c:pt>
                <c:pt idx="3066">
                  <c:v>38497</c:v>
                </c:pt>
                <c:pt idx="3067">
                  <c:v>38498</c:v>
                </c:pt>
                <c:pt idx="3068">
                  <c:v>38499</c:v>
                </c:pt>
                <c:pt idx="3069">
                  <c:v>38500</c:v>
                </c:pt>
                <c:pt idx="3070">
                  <c:v>38501</c:v>
                </c:pt>
                <c:pt idx="3071">
                  <c:v>38502</c:v>
                </c:pt>
                <c:pt idx="3072">
                  <c:v>38503</c:v>
                </c:pt>
                <c:pt idx="3073">
                  <c:v>38504</c:v>
                </c:pt>
                <c:pt idx="3074">
                  <c:v>38505</c:v>
                </c:pt>
                <c:pt idx="3075">
                  <c:v>38506</c:v>
                </c:pt>
                <c:pt idx="3076">
                  <c:v>38507</c:v>
                </c:pt>
                <c:pt idx="3077">
                  <c:v>38508</c:v>
                </c:pt>
                <c:pt idx="3078">
                  <c:v>38509</c:v>
                </c:pt>
                <c:pt idx="3079">
                  <c:v>38510</c:v>
                </c:pt>
                <c:pt idx="3080">
                  <c:v>38511</c:v>
                </c:pt>
                <c:pt idx="3081">
                  <c:v>38512</c:v>
                </c:pt>
                <c:pt idx="3082">
                  <c:v>38513</c:v>
                </c:pt>
                <c:pt idx="3083">
                  <c:v>38514</c:v>
                </c:pt>
                <c:pt idx="3084">
                  <c:v>38515</c:v>
                </c:pt>
                <c:pt idx="3085">
                  <c:v>38516</c:v>
                </c:pt>
                <c:pt idx="3086">
                  <c:v>38517</c:v>
                </c:pt>
                <c:pt idx="3087">
                  <c:v>38518</c:v>
                </c:pt>
                <c:pt idx="3088">
                  <c:v>38519</c:v>
                </c:pt>
                <c:pt idx="3089">
                  <c:v>38520</c:v>
                </c:pt>
                <c:pt idx="3090">
                  <c:v>38521</c:v>
                </c:pt>
                <c:pt idx="3091">
                  <c:v>38522</c:v>
                </c:pt>
                <c:pt idx="3092">
                  <c:v>38523</c:v>
                </c:pt>
                <c:pt idx="3093">
                  <c:v>38524</c:v>
                </c:pt>
                <c:pt idx="3094">
                  <c:v>38525</c:v>
                </c:pt>
                <c:pt idx="3095">
                  <c:v>38526</c:v>
                </c:pt>
                <c:pt idx="3096">
                  <c:v>38527</c:v>
                </c:pt>
                <c:pt idx="3097">
                  <c:v>38528</c:v>
                </c:pt>
                <c:pt idx="3098">
                  <c:v>38529</c:v>
                </c:pt>
                <c:pt idx="3099">
                  <c:v>38530</c:v>
                </c:pt>
                <c:pt idx="3100">
                  <c:v>38531</c:v>
                </c:pt>
                <c:pt idx="3101">
                  <c:v>38532</c:v>
                </c:pt>
                <c:pt idx="3102">
                  <c:v>38533</c:v>
                </c:pt>
                <c:pt idx="3103">
                  <c:v>38534</c:v>
                </c:pt>
                <c:pt idx="3104">
                  <c:v>38535</c:v>
                </c:pt>
                <c:pt idx="3105">
                  <c:v>38536</c:v>
                </c:pt>
                <c:pt idx="3106">
                  <c:v>38537</c:v>
                </c:pt>
                <c:pt idx="3107">
                  <c:v>38538</c:v>
                </c:pt>
                <c:pt idx="3108">
                  <c:v>38539</c:v>
                </c:pt>
                <c:pt idx="3109">
                  <c:v>38540</c:v>
                </c:pt>
                <c:pt idx="3110">
                  <c:v>38541</c:v>
                </c:pt>
                <c:pt idx="3111">
                  <c:v>38542</c:v>
                </c:pt>
                <c:pt idx="3112">
                  <c:v>38543</c:v>
                </c:pt>
                <c:pt idx="3113">
                  <c:v>38544</c:v>
                </c:pt>
                <c:pt idx="3114">
                  <c:v>38545</c:v>
                </c:pt>
                <c:pt idx="3115">
                  <c:v>38546</c:v>
                </c:pt>
                <c:pt idx="3116">
                  <c:v>38547</c:v>
                </c:pt>
                <c:pt idx="3117">
                  <c:v>38548</c:v>
                </c:pt>
                <c:pt idx="3118">
                  <c:v>38549</c:v>
                </c:pt>
                <c:pt idx="3119">
                  <c:v>38550</c:v>
                </c:pt>
                <c:pt idx="3120">
                  <c:v>38551</c:v>
                </c:pt>
                <c:pt idx="3121">
                  <c:v>38552</c:v>
                </c:pt>
                <c:pt idx="3122">
                  <c:v>38553</c:v>
                </c:pt>
                <c:pt idx="3123">
                  <c:v>38554</c:v>
                </c:pt>
                <c:pt idx="3124">
                  <c:v>38555</c:v>
                </c:pt>
                <c:pt idx="3125">
                  <c:v>38556</c:v>
                </c:pt>
                <c:pt idx="3126">
                  <c:v>38557</c:v>
                </c:pt>
                <c:pt idx="3127">
                  <c:v>38558</c:v>
                </c:pt>
                <c:pt idx="3128">
                  <c:v>38559</c:v>
                </c:pt>
                <c:pt idx="3129">
                  <c:v>38560</c:v>
                </c:pt>
                <c:pt idx="3130">
                  <c:v>38561</c:v>
                </c:pt>
                <c:pt idx="3131">
                  <c:v>38562</c:v>
                </c:pt>
                <c:pt idx="3132">
                  <c:v>38563</c:v>
                </c:pt>
                <c:pt idx="3133">
                  <c:v>38564</c:v>
                </c:pt>
                <c:pt idx="3134">
                  <c:v>38565</c:v>
                </c:pt>
                <c:pt idx="3135">
                  <c:v>38566</c:v>
                </c:pt>
                <c:pt idx="3136">
                  <c:v>38567</c:v>
                </c:pt>
                <c:pt idx="3137">
                  <c:v>38568</c:v>
                </c:pt>
                <c:pt idx="3138">
                  <c:v>38569</c:v>
                </c:pt>
                <c:pt idx="3139">
                  <c:v>38570</c:v>
                </c:pt>
                <c:pt idx="3140">
                  <c:v>38571</c:v>
                </c:pt>
                <c:pt idx="3141">
                  <c:v>38572</c:v>
                </c:pt>
                <c:pt idx="3142">
                  <c:v>38573</c:v>
                </c:pt>
                <c:pt idx="3143">
                  <c:v>38574</c:v>
                </c:pt>
                <c:pt idx="3144">
                  <c:v>38575</c:v>
                </c:pt>
                <c:pt idx="3145">
                  <c:v>38576</c:v>
                </c:pt>
                <c:pt idx="3146">
                  <c:v>38577</c:v>
                </c:pt>
                <c:pt idx="3147">
                  <c:v>38578</c:v>
                </c:pt>
                <c:pt idx="3148">
                  <c:v>38579</c:v>
                </c:pt>
                <c:pt idx="3149">
                  <c:v>38580</c:v>
                </c:pt>
                <c:pt idx="3150">
                  <c:v>38581</c:v>
                </c:pt>
                <c:pt idx="3151">
                  <c:v>38582</c:v>
                </c:pt>
                <c:pt idx="3152">
                  <c:v>38583</c:v>
                </c:pt>
                <c:pt idx="3153">
                  <c:v>38584</c:v>
                </c:pt>
                <c:pt idx="3154">
                  <c:v>38585</c:v>
                </c:pt>
                <c:pt idx="3155">
                  <c:v>38586</c:v>
                </c:pt>
                <c:pt idx="3156">
                  <c:v>38587</c:v>
                </c:pt>
                <c:pt idx="3157">
                  <c:v>38588</c:v>
                </c:pt>
                <c:pt idx="3158">
                  <c:v>38589</c:v>
                </c:pt>
                <c:pt idx="3159">
                  <c:v>38590</c:v>
                </c:pt>
                <c:pt idx="3160">
                  <c:v>38591</c:v>
                </c:pt>
                <c:pt idx="3161">
                  <c:v>38592</c:v>
                </c:pt>
                <c:pt idx="3162">
                  <c:v>38593</c:v>
                </c:pt>
                <c:pt idx="3163">
                  <c:v>38594</c:v>
                </c:pt>
                <c:pt idx="3164">
                  <c:v>38595</c:v>
                </c:pt>
                <c:pt idx="3165">
                  <c:v>38596</c:v>
                </c:pt>
                <c:pt idx="3166">
                  <c:v>38597</c:v>
                </c:pt>
                <c:pt idx="3167">
                  <c:v>38598</c:v>
                </c:pt>
                <c:pt idx="3168">
                  <c:v>38599</c:v>
                </c:pt>
                <c:pt idx="3169">
                  <c:v>38600</c:v>
                </c:pt>
                <c:pt idx="3170">
                  <c:v>38601</c:v>
                </c:pt>
                <c:pt idx="3171">
                  <c:v>38602</c:v>
                </c:pt>
                <c:pt idx="3172">
                  <c:v>38603</c:v>
                </c:pt>
                <c:pt idx="3173">
                  <c:v>38604</c:v>
                </c:pt>
                <c:pt idx="3174">
                  <c:v>38605</c:v>
                </c:pt>
                <c:pt idx="3175">
                  <c:v>38606</c:v>
                </c:pt>
                <c:pt idx="3176">
                  <c:v>38607</c:v>
                </c:pt>
                <c:pt idx="3177">
                  <c:v>38608</c:v>
                </c:pt>
                <c:pt idx="3178">
                  <c:v>38609</c:v>
                </c:pt>
                <c:pt idx="3179">
                  <c:v>38610</c:v>
                </c:pt>
                <c:pt idx="3180">
                  <c:v>38611</c:v>
                </c:pt>
                <c:pt idx="3181">
                  <c:v>38612</c:v>
                </c:pt>
                <c:pt idx="3182">
                  <c:v>38613</c:v>
                </c:pt>
                <c:pt idx="3183">
                  <c:v>38614</c:v>
                </c:pt>
                <c:pt idx="3184">
                  <c:v>38615</c:v>
                </c:pt>
                <c:pt idx="3185">
                  <c:v>38616</c:v>
                </c:pt>
                <c:pt idx="3186">
                  <c:v>38617</c:v>
                </c:pt>
                <c:pt idx="3187">
                  <c:v>38618</c:v>
                </c:pt>
                <c:pt idx="3188">
                  <c:v>38619</c:v>
                </c:pt>
                <c:pt idx="3189">
                  <c:v>38620</c:v>
                </c:pt>
                <c:pt idx="3190">
                  <c:v>38621</c:v>
                </c:pt>
                <c:pt idx="3191">
                  <c:v>38622</c:v>
                </c:pt>
                <c:pt idx="3192">
                  <c:v>38623</c:v>
                </c:pt>
                <c:pt idx="3193">
                  <c:v>38624</c:v>
                </c:pt>
                <c:pt idx="3194">
                  <c:v>38625</c:v>
                </c:pt>
                <c:pt idx="3195">
                  <c:v>38626</c:v>
                </c:pt>
                <c:pt idx="3196">
                  <c:v>38627</c:v>
                </c:pt>
                <c:pt idx="3197">
                  <c:v>38628</c:v>
                </c:pt>
                <c:pt idx="3198">
                  <c:v>38629</c:v>
                </c:pt>
                <c:pt idx="3199">
                  <c:v>38630</c:v>
                </c:pt>
                <c:pt idx="3200">
                  <c:v>38631</c:v>
                </c:pt>
                <c:pt idx="3201">
                  <c:v>38632</c:v>
                </c:pt>
                <c:pt idx="3202">
                  <c:v>38633</c:v>
                </c:pt>
                <c:pt idx="3203">
                  <c:v>38634</c:v>
                </c:pt>
                <c:pt idx="3204">
                  <c:v>38635</c:v>
                </c:pt>
                <c:pt idx="3205">
                  <c:v>38636</c:v>
                </c:pt>
                <c:pt idx="3206">
                  <c:v>38637</c:v>
                </c:pt>
                <c:pt idx="3207">
                  <c:v>38638</c:v>
                </c:pt>
                <c:pt idx="3208">
                  <c:v>38639</c:v>
                </c:pt>
                <c:pt idx="3209">
                  <c:v>38640</c:v>
                </c:pt>
                <c:pt idx="3210">
                  <c:v>38641</c:v>
                </c:pt>
                <c:pt idx="3211">
                  <c:v>38642</c:v>
                </c:pt>
                <c:pt idx="3212">
                  <c:v>38643</c:v>
                </c:pt>
                <c:pt idx="3213">
                  <c:v>38644</c:v>
                </c:pt>
                <c:pt idx="3214">
                  <c:v>38645</c:v>
                </c:pt>
                <c:pt idx="3215">
                  <c:v>38646</c:v>
                </c:pt>
                <c:pt idx="3216">
                  <c:v>38647</c:v>
                </c:pt>
                <c:pt idx="3217">
                  <c:v>38648</c:v>
                </c:pt>
                <c:pt idx="3218">
                  <c:v>38649</c:v>
                </c:pt>
                <c:pt idx="3219">
                  <c:v>38650</c:v>
                </c:pt>
                <c:pt idx="3220">
                  <c:v>38651</c:v>
                </c:pt>
                <c:pt idx="3221">
                  <c:v>38652</c:v>
                </c:pt>
                <c:pt idx="3222">
                  <c:v>38653</c:v>
                </c:pt>
                <c:pt idx="3223">
                  <c:v>38654</c:v>
                </c:pt>
                <c:pt idx="3224">
                  <c:v>38655</c:v>
                </c:pt>
                <c:pt idx="3225">
                  <c:v>38656</c:v>
                </c:pt>
                <c:pt idx="3226">
                  <c:v>38657</c:v>
                </c:pt>
                <c:pt idx="3227">
                  <c:v>38658</c:v>
                </c:pt>
                <c:pt idx="3228">
                  <c:v>38659</c:v>
                </c:pt>
                <c:pt idx="3229">
                  <c:v>38660</c:v>
                </c:pt>
                <c:pt idx="3230">
                  <c:v>38661</c:v>
                </c:pt>
                <c:pt idx="3231">
                  <c:v>38662</c:v>
                </c:pt>
                <c:pt idx="3232">
                  <c:v>38663</c:v>
                </c:pt>
                <c:pt idx="3233">
                  <c:v>38664</c:v>
                </c:pt>
                <c:pt idx="3234">
                  <c:v>38665</c:v>
                </c:pt>
                <c:pt idx="3235">
                  <c:v>38666</c:v>
                </c:pt>
                <c:pt idx="3236">
                  <c:v>38667</c:v>
                </c:pt>
                <c:pt idx="3237">
                  <c:v>38668</c:v>
                </c:pt>
                <c:pt idx="3238">
                  <c:v>38669</c:v>
                </c:pt>
                <c:pt idx="3239">
                  <c:v>38670</c:v>
                </c:pt>
                <c:pt idx="3240">
                  <c:v>38671</c:v>
                </c:pt>
                <c:pt idx="3241">
                  <c:v>38672</c:v>
                </c:pt>
                <c:pt idx="3242">
                  <c:v>38673</c:v>
                </c:pt>
                <c:pt idx="3243">
                  <c:v>38674</c:v>
                </c:pt>
                <c:pt idx="3244">
                  <c:v>38675</c:v>
                </c:pt>
                <c:pt idx="3245">
                  <c:v>38676</c:v>
                </c:pt>
                <c:pt idx="3246">
                  <c:v>38677</c:v>
                </c:pt>
                <c:pt idx="3247">
                  <c:v>38678</c:v>
                </c:pt>
                <c:pt idx="3248">
                  <c:v>38679</c:v>
                </c:pt>
                <c:pt idx="3249">
                  <c:v>38680</c:v>
                </c:pt>
                <c:pt idx="3250">
                  <c:v>38681</c:v>
                </c:pt>
                <c:pt idx="3251">
                  <c:v>38682</c:v>
                </c:pt>
                <c:pt idx="3252">
                  <c:v>38683</c:v>
                </c:pt>
                <c:pt idx="3253">
                  <c:v>38684</c:v>
                </c:pt>
                <c:pt idx="3254">
                  <c:v>38685</c:v>
                </c:pt>
                <c:pt idx="3255">
                  <c:v>38686</c:v>
                </c:pt>
                <c:pt idx="3256">
                  <c:v>38687</c:v>
                </c:pt>
                <c:pt idx="3257">
                  <c:v>38688</c:v>
                </c:pt>
                <c:pt idx="3258">
                  <c:v>38689</c:v>
                </c:pt>
                <c:pt idx="3259">
                  <c:v>38690</c:v>
                </c:pt>
                <c:pt idx="3260">
                  <c:v>38691</c:v>
                </c:pt>
                <c:pt idx="3261">
                  <c:v>38692</c:v>
                </c:pt>
                <c:pt idx="3262">
                  <c:v>38693</c:v>
                </c:pt>
                <c:pt idx="3263">
                  <c:v>38694</c:v>
                </c:pt>
                <c:pt idx="3264">
                  <c:v>38695</c:v>
                </c:pt>
                <c:pt idx="3265">
                  <c:v>38696</c:v>
                </c:pt>
                <c:pt idx="3266">
                  <c:v>38697</c:v>
                </c:pt>
                <c:pt idx="3267">
                  <c:v>38698</c:v>
                </c:pt>
                <c:pt idx="3268">
                  <c:v>38699</c:v>
                </c:pt>
                <c:pt idx="3269">
                  <c:v>38700</c:v>
                </c:pt>
                <c:pt idx="3270">
                  <c:v>38701</c:v>
                </c:pt>
                <c:pt idx="3271">
                  <c:v>38702</c:v>
                </c:pt>
                <c:pt idx="3272">
                  <c:v>38703</c:v>
                </c:pt>
                <c:pt idx="3273">
                  <c:v>38704</c:v>
                </c:pt>
                <c:pt idx="3274">
                  <c:v>38705</c:v>
                </c:pt>
                <c:pt idx="3275">
                  <c:v>38706</c:v>
                </c:pt>
                <c:pt idx="3276">
                  <c:v>38707</c:v>
                </c:pt>
                <c:pt idx="3277">
                  <c:v>38708</c:v>
                </c:pt>
                <c:pt idx="3278">
                  <c:v>38709</c:v>
                </c:pt>
                <c:pt idx="3279">
                  <c:v>38710</c:v>
                </c:pt>
                <c:pt idx="3280">
                  <c:v>38711</c:v>
                </c:pt>
                <c:pt idx="3281">
                  <c:v>38712</c:v>
                </c:pt>
                <c:pt idx="3282">
                  <c:v>38713</c:v>
                </c:pt>
                <c:pt idx="3283">
                  <c:v>38714</c:v>
                </c:pt>
                <c:pt idx="3284">
                  <c:v>38715</c:v>
                </c:pt>
                <c:pt idx="3285">
                  <c:v>38716</c:v>
                </c:pt>
                <c:pt idx="3286">
                  <c:v>38717</c:v>
                </c:pt>
                <c:pt idx="3287">
                  <c:v>38718</c:v>
                </c:pt>
                <c:pt idx="3288">
                  <c:v>38719</c:v>
                </c:pt>
                <c:pt idx="3289">
                  <c:v>38720</c:v>
                </c:pt>
                <c:pt idx="3290">
                  <c:v>38721</c:v>
                </c:pt>
                <c:pt idx="3291">
                  <c:v>38722</c:v>
                </c:pt>
                <c:pt idx="3292">
                  <c:v>38723</c:v>
                </c:pt>
                <c:pt idx="3293">
                  <c:v>38724</c:v>
                </c:pt>
                <c:pt idx="3294">
                  <c:v>38725</c:v>
                </c:pt>
                <c:pt idx="3295">
                  <c:v>38726</c:v>
                </c:pt>
                <c:pt idx="3296">
                  <c:v>38727</c:v>
                </c:pt>
                <c:pt idx="3297">
                  <c:v>38728</c:v>
                </c:pt>
                <c:pt idx="3298">
                  <c:v>38729</c:v>
                </c:pt>
                <c:pt idx="3299">
                  <c:v>38730</c:v>
                </c:pt>
                <c:pt idx="3300">
                  <c:v>38731</c:v>
                </c:pt>
                <c:pt idx="3301">
                  <c:v>38732</c:v>
                </c:pt>
                <c:pt idx="3302">
                  <c:v>38733</c:v>
                </c:pt>
                <c:pt idx="3303">
                  <c:v>38734</c:v>
                </c:pt>
                <c:pt idx="3304">
                  <c:v>38735</c:v>
                </c:pt>
                <c:pt idx="3305">
                  <c:v>38736</c:v>
                </c:pt>
                <c:pt idx="3306">
                  <c:v>38737</c:v>
                </c:pt>
                <c:pt idx="3307">
                  <c:v>38738</c:v>
                </c:pt>
                <c:pt idx="3308">
                  <c:v>38739</c:v>
                </c:pt>
                <c:pt idx="3309">
                  <c:v>38740</c:v>
                </c:pt>
                <c:pt idx="3310">
                  <c:v>38741</c:v>
                </c:pt>
                <c:pt idx="3311">
                  <c:v>38742</c:v>
                </c:pt>
                <c:pt idx="3312">
                  <c:v>38743</c:v>
                </c:pt>
                <c:pt idx="3313">
                  <c:v>38744</c:v>
                </c:pt>
                <c:pt idx="3314">
                  <c:v>38745</c:v>
                </c:pt>
                <c:pt idx="3315">
                  <c:v>38746</c:v>
                </c:pt>
                <c:pt idx="3316">
                  <c:v>38747</c:v>
                </c:pt>
                <c:pt idx="3317">
                  <c:v>38748</c:v>
                </c:pt>
                <c:pt idx="3318">
                  <c:v>38749</c:v>
                </c:pt>
                <c:pt idx="3319">
                  <c:v>38750</c:v>
                </c:pt>
                <c:pt idx="3320">
                  <c:v>38751</c:v>
                </c:pt>
                <c:pt idx="3321">
                  <c:v>38752</c:v>
                </c:pt>
                <c:pt idx="3322">
                  <c:v>38753</c:v>
                </c:pt>
                <c:pt idx="3323">
                  <c:v>38754</c:v>
                </c:pt>
                <c:pt idx="3324">
                  <c:v>38755</c:v>
                </c:pt>
                <c:pt idx="3325">
                  <c:v>38756</c:v>
                </c:pt>
                <c:pt idx="3326">
                  <c:v>38757</c:v>
                </c:pt>
                <c:pt idx="3327">
                  <c:v>38758</c:v>
                </c:pt>
                <c:pt idx="3328">
                  <c:v>38759</c:v>
                </c:pt>
                <c:pt idx="3329">
                  <c:v>38760</c:v>
                </c:pt>
                <c:pt idx="3330">
                  <c:v>38761</c:v>
                </c:pt>
                <c:pt idx="3331">
                  <c:v>38762</c:v>
                </c:pt>
                <c:pt idx="3332">
                  <c:v>38763</c:v>
                </c:pt>
                <c:pt idx="3333">
                  <c:v>38764</c:v>
                </c:pt>
                <c:pt idx="3334">
                  <c:v>38765</c:v>
                </c:pt>
                <c:pt idx="3335">
                  <c:v>38766</c:v>
                </c:pt>
                <c:pt idx="3336">
                  <c:v>38767</c:v>
                </c:pt>
                <c:pt idx="3337">
                  <c:v>38768</c:v>
                </c:pt>
                <c:pt idx="3338">
                  <c:v>38769</c:v>
                </c:pt>
                <c:pt idx="3339">
                  <c:v>38770</c:v>
                </c:pt>
                <c:pt idx="3340">
                  <c:v>38771</c:v>
                </c:pt>
                <c:pt idx="3341">
                  <c:v>38772</c:v>
                </c:pt>
                <c:pt idx="3342">
                  <c:v>38773</c:v>
                </c:pt>
                <c:pt idx="3343">
                  <c:v>38774</c:v>
                </c:pt>
                <c:pt idx="3344">
                  <c:v>38775</c:v>
                </c:pt>
                <c:pt idx="3345">
                  <c:v>38776</c:v>
                </c:pt>
                <c:pt idx="3346">
                  <c:v>38777</c:v>
                </c:pt>
                <c:pt idx="3347">
                  <c:v>38778</c:v>
                </c:pt>
                <c:pt idx="3348">
                  <c:v>38779</c:v>
                </c:pt>
                <c:pt idx="3349">
                  <c:v>38780</c:v>
                </c:pt>
                <c:pt idx="3350">
                  <c:v>38781</c:v>
                </c:pt>
                <c:pt idx="3351">
                  <c:v>38782</c:v>
                </c:pt>
                <c:pt idx="3352">
                  <c:v>38783</c:v>
                </c:pt>
                <c:pt idx="3353">
                  <c:v>38784</c:v>
                </c:pt>
                <c:pt idx="3354">
                  <c:v>38785</c:v>
                </c:pt>
                <c:pt idx="3355">
                  <c:v>38786</c:v>
                </c:pt>
                <c:pt idx="3356">
                  <c:v>38787</c:v>
                </c:pt>
                <c:pt idx="3357">
                  <c:v>38788</c:v>
                </c:pt>
                <c:pt idx="3358">
                  <c:v>38789</c:v>
                </c:pt>
                <c:pt idx="3359">
                  <c:v>38790</c:v>
                </c:pt>
                <c:pt idx="3360">
                  <c:v>38791</c:v>
                </c:pt>
                <c:pt idx="3361">
                  <c:v>38792</c:v>
                </c:pt>
                <c:pt idx="3362">
                  <c:v>38793</c:v>
                </c:pt>
                <c:pt idx="3363">
                  <c:v>38794</c:v>
                </c:pt>
                <c:pt idx="3364">
                  <c:v>38795</c:v>
                </c:pt>
                <c:pt idx="3365">
                  <c:v>38796</c:v>
                </c:pt>
                <c:pt idx="3366">
                  <c:v>38797</c:v>
                </c:pt>
                <c:pt idx="3367">
                  <c:v>38798</c:v>
                </c:pt>
                <c:pt idx="3368">
                  <c:v>38799</c:v>
                </c:pt>
                <c:pt idx="3369">
                  <c:v>38800</c:v>
                </c:pt>
                <c:pt idx="3370">
                  <c:v>38801</c:v>
                </c:pt>
                <c:pt idx="3371">
                  <c:v>38802</c:v>
                </c:pt>
                <c:pt idx="3372">
                  <c:v>38803</c:v>
                </c:pt>
                <c:pt idx="3373">
                  <c:v>38804</c:v>
                </c:pt>
                <c:pt idx="3374">
                  <c:v>38805</c:v>
                </c:pt>
                <c:pt idx="3375">
                  <c:v>38806</c:v>
                </c:pt>
                <c:pt idx="3376">
                  <c:v>38807</c:v>
                </c:pt>
                <c:pt idx="3377">
                  <c:v>38808</c:v>
                </c:pt>
                <c:pt idx="3378">
                  <c:v>38809</c:v>
                </c:pt>
                <c:pt idx="3379">
                  <c:v>38810</c:v>
                </c:pt>
                <c:pt idx="3380">
                  <c:v>38811</c:v>
                </c:pt>
                <c:pt idx="3381">
                  <c:v>38812</c:v>
                </c:pt>
                <c:pt idx="3382">
                  <c:v>38813</c:v>
                </c:pt>
                <c:pt idx="3383">
                  <c:v>38814</c:v>
                </c:pt>
                <c:pt idx="3384">
                  <c:v>38815</c:v>
                </c:pt>
                <c:pt idx="3385">
                  <c:v>38816</c:v>
                </c:pt>
                <c:pt idx="3386">
                  <c:v>38817</c:v>
                </c:pt>
                <c:pt idx="3387">
                  <c:v>38818</c:v>
                </c:pt>
                <c:pt idx="3388">
                  <c:v>38819</c:v>
                </c:pt>
                <c:pt idx="3389">
                  <c:v>38820</c:v>
                </c:pt>
                <c:pt idx="3390">
                  <c:v>38821</c:v>
                </c:pt>
                <c:pt idx="3391">
                  <c:v>38822</c:v>
                </c:pt>
                <c:pt idx="3392">
                  <c:v>38823</c:v>
                </c:pt>
                <c:pt idx="3393">
                  <c:v>38824</c:v>
                </c:pt>
                <c:pt idx="3394">
                  <c:v>38825</c:v>
                </c:pt>
                <c:pt idx="3395">
                  <c:v>38826</c:v>
                </c:pt>
                <c:pt idx="3396">
                  <c:v>38827</c:v>
                </c:pt>
                <c:pt idx="3397">
                  <c:v>38828</c:v>
                </c:pt>
                <c:pt idx="3398">
                  <c:v>38829</c:v>
                </c:pt>
                <c:pt idx="3399">
                  <c:v>38830</c:v>
                </c:pt>
                <c:pt idx="3400">
                  <c:v>38831</c:v>
                </c:pt>
                <c:pt idx="3401">
                  <c:v>38832</c:v>
                </c:pt>
                <c:pt idx="3402">
                  <c:v>38833</c:v>
                </c:pt>
                <c:pt idx="3403">
                  <c:v>38834</c:v>
                </c:pt>
                <c:pt idx="3404">
                  <c:v>38835</c:v>
                </c:pt>
                <c:pt idx="3405">
                  <c:v>38836</c:v>
                </c:pt>
                <c:pt idx="3406">
                  <c:v>38837</c:v>
                </c:pt>
                <c:pt idx="3407">
                  <c:v>38838</c:v>
                </c:pt>
                <c:pt idx="3408">
                  <c:v>38839</c:v>
                </c:pt>
                <c:pt idx="3409">
                  <c:v>38840</c:v>
                </c:pt>
                <c:pt idx="3410">
                  <c:v>38841</c:v>
                </c:pt>
                <c:pt idx="3411">
                  <c:v>38842</c:v>
                </c:pt>
                <c:pt idx="3412">
                  <c:v>38843</c:v>
                </c:pt>
                <c:pt idx="3413">
                  <c:v>38844</c:v>
                </c:pt>
                <c:pt idx="3414">
                  <c:v>38845</c:v>
                </c:pt>
                <c:pt idx="3415">
                  <c:v>38846</c:v>
                </c:pt>
                <c:pt idx="3416">
                  <c:v>38847</c:v>
                </c:pt>
                <c:pt idx="3417">
                  <c:v>38848</c:v>
                </c:pt>
                <c:pt idx="3418">
                  <c:v>38849</c:v>
                </c:pt>
                <c:pt idx="3419">
                  <c:v>38850</c:v>
                </c:pt>
                <c:pt idx="3420">
                  <c:v>38851</c:v>
                </c:pt>
                <c:pt idx="3421">
                  <c:v>38852</c:v>
                </c:pt>
                <c:pt idx="3422">
                  <c:v>38853</c:v>
                </c:pt>
                <c:pt idx="3423">
                  <c:v>38854</c:v>
                </c:pt>
                <c:pt idx="3424">
                  <c:v>38855</c:v>
                </c:pt>
                <c:pt idx="3425">
                  <c:v>38856</c:v>
                </c:pt>
                <c:pt idx="3426">
                  <c:v>38857</c:v>
                </c:pt>
                <c:pt idx="3427">
                  <c:v>38858</c:v>
                </c:pt>
                <c:pt idx="3428">
                  <c:v>38859</c:v>
                </c:pt>
                <c:pt idx="3429">
                  <c:v>38860</c:v>
                </c:pt>
                <c:pt idx="3430">
                  <c:v>38861</c:v>
                </c:pt>
                <c:pt idx="3431">
                  <c:v>38862</c:v>
                </c:pt>
                <c:pt idx="3432">
                  <c:v>38863</c:v>
                </c:pt>
                <c:pt idx="3433">
                  <c:v>38864</c:v>
                </c:pt>
                <c:pt idx="3434">
                  <c:v>38865</c:v>
                </c:pt>
                <c:pt idx="3435">
                  <c:v>38866</c:v>
                </c:pt>
                <c:pt idx="3436">
                  <c:v>38867</c:v>
                </c:pt>
                <c:pt idx="3437">
                  <c:v>38868</c:v>
                </c:pt>
                <c:pt idx="3438">
                  <c:v>38869</c:v>
                </c:pt>
                <c:pt idx="3439">
                  <c:v>38870</c:v>
                </c:pt>
                <c:pt idx="3440">
                  <c:v>38871</c:v>
                </c:pt>
                <c:pt idx="3441">
                  <c:v>38872</c:v>
                </c:pt>
                <c:pt idx="3442">
                  <c:v>38873</c:v>
                </c:pt>
                <c:pt idx="3443">
                  <c:v>38874</c:v>
                </c:pt>
                <c:pt idx="3444">
                  <c:v>38875</c:v>
                </c:pt>
                <c:pt idx="3445">
                  <c:v>38876</c:v>
                </c:pt>
                <c:pt idx="3446">
                  <c:v>38877</c:v>
                </c:pt>
                <c:pt idx="3447">
                  <c:v>38878</c:v>
                </c:pt>
                <c:pt idx="3448">
                  <c:v>38879</c:v>
                </c:pt>
                <c:pt idx="3449">
                  <c:v>38880</c:v>
                </c:pt>
                <c:pt idx="3450">
                  <c:v>38881</c:v>
                </c:pt>
                <c:pt idx="3451">
                  <c:v>38882</c:v>
                </c:pt>
                <c:pt idx="3452">
                  <c:v>38883</c:v>
                </c:pt>
                <c:pt idx="3453">
                  <c:v>38884</c:v>
                </c:pt>
                <c:pt idx="3454">
                  <c:v>38885</c:v>
                </c:pt>
                <c:pt idx="3455">
                  <c:v>38886</c:v>
                </c:pt>
                <c:pt idx="3456">
                  <c:v>38887</c:v>
                </c:pt>
                <c:pt idx="3457">
                  <c:v>38888</c:v>
                </c:pt>
                <c:pt idx="3458">
                  <c:v>38889</c:v>
                </c:pt>
                <c:pt idx="3459">
                  <c:v>38890</c:v>
                </c:pt>
                <c:pt idx="3460">
                  <c:v>38891</c:v>
                </c:pt>
                <c:pt idx="3461">
                  <c:v>38892</c:v>
                </c:pt>
                <c:pt idx="3462">
                  <c:v>38893</c:v>
                </c:pt>
                <c:pt idx="3463">
                  <c:v>38894</c:v>
                </c:pt>
                <c:pt idx="3464">
                  <c:v>38895</c:v>
                </c:pt>
                <c:pt idx="3465">
                  <c:v>38896</c:v>
                </c:pt>
                <c:pt idx="3466">
                  <c:v>38897</c:v>
                </c:pt>
                <c:pt idx="3467">
                  <c:v>38898</c:v>
                </c:pt>
                <c:pt idx="3468">
                  <c:v>38899</c:v>
                </c:pt>
                <c:pt idx="3469">
                  <c:v>38900</c:v>
                </c:pt>
                <c:pt idx="3470">
                  <c:v>38901</c:v>
                </c:pt>
                <c:pt idx="3471">
                  <c:v>38902</c:v>
                </c:pt>
                <c:pt idx="3472">
                  <c:v>38903</c:v>
                </c:pt>
                <c:pt idx="3473">
                  <c:v>38904</c:v>
                </c:pt>
                <c:pt idx="3474">
                  <c:v>38905</c:v>
                </c:pt>
                <c:pt idx="3475">
                  <c:v>38906</c:v>
                </c:pt>
                <c:pt idx="3476">
                  <c:v>38907</c:v>
                </c:pt>
                <c:pt idx="3477">
                  <c:v>38908</c:v>
                </c:pt>
                <c:pt idx="3478">
                  <c:v>38909</c:v>
                </c:pt>
                <c:pt idx="3479">
                  <c:v>38910</c:v>
                </c:pt>
                <c:pt idx="3480">
                  <c:v>38911</c:v>
                </c:pt>
                <c:pt idx="3481">
                  <c:v>38912</c:v>
                </c:pt>
                <c:pt idx="3482">
                  <c:v>38913</c:v>
                </c:pt>
                <c:pt idx="3483">
                  <c:v>38914</c:v>
                </c:pt>
                <c:pt idx="3484">
                  <c:v>38915</c:v>
                </c:pt>
                <c:pt idx="3485">
                  <c:v>38916</c:v>
                </c:pt>
                <c:pt idx="3486">
                  <c:v>38917</c:v>
                </c:pt>
                <c:pt idx="3487">
                  <c:v>38918</c:v>
                </c:pt>
                <c:pt idx="3488">
                  <c:v>38919</c:v>
                </c:pt>
                <c:pt idx="3489">
                  <c:v>38920</c:v>
                </c:pt>
                <c:pt idx="3490">
                  <c:v>38921</c:v>
                </c:pt>
                <c:pt idx="3491">
                  <c:v>38922</c:v>
                </c:pt>
                <c:pt idx="3492">
                  <c:v>38923</c:v>
                </c:pt>
                <c:pt idx="3493">
                  <c:v>38924</c:v>
                </c:pt>
                <c:pt idx="3494">
                  <c:v>38925</c:v>
                </c:pt>
                <c:pt idx="3495">
                  <c:v>38926</c:v>
                </c:pt>
                <c:pt idx="3496">
                  <c:v>38927</c:v>
                </c:pt>
                <c:pt idx="3497">
                  <c:v>38928</c:v>
                </c:pt>
                <c:pt idx="3498">
                  <c:v>38929</c:v>
                </c:pt>
                <c:pt idx="3499">
                  <c:v>38930</c:v>
                </c:pt>
                <c:pt idx="3500">
                  <c:v>38931</c:v>
                </c:pt>
                <c:pt idx="3501">
                  <c:v>38932</c:v>
                </c:pt>
                <c:pt idx="3502">
                  <c:v>38933</c:v>
                </c:pt>
                <c:pt idx="3503">
                  <c:v>38934</c:v>
                </c:pt>
                <c:pt idx="3504">
                  <c:v>38935</c:v>
                </c:pt>
                <c:pt idx="3505">
                  <c:v>38936</c:v>
                </c:pt>
                <c:pt idx="3506">
                  <c:v>38937</c:v>
                </c:pt>
                <c:pt idx="3507">
                  <c:v>38938</c:v>
                </c:pt>
                <c:pt idx="3508">
                  <c:v>38939</c:v>
                </c:pt>
                <c:pt idx="3509">
                  <c:v>38940</c:v>
                </c:pt>
                <c:pt idx="3510">
                  <c:v>38941</c:v>
                </c:pt>
                <c:pt idx="3511">
                  <c:v>38942</c:v>
                </c:pt>
                <c:pt idx="3512">
                  <c:v>38943</c:v>
                </c:pt>
                <c:pt idx="3513">
                  <c:v>38944</c:v>
                </c:pt>
                <c:pt idx="3514">
                  <c:v>38945</c:v>
                </c:pt>
                <c:pt idx="3515">
                  <c:v>38946</c:v>
                </c:pt>
                <c:pt idx="3516">
                  <c:v>38947</c:v>
                </c:pt>
                <c:pt idx="3517">
                  <c:v>38948</c:v>
                </c:pt>
                <c:pt idx="3518">
                  <c:v>38949</c:v>
                </c:pt>
                <c:pt idx="3519">
                  <c:v>38950</c:v>
                </c:pt>
                <c:pt idx="3520">
                  <c:v>38951</c:v>
                </c:pt>
                <c:pt idx="3521">
                  <c:v>38952</c:v>
                </c:pt>
                <c:pt idx="3522">
                  <c:v>38953</c:v>
                </c:pt>
                <c:pt idx="3523">
                  <c:v>38954</c:v>
                </c:pt>
                <c:pt idx="3524">
                  <c:v>38955</c:v>
                </c:pt>
                <c:pt idx="3525">
                  <c:v>38956</c:v>
                </c:pt>
                <c:pt idx="3526">
                  <c:v>38957</c:v>
                </c:pt>
                <c:pt idx="3527">
                  <c:v>38958</c:v>
                </c:pt>
                <c:pt idx="3528">
                  <c:v>38959</c:v>
                </c:pt>
                <c:pt idx="3529">
                  <c:v>38960</c:v>
                </c:pt>
                <c:pt idx="3530">
                  <c:v>38961</c:v>
                </c:pt>
                <c:pt idx="3531">
                  <c:v>38962</c:v>
                </c:pt>
                <c:pt idx="3532">
                  <c:v>38963</c:v>
                </c:pt>
                <c:pt idx="3533">
                  <c:v>38964</c:v>
                </c:pt>
                <c:pt idx="3534">
                  <c:v>38965</c:v>
                </c:pt>
                <c:pt idx="3535">
                  <c:v>38966</c:v>
                </c:pt>
                <c:pt idx="3536">
                  <c:v>38967</c:v>
                </c:pt>
                <c:pt idx="3537">
                  <c:v>38968</c:v>
                </c:pt>
                <c:pt idx="3538">
                  <c:v>38969</c:v>
                </c:pt>
                <c:pt idx="3539">
                  <c:v>38970</c:v>
                </c:pt>
                <c:pt idx="3540">
                  <c:v>38971</c:v>
                </c:pt>
                <c:pt idx="3541">
                  <c:v>38972</c:v>
                </c:pt>
                <c:pt idx="3542">
                  <c:v>38973</c:v>
                </c:pt>
                <c:pt idx="3543">
                  <c:v>38974</c:v>
                </c:pt>
                <c:pt idx="3544">
                  <c:v>38975</c:v>
                </c:pt>
                <c:pt idx="3545">
                  <c:v>38976</c:v>
                </c:pt>
                <c:pt idx="3546">
                  <c:v>38977</c:v>
                </c:pt>
                <c:pt idx="3547">
                  <c:v>38978</c:v>
                </c:pt>
                <c:pt idx="3548">
                  <c:v>38979</c:v>
                </c:pt>
                <c:pt idx="3549">
                  <c:v>38980</c:v>
                </c:pt>
                <c:pt idx="3550">
                  <c:v>38981</c:v>
                </c:pt>
                <c:pt idx="3551">
                  <c:v>38982</c:v>
                </c:pt>
                <c:pt idx="3552">
                  <c:v>38983</c:v>
                </c:pt>
                <c:pt idx="3553">
                  <c:v>38984</c:v>
                </c:pt>
                <c:pt idx="3554">
                  <c:v>38985</c:v>
                </c:pt>
                <c:pt idx="3555">
                  <c:v>38986</c:v>
                </c:pt>
                <c:pt idx="3556">
                  <c:v>38987</c:v>
                </c:pt>
                <c:pt idx="3557">
                  <c:v>38988</c:v>
                </c:pt>
                <c:pt idx="3558">
                  <c:v>38989</c:v>
                </c:pt>
                <c:pt idx="3559">
                  <c:v>38990</c:v>
                </c:pt>
                <c:pt idx="3560">
                  <c:v>38991</c:v>
                </c:pt>
                <c:pt idx="3561">
                  <c:v>38992</c:v>
                </c:pt>
                <c:pt idx="3562">
                  <c:v>38993</c:v>
                </c:pt>
                <c:pt idx="3563">
                  <c:v>38994</c:v>
                </c:pt>
                <c:pt idx="3564">
                  <c:v>38995</c:v>
                </c:pt>
                <c:pt idx="3565">
                  <c:v>38996</c:v>
                </c:pt>
                <c:pt idx="3566">
                  <c:v>38997</c:v>
                </c:pt>
                <c:pt idx="3567">
                  <c:v>38998</c:v>
                </c:pt>
                <c:pt idx="3568">
                  <c:v>38999</c:v>
                </c:pt>
                <c:pt idx="3569">
                  <c:v>39000</c:v>
                </c:pt>
                <c:pt idx="3570">
                  <c:v>39001</c:v>
                </c:pt>
                <c:pt idx="3571">
                  <c:v>39002</c:v>
                </c:pt>
                <c:pt idx="3572">
                  <c:v>39003</c:v>
                </c:pt>
                <c:pt idx="3573">
                  <c:v>39004</c:v>
                </c:pt>
                <c:pt idx="3574">
                  <c:v>39005</c:v>
                </c:pt>
                <c:pt idx="3575">
                  <c:v>39006</c:v>
                </c:pt>
                <c:pt idx="3576">
                  <c:v>39007</c:v>
                </c:pt>
                <c:pt idx="3577">
                  <c:v>39008</c:v>
                </c:pt>
                <c:pt idx="3578">
                  <c:v>39009</c:v>
                </c:pt>
                <c:pt idx="3579">
                  <c:v>39010</c:v>
                </c:pt>
                <c:pt idx="3580">
                  <c:v>39011</c:v>
                </c:pt>
                <c:pt idx="3581">
                  <c:v>39012</c:v>
                </c:pt>
                <c:pt idx="3582">
                  <c:v>39013</c:v>
                </c:pt>
                <c:pt idx="3583">
                  <c:v>39014</c:v>
                </c:pt>
                <c:pt idx="3584">
                  <c:v>39015</c:v>
                </c:pt>
                <c:pt idx="3585">
                  <c:v>39016</c:v>
                </c:pt>
                <c:pt idx="3586">
                  <c:v>39017</c:v>
                </c:pt>
                <c:pt idx="3587">
                  <c:v>39018</c:v>
                </c:pt>
                <c:pt idx="3588">
                  <c:v>39019</c:v>
                </c:pt>
                <c:pt idx="3589">
                  <c:v>39020</c:v>
                </c:pt>
                <c:pt idx="3590">
                  <c:v>39021</c:v>
                </c:pt>
                <c:pt idx="3591">
                  <c:v>39022</c:v>
                </c:pt>
                <c:pt idx="3592">
                  <c:v>39023</c:v>
                </c:pt>
                <c:pt idx="3593">
                  <c:v>39024</c:v>
                </c:pt>
                <c:pt idx="3594">
                  <c:v>39025</c:v>
                </c:pt>
                <c:pt idx="3595">
                  <c:v>39026</c:v>
                </c:pt>
                <c:pt idx="3596">
                  <c:v>39027</c:v>
                </c:pt>
                <c:pt idx="3597">
                  <c:v>39028</c:v>
                </c:pt>
                <c:pt idx="3598">
                  <c:v>39029</c:v>
                </c:pt>
                <c:pt idx="3599">
                  <c:v>39030</c:v>
                </c:pt>
                <c:pt idx="3600">
                  <c:v>39031</c:v>
                </c:pt>
                <c:pt idx="3601">
                  <c:v>39032</c:v>
                </c:pt>
                <c:pt idx="3602">
                  <c:v>39033</c:v>
                </c:pt>
                <c:pt idx="3603">
                  <c:v>39034</c:v>
                </c:pt>
                <c:pt idx="3604">
                  <c:v>39035</c:v>
                </c:pt>
                <c:pt idx="3605">
                  <c:v>39036</c:v>
                </c:pt>
                <c:pt idx="3606">
                  <c:v>39037</c:v>
                </c:pt>
                <c:pt idx="3607">
                  <c:v>39038</c:v>
                </c:pt>
                <c:pt idx="3608">
                  <c:v>39039</c:v>
                </c:pt>
                <c:pt idx="3609">
                  <c:v>39040</c:v>
                </c:pt>
                <c:pt idx="3610">
                  <c:v>39041</c:v>
                </c:pt>
                <c:pt idx="3611">
                  <c:v>39042</c:v>
                </c:pt>
                <c:pt idx="3612">
                  <c:v>39043</c:v>
                </c:pt>
                <c:pt idx="3613">
                  <c:v>39044</c:v>
                </c:pt>
                <c:pt idx="3614">
                  <c:v>39045</c:v>
                </c:pt>
                <c:pt idx="3615">
                  <c:v>39046</c:v>
                </c:pt>
                <c:pt idx="3616">
                  <c:v>39047</c:v>
                </c:pt>
                <c:pt idx="3617">
                  <c:v>39048</c:v>
                </c:pt>
                <c:pt idx="3618">
                  <c:v>39049</c:v>
                </c:pt>
                <c:pt idx="3619">
                  <c:v>39050</c:v>
                </c:pt>
                <c:pt idx="3620">
                  <c:v>39051</c:v>
                </c:pt>
                <c:pt idx="3621">
                  <c:v>39052</c:v>
                </c:pt>
                <c:pt idx="3622">
                  <c:v>39053</c:v>
                </c:pt>
                <c:pt idx="3623">
                  <c:v>39054</c:v>
                </c:pt>
                <c:pt idx="3624">
                  <c:v>39055</c:v>
                </c:pt>
                <c:pt idx="3625">
                  <c:v>39056</c:v>
                </c:pt>
                <c:pt idx="3626">
                  <c:v>39057</c:v>
                </c:pt>
                <c:pt idx="3627">
                  <c:v>39058</c:v>
                </c:pt>
                <c:pt idx="3628">
                  <c:v>39059</c:v>
                </c:pt>
                <c:pt idx="3629">
                  <c:v>39060</c:v>
                </c:pt>
                <c:pt idx="3630">
                  <c:v>39061</c:v>
                </c:pt>
                <c:pt idx="3631">
                  <c:v>39062</c:v>
                </c:pt>
                <c:pt idx="3632">
                  <c:v>39063</c:v>
                </c:pt>
                <c:pt idx="3633">
                  <c:v>39064</c:v>
                </c:pt>
                <c:pt idx="3634">
                  <c:v>39065</c:v>
                </c:pt>
                <c:pt idx="3635">
                  <c:v>39066</c:v>
                </c:pt>
                <c:pt idx="3636">
                  <c:v>39067</c:v>
                </c:pt>
                <c:pt idx="3637">
                  <c:v>39068</c:v>
                </c:pt>
                <c:pt idx="3638">
                  <c:v>39069</c:v>
                </c:pt>
                <c:pt idx="3639">
                  <c:v>39070</c:v>
                </c:pt>
                <c:pt idx="3640">
                  <c:v>39071</c:v>
                </c:pt>
                <c:pt idx="3641">
                  <c:v>39072</c:v>
                </c:pt>
                <c:pt idx="3642">
                  <c:v>39073</c:v>
                </c:pt>
                <c:pt idx="3643">
                  <c:v>39074</c:v>
                </c:pt>
                <c:pt idx="3644">
                  <c:v>39075</c:v>
                </c:pt>
                <c:pt idx="3645">
                  <c:v>39076</c:v>
                </c:pt>
                <c:pt idx="3646">
                  <c:v>39077</c:v>
                </c:pt>
                <c:pt idx="3647">
                  <c:v>39078</c:v>
                </c:pt>
                <c:pt idx="3648">
                  <c:v>39079</c:v>
                </c:pt>
                <c:pt idx="3649">
                  <c:v>39080</c:v>
                </c:pt>
                <c:pt idx="3650">
                  <c:v>39081</c:v>
                </c:pt>
                <c:pt idx="3651">
                  <c:v>39082</c:v>
                </c:pt>
                <c:pt idx="3652">
                  <c:v>39083</c:v>
                </c:pt>
                <c:pt idx="3653">
                  <c:v>39084</c:v>
                </c:pt>
                <c:pt idx="3654">
                  <c:v>39085</c:v>
                </c:pt>
                <c:pt idx="3655">
                  <c:v>39086</c:v>
                </c:pt>
                <c:pt idx="3656">
                  <c:v>39087</c:v>
                </c:pt>
                <c:pt idx="3657">
                  <c:v>39088</c:v>
                </c:pt>
                <c:pt idx="3658">
                  <c:v>39089</c:v>
                </c:pt>
                <c:pt idx="3659">
                  <c:v>39090</c:v>
                </c:pt>
                <c:pt idx="3660">
                  <c:v>39091</c:v>
                </c:pt>
                <c:pt idx="3661">
                  <c:v>39092</c:v>
                </c:pt>
                <c:pt idx="3662">
                  <c:v>39093</c:v>
                </c:pt>
                <c:pt idx="3663">
                  <c:v>39094</c:v>
                </c:pt>
                <c:pt idx="3664">
                  <c:v>39095</c:v>
                </c:pt>
                <c:pt idx="3665">
                  <c:v>39096</c:v>
                </c:pt>
                <c:pt idx="3666">
                  <c:v>39097</c:v>
                </c:pt>
                <c:pt idx="3667">
                  <c:v>39098</c:v>
                </c:pt>
                <c:pt idx="3668">
                  <c:v>39099</c:v>
                </c:pt>
                <c:pt idx="3669">
                  <c:v>39100</c:v>
                </c:pt>
                <c:pt idx="3670">
                  <c:v>39101</c:v>
                </c:pt>
                <c:pt idx="3671">
                  <c:v>39102</c:v>
                </c:pt>
                <c:pt idx="3672">
                  <c:v>39103</c:v>
                </c:pt>
                <c:pt idx="3673">
                  <c:v>39104</c:v>
                </c:pt>
                <c:pt idx="3674">
                  <c:v>39105</c:v>
                </c:pt>
                <c:pt idx="3675">
                  <c:v>39106</c:v>
                </c:pt>
                <c:pt idx="3676">
                  <c:v>39107</c:v>
                </c:pt>
                <c:pt idx="3677">
                  <c:v>39108</c:v>
                </c:pt>
                <c:pt idx="3678">
                  <c:v>39109</c:v>
                </c:pt>
                <c:pt idx="3679">
                  <c:v>39110</c:v>
                </c:pt>
                <c:pt idx="3680">
                  <c:v>39111</c:v>
                </c:pt>
                <c:pt idx="3681">
                  <c:v>39112</c:v>
                </c:pt>
                <c:pt idx="3682">
                  <c:v>39113</c:v>
                </c:pt>
                <c:pt idx="3683">
                  <c:v>39114</c:v>
                </c:pt>
                <c:pt idx="3684">
                  <c:v>39115</c:v>
                </c:pt>
                <c:pt idx="3685">
                  <c:v>39116</c:v>
                </c:pt>
                <c:pt idx="3686">
                  <c:v>39117</c:v>
                </c:pt>
                <c:pt idx="3687">
                  <c:v>39118</c:v>
                </c:pt>
                <c:pt idx="3688">
                  <c:v>39119</c:v>
                </c:pt>
                <c:pt idx="3689">
                  <c:v>39120</c:v>
                </c:pt>
                <c:pt idx="3690">
                  <c:v>39121</c:v>
                </c:pt>
                <c:pt idx="3691">
                  <c:v>39122</c:v>
                </c:pt>
                <c:pt idx="3692">
                  <c:v>39123</c:v>
                </c:pt>
                <c:pt idx="3693">
                  <c:v>39124</c:v>
                </c:pt>
                <c:pt idx="3694">
                  <c:v>39125</c:v>
                </c:pt>
                <c:pt idx="3695">
                  <c:v>39126</c:v>
                </c:pt>
                <c:pt idx="3696">
                  <c:v>39127</c:v>
                </c:pt>
                <c:pt idx="3697">
                  <c:v>39128</c:v>
                </c:pt>
                <c:pt idx="3698">
                  <c:v>39129</c:v>
                </c:pt>
                <c:pt idx="3699">
                  <c:v>39130</c:v>
                </c:pt>
                <c:pt idx="3700">
                  <c:v>39131</c:v>
                </c:pt>
                <c:pt idx="3701">
                  <c:v>39132</c:v>
                </c:pt>
                <c:pt idx="3702">
                  <c:v>39133</c:v>
                </c:pt>
                <c:pt idx="3703">
                  <c:v>39134</c:v>
                </c:pt>
                <c:pt idx="3704">
                  <c:v>39135</c:v>
                </c:pt>
                <c:pt idx="3705">
                  <c:v>39136</c:v>
                </c:pt>
                <c:pt idx="3706">
                  <c:v>39137</c:v>
                </c:pt>
                <c:pt idx="3707">
                  <c:v>39138</c:v>
                </c:pt>
                <c:pt idx="3708">
                  <c:v>39139</c:v>
                </c:pt>
                <c:pt idx="3709">
                  <c:v>39140</c:v>
                </c:pt>
                <c:pt idx="3710">
                  <c:v>39141</c:v>
                </c:pt>
                <c:pt idx="3711">
                  <c:v>39142</c:v>
                </c:pt>
                <c:pt idx="3712">
                  <c:v>39143</c:v>
                </c:pt>
                <c:pt idx="3713">
                  <c:v>39144</c:v>
                </c:pt>
                <c:pt idx="3714">
                  <c:v>39145</c:v>
                </c:pt>
                <c:pt idx="3715">
                  <c:v>39146</c:v>
                </c:pt>
                <c:pt idx="3716">
                  <c:v>39147</c:v>
                </c:pt>
                <c:pt idx="3717">
                  <c:v>39148</c:v>
                </c:pt>
                <c:pt idx="3718">
                  <c:v>39149</c:v>
                </c:pt>
                <c:pt idx="3719">
                  <c:v>39150</c:v>
                </c:pt>
                <c:pt idx="3720">
                  <c:v>39151</c:v>
                </c:pt>
                <c:pt idx="3721">
                  <c:v>39152</c:v>
                </c:pt>
                <c:pt idx="3722">
                  <c:v>39153</c:v>
                </c:pt>
                <c:pt idx="3723">
                  <c:v>39154</c:v>
                </c:pt>
                <c:pt idx="3724">
                  <c:v>39155</c:v>
                </c:pt>
                <c:pt idx="3725">
                  <c:v>39156</c:v>
                </c:pt>
                <c:pt idx="3726">
                  <c:v>39157</c:v>
                </c:pt>
                <c:pt idx="3727">
                  <c:v>39158</c:v>
                </c:pt>
                <c:pt idx="3728">
                  <c:v>39159</c:v>
                </c:pt>
                <c:pt idx="3729">
                  <c:v>39160</c:v>
                </c:pt>
                <c:pt idx="3730">
                  <c:v>39161</c:v>
                </c:pt>
                <c:pt idx="3731">
                  <c:v>39162</c:v>
                </c:pt>
                <c:pt idx="3732">
                  <c:v>39163</c:v>
                </c:pt>
                <c:pt idx="3733">
                  <c:v>39164</c:v>
                </c:pt>
                <c:pt idx="3734">
                  <c:v>39165</c:v>
                </c:pt>
                <c:pt idx="3735">
                  <c:v>39166</c:v>
                </c:pt>
                <c:pt idx="3736">
                  <c:v>39167</c:v>
                </c:pt>
                <c:pt idx="3737">
                  <c:v>39168</c:v>
                </c:pt>
                <c:pt idx="3738">
                  <c:v>39169</c:v>
                </c:pt>
                <c:pt idx="3739">
                  <c:v>39170</c:v>
                </c:pt>
                <c:pt idx="3740">
                  <c:v>39171</c:v>
                </c:pt>
                <c:pt idx="3741">
                  <c:v>39172</c:v>
                </c:pt>
                <c:pt idx="3742">
                  <c:v>39173</c:v>
                </c:pt>
                <c:pt idx="3743">
                  <c:v>39174</c:v>
                </c:pt>
                <c:pt idx="3744">
                  <c:v>39175</c:v>
                </c:pt>
                <c:pt idx="3745">
                  <c:v>39176</c:v>
                </c:pt>
                <c:pt idx="3746">
                  <c:v>39177</c:v>
                </c:pt>
                <c:pt idx="3747">
                  <c:v>39178</c:v>
                </c:pt>
                <c:pt idx="3748">
                  <c:v>39179</c:v>
                </c:pt>
                <c:pt idx="3749">
                  <c:v>39180</c:v>
                </c:pt>
                <c:pt idx="3750">
                  <c:v>39181</c:v>
                </c:pt>
                <c:pt idx="3751">
                  <c:v>39182</c:v>
                </c:pt>
                <c:pt idx="3752">
                  <c:v>39183</c:v>
                </c:pt>
                <c:pt idx="3753">
                  <c:v>39184</c:v>
                </c:pt>
                <c:pt idx="3754">
                  <c:v>39185</c:v>
                </c:pt>
                <c:pt idx="3755">
                  <c:v>39186</c:v>
                </c:pt>
                <c:pt idx="3756">
                  <c:v>39187</c:v>
                </c:pt>
                <c:pt idx="3757">
                  <c:v>39188</c:v>
                </c:pt>
                <c:pt idx="3758">
                  <c:v>39189</c:v>
                </c:pt>
                <c:pt idx="3759">
                  <c:v>39190</c:v>
                </c:pt>
                <c:pt idx="3760">
                  <c:v>39191</c:v>
                </c:pt>
                <c:pt idx="3761">
                  <c:v>39192</c:v>
                </c:pt>
                <c:pt idx="3762">
                  <c:v>39193</c:v>
                </c:pt>
                <c:pt idx="3763">
                  <c:v>39194</c:v>
                </c:pt>
                <c:pt idx="3764">
                  <c:v>39195</c:v>
                </c:pt>
                <c:pt idx="3765">
                  <c:v>39196</c:v>
                </c:pt>
                <c:pt idx="3766">
                  <c:v>39197</c:v>
                </c:pt>
                <c:pt idx="3767">
                  <c:v>39198</c:v>
                </c:pt>
                <c:pt idx="3768">
                  <c:v>39199</c:v>
                </c:pt>
                <c:pt idx="3769">
                  <c:v>39200</c:v>
                </c:pt>
                <c:pt idx="3770">
                  <c:v>39201</c:v>
                </c:pt>
                <c:pt idx="3771">
                  <c:v>39202</c:v>
                </c:pt>
                <c:pt idx="3772">
                  <c:v>39203</c:v>
                </c:pt>
                <c:pt idx="3773">
                  <c:v>39204</c:v>
                </c:pt>
                <c:pt idx="3774">
                  <c:v>39205</c:v>
                </c:pt>
                <c:pt idx="3775">
                  <c:v>39206</c:v>
                </c:pt>
                <c:pt idx="3776">
                  <c:v>39207</c:v>
                </c:pt>
                <c:pt idx="3777">
                  <c:v>39208</c:v>
                </c:pt>
                <c:pt idx="3778">
                  <c:v>39209</c:v>
                </c:pt>
                <c:pt idx="3779">
                  <c:v>39210</c:v>
                </c:pt>
                <c:pt idx="3780">
                  <c:v>39211</c:v>
                </c:pt>
                <c:pt idx="3781">
                  <c:v>39212</c:v>
                </c:pt>
                <c:pt idx="3782">
                  <c:v>39213</c:v>
                </c:pt>
                <c:pt idx="3783">
                  <c:v>39214</c:v>
                </c:pt>
                <c:pt idx="3784">
                  <c:v>39215</c:v>
                </c:pt>
                <c:pt idx="3785">
                  <c:v>39216</c:v>
                </c:pt>
                <c:pt idx="3786">
                  <c:v>39217</c:v>
                </c:pt>
                <c:pt idx="3787">
                  <c:v>39218</c:v>
                </c:pt>
                <c:pt idx="3788">
                  <c:v>39219</c:v>
                </c:pt>
                <c:pt idx="3789">
                  <c:v>39220</c:v>
                </c:pt>
                <c:pt idx="3790">
                  <c:v>39221</c:v>
                </c:pt>
                <c:pt idx="3791">
                  <c:v>39222</c:v>
                </c:pt>
                <c:pt idx="3792">
                  <c:v>39223</c:v>
                </c:pt>
                <c:pt idx="3793">
                  <c:v>39224</c:v>
                </c:pt>
                <c:pt idx="3794">
                  <c:v>39225</c:v>
                </c:pt>
                <c:pt idx="3795">
                  <c:v>39226</c:v>
                </c:pt>
                <c:pt idx="3796">
                  <c:v>39227</c:v>
                </c:pt>
                <c:pt idx="3797">
                  <c:v>39228</c:v>
                </c:pt>
                <c:pt idx="3798">
                  <c:v>39229</c:v>
                </c:pt>
                <c:pt idx="3799">
                  <c:v>39230</c:v>
                </c:pt>
                <c:pt idx="3800">
                  <c:v>39231</c:v>
                </c:pt>
                <c:pt idx="3801">
                  <c:v>39232</c:v>
                </c:pt>
                <c:pt idx="3802">
                  <c:v>39233</c:v>
                </c:pt>
                <c:pt idx="3803">
                  <c:v>39234</c:v>
                </c:pt>
                <c:pt idx="3804">
                  <c:v>39235</c:v>
                </c:pt>
                <c:pt idx="3805">
                  <c:v>39236</c:v>
                </c:pt>
                <c:pt idx="3806">
                  <c:v>39237</c:v>
                </c:pt>
                <c:pt idx="3807">
                  <c:v>39238</c:v>
                </c:pt>
                <c:pt idx="3808">
                  <c:v>39239</c:v>
                </c:pt>
                <c:pt idx="3809">
                  <c:v>39240</c:v>
                </c:pt>
                <c:pt idx="3810">
                  <c:v>39241</c:v>
                </c:pt>
                <c:pt idx="3811">
                  <c:v>39242</c:v>
                </c:pt>
                <c:pt idx="3812">
                  <c:v>39243</c:v>
                </c:pt>
                <c:pt idx="3813">
                  <c:v>39244</c:v>
                </c:pt>
                <c:pt idx="3814">
                  <c:v>39245</c:v>
                </c:pt>
                <c:pt idx="3815">
                  <c:v>39246</c:v>
                </c:pt>
                <c:pt idx="3816">
                  <c:v>39247</c:v>
                </c:pt>
                <c:pt idx="3817">
                  <c:v>39248</c:v>
                </c:pt>
                <c:pt idx="3818">
                  <c:v>39249</c:v>
                </c:pt>
                <c:pt idx="3819">
                  <c:v>39250</c:v>
                </c:pt>
                <c:pt idx="3820">
                  <c:v>39251</c:v>
                </c:pt>
                <c:pt idx="3821">
                  <c:v>39252</c:v>
                </c:pt>
                <c:pt idx="3822">
                  <c:v>39253</c:v>
                </c:pt>
                <c:pt idx="3823">
                  <c:v>39254</c:v>
                </c:pt>
                <c:pt idx="3824">
                  <c:v>39255</c:v>
                </c:pt>
                <c:pt idx="3825">
                  <c:v>39256</c:v>
                </c:pt>
                <c:pt idx="3826">
                  <c:v>39257</c:v>
                </c:pt>
                <c:pt idx="3827">
                  <c:v>39258</c:v>
                </c:pt>
                <c:pt idx="3828">
                  <c:v>39259</c:v>
                </c:pt>
                <c:pt idx="3829">
                  <c:v>39260</c:v>
                </c:pt>
                <c:pt idx="3830">
                  <c:v>39261</c:v>
                </c:pt>
                <c:pt idx="3831">
                  <c:v>39262</c:v>
                </c:pt>
                <c:pt idx="3832">
                  <c:v>39263</c:v>
                </c:pt>
                <c:pt idx="3833">
                  <c:v>39264</c:v>
                </c:pt>
                <c:pt idx="3834">
                  <c:v>39265</c:v>
                </c:pt>
                <c:pt idx="3835">
                  <c:v>39266</c:v>
                </c:pt>
                <c:pt idx="3836">
                  <c:v>39267</c:v>
                </c:pt>
                <c:pt idx="3837">
                  <c:v>39268</c:v>
                </c:pt>
                <c:pt idx="3838">
                  <c:v>39269</c:v>
                </c:pt>
                <c:pt idx="3839">
                  <c:v>39270</c:v>
                </c:pt>
                <c:pt idx="3840">
                  <c:v>39271</c:v>
                </c:pt>
                <c:pt idx="3841">
                  <c:v>39272</c:v>
                </c:pt>
                <c:pt idx="3842">
                  <c:v>39273</c:v>
                </c:pt>
                <c:pt idx="3843">
                  <c:v>39274</c:v>
                </c:pt>
                <c:pt idx="3844">
                  <c:v>39275</c:v>
                </c:pt>
                <c:pt idx="3845">
                  <c:v>39276</c:v>
                </c:pt>
                <c:pt idx="3846">
                  <c:v>39277</c:v>
                </c:pt>
                <c:pt idx="3847">
                  <c:v>39278</c:v>
                </c:pt>
                <c:pt idx="3848">
                  <c:v>39279</c:v>
                </c:pt>
                <c:pt idx="3849">
                  <c:v>39280</c:v>
                </c:pt>
                <c:pt idx="3850">
                  <c:v>39281</c:v>
                </c:pt>
                <c:pt idx="3851">
                  <c:v>39282</c:v>
                </c:pt>
                <c:pt idx="3852">
                  <c:v>39283</c:v>
                </c:pt>
                <c:pt idx="3853">
                  <c:v>39284</c:v>
                </c:pt>
                <c:pt idx="3854">
                  <c:v>39285</c:v>
                </c:pt>
                <c:pt idx="3855">
                  <c:v>39286</c:v>
                </c:pt>
                <c:pt idx="3856">
                  <c:v>39287</c:v>
                </c:pt>
                <c:pt idx="3857">
                  <c:v>39288</c:v>
                </c:pt>
                <c:pt idx="3858">
                  <c:v>39289</c:v>
                </c:pt>
                <c:pt idx="3859">
                  <c:v>39290</c:v>
                </c:pt>
                <c:pt idx="3860">
                  <c:v>39291</c:v>
                </c:pt>
                <c:pt idx="3861">
                  <c:v>39292</c:v>
                </c:pt>
                <c:pt idx="3862">
                  <c:v>39293</c:v>
                </c:pt>
                <c:pt idx="3863">
                  <c:v>39294</c:v>
                </c:pt>
                <c:pt idx="3864">
                  <c:v>39295</c:v>
                </c:pt>
                <c:pt idx="3865">
                  <c:v>39296</c:v>
                </c:pt>
                <c:pt idx="3866">
                  <c:v>39297</c:v>
                </c:pt>
                <c:pt idx="3867">
                  <c:v>39298</c:v>
                </c:pt>
                <c:pt idx="3868">
                  <c:v>39299</c:v>
                </c:pt>
                <c:pt idx="3869">
                  <c:v>39300</c:v>
                </c:pt>
                <c:pt idx="3870">
                  <c:v>39301</c:v>
                </c:pt>
                <c:pt idx="3871">
                  <c:v>39302</c:v>
                </c:pt>
                <c:pt idx="3872">
                  <c:v>39303</c:v>
                </c:pt>
                <c:pt idx="3873">
                  <c:v>39304</c:v>
                </c:pt>
                <c:pt idx="3874">
                  <c:v>39305</c:v>
                </c:pt>
                <c:pt idx="3875">
                  <c:v>39306</c:v>
                </c:pt>
                <c:pt idx="3876">
                  <c:v>39307</c:v>
                </c:pt>
                <c:pt idx="3877">
                  <c:v>39308</c:v>
                </c:pt>
                <c:pt idx="3878">
                  <c:v>39309</c:v>
                </c:pt>
                <c:pt idx="3879">
                  <c:v>39310</c:v>
                </c:pt>
                <c:pt idx="3880">
                  <c:v>39311</c:v>
                </c:pt>
                <c:pt idx="3881">
                  <c:v>39312</c:v>
                </c:pt>
                <c:pt idx="3882">
                  <c:v>39313</c:v>
                </c:pt>
                <c:pt idx="3883">
                  <c:v>39314</c:v>
                </c:pt>
                <c:pt idx="3884">
                  <c:v>39315</c:v>
                </c:pt>
                <c:pt idx="3885">
                  <c:v>39316</c:v>
                </c:pt>
                <c:pt idx="3886">
                  <c:v>39317</c:v>
                </c:pt>
                <c:pt idx="3887">
                  <c:v>39318</c:v>
                </c:pt>
                <c:pt idx="3888">
                  <c:v>39319</c:v>
                </c:pt>
                <c:pt idx="3889">
                  <c:v>39320</c:v>
                </c:pt>
                <c:pt idx="3890">
                  <c:v>39321</c:v>
                </c:pt>
                <c:pt idx="3891">
                  <c:v>39322</c:v>
                </c:pt>
                <c:pt idx="3892">
                  <c:v>39323</c:v>
                </c:pt>
                <c:pt idx="3893">
                  <c:v>39324</c:v>
                </c:pt>
                <c:pt idx="3894">
                  <c:v>39325</c:v>
                </c:pt>
                <c:pt idx="3895">
                  <c:v>39326</c:v>
                </c:pt>
                <c:pt idx="3896">
                  <c:v>39327</c:v>
                </c:pt>
                <c:pt idx="3897">
                  <c:v>39328</c:v>
                </c:pt>
                <c:pt idx="3898">
                  <c:v>39329</c:v>
                </c:pt>
                <c:pt idx="3899">
                  <c:v>39330</c:v>
                </c:pt>
                <c:pt idx="3900">
                  <c:v>39331</c:v>
                </c:pt>
                <c:pt idx="3901">
                  <c:v>39332</c:v>
                </c:pt>
                <c:pt idx="3902">
                  <c:v>39333</c:v>
                </c:pt>
                <c:pt idx="3903">
                  <c:v>39334</c:v>
                </c:pt>
                <c:pt idx="3904">
                  <c:v>39335</c:v>
                </c:pt>
                <c:pt idx="3905">
                  <c:v>39336</c:v>
                </c:pt>
                <c:pt idx="3906">
                  <c:v>39337</c:v>
                </c:pt>
                <c:pt idx="3907">
                  <c:v>39338</c:v>
                </c:pt>
                <c:pt idx="3908">
                  <c:v>39339</c:v>
                </c:pt>
                <c:pt idx="3909">
                  <c:v>39340</c:v>
                </c:pt>
                <c:pt idx="3910">
                  <c:v>39341</c:v>
                </c:pt>
                <c:pt idx="3911">
                  <c:v>39342</c:v>
                </c:pt>
                <c:pt idx="3912">
                  <c:v>39343</c:v>
                </c:pt>
                <c:pt idx="3913">
                  <c:v>39344</c:v>
                </c:pt>
                <c:pt idx="3914">
                  <c:v>39345</c:v>
                </c:pt>
                <c:pt idx="3915">
                  <c:v>39346</c:v>
                </c:pt>
                <c:pt idx="3916">
                  <c:v>39347</c:v>
                </c:pt>
                <c:pt idx="3917">
                  <c:v>39348</c:v>
                </c:pt>
                <c:pt idx="3918">
                  <c:v>39349</c:v>
                </c:pt>
                <c:pt idx="3919">
                  <c:v>39350</c:v>
                </c:pt>
                <c:pt idx="3920">
                  <c:v>39351</c:v>
                </c:pt>
                <c:pt idx="3921">
                  <c:v>39352</c:v>
                </c:pt>
                <c:pt idx="3922">
                  <c:v>39353</c:v>
                </c:pt>
                <c:pt idx="3923">
                  <c:v>39354</c:v>
                </c:pt>
                <c:pt idx="3924">
                  <c:v>39355</c:v>
                </c:pt>
                <c:pt idx="3925">
                  <c:v>39356</c:v>
                </c:pt>
                <c:pt idx="3926">
                  <c:v>39357</c:v>
                </c:pt>
                <c:pt idx="3927">
                  <c:v>39358</c:v>
                </c:pt>
                <c:pt idx="3928">
                  <c:v>39359</c:v>
                </c:pt>
                <c:pt idx="3929">
                  <c:v>39360</c:v>
                </c:pt>
                <c:pt idx="3930">
                  <c:v>39361</c:v>
                </c:pt>
                <c:pt idx="3931">
                  <c:v>39362</c:v>
                </c:pt>
                <c:pt idx="3932">
                  <c:v>39363</c:v>
                </c:pt>
                <c:pt idx="3933">
                  <c:v>39364</c:v>
                </c:pt>
                <c:pt idx="3934">
                  <c:v>39365</c:v>
                </c:pt>
                <c:pt idx="3935">
                  <c:v>39366</c:v>
                </c:pt>
                <c:pt idx="3936">
                  <c:v>39367</c:v>
                </c:pt>
                <c:pt idx="3937">
                  <c:v>39368</c:v>
                </c:pt>
                <c:pt idx="3938">
                  <c:v>39369</c:v>
                </c:pt>
                <c:pt idx="3939">
                  <c:v>39370</c:v>
                </c:pt>
                <c:pt idx="3940">
                  <c:v>39371</c:v>
                </c:pt>
                <c:pt idx="3941">
                  <c:v>39372</c:v>
                </c:pt>
                <c:pt idx="3942">
                  <c:v>39373</c:v>
                </c:pt>
                <c:pt idx="3943">
                  <c:v>39374</c:v>
                </c:pt>
                <c:pt idx="3944">
                  <c:v>39375</c:v>
                </c:pt>
                <c:pt idx="3945">
                  <c:v>39376</c:v>
                </c:pt>
                <c:pt idx="3946">
                  <c:v>39377</c:v>
                </c:pt>
                <c:pt idx="3947">
                  <c:v>39378</c:v>
                </c:pt>
                <c:pt idx="3948">
                  <c:v>39379</c:v>
                </c:pt>
                <c:pt idx="3949">
                  <c:v>39380</c:v>
                </c:pt>
                <c:pt idx="3950">
                  <c:v>39381</c:v>
                </c:pt>
                <c:pt idx="3951">
                  <c:v>39382</c:v>
                </c:pt>
                <c:pt idx="3952">
                  <c:v>39383</c:v>
                </c:pt>
                <c:pt idx="3953">
                  <c:v>39384</c:v>
                </c:pt>
                <c:pt idx="3954">
                  <c:v>39385</c:v>
                </c:pt>
                <c:pt idx="3955">
                  <c:v>39386</c:v>
                </c:pt>
                <c:pt idx="3956">
                  <c:v>39387</c:v>
                </c:pt>
                <c:pt idx="3957">
                  <c:v>39388</c:v>
                </c:pt>
                <c:pt idx="3958">
                  <c:v>39389</c:v>
                </c:pt>
                <c:pt idx="3959">
                  <c:v>39390</c:v>
                </c:pt>
                <c:pt idx="3960">
                  <c:v>39391</c:v>
                </c:pt>
                <c:pt idx="3961">
                  <c:v>39392</c:v>
                </c:pt>
                <c:pt idx="3962">
                  <c:v>39393</c:v>
                </c:pt>
                <c:pt idx="3963">
                  <c:v>39394</c:v>
                </c:pt>
                <c:pt idx="3964">
                  <c:v>39395</c:v>
                </c:pt>
                <c:pt idx="3965">
                  <c:v>39396</c:v>
                </c:pt>
                <c:pt idx="3966">
                  <c:v>39397</c:v>
                </c:pt>
                <c:pt idx="3967">
                  <c:v>39398</c:v>
                </c:pt>
                <c:pt idx="3968">
                  <c:v>39399</c:v>
                </c:pt>
                <c:pt idx="3969">
                  <c:v>39400</c:v>
                </c:pt>
                <c:pt idx="3970">
                  <c:v>39401</c:v>
                </c:pt>
                <c:pt idx="3971">
                  <c:v>39402</c:v>
                </c:pt>
                <c:pt idx="3972">
                  <c:v>39403</c:v>
                </c:pt>
                <c:pt idx="3973">
                  <c:v>39404</c:v>
                </c:pt>
                <c:pt idx="3974">
                  <c:v>39405</c:v>
                </c:pt>
                <c:pt idx="3975">
                  <c:v>39406</c:v>
                </c:pt>
                <c:pt idx="3976">
                  <c:v>39407</c:v>
                </c:pt>
                <c:pt idx="3977">
                  <c:v>39408</c:v>
                </c:pt>
                <c:pt idx="3978">
                  <c:v>39409</c:v>
                </c:pt>
                <c:pt idx="3979">
                  <c:v>39410</c:v>
                </c:pt>
                <c:pt idx="3980">
                  <c:v>39411</c:v>
                </c:pt>
                <c:pt idx="3981">
                  <c:v>39412</c:v>
                </c:pt>
                <c:pt idx="3982">
                  <c:v>39413</c:v>
                </c:pt>
                <c:pt idx="3983">
                  <c:v>39414</c:v>
                </c:pt>
                <c:pt idx="3984">
                  <c:v>39415</c:v>
                </c:pt>
                <c:pt idx="3985">
                  <c:v>39416</c:v>
                </c:pt>
                <c:pt idx="3986">
                  <c:v>39417</c:v>
                </c:pt>
                <c:pt idx="3987">
                  <c:v>39418</c:v>
                </c:pt>
                <c:pt idx="3988">
                  <c:v>39419</c:v>
                </c:pt>
                <c:pt idx="3989">
                  <c:v>39420</c:v>
                </c:pt>
                <c:pt idx="3990">
                  <c:v>39421</c:v>
                </c:pt>
                <c:pt idx="3991">
                  <c:v>39422</c:v>
                </c:pt>
                <c:pt idx="3992">
                  <c:v>39423</c:v>
                </c:pt>
                <c:pt idx="3993">
                  <c:v>39424</c:v>
                </c:pt>
                <c:pt idx="3994">
                  <c:v>39425</c:v>
                </c:pt>
                <c:pt idx="3995">
                  <c:v>39426</c:v>
                </c:pt>
                <c:pt idx="3996">
                  <c:v>39427</c:v>
                </c:pt>
                <c:pt idx="3997">
                  <c:v>39428</c:v>
                </c:pt>
                <c:pt idx="3998">
                  <c:v>39429</c:v>
                </c:pt>
                <c:pt idx="3999">
                  <c:v>39430</c:v>
                </c:pt>
                <c:pt idx="4000">
                  <c:v>39431</c:v>
                </c:pt>
                <c:pt idx="4001">
                  <c:v>39432</c:v>
                </c:pt>
                <c:pt idx="4002">
                  <c:v>39433</c:v>
                </c:pt>
                <c:pt idx="4003">
                  <c:v>39434</c:v>
                </c:pt>
                <c:pt idx="4004">
                  <c:v>39435</c:v>
                </c:pt>
                <c:pt idx="4005">
                  <c:v>39436</c:v>
                </c:pt>
                <c:pt idx="4006">
                  <c:v>39437</c:v>
                </c:pt>
                <c:pt idx="4007">
                  <c:v>39438</c:v>
                </c:pt>
                <c:pt idx="4008">
                  <c:v>39439</c:v>
                </c:pt>
                <c:pt idx="4009">
                  <c:v>39440</c:v>
                </c:pt>
                <c:pt idx="4010">
                  <c:v>39441</c:v>
                </c:pt>
                <c:pt idx="4011">
                  <c:v>39442</c:v>
                </c:pt>
                <c:pt idx="4012">
                  <c:v>39443</c:v>
                </c:pt>
                <c:pt idx="4013">
                  <c:v>39444</c:v>
                </c:pt>
                <c:pt idx="4014">
                  <c:v>39445</c:v>
                </c:pt>
                <c:pt idx="4015">
                  <c:v>39446</c:v>
                </c:pt>
                <c:pt idx="4016">
                  <c:v>39447</c:v>
                </c:pt>
                <c:pt idx="4017">
                  <c:v>39448</c:v>
                </c:pt>
                <c:pt idx="4018">
                  <c:v>39449</c:v>
                </c:pt>
                <c:pt idx="4019">
                  <c:v>39450</c:v>
                </c:pt>
                <c:pt idx="4020">
                  <c:v>39451</c:v>
                </c:pt>
                <c:pt idx="4021">
                  <c:v>39452</c:v>
                </c:pt>
                <c:pt idx="4022">
                  <c:v>39453</c:v>
                </c:pt>
                <c:pt idx="4023">
                  <c:v>39454</c:v>
                </c:pt>
                <c:pt idx="4024">
                  <c:v>39455</c:v>
                </c:pt>
                <c:pt idx="4025">
                  <c:v>39456</c:v>
                </c:pt>
                <c:pt idx="4026">
                  <c:v>39457</c:v>
                </c:pt>
                <c:pt idx="4027">
                  <c:v>39458</c:v>
                </c:pt>
                <c:pt idx="4028">
                  <c:v>39459</c:v>
                </c:pt>
                <c:pt idx="4029">
                  <c:v>39460</c:v>
                </c:pt>
                <c:pt idx="4030">
                  <c:v>39461</c:v>
                </c:pt>
                <c:pt idx="4031">
                  <c:v>39462</c:v>
                </c:pt>
                <c:pt idx="4032">
                  <c:v>39463</c:v>
                </c:pt>
                <c:pt idx="4033">
                  <c:v>39464</c:v>
                </c:pt>
                <c:pt idx="4034">
                  <c:v>39465</c:v>
                </c:pt>
                <c:pt idx="4035">
                  <c:v>39466</c:v>
                </c:pt>
                <c:pt idx="4036">
                  <c:v>39467</c:v>
                </c:pt>
                <c:pt idx="4037">
                  <c:v>39468</c:v>
                </c:pt>
                <c:pt idx="4038">
                  <c:v>39469</c:v>
                </c:pt>
                <c:pt idx="4039">
                  <c:v>39470</c:v>
                </c:pt>
                <c:pt idx="4040">
                  <c:v>39471</c:v>
                </c:pt>
                <c:pt idx="4041">
                  <c:v>39472</c:v>
                </c:pt>
                <c:pt idx="4042">
                  <c:v>39473</c:v>
                </c:pt>
                <c:pt idx="4043">
                  <c:v>39474</c:v>
                </c:pt>
                <c:pt idx="4044">
                  <c:v>39475</c:v>
                </c:pt>
                <c:pt idx="4045">
                  <c:v>39476</c:v>
                </c:pt>
                <c:pt idx="4046">
                  <c:v>39477</c:v>
                </c:pt>
                <c:pt idx="4047">
                  <c:v>39478</c:v>
                </c:pt>
                <c:pt idx="4048">
                  <c:v>39479</c:v>
                </c:pt>
                <c:pt idx="4049">
                  <c:v>39480</c:v>
                </c:pt>
                <c:pt idx="4050">
                  <c:v>39481</c:v>
                </c:pt>
                <c:pt idx="4051">
                  <c:v>39482</c:v>
                </c:pt>
                <c:pt idx="4052">
                  <c:v>39483</c:v>
                </c:pt>
                <c:pt idx="4053">
                  <c:v>39484</c:v>
                </c:pt>
                <c:pt idx="4054">
                  <c:v>39485</c:v>
                </c:pt>
                <c:pt idx="4055">
                  <c:v>39486</c:v>
                </c:pt>
                <c:pt idx="4056">
                  <c:v>39487</c:v>
                </c:pt>
                <c:pt idx="4057">
                  <c:v>39488</c:v>
                </c:pt>
                <c:pt idx="4058">
                  <c:v>39489</c:v>
                </c:pt>
                <c:pt idx="4059">
                  <c:v>39490</c:v>
                </c:pt>
                <c:pt idx="4060">
                  <c:v>39491</c:v>
                </c:pt>
                <c:pt idx="4061">
                  <c:v>39492</c:v>
                </c:pt>
                <c:pt idx="4062">
                  <c:v>39493</c:v>
                </c:pt>
                <c:pt idx="4063">
                  <c:v>39494</c:v>
                </c:pt>
                <c:pt idx="4064">
                  <c:v>39495</c:v>
                </c:pt>
                <c:pt idx="4065">
                  <c:v>39496</c:v>
                </c:pt>
                <c:pt idx="4066">
                  <c:v>39497</c:v>
                </c:pt>
                <c:pt idx="4067">
                  <c:v>39498</c:v>
                </c:pt>
                <c:pt idx="4068">
                  <c:v>39499</c:v>
                </c:pt>
                <c:pt idx="4069">
                  <c:v>39500</c:v>
                </c:pt>
                <c:pt idx="4070">
                  <c:v>39501</c:v>
                </c:pt>
                <c:pt idx="4071">
                  <c:v>39502</c:v>
                </c:pt>
                <c:pt idx="4072">
                  <c:v>39503</c:v>
                </c:pt>
                <c:pt idx="4073">
                  <c:v>39504</c:v>
                </c:pt>
                <c:pt idx="4074">
                  <c:v>39505</c:v>
                </c:pt>
                <c:pt idx="4075">
                  <c:v>39506</c:v>
                </c:pt>
                <c:pt idx="4076">
                  <c:v>39507</c:v>
                </c:pt>
                <c:pt idx="4077">
                  <c:v>39508</c:v>
                </c:pt>
                <c:pt idx="4078">
                  <c:v>39509</c:v>
                </c:pt>
                <c:pt idx="4079">
                  <c:v>39510</c:v>
                </c:pt>
                <c:pt idx="4080">
                  <c:v>39511</c:v>
                </c:pt>
                <c:pt idx="4081">
                  <c:v>39512</c:v>
                </c:pt>
                <c:pt idx="4082">
                  <c:v>39513</c:v>
                </c:pt>
                <c:pt idx="4083">
                  <c:v>39514</c:v>
                </c:pt>
                <c:pt idx="4084">
                  <c:v>39515</c:v>
                </c:pt>
                <c:pt idx="4085">
                  <c:v>39516</c:v>
                </c:pt>
                <c:pt idx="4086">
                  <c:v>39517</c:v>
                </c:pt>
                <c:pt idx="4087">
                  <c:v>39518</c:v>
                </c:pt>
                <c:pt idx="4088">
                  <c:v>39519</c:v>
                </c:pt>
                <c:pt idx="4089">
                  <c:v>39520</c:v>
                </c:pt>
                <c:pt idx="4090">
                  <c:v>39521</c:v>
                </c:pt>
                <c:pt idx="4091">
                  <c:v>39522</c:v>
                </c:pt>
                <c:pt idx="4092">
                  <c:v>39523</c:v>
                </c:pt>
                <c:pt idx="4093">
                  <c:v>39524</c:v>
                </c:pt>
                <c:pt idx="4094">
                  <c:v>39525</c:v>
                </c:pt>
                <c:pt idx="4095">
                  <c:v>39526</c:v>
                </c:pt>
                <c:pt idx="4096">
                  <c:v>39527</c:v>
                </c:pt>
                <c:pt idx="4097">
                  <c:v>39528</c:v>
                </c:pt>
                <c:pt idx="4098">
                  <c:v>39529</c:v>
                </c:pt>
                <c:pt idx="4099">
                  <c:v>39530</c:v>
                </c:pt>
                <c:pt idx="4100">
                  <c:v>39531</c:v>
                </c:pt>
                <c:pt idx="4101">
                  <c:v>39532</c:v>
                </c:pt>
                <c:pt idx="4102">
                  <c:v>39533</c:v>
                </c:pt>
                <c:pt idx="4103">
                  <c:v>39534</c:v>
                </c:pt>
                <c:pt idx="4104">
                  <c:v>39535</c:v>
                </c:pt>
                <c:pt idx="4105">
                  <c:v>39536</c:v>
                </c:pt>
                <c:pt idx="4106">
                  <c:v>39537</c:v>
                </c:pt>
                <c:pt idx="4107">
                  <c:v>39538</c:v>
                </c:pt>
                <c:pt idx="4108">
                  <c:v>39539</c:v>
                </c:pt>
                <c:pt idx="4109">
                  <c:v>39540</c:v>
                </c:pt>
                <c:pt idx="4110">
                  <c:v>39541</c:v>
                </c:pt>
                <c:pt idx="4111">
                  <c:v>39542</c:v>
                </c:pt>
                <c:pt idx="4112">
                  <c:v>39543</c:v>
                </c:pt>
                <c:pt idx="4113">
                  <c:v>39544</c:v>
                </c:pt>
                <c:pt idx="4114">
                  <c:v>39545</c:v>
                </c:pt>
                <c:pt idx="4115">
                  <c:v>39546</c:v>
                </c:pt>
                <c:pt idx="4116">
                  <c:v>39547</c:v>
                </c:pt>
                <c:pt idx="4117">
                  <c:v>39548</c:v>
                </c:pt>
                <c:pt idx="4118">
                  <c:v>39549</c:v>
                </c:pt>
                <c:pt idx="4119">
                  <c:v>39550</c:v>
                </c:pt>
                <c:pt idx="4120">
                  <c:v>39551</c:v>
                </c:pt>
                <c:pt idx="4121">
                  <c:v>39552</c:v>
                </c:pt>
                <c:pt idx="4122">
                  <c:v>39553</c:v>
                </c:pt>
                <c:pt idx="4123">
                  <c:v>39554</c:v>
                </c:pt>
                <c:pt idx="4124">
                  <c:v>39555</c:v>
                </c:pt>
                <c:pt idx="4125">
                  <c:v>39556</c:v>
                </c:pt>
                <c:pt idx="4126">
                  <c:v>39557</c:v>
                </c:pt>
                <c:pt idx="4127">
                  <c:v>39558</c:v>
                </c:pt>
                <c:pt idx="4128">
                  <c:v>39559</c:v>
                </c:pt>
                <c:pt idx="4129">
                  <c:v>39560</c:v>
                </c:pt>
                <c:pt idx="4130">
                  <c:v>39561</c:v>
                </c:pt>
                <c:pt idx="4131">
                  <c:v>39562</c:v>
                </c:pt>
                <c:pt idx="4132">
                  <c:v>39563</c:v>
                </c:pt>
                <c:pt idx="4133">
                  <c:v>39564</c:v>
                </c:pt>
                <c:pt idx="4134">
                  <c:v>39565</c:v>
                </c:pt>
                <c:pt idx="4135">
                  <c:v>39566</c:v>
                </c:pt>
                <c:pt idx="4136">
                  <c:v>39567</c:v>
                </c:pt>
                <c:pt idx="4137">
                  <c:v>39568</c:v>
                </c:pt>
                <c:pt idx="4138">
                  <c:v>39569</c:v>
                </c:pt>
                <c:pt idx="4139">
                  <c:v>39570</c:v>
                </c:pt>
                <c:pt idx="4140">
                  <c:v>39571</c:v>
                </c:pt>
                <c:pt idx="4141">
                  <c:v>39572</c:v>
                </c:pt>
                <c:pt idx="4142">
                  <c:v>39573</c:v>
                </c:pt>
                <c:pt idx="4143">
                  <c:v>39574</c:v>
                </c:pt>
                <c:pt idx="4144">
                  <c:v>39575</c:v>
                </c:pt>
                <c:pt idx="4145">
                  <c:v>39576</c:v>
                </c:pt>
                <c:pt idx="4146">
                  <c:v>39577</c:v>
                </c:pt>
                <c:pt idx="4147">
                  <c:v>39578</c:v>
                </c:pt>
                <c:pt idx="4148">
                  <c:v>39579</c:v>
                </c:pt>
                <c:pt idx="4149">
                  <c:v>39580</c:v>
                </c:pt>
                <c:pt idx="4150">
                  <c:v>39581</c:v>
                </c:pt>
                <c:pt idx="4151">
                  <c:v>39582</c:v>
                </c:pt>
                <c:pt idx="4152">
                  <c:v>39583</c:v>
                </c:pt>
                <c:pt idx="4153">
                  <c:v>39584</c:v>
                </c:pt>
                <c:pt idx="4154">
                  <c:v>39585</c:v>
                </c:pt>
                <c:pt idx="4155">
                  <c:v>39586</c:v>
                </c:pt>
                <c:pt idx="4156">
                  <c:v>39587</c:v>
                </c:pt>
                <c:pt idx="4157">
                  <c:v>39588</c:v>
                </c:pt>
                <c:pt idx="4158">
                  <c:v>39589</c:v>
                </c:pt>
                <c:pt idx="4159">
                  <c:v>39590</c:v>
                </c:pt>
                <c:pt idx="4160">
                  <c:v>39591</c:v>
                </c:pt>
                <c:pt idx="4161">
                  <c:v>39592</c:v>
                </c:pt>
                <c:pt idx="4162">
                  <c:v>39593</c:v>
                </c:pt>
                <c:pt idx="4163">
                  <c:v>39594</c:v>
                </c:pt>
                <c:pt idx="4164">
                  <c:v>39595</c:v>
                </c:pt>
                <c:pt idx="4165">
                  <c:v>39596</c:v>
                </c:pt>
                <c:pt idx="4166">
                  <c:v>39597</c:v>
                </c:pt>
                <c:pt idx="4167">
                  <c:v>39598</c:v>
                </c:pt>
                <c:pt idx="4168">
                  <c:v>39599</c:v>
                </c:pt>
                <c:pt idx="4169">
                  <c:v>39600</c:v>
                </c:pt>
                <c:pt idx="4170">
                  <c:v>39601</c:v>
                </c:pt>
                <c:pt idx="4171">
                  <c:v>39602</c:v>
                </c:pt>
                <c:pt idx="4172">
                  <c:v>39603</c:v>
                </c:pt>
                <c:pt idx="4173">
                  <c:v>39604</c:v>
                </c:pt>
                <c:pt idx="4174">
                  <c:v>39605</c:v>
                </c:pt>
                <c:pt idx="4175">
                  <c:v>39606</c:v>
                </c:pt>
                <c:pt idx="4176">
                  <c:v>39607</c:v>
                </c:pt>
                <c:pt idx="4177">
                  <c:v>39608</c:v>
                </c:pt>
                <c:pt idx="4178">
                  <c:v>39609</c:v>
                </c:pt>
                <c:pt idx="4179">
                  <c:v>39610</c:v>
                </c:pt>
                <c:pt idx="4180">
                  <c:v>39611</c:v>
                </c:pt>
                <c:pt idx="4181">
                  <c:v>39612</c:v>
                </c:pt>
                <c:pt idx="4182">
                  <c:v>39613</c:v>
                </c:pt>
                <c:pt idx="4183">
                  <c:v>39614</c:v>
                </c:pt>
                <c:pt idx="4184">
                  <c:v>39615</c:v>
                </c:pt>
                <c:pt idx="4185">
                  <c:v>39616</c:v>
                </c:pt>
                <c:pt idx="4186">
                  <c:v>39617</c:v>
                </c:pt>
                <c:pt idx="4187">
                  <c:v>39618</c:v>
                </c:pt>
                <c:pt idx="4188">
                  <c:v>39619</c:v>
                </c:pt>
                <c:pt idx="4189">
                  <c:v>39620</c:v>
                </c:pt>
                <c:pt idx="4190">
                  <c:v>39621</c:v>
                </c:pt>
                <c:pt idx="4191">
                  <c:v>39622</c:v>
                </c:pt>
                <c:pt idx="4192">
                  <c:v>39623</c:v>
                </c:pt>
                <c:pt idx="4193">
                  <c:v>39624</c:v>
                </c:pt>
                <c:pt idx="4194">
                  <c:v>39625</c:v>
                </c:pt>
                <c:pt idx="4195">
                  <c:v>39626</c:v>
                </c:pt>
                <c:pt idx="4196">
                  <c:v>39627</c:v>
                </c:pt>
                <c:pt idx="4197">
                  <c:v>39628</c:v>
                </c:pt>
                <c:pt idx="4198">
                  <c:v>39629</c:v>
                </c:pt>
                <c:pt idx="4199">
                  <c:v>39630</c:v>
                </c:pt>
                <c:pt idx="4200">
                  <c:v>39631</c:v>
                </c:pt>
                <c:pt idx="4201">
                  <c:v>39632</c:v>
                </c:pt>
                <c:pt idx="4202">
                  <c:v>39633</c:v>
                </c:pt>
                <c:pt idx="4203">
                  <c:v>39634</c:v>
                </c:pt>
                <c:pt idx="4204">
                  <c:v>39635</c:v>
                </c:pt>
                <c:pt idx="4205">
                  <c:v>39636</c:v>
                </c:pt>
                <c:pt idx="4206">
                  <c:v>39637</c:v>
                </c:pt>
                <c:pt idx="4207">
                  <c:v>39638</c:v>
                </c:pt>
                <c:pt idx="4208">
                  <c:v>39639</c:v>
                </c:pt>
                <c:pt idx="4209">
                  <c:v>39640</c:v>
                </c:pt>
                <c:pt idx="4210">
                  <c:v>39641</c:v>
                </c:pt>
                <c:pt idx="4211">
                  <c:v>39642</c:v>
                </c:pt>
                <c:pt idx="4212">
                  <c:v>39643</c:v>
                </c:pt>
                <c:pt idx="4213">
                  <c:v>39644</c:v>
                </c:pt>
                <c:pt idx="4214">
                  <c:v>39645</c:v>
                </c:pt>
                <c:pt idx="4215">
                  <c:v>39646</c:v>
                </c:pt>
                <c:pt idx="4216">
                  <c:v>39647</c:v>
                </c:pt>
                <c:pt idx="4217">
                  <c:v>39648</c:v>
                </c:pt>
                <c:pt idx="4218">
                  <c:v>39649</c:v>
                </c:pt>
                <c:pt idx="4219">
                  <c:v>39650</c:v>
                </c:pt>
                <c:pt idx="4220">
                  <c:v>39651</c:v>
                </c:pt>
                <c:pt idx="4221">
                  <c:v>39652</c:v>
                </c:pt>
                <c:pt idx="4222">
                  <c:v>39653</c:v>
                </c:pt>
                <c:pt idx="4223">
                  <c:v>39654</c:v>
                </c:pt>
                <c:pt idx="4224">
                  <c:v>39655</c:v>
                </c:pt>
                <c:pt idx="4225">
                  <c:v>39656</c:v>
                </c:pt>
                <c:pt idx="4226">
                  <c:v>39657</c:v>
                </c:pt>
                <c:pt idx="4227">
                  <c:v>39658</c:v>
                </c:pt>
                <c:pt idx="4228">
                  <c:v>39659</c:v>
                </c:pt>
                <c:pt idx="4229">
                  <c:v>39660</c:v>
                </c:pt>
                <c:pt idx="4230">
                  <c:v>39661</c:v>
                </c:pt>
                <c:pt idx="4231">
                  <c:v>39662</c:v>
                </c:pt>
                <c:pt idx="4232">
                  <c:v>39663</c:v>
                </c:pt>
                <c:pt idx="4233">
                  <c:v>39664</c:v>
                </c:pt>
                <c:pt idx="4234">
                  <c:v>39665</c:v>
                </c:pt>
                <c:pt idx="4235">
                  <c:v>39666</c:v>
                </c:pt>
                <c:pt idx="4236">
                  <c:v>39667</c:v>
                </c:pt>
                <c:pt idx="4237">
                  <c:v>39668</c:v>
                </c:pt>
                <c:pt idx="4238">
                  <c:v>39669</c:v>
                </c:pt>
                <c:pt idx="4239">
                  <c:v>39670</c:v>
                </c:pt>
                <c:pt idx="4240">
                  <c:v>39671</c:v>
                </c:pt>
                <c:pt idx="4241">
                  <c:v>39672</c:v>
                </c:pt>
                <c:pt idx="4242">
                  <c:v>39673</c:v>
                </c:pt>
                <c:pt idx="4243">
                  <c:v>39674</c:v>
                </c:pt>
                <c:pt idx="4244">
                  <c:v>39675</c:v>
                </c:pt>
                <c:pt idx="4245">
                  <c:v>39676</c:v>
                </c:pt>
                <c:pt idx="4246">
                  <c:v>39677</c:v>
                </c:pt>
                <c:pt idx="4247">
                  <c:v>39678</c:v>
                </c:pt>
                <c:pt idx="4248">
                  <c:v>39679</c:v>
                </c:pt>
                <c:pt idx="4249">
                  <c:v>39680</c:v>
                </c:pt>
                <c:pt idx="4250">
                  <c:v>39681</c:v>
                </c:pt>
                <c:pt idx="4251">
                  <c:v>39682</c:v>
                </c:pt>
                <c:pt idx="4252">
                  <c:v>39683</c:v>
                </c:pt>
                <c:pt idx="4253">
                  <c:v>39684</c:v>
                </c:pt>
                <c:pt idx="4254">
                  <c:v>39685</c:v>
                </c:pt>
                <c:pt idx="4255">
                  <c:v>39686</c:v>
                </c:pt>
                <c:pt idx="4256">
                  <c:v>39687</c:v>
                </c:pt>
                <c:pt idx="4257">
                  <c:v>39688</c:v>
                </c:pt>
                <c:pt idx="4258">
                  <c:v>39689</c:v>
                </c:pt>
                <c:pt idx="4259">
                  <c:v>39690</c:v>
                </c:pt>
                <c:pt idx="4260">
                  <c:v>39691</c:v>
                </c:pt>
                <c:pt idx="4261">
                  <c:v>39692</c:v>
                </c:pt>
                <c:pt idx="4262">
                  <c:v>39693</c:v>
                </c:pt>
                <c:pt idx="4263">
                  <c:v>39694</c:v>
                </c:pt>
                <c:pt idx="4264">
                  <c:v>39695</c:v>
                </c:pt>
                <c:pt idx="4265">
                  <c:v>39696</c:v>
                </c:pt>
                <c:pt idx="4266">
                  <c:v>39697</c:v>
                </c:pt>
                <c:pt idx="4267">
                  <c:v>39698</c:v>
                </c:pt>
                <c:pt idx="4268">
                  <c:v>39699</c:v>
                </c:pt>
                <c:pt idx="4269">
                  <c:v>39700</c:v>
                </c:pt>
                <c:pt idx="4270">
                  <c:v>39701</c:v>
                </c:pt>
                <c:pt idx="4271">
                  <c:v>39702</c:v>
                </c:pt>
                <c:pt idx="4272">
                  <c:v>39703</c:v>
                </c:pt>
                <c:pt idx="4273">
                  <c:v>39704</c:v>
                </c:pt>
                <c:pt idx="4274">
                  <c:v>39705</c:v>
                </c:pt>
                <c:pt idx="4275">
                  <c:v>39706</c:v>
                </c:pt>
                <c:pt idx="4276">
                  <c:v>39707</c:v>
                </c:pt>
                <c:pt idx="4277">
                  <c:v>39708</c:v>
                </c:pt>
                <c:pt idx="4278">
                  <c:v>39709</c:v>
                </c:pt>
                <c:pt idx="4279">
                  <c:v>39710</c:v>
                </c:pt>
                <c:pt idx="4280">
                  <c:v>39711</c:v>
                </c:pt>
                <c:pt idx="4281">
                  <c:v>39712</c:v>
                </c:pt>
                <c:pt idx="4282">
                  <c:v>39713</c:v>
                </c:pt>
                <c:pt idx="4283">
                  <c:v>39714</c:v>
                </c:pt>
                <c:pt idx="4284">
                  <c:v>39715</c:v>
                </c:pt>
                <c:pt idx="4285">
                  <c:v>39716</c:v>
                </c:pt>
                <c:pt idx="4286">
                  <c:v>39717</c:v>
                </c:pt>
                <c:pt idx="4287">
                  <c:v>39718</c:v>
                </c:pt>
                <c:pt idx="4288">
                  <c:v>39719</c:v>
                </c:pt>
                <c:pt idx="4289">
                  <c:v>39720</c:v>
                </c:pt>
                <c:pt idx="4290">
                  <c:v>39721</c:v>
                </c:pt>
                <c:pt idx="4291">
                  <c:v>39722</c:v>
                </c:pt>
                <c:pt idx="4292">
                  <c:v>39723</c:v>
                </c:pt>
                <c:pt idx="4293">
                  <c:v>39724</c:v>
                </c:pt>
                <c:pt idx="4294">
                  <c:v>39725</c:v>
                </c:pt>
                <c:pt idx="4295">
                  <c:v>39726</c:v>
                </c:pt>
                <c:pt idx="4296">
                  <c:v>39727</c:v>
                </c:pt>
                <c:pt idx="4297">
                  <c:v>39728</c:v>
                </c:pt>
                <c:pt idx="4298">
                  <c:v>39729</c:v>
                </c:pt>
                <c:pt idx="4299">
                  <c:v>39730</c:v>
                </c:pt>
                <c:pt idx="4300">
                  <c:v>39731</c:v>
                </c:pt>
                <c:pt idx="4301">
                  <c:v>39732</c:v>
                </c:pt>
                <c:pt idx="4302">
                  <c:v>39733</c:v>
                </c:pt>
                <c:pt idx="4303">
                  <c:v>39734</c:v>
                </c:pt>
                <c:pt idx="4304">
                  <c:v>39735</c:v>
                </c:pt>
                <c:pt idx="4305">
                  <c:v>39736</c:v>
                </c:pt>
                <c:pt idx="4306">
                  <c:v>39737</c:v>
                </c:pt>
                <c:pt idx="4307">
                  <c:v>39738</c:v>
                </c:pt>
                <c:pt idx="4308">
                  <c:v>39739</c:v>
                </c:pt>
                <c:pt idx="4309">
                  <c:v>39740</c:v>
                </c:pt>
                <c:pt idx="4310">
                  <c:v>39741</c:v>
                </c:pt>
                <c:pt idx="4311">
                  <c:v>39742</c:v>
                </c:pt>
                <c:pt idx="4312">
                  <c:v>39743</c:v>
                </c:pt>
                <c:pt idx="4313">
                  <c:v>39744</c:v>
                </c:pt>
                <c:pt idx="4314">
                  <c:v>39745</c:v>
                </c:pt>
                <c:pt idx="4315">
                  <c:v>39746</c:v>
                </c:pt>
                <c:pt idx="4316">
                  <c:v>39747</c:v>
                </c:pt>
                <c:pt idx="4317">
                  <c:v>39748</c:v>
                </c:pt>
                <c:pt idx="4318">
                  <c:v>39749</c:v>
                </c:pt>
                <c:pt idx="4319">
                  <c:v>39750</c:v>
                </c:pt>
                <c:pt idx="4320">
                  <c:v>39751</c:v>
                </c:pt>
                <c:pt idx="4321">
                  <c:v>39752</c:v>
                </c:pt>
                <c:pt idx="4322">
                  <c:v>39753</c:v>
                </c:pt>
                <c:pt idx="4323">
                  <c:v>39754</c:v>
                </c:pt>
                <c:pt idx="4324">
                  <c:v>39755</c:v>
                </c:pt>
                <c:pt idx="4325">
                  <c:v>39756</c:v>
                </c:pt>
                <c:pt idx="4326">
                  <c:v>39757</c:v>
                </c:pt>
                <c:pt idx="4327">
                  <c:v>39758</c:v>
                </c:pt>
                <c:pt idx="4328">
                  <c:v>39759</c:v>
                </c:pt>
                <c:pt idx="4329">
                  <c:v>39760</c:v>
                </c:pt>
                <c:pt idx="4330">
                  <c:v>39761</c:v>
                </c:pt>
                <c:pt idx="4331">
                  <c:v>39762</c:v>
                </c:pt>
                <c:pt idx="4332">
                  <c:v>39763</c:v>
                </c:pt>
                <c:pt idx="4333">
                  <c:v>39764</c:v>
                </c:pt>
                <c:pt idx="4334">
                  <c:v>39765</c:v>
                </c:pt>
                <c:pt idx="4335">
                  <c:v>39766</c:v>
                </c:pt>
                <c:pt idx="4336">
                  <c:v>39767</c:v>
                </c:pt>
                <c:pt idx="4337">
                  <c:v>39768</c:v>
                </c:pt>
                <c:pt idx="4338">
                  <c:v>39769</c:v>
                </c:pt>
                <c:pt idx="4339">
                  <c:v>39770</c:v>
                </c:pt>
                <c:pt idx="4340">
                  <c:v>39771</c:v>
                </c:pt>
                <c:pt idx="4341">
                  <c:v>39772</c:v>
                </c:pt>
                <c:pt idx="4342">
                  <c:v>39773</c:v>
                </c:pt>
                <c:pt idx="4343">
                  <c:v>39774</c:v>
                </c:pt>
                <c:pt idx="4344">
                  <c:v>39775</c:v>
                </c:pt>
                <c:pt idx="4345">
                  <c:v>39776</c:v>
                </c:pt>
                <c:pt idx="4346">
                  <c:v>39777</c:v>
                </c:pt>
                <c:pt idx="4347">
                  <c:v>39778</c:v>
                </c:pt>
                <c:pt idx="4348">
                  <c:v>39779</c:v>
                </c:pt>
                <c:pt idx="4349">
                  <c:v>39780</c:v>
                </c:pt>
                <c:pt idx="4350">
                  <c:v>39781</c:v>
                </c:pt>
                <c:pt idx="4351">
                  <c:v>39782</c:v>
                </c:pt>
                <c:pt idx="4352">
                  <c:v>39783</c:v>
                </c:pt>
                <c:pt idx="4353">
                  <c:v>39784</c:v>
                </c:pt>
                <c:pt idx="4354">
                  <c:v>39785</c:v>
                </c:pt>
                <c:pt idx="4355">
                  <c:v>39786</c:v>
                </c:pt>
                <c:pt idx="4356">
                  <c:v>39787</c:v>
                </c:pt>
                <c:pt idx="4357">
                  <c:v>39788</c:v>
                </c:pt>
                <c:pt idx="4358">
                  <c:v>39789</c:v>
                </c:pt>
                <c:pt idx="4359">
                  <c:v>39790</c:v>
                </c:pt>
                <c:pt idx="4360">
                  <c:v>39791</c:v>
                </c:pt>
                <c:pt idx="4361">
                  <c:v>39792</c:v>
                </c:pt>
                <c:pt idx="4362">
                  <c:v>39793</c:v>
                </c:pt>
                <c:pt idx="4363">
                  <c:v>39794</c:v>
                </c:pt>
                <c:pt idx="4364">
                  <c:v>39795</c:v>
                </c:pt>
                <c:pt idx="4365">
                  <c:v>39796</c:v>
                </c:pt>
                <c:pt idx="4366">
                  <c:v>39797</c:v>
                </c:pt>
                <c:pt idx="4367">
                  <c:v>39798</c:v>
                </c:pt>
                <c:pt idx="4368">
                  <c:v>39799</c:v>
                </c:pt>
                <c:pt idx="4369">
                  <c:v>39800</c:v>
                </c:pt>
                <c:pt idx="4370">
                  <c:v>39801</c:v>
                </c:pt>
                <c:pt idx="4371">
                  <c:v>39802</c:v>
                </c:pt>
                <c:pt idx="4372">
                  <c:v>39803</c:v>
                </c:pt>
                <c:pt idx="4373">
                  <c:v>39804</c:v>
                </c:pt>
                <c:pt idx="4374">
                  <c:v>39805</c:v>
                </c:pt>
                <c:pt idx="4375">
                  <c:v>39806</c:v>
                </c:pt>
                <c:pt idx="4376">
                  <c:v>39807</c:v>
                </c:pt>
                <c:pt idx="4377">
                  <c:v>39808</c:v>
                </c:pt>
                <c:pt idx="4378">
                  <c:v>39809</c:v>
                </c:pt>
                <c:pt idx="4379">
                  <c:v>39810</c:v>
                </c:pt>
                <c:pt idx="4380">
                  <c:v>39811</c:v>
                </c:pt>
                <c:pt idx="4381">
                  <c:v>39812</c:v>
                </c:pt>
                <c:pt idx="4382">
                  <c:v>39813</c:v>
                </c:pt>
                <c:pt idx="4383">
                  <c:v>39814</c:v>
                </c:pt>
                <c:pt idx="4384">
                  <c:v>39815</c:v>
                </c:pt>
                <c:pt idx="4385">
                  <c:v>39816</c:v>
                </c:pt>
                <c:pt idx="4386">
                  <c:v>39817</c:v>
                </c:pt>
                <c:pt idx="4387">
                  <c:v>39818</c:v>
                </c:pt>
                <c:pt idx="4388">
                  <c:v>39819</c:v>
                </c:pt>
                <c:pt idx="4389">
                  <c:v>39820</c:v>
                </c:pt>
                <c:pt idx="4390">
                  <c:v>39821</c:v>
                </c:pt>
                <c:pt idx="4391">
                  <c:v>39822</c:v>
                </c:pt>
                <c:pt idx="4392">
                  <c:v>39823</c:v>
                </c:pt>
                <c:pt idx="4393">
                  <c:v>39824</c:v>
                </c:pt>
                <c:pt idx="4394">
                  <c:v>39825</c:v>
                </c:pt>
                <c:pt idx="4395">
                  <c:v>39826</c:v>
                </c:pt>
                <c:pt idx="4396">
                  <c:v>39827</c:v>
                </c:pt>
                <c:pt idx="4397">
                  <c:v>39828</c:v>
                </c:pt>
                <c:pt idx="4398">
                  <c:v>39829</c:v>
                </c:pt>
                <c:pt idx="4399">
                  <c:v>39830</c:v>
                </c:pt>
                <c:pt idx="4400">
                  <c:v>39831</c:v>
                </c:pt>
                <c:pt idx="4401">
                  <c:v>39832</c:v>
                </c:pt>
                <c:pt idx="4402">
                  <c:v>39833</c:v>
                </c:pt>
                <c:pt idx="4403">
                  <c:v>39834</c:v>
                </c:pt>
                <c:pt idx="4404">
                  <c:v>39835</c:v>
                </c:pt>
                <c:pt idx="4405">
                  <c:v>39836</c:v>
                </c:pt>
                <c:pt idx="4406">
                  <c:v>39837</c:v>
                </c:pt>
                <c:pt idx="4407">
                  <c:v>39838</c:v>
                </c:pt>
                <c:pt idx="4408">
                  <c:v>39839</c:v>
                </c:pt>
                <c:pt idx="4409">
                  <c:v>39840</c:v>
                </c:pt>
                <c:pt idx="4410">
                  <c:v>39841</c:v>
                </c:pt>
                <c:pt idx="4411">
                  <c:v>39842</c:v>
                </c:pt>
                <c:pt idx="4412">
                  <c:v>39843</c:v>
                </c:pt>
                <c:pt idx="4413">
                  <c:v>39844</c:v>
                </c:pt>
                <c:pt idx="4414">
                  <c:v>39845</c:v>
                </c:pt>
                <c:pt idx="4415">
                  <c:v>39846</c:v>
                </c:pt>
                <c:pt idx="4416">
                  <c:v>39847</c:v>
                </c:pt>
                <c:pt idx="4417">
                  <c:v>39848</c:v>
                </c:pt>
                <c:pt idx="4418">
                  <c:v>39849</c:v>
                </c:pt>
                <c:pt idx="4419">
                  <c:v>39850</c:v>
                </c:pt>
                <c:pt idx="4420">
                  <c:v>39851</c:v>
                </c:pt>
                <c:pt idx="4421">
                  <c:v>39852</c:v>
                </c:pt>
                <c:pt idx="4422">
                  <c:v>39853</c:v>
                </c:pt>
                <c:pt idx="4423">
                  <c:v>39854</c:v>
                </c:pt>
                <c:pt idx="4424">
                  <c:v>39855</c:v>
                </c:pt>
                <c:pt idx="4425">
                  <c:v>39856</c:v>
                </c:pt>
                <c:pt idx="4426">
                  <c:v>39857</c:v>
                </c:pt>
                <c:pt idx="4427">
                  <c:v>39858</c:v>
                </c:pt>
                <c:pt idx="4428">
                  <c:v>39859</c:v>
                </c:pt>
                <c:pt idx="4429">
                  <c:v>39860</c:v>
                </c:pt>
                <c:pt idx="4430">
                  <c:v>39861</c:v>
                </c:pt>
                <c:pt idx="4431">
                  <c:v>39862</c:v>
                </c:pt>
                <c:pt idx="4432">
                  <c:v>39863</c:v>
                </c:pt>
                <c:pt idx="4433">
                  <c:v>39864</c:v>
                </c:pt>
                <c:pt idx="4434">
                  <c:v>39865</c:v>
                </c:pt>
                <c:pt idx="4435">
                  <c:v>39866</c:v>
                </c:pt>
                <c:pt idx="4436">
                  <c:v>39867</c:v>
                </c:pt>
                <c:pt idx="4437">
                  <c:v>39868</c:v>
                </c:pt>
                <c:pt idx="4438">
                  <c:v>39869</c:v>
                </c:pt>
                <c:pt idx="4439">
                  <c:v>39870</c:v>
                </c:pt>
                <c:pt idx="4440">
                  <c:v>39871</c:v>
                </c:pt>
                <c:pt idx="4441">
                  <c:v>39872</c:v>
                </c:pt>
                <c:pt idx="4442">
                  <c:v>39873</c:v>
                </c:pt>
                <c:pt idx="4443">
                  <c:v>39874</c:v>
                </c:pt>
                <c:pt idx="4444">
                  <c:v>39875</c:v>
                </c:pt>
                <c:pt idx="4445">
                  <c:v>39876</c:v>
                </c:pt>
                <c:pt idx="4446">
                  <c:v>39877</c:v>
                </c:pt>
                <c:pt idx="4447">
                  <c:v>39878</c:v>
                </c:pt>
                <c:pt idx="4448">
                  <c:v>39879</c:v>
                </c:pt>
                <c:pt idx="4449">
                  <c:v>39880</c:v>
                </c:pt>
                <c:pt idx="4450">
                  <c:v>39881</c:v>
                </c:pt>
                <c:pt idx="4451">
                  <c:v>39882</c:v>
                </c:pt>
                <c:pt idx="4452">
                  <c:v>39883</c:v>
                </c:pt>
                <c:pt idx="4453">
                  <c:v>39884</c:v>
                </c:pt>
                <c:pt idx="4454">
                  <c:v>39885</c:v>
                </c:pt>
                <c:pt idx="4455">
                  <c:v>39886</c:v>
                </c:pt>
                <c:pt idx="4456">
                  <c:v>39887</c:v>
                </c:pt>
                <c:pt idx="4457">
                  <c:v>39888</c:v>
                </c:pt>
                <c:pt idx="4458">
                  <c:v>39889</c:v>
                </c:pt>
                <c:pt idx="4459">
                  <c:v>39890</c:v>
                </c:pt>
                <c:pt idx="4460">
                  <c:v>39891</c:v>
                </c:pt>
                <c:pt idx="4461">
                  <c:v>39892</c:v>
                </c:pt>
                <c:pt idx="4462">
                  <c:v>39893</c:v>
                </c:pt>
                <c:pt idx="4463">
                  <c:v>39894</c:v>
                </c:pt>
                <c:pt idx="4464">
                  <c:v>39895</c:v>
                </c:pt>
                <c:pt idx="4465">
                  <c:v>39896</c:v>
                </c:pt>
                <c:pt idx="4466">
                  <c:v>39897</c:v>
                </c:pt>
                <c:pt idx="4467">
                  <c:v>39898</c:v>
                </c:pt>
                <c:pt idx="4468">
                  <c:v>39899</c:v>
                </c:pt>
                <c:pt idx="4469">
                  <c:v>39900</c:v>
                </c:pt>
                <c:pt idx="4470">
                  <c:v>39901</c:v>
                </c:pt>
                <c:pt idx="4471">
                  <c:v>39902</c:v>
                </c:pt>
                <c:pt idx="4472">
                  <c:v>39903</c:v>
                </c:pt>
                <c:pt idx="4473">
                  <c:v>39904</c:v>
                </c:pt>
                <c:pt idx="4474">
                  <c:v>39905</c:v>
                </c:pt>
                <c:pt idx="4475">
                  <c:v>39906</c:v>
                </c:pt>
                <c:pt idx="4476">
                  <c:v>39907</c:v>
                </c:pt>
                <c:pt idx="4477">
                  <c:v>39908</c:v>
                </c:pt>
                <c:pt idx="4478">
                  <c:v>39909</c:v>
                </c:pt>
                <c:pt idx="4479">
                  <c:v>39910</c:v>
                </c:pt>
                <c:pt idx="4480">
                  <c:v>39911</c:v>
                </c:pt>
                <c:pt idx="4481">
                  <c:v>39912</c:v>
                </c:pt>
                <c:pt idx="4482">
                  <c:v>39913</c:v>
                </c:pt>
                <c:pt idx="4483">
                  <c:v>39914</c:v>
                </c:pt>
                <c:pt idx="4484">
                  <c:v>39915</c:v>
                </c:pt>
                <c:pt idx="4485">
                  <c:v>39916</c:v>
                </c:pt>
                <c:pt idx="4486">
                  <c:v>39917</c:v>
                </c:pt>
                <c:pt idx="4487">
                  <c:v>39918</c:v>
                </c:pt>
                <c:pt idx="4488">
                  <c:v>39919</c:v>
                </c:pt>
                <c:pt idx="4489">
                  <c:v>39920</c:v>
                </c:pt>
                <c:pt idx="4490">
                  <c:v>39921</c:v>
                </c:pt>
                <c:pt idx="4491">
                  <c:v>39922</c:v>
                </c:pt>
                <c:pt idx="4492">
                  <c:v>39923</c:v>
                </c:pt>
                <c:pt idx="4493">
                  <c:v>39924</c:v>
                </c:pt>
                <c:pt idx="4494">
                  <c:v>39925</c:v>
                </c:pt>
                <c:pt idx="4495">
                  <c:v>39926</c:v>
                </c:pt>
                <c:pt idx="4496">
                  <c:v>39927</c:v>
                </c:pt>
                <c:pt idx="4497">
                  <c:v>39928</c:v>
                </c:pt>
                <c:pt idx="4498">
                  <c:v>39929</c:v>
                </c:pt>
                <c:pt idx="4499">
                  <c:v>39930</c:v>
                </c:pt>
                <c:pt idx="4500">
                  <c:v>39931</c:v>
                </c:pt>
                <c:pt idx="4501">
                  <c:v>39932</c:v>
                </c:pt>
                <c:pt idx="4502">
                  <c:v>39933</c:v>
                </c:pt>
                <c:pt idx="4503">
                  <c:v>39934</c:v>
                </c:pt>
                <c:pt idx="4504">
                  <c:v>39935</c:v>
                </c:pt>
                <c:pt idx="4505">
                  <c:v>39936</c:v>
                </c:pt>
                <c:pt idx="4506">
                  <c:v>39937</c:v>
                </c:pt>
                <c:pt idx="4507">
                  <c:v>39938</c:v>
                </c:pt>
                <c:pt idx="4508">
                  <c:v>39939</c:v>
                </c:pt>
                <c:pt idx="4509">
                  <c:v>39940</c:v>
                </c:pt>
                <c:pt idx="4510">
                  <c:v>39941</c:v>
                </c:pt>
                <c:pt idx="4511">
                  <c:v>39942</c:v>
                </c:pt>
                <c:pt idx="4512">
                  <c:v>39943</c:v>
                </c:pt>
                <c:pt idx="4513">
                  <c:v>39944</c:v>
                </c:pt>
                <c:pt idx="4514">
                  <c:v>39945</c:v>
                </c:pt>
                <c:pt idx="4515">
                  <c:v>39946</c:v>
                </c:pt>
                <c:pt idx="4516">
                  <c:v>39947</c:v>
                </c:pt>
                <c:pt idx="4517">
                  <c:v>39948</c:v>
                </c:pt>
                <c:pt idx="4518">
                  <c:v>39949</c:v>
                </c:pt>
                <c:pt idx="4519">
                  <c:v>39950</c:v>
                </c:pt>
                <c:pt idx="4520">
                  <c:v>39951</c:v>
                </c:pt>
                <c:pt idx="4521">
                  <c:v>39952</c:v>
                </c:pt>
                <c:pt idx="4522">
                  <c:v>39953</c:v>
                </c:pt>
                <c:pt idx="4523">
                  <c:v>39954</c:v>
                </c:pt>
                <c:pt idx="4524">
                  <c:v>39955</c:v>
                </c:pt>
                <c:pt idx="4525">
                  <c:v>39956</c:v>
                </c:pt>
                <c:pt idx="4526">
                  <c:v>39957</c:v>
                </c:pt>
                <c:pt idx="4527">
                  <c:v>39958</c:v>
                </c:pt>
                <c:pt idx="4528">
                  <c:v>39959</c:v>
                </c:pt>
                <c:pt idx="4529">
                  <c:v>39960</c:v>
                </c:pt>
                <c:pt idx="4530">
                  <c:v>39961</c:v>
                </c:pt>
                <c:pt idx="4531">
                  <c:v>39962</c:v>
                </c:pt>
                <c:pt idx="4532">
                  <c:v>39963</c:v>
                </c:pt>
                <c:pt idx="4533">
                  <c:v>39964</c:v>
                </c:pt>
                <c:pt idx="4534">
                  <c:v>39965</c:v>
                </c:pt>
                <c:pt idx="4535">
                  <c:v>39966</c:v>
                </c:pt>
                <c:pt idx="4536">
                  <c:v>39967</c:v>
                </c:pt>
                <c:pt idx="4537">
                  <c:v>39968</c:v>
                </c:pt>
                <c:pt idx="4538">
                  <c:v>39969</c:v>
                </c:pt>
                <c:pt idx="4539">
                  <c:v>39970</c:v>
                </c:pt>
                <c:pt idx="4540">
                  <c:v>39971</c:v>
                </c:pt>
                <c:pt idx="4541">
                  <c:v>39972</c:v>
                </c:pt>
                <c:pt idx="4542">
                  <c:v>39973</c:v>
                </c:pt>
                <c:pt idx="4543">
                  <c:v>39974</c:v>
                </c:pt>
                <c:pt idx="4544">
                  <c:v>39975</c:v>
                </c:pt>
                <c:pt idx="4545">
                  <c:v>39976</c:v>
                </c:pt>
                <c:pt idx="4546">
                  <c:v>39977</c:v>
                </c:pt>
                <c:pt idx="4547">
                  <c:v>39978</c:v>
                </c:pt>
                <c:pt idx="4548">
                  <c:v>39979</c:v>
                </c:pt>
                <c:pt idx="4549">
                  <c:v>39980</c:v>
                </c:pt>
                <c:pt idx="4550">
                  <c:v>39981</c:v>
                </c:pt>
                <c:pt idx="4551">
                  <c:v>39982</c:v>
                </c:pt>
                <c:pt idx="4552">
                  <c:v>39983</c:v>
                </c:pt>
                <c:pt idx="4553">
                  <c:v>39984</c:v>
                </c:pt>
                <c:pt idx="4554">
                  <c:v>39985</c:v>
                </c:pt>
                <c:pt idx="4555">
                  <c:v>39986</c:v>
                </c:pt>
                <c:pt idx="4556">
                  <c:v>39987</c:v>
                </c:pt>
                <c:pt idx="4557">
                  <c:v>39988</c:v>
                </c:pt>
                <c:pt idx="4558">
                  <c:v>39989</c:v>
                </c:pt>
                <c:pt idx="4559">
                  <c:v>39990</c:v>
                </c:pt>
                <c:pt idx="4560">
                  <c:v>39991</c:v>
                </c:pt>
                <c:pt idx="4561">
                  <c:v>39992</c:v>
                </c:pt>
                <c:pt idx="4562">
                  <c:v>39993</c:v>
                </c:pt>
                <c:pt idx="4563">
                  <c:v>39994</c:v>
                </c:pt>
                <c:pt idx="4564">
                  <c:v>39995</c:v>
                </c:pt>
                <c:pt idx="4565">
                  <c:v>39996</c:v>
                </c:pt>
                <c:pt idx="4566">
                  <c:v>39997</c:v>
                </c:pt>
                <c:pt idx="4567">
                  <c:v>39998</c:v>
                </c:pt>
                <c:pt idx="4568">
                  <c:v>39999</c:v>
                </c:pt>
                <c:pt idx="4569">
                  <c:v>40000</c:v>
                </c:pt>
                <c:pt idx="4570">
                  <c:v>40001</c:v>
                </c:pt>
                <c:pt idx="4571">
                  <c:v>40002</c:v>
                </c:pt>
                <c:pt idx="4572">
                  <c:v>40003</c:v>
                </c:pt>
                <c:pt idx="4573">
                  <c:v>40004</c:v>
                </c:pt>
                <c:pt idx="4574">
                  <c:v>40005</c:v>
                </c:pt>
                <c:pt idx="4575">
                  <c:v>40006</c:v>
                </c:pt>
                <c:pt idx="4576">
                  <c:v>40007</c:v>
                </c:pt>
                <c:pt idx="4577">
                  <c:v>40008</c:v>
                </c:pt>
                <c:pt idx="4578">
                  <c:v>40009</c:v>
                </c:pt>
                <c:pt idx="4579">
                  <c:v>40010</c:v>
                </c:pt>
                <c:pt idx="4580">
                  <c:v>40011</c:v>
                </c:pt>
                <c:pt idx="4581">
                  <c:v>40012</c:v>
                </c:pt>
                <c:pt idx="4582">
                  <c:v>40013</c:v>
                </c:pt>
                <c:pt idx="4583">
                  <c:v>40014</c:v>
                </c:pt>
                <c:pt idx="4584">
                  <c:v>40015</c:v>
                </c:pt>
                <c:pt idx="4585">
                  <c:v>40016</c:v>
                </c:pt>
                <c:pt idx="4586">
                  <c:v>40017</c:v>
                </c:pt>
                <c:pt idx="4587">
                  <c:v>40018</c:v>
                </c:pt>
                <c:pt idx="4588">
                  <c:v>40019</c:v>
                </c:pt>
                <c:pt idx="4589">
                  <c:v>40020</c:v>
                </c:pt>
                <c:pt idx="4590">
                  <c:v>40021</c:v>
                </c:pt>
                <c:pt idx="4591">
                  <c:v>40022</c:v>
                </c:pt>
                <c:pt idx="4592">
                  <c:v>40023</c:v>
                </c:pt>
                <c:pt idx="4593">
                  <c:v>40024</c:v>
                </c:pt>
                <c:pt idx="4594">
                  <c:v>40025</c:v>
                </c:pt>
                <c:pt idx="4595">
                  <c:v>40026</c:v>
                </c:pt>
                <c:pt idx="4596">
                  <c:v>40027</c:v>
                </c:pt>
                <c:pt idx="4597">
                  <c:v>40028</c:v>
                </c:pt>
                <c:pt idx="4598">
                  <c:v>40029</c:v>
                </c:pt>
                <c:pt idx="4599">
                  <c:v>40030</c:v>
                </c:pt>
                <c:pt idx="4600">
                  <c:v>40031</c:v>
                </c:pt>
                <c:pt idx="4601">
                  <c:v>40032</c:v>
                </c:pt>
                <c:pt idx="4602">
                  <c:v>40033</c:v>
                </c:pt>
                <c:pt idx="4603">
                  <c:v>40034</c:v>
                </c:pt>
                <c:pt idx="4604">
                  <c:v>40035</c:v>
                </c:pt>
                <c:pt idx="4605">
                  <c:v>40036</c:v>
                </c:pt>
                <c:pt idx="4606">
                  <c:v>40037</c:v>
                </c:pt>
                <c:pt idx="4607">
                  <c:v>40038</c:v>
                </c:pt>
                <c:pt idx="4608">
                  <c:v>40039</c:v>
                </c:pt>
                <c:pt idx="4609">
                  <c:v>40040</c:v>
                </c:pt>
                <c:pt idx="4610">
                  <c:v>40041</c:v>
                </c:pt>
                <c:pt idx="4611">
                  <c:v>40042</c:v>
                </c:pt>
                <c:pt idx="4612">
                  <c:v>40043</c:v>
                </c:pt>
                <c:pt idx="4613">
                  <c:v>40044</c:v>
                </c:pt>
                <c:pt idx="4614">
                  <c:v>40045</c:v>
                </c:pt>
                <c:pt idx="4615">
                  <c:v>40046</c:v>
                </c:pt>
                <c:pt idx="4616">
                  <c:v>40047</c:v>
                </c:pt>
                <c:pt idx="4617">
                  <c:v>40048</c:v>
                </c:pt>
                <c:pt idx="4618">
                  <c:v>40049</c:v>
                </c:pt>
                <c:pt idx="4619">
                  <c:v>40050</c:v>
                </c:pt>
                <c:pt idx="4620">
                  <c:v>40051</c:v>
                </c:pt>
                <c:pt idx="4621">
                  <c:v>40052</c:v>
                </c:pt>
                <c:pt idx="4622">
                  <c:v>40053</c:v>
                </c:pt>
                <c:pt idx="4623">
                  <c:v>40054</c:v>
                </c:pt>
                <c:pt idx="4624">
                  <c:v>40055</c:v>
                </c:pt>
                <c:pt idx="4625">
                  <c:v>40056</c:v>
                </c:pt>
                <c:pt idx="4626">
                  <c:v>40057</c:v>
                </c:pt>
                <c:pt idx="4627">
                  <c:v>40058</c:v>
                </c:pt>
                <c:pt idx="4628">
                  <c:v>40059</c:v>
                </c:pt>
                <c:pt idx="4629">
                  <c:v>40060</c:v>
                </c:pt>
                <c:pt idx="4630">
                  <c:v>40061</c:v>
                </c:pt>
                <c:pt idx="4631">
                  <c:v>40062</c:v>
                </c:pt>
                <c:pt idx="4632">
                  <c:v>40063</c:v>
                </c:pt>
                <c:pt idx="4633">
                  <c:v>40064</c:v>
                </c:pt>
                <c:pt idx="4634">
                  <c:v>40065</c:v>
                </c:pt>
                <c:pt idx="4635">
                  <c:v>40066</c:v>
                </c:pt>
                <c:pt idx="4636">
                  <c:v>40067</c:v>
                </c:pt>
                <c:pt idx="4637">
                  <c:v>40068</c:v>
                </c:pt>
                <c:pt idx="4638">
                  <c:v>40069</c:v>
                </c:pt>
                <c:pt idx="4639">
                  <c:v>40070</c:v>
                </c:pt>
                <c:pt idx="4640">
                  <c:v>40071</c:v>
                </c:pt>
                <c:pt idx="4641">
                  <c:v>40072</c:v>
                </c:pt>
                <c:pt idx="4642">
                  <c:v>40073</c:v>
                </c:pt>
                <c:pt idx="4643">
                  <c:v>40074</c:v>
                </c:pt>
                <c:pt idx="4644">
                  <c:v>40075</c:v>
                </c:pt>
                <c:pt idx="4645">
                  <c:v>40076</c:v>
                </c:pt>
                <c:pt idx="4646">
                  <c:v>40077</c:v>
                </c:pt>
                <c:pt idx="4647">
                  <c:v>40078</c:v>
                </c:pt>
                <c:pt idx="4648">
                  <c:v>40079</c:v>
                </c:pt>
                <c:pt idx="4649">
                  <c:v>40080</c:v>
                </c:pt>
                <c:pt idx="4650">
                  <c:v>40081</c:v>
                </c:pt>
                <c:pt idx="4651">
                  <c:v>40082</c:v>
                </c:pt>
                <c:pt idx="4652">
                  <c:v>40083</c:v>
                </c:pt>
                <c:pt idx="4653">
                  <c:v>40084</c:v>
                </c:pt>
                <c:pt idx="4654">
                  <c:v>40085</c:v>
                </c:pt>
                <c:pt idx="4655">
                  <c:v>40086</c:v>
                </c:pt>
                <c:pt idx="4656">
                  <c:v>40087</c:v>
                </c:pt>
                <c:pt idx="4657">
                  <c:v>40088</c:v>
                </c:pt>
                <c:pt idx="4658">
                  <c:v>40089</c:v>
                </c:pt>
                <c:pt idx="4659">
                  <c:v>40090</c:v>
                </c:pt>
                <c:pt idx="4660">
                  <c:v>40091</c:v>
                </c:pt>
                <c:pt idx="4661">
                  <c:v>40092</c:v>
                </c:pt>
                <c:pt idx="4662">
                  <c:v>40093</c:v>
                </c:pt>
                <c:pt idx="4663">
                  <c:v>40094</c:v>
                </c:pt>
                <c:pt idx="4664">
                  <c:v>40095</c:v>
                </c:pt>
                <c:pt idx="4665">
                  <c:v>40096</c:v>
                </c:pt>
                <c:pt idx="4666">
                  <c:v>40097</c:v>
                </c:pt>
                <c:pt idx="4667">
                  <c:v>40098</c:v>
                </c:pt>
                <c:pt idx="4668">
                  <c:v>40099</c:v>
                </c:pt>
                <c:pt idx="4669">
                  <c:v>40100</c:v>
                </c:pt>
                <c:pt idx="4670">
                  <c:v>40101</c:v>
                </c:pt>
                <c:pt idx="4671">
                  <c:v>40102</c:v>
                </c:pt>
                <c:pt idx="4672">
                  <c:v>40103</c:v>
                </c:pt>
                <c:pt idx="4673">
                  <c:v>40104</c:v>
                </c:pt>
                <c:pt idx="4674">
                  <c:v>40105</c:v>
                </c:pt>
                <c:pt idx="4675">
                  <c:v>40106</c:v>
                </c:pt>
                <c:pt idx="4676">
                  <c:v>40107</c:v>
                </c:pt>
                <c:pt idx="4677">
                  <c:v>40108</c:v>
                </c:pt>
                <c:pt idx="4678">
                  <c:v>40109</c:v>
                </c:pt>
                <c:pt idx="4679">
                  <c:v>40110</c:v>
                </c:pt>
                <c:pt idx="4680">
                  <c:v>40111</c:v>
                </c:pt>
                <c:pt idx="4681">
                  <c:v>40112</c:v>
                </c:pt>
                <c:pt idx="4682">
                  <c:v>40113</c:v>
                </c:pt>
                <c:pt idx="4683">
                  <c:v>40114</c:v>
                </c:pt>
                <c:pt idx="4684">
                  <c:v>40115</c:v>
                </c:pt>
                <c:pt idx="4685">
                  <c:v>40116</c:v>
                </c:pt>
                <c:pt idx="4686">
                  <c:v>40117</c:v>
                </c:pt>
                <c:pt idx="4687">
                  <c:v>40118</c:v>
                </c:pt>
                <c:pt idx="4688">
                  <c:v>40119</c:v>
                </c:pt>
                <c:pt idx="4689">
                  <c:v>40120</c:v>
                </c:pt>
                <c:pt idx="4690">
                  <c:v>40121</c:v>
                </c:pt>
                <c:pt idx="4691">
                  <c:v>40122</c:v>
                </c:pt>
                <c:pt idx="4692">
                  <c:v>40123</c:v>
                </c:pt>
                <c:pt idx="4693">
                  <c:v>40124</c:v>
                </c:pt>
                <c:pt idx="4694">
                  <c:v>40125</c:v>
                </c:pt>
                <c:pt idx="4695">
                  <c:v>40126</c:v>
                </c:pt>
                <c:pt idx="4696">
                  <c:v>40127</c:v>
                </c:pt>
                <c:pt idx="4697">
                  <c:v>40128</c:v>
                </c:pt>
                <c:pt idx="4698">
                  <c:v>40129</c:v>
                </c:pt>
                <c:pt idx="4699">
                  <c:v>40130</c:v>
                </c:pt>
                <c:pt idx="4700">
                  <c:v>40131</c:v>
                </c:pt>
                <c:pt idx="4701">
                  <c:v>40132</c:v>
                </c:pt>
                <c:pt idx="4702">
                  <c:v>40133</c:v>
                </c:pt>
                <c:pt idx="4703">
                  <c:v>40134</c:v>
                </c:pt>
                <c:pt idx="4704">
                  <c:v>40135</c:v>
                </c:pt>
                <c:pt idx="4705">
                  <c:v>40136</c:v>
                </c:pt>
                <c:pt idx="4706">
                  <c:v>40137</c:v>
                </c:pt>
                <c:pt idx="4707">
                  <c:v>40138</c:v>
                </c:pt>
                <c:pt idx="4708">
                  <c:v>40139</c:v>
                </c:pt>
                <c:pt idx="4709">
                  <c:v>40140</c:v>
                </c:pt>
                <c:pt idx="4710">
                  <c:v>40141</c:v>
                </c:pt>
                <c:pt idx="4711">
                  <c:v>40142</c:v>
                </c:pt>
                <c:pt idx="4712">
                  <c:v>40143</c:v>
                </c:pt>
                <c:pt idx="4713">
                  <c:v>40144</c:v>
                </c:pt>
                <c:pt idx="4714">
                  <c:v>40145</c:v>
                </c:pt>
                <c:pt idx="4715">
                  <c:v>40146</c:v>
                </c:pt>
                <c:pt idx="4716">
                  <c:v>40147</c:v>
                </c:pt>
                <c:pt idx="4717">
                  <c:v>40148</c:v>
                </c:pt>
                <c:pt idx="4718">
                  <c:v>40149</c:v>
                </c:pt>
                <c:pt idx="4719">
                  <c:v>40150</c:v>
                </c:pt>
                <c:pt idx="4720">
                  <c:v>40151</c:v>
                </c:pt>
                <c:pt idx="4721">
                  <c:v>40152</c:v>
                </c:pt>
                <c:pt idx="4722">
                  <c:v>40153</c:v>
                </c:pt>
                <c:pt idx="4723">
                  <c:v>40154</c:v>
                </c:pt>
                <c:pt idx="4724">
                  <c:v>40155</c:v>
                </c:pt>
                <c:pt idx="4725">
                  <c:v>40156</c:v>
                </c:pt>
                <c:pt idx="4726">
                  <c:v>40157</c:v>
                </c:pt>
                <c:pt idx="4727">
                  <c:v>40158</c:v>
                </c:pt>
                <c:pt idx="4728">
                  <c:v>40159</c:v>
                </c:pt>
                <c:pt idx="4729">
                  <c:v>40160</c:v>
                </c:pt>
                <c:pt idx="4730">
                  <c:v>40161</c:v>
                </c:pt>
                <c:pt idx="4731">
                  <c:v>40162</c:v>
                </c:pt>
                <c:pt idx="4732">
                  <c:v>40163</c:v>
                </c:pt>
                <c:pt idx="4733">
                  <c:v>40164</c:v>
                </c:pt>
                <c:pt idx="4734">
                  <c:v>40165</c:v>
                </c:pt>
                <c:pt idx="4735">
                  <c:v>40166</c:v>
                </c:pt>
                <c:pt idx="4736">
                  <c:v>40167</c:v>
                </c:pt>
                <c:pt idx="4737">
                  <c:v>40168</c:v>
                </c:pt>
                <c:pt idx="4738">
                  <c:v>40169</c:v>
                </c:pt>
                <c:pt idx="4739">
                  <c:v>40170</c:v>
                </c:pt>
                <c:pt idx="4740">
                  <c:v>40171</c:v>
                </c:pt>
                <c:pt idx="4741">
                  <c:v>40172</c:v>
                </c:pt>
                <c:pt idx="4742">
                  <c:v>40173</c:v>
                </c:pt>
                <c:pt idx="4743">
                  <c:v>40174</c:v>
                </c:pt>
                <c:pt idx="4744">
                  <c:v>40175</c:v>
                </c:pt>
                <c:pt idx="4745">
                  <c:v>40176</c:v>
                </c:pt>
                <c:pt idx="4746">
                  <c:v>40177</c:v>
                </c:pt>
                <c:pt idx="4747">
                  <c:v>40178</c:v>
                </c:pt>
                <c:pt idx="4748">
                  <c:v>40179</c:v>
                </c:pt>
                <c:pt idx="4749">
                  <c:v>40180</c:v>
                </c:pt>
                <c:pt idx="4750">
                  <c:v>40181</c:v>
                </c:pt>
                <c:pt idx="4751">
                  <c:v>40182</c:v>
                </c:pt>
                <c:pt idx="4752">
                  <c:v>40183</c:v>
                </c:pt>
                <c:pt idx="4753">
                  <c:v>40184</c:v>
                </c:pt>
                <c:pt idx="4754">
                  <c:v>40185</c:v>
                </c:pt>
                <c:pt idx="4755">
                  <c:v>40186</c:v>
                </c:pt>
                <c:pt idx="4756">
                  <c:v>40187</c:v>
                </c:pt>
                <c:pt idx="4757">
                  <c:v>40188</c:v>
                </c:pt>
                <c:pt idx="4758">
                  <c:v>40189</c:v>
                </c:pt>
                <c:pt idx="4759">
                  <c:v>40190</c:v>
                </c:pt>
                <c:pt idx="4760">
                  <c:v>40191</c:v>
                </c:pt>
                <c:pt idx="4761">
                  <c:v>40192</c:v>
                </c:pt>
                <c:pt idx="4762">
                  <c:v>40193</c:v>
                </c:pt>
                <c:pt idx="4763">
                  <c:v>40194</c:v>
                </c:pt>
                <c:pt idx="4764">
                  <c:v>40195</c:v>
                </c:pt>
                <c:pt idx="4765">
                  <c:v>40196</c:v>
                </c:pt>
                <c:pt idx="4766">
                  <c:v>40197</c:v>
                </c:pt>
                <c:pt idx="4767">
                  <c:v>40198</c:v>
                </c:pt>
                <c:pt idx="4768">
                  <c:v>40199</c:v>
                </c:pt>
                <c:pt idx="4769">
                  <c:v>40200</c:v>
                </c:pt>
                <c:pt idx="4770">
                  <c:v>40201</c:v>
                </c:pt>
                <c:pt idx="4771">
                  <c:v>40202</c:v>
                </c:pt>
                <c:pt idx="4772">
                  <c:v>40203</c:v>
                </c:pt>
                <c:pt idx="4773">
                  <c:v>40204</c:v>
                </c:pt>
                <c:pt idx="4774">
                  <c:v>40205</c:v>
                </c:pt>
                <c:pt idx="4775">
                  <c:v>40206</c:v>
                </c:pt>
                <c:pt idx="4776">
                  <c:v>40207</c:v>
                </c:pt>
                <c:pt idx="4777">
                  <c:v>40208</c:v>
                </c:pt>
                <c:pt idx="4778">
                  <c:v>40209</c:v>
                </c:pt>
                <c:pt idx="4779">
                  <c:v>40210</c:v>
                </c:pt>
                <c:pt idx="4780">
                  <c:v>40211</c:v>
                </c:pt>
                <c:pt idx="4781">
                  <c:v>40212</c:v>
                </c:pt>
                <c:pt idx="4782">
                  <c:v>40213</c:v>
                </c:pt>
                <c:pt idx="4783">
                  <c:v>40214</c:v>
                </c:pt>
                <c:pt idx="4784">
                  <c:v>40215</c:v>
                </c:pt>
                <c:pt idx="4785">
                  <c:v>40216</c:v>
                </c:pt>
                <c:pt idx="4786">
                  <c:v>40217</c:v>
                </c:pt>
                <c:pt idx="4787">
                  <c:v>40218</c:v>
                </c:pt>
                <c:pt idx="4788">
                  <c:v>40219</c:v>
                </c:pt>
                <c:pt idx="4789">
                  <c:v>40220</c:v>
                </c:pt>
                <c:pt idx="4790">
                  <c:v>40221</c:v>
                </c:pt>
                <c:pt idx="4791">
                  <c:v>40222</c:v>
                </c:pt>
                <c:pt idx="4792">
                  <c:v>40223</c:v>
                </c:pt>
                <c:pt idx="4793">
                  <c:v>40224</c:v>
                </c:pt>
                <c:pt idx="4794">
                  <c:v>40225</c:v>
                </c:pt>
                <c:pt idx="4795">
                  <c:v>40226</c:v>
                </c:pt>
                <c:pt idx="4796">
                  <c:v>40227</c:v>
                </c:pt>
                <c:pt idx="4797">
                  <c:v>40228</c:v>
                </c:pt>
                <c:pt idx="4798">
                  <c:v>40229</c:v>
                </c:pt>
                <c:pt idx="4799">
                  <c:v>40230</c:v>
                </c:pt>
                <c:pt idx="4800">
                  <c:v>40231</c:v>
                </c:pt>
                <c:pt idx="4801">
                  <c:v>40232</c:v>
                </c:pt>
                <c:pt idx="4802">
                  <c:v>40233</c:v>
                </c:pt>
                <c:pt idx="4803">
                  <c:v>40234</c:v>
                </c:pt>
                <c:pt idx="4804">
                  <c:v>40235</c:v>
                </c:pt>
                <c:pt idx="4805">
                  <c:v>40236</c:v>
                </c:pt>
                <c:pt idx="4806">
                  <c:v>40237</c:v>
                </c:pt>
                <c:pt idx="4807">
                  <c:v>40238</c:v>
                </c:pt>
                <c:pt idx="4808">
                  <c:v>40239</c:v>
                </c:pt>
                <c:pt idx="4809">
                  <c:v>40240</c:v>
                </c:pt>
                <c:pt idx="4810">
                  <c:v>40241</c:v>
                </c:pt>
                <c:pt idx="4811">
                  <c:v>40242</c:v>
                </c:pt>
                <c:pt idx="4812">
                  <c:v>40243</c:v>
                </c:pt>
                <c:pt idx="4813">
                  <c:v>40244</c:v>
                </c:pt>
                <c:pt idx="4814">
                  <c:v>40245</c:v>
                </c:pt>
                <c:pt idx="4815">
                  <c:v>40246</c:v>
                </c:pt>
                <c:pt idx="4816">
                  <c:v>40247</c:v>
                </c:pt>
                <c:pt idx="4817">
                  <c:v>40248</c:v>
                </c:pt>
                <c:pt idx="4818">
                  <c:v>40249</c:v>
                </c:pt>
                <c:pt idx="4819">
                  <c:v>40250</c:v>
                </c:pt>
                <c:pt idx="4820">
                  <c:v>40251</c:v>
                </c:pt>
                <c:pt idx="4821">
                  <c:v>40252</c:v>
                </c:pt>
                <c:pt idx="4822">
                  <c:v>40253</c:v>
                </c:pt>
                <c:pt idx="4823">
                  <c:v>40254</c:v>
                </c:pt>
                <c:pt idx="4824">
                  <c:v>40255</c:v>
                </c:pt>
                <c:pt idx="4825">
                  <c:v>40256</c:v>
                </c:pt>
                <c:pt idx="4826">
                  <c:v>40257</c:v>
                </c:pt>
                <c:pt idx="4827">
                  <c:v>40258</c:v>
                </c:pt>
                <c:pt idx="4828">
                  <c:v>40259</c:v>
                </c:pt>
                <c:pt idx="4829">
                  <c:v>40260</c:v>
                </c:pt>
                <c:pt idx="4830">
                  <c:v>40261</c:v>
                </c:pt>
                <c:pt idx="4831">
                  <c:v>40262</c:v>
                </c:pt>
                <c:pt idx="4832">
                  <c:v>40263</c:v>
                </c:pt>
                <c:pt idx="4833">
                  <c:v>40264</c:v>
                </c:pt>
                <c:pt idx="4834">
                  <c:v>40265</c:v>
                </c:pt>
                <c:pt idx="4835">
                  <c:v>40266</c:v>
                </c:pt>
                <c:pt idx="4836">
                  <c:v>40267</c:v>
                </c:pt>
                <c:pt idx="4837">
                  <c:v>40268</c:v>
                </c:pt>
                <c:pt idx="4838">
                  <c:v>40269</c:v>
                </c:pt>
                <c:pt idx="4839">
                  <c:v>40270</c:v>
                </c:pt>
                <c:pt idx="4840">
                  <c:v>40271</c:v>
                </c:pt>
                <c:pt idx="4841">
                  <c:v>40272</c:v>
                </c:pt>
                <c:pt idx="4842">
                  <c:v>40273</c:v>
                </c:pt>
                <c:pt idx="4843">
                  <c:v>40274</c:v>
                </c:pt>
                <c:pt idx="4844">
                  <c:v>40275</c:v>
                </c:pt>
                <c:pt idx="4845">
                  <c:v>40276</c:v>
                </c:pt>
                <c:pt idx="4846">
                  <c:v>40277</c:v>
                </c:pt>
                <c:pt idx="4847">
                  <c:v>40278</c:v>
                </c:pt>
                <c:pt idx="4848">
                  <c:v>40279</c:v>
                </c:pt>
                <c:pt idx="4849">
                  <c:v>40280</c:v>
                </c:pt>
                <c:pt idx="4850">
                  <c:v>40281</c:v>
                </c:pt>
                <c:pt idx="4851">
                  <c:v>40282</c:v>
                </c:pt>
                <c:pt idx="4852">
                  <c:v>40283</c:v>
                </c:pt>
                <c:pt idx="4853">
                  <c:v>40284</c:v>
                </c:pt>
                <c:pt idx="4854">
                  <c:v>40285</c:v>
                </c:pt>
                <c:pt idx="4855">
                  <c:v>40286</c:v>
                </c:pt>
                <c:pt idx="4856">
                  <c:v>40287</c:v>
                </c:pt>
                <c:pt idx="4857">
                  <c:v>40288</c:v>
                </c:pt>
                <c:pt idx="4858">
                  <c:v>40289</c:v>
                </c:pt>
                <c:pt idx="4859">
                  <c:v>40290</c:v>
                </c:pt>
                <c:pt idx="4860">
                  <c:v>40291</c:v>
                </c:pt>
                <c:pt idx="4861">
                  <c:v>40292</c:v>
                </c:pt>
                <c:pt idx="4862">
                  <c:v>40293</c:v>
                </c:pt>
                <c:pt idx="4863">
                  <c:v>40294</c:v>
                </c:pt>
                <c:pt idx="4864">
                  <c:v>40295</c:v>
                </c:pt>
                <c:pt idx="4865">
                  <c:v>40296</c:v>
                </c:pt>
                <c:pt idx="4866">
                  <c:v>40297</c:v>
                </c:pt>
                <c:pt idx="4867">
                  <c:v>40298</c:v>
                </c:pt>
                <c:pt idx="4868">
                  <c:v>40299</c:v>
                </c:pt>
                <c:pt idx="4869">
                  <c:v>40300</c:v>
                </c:pt>
                <c:pt idx="4870">
                  <c:v>40301</c:v>
                </c:pt>
                <c:pt idx="4871">
                  <c:v>40302</c:v>
                </c:pt>
                <c:pt idx="4872">
                  <c:v>40303</c:v>
                </c:pt>
                <c:pt idx="4873">
                  <c:v>40304</c:v>
                </c:pt>
                <c:pt idx="4874">
                  <c:v>40305</c:v>
                </c:pt>
                <c:pt idx="4875">
                  <c:v>40306</c:v>
                </c:pt>
                <c:pt idx="4876">
                  <c:v>40307</c:v>
                </c:pt>
                <c:pt idx="4877">
                  <c:v>40308</c:v>
                </c:pt>
                <c:pt idx="4878">
                  <c:v>40309</c:v>
                </c:pt>
                <c:pt idx="4879">
                  <c:v>40310</c:v>
                </c:pt>
                <c:pt idx="4880">
                  <c:v>40311</c:v>
                </c:pt>
                <c:pt idx="4881">
                  <c:v>40312</c:v>
                </c:pt>
                <c:pt idx="4882">
                  <c:v>40313</c:v>
                </c:pt>
                <c:pt idx="4883">
                  <c:v>40314</c:v>
                </c:pt>
                <c:pt idx="4884">
                  <c:v>40315</c:v>
                </c:pt>
                <c:pt idx="4885">
                  <c:v>40316</c:v>
                </c:pt>
                <c:pt idx="4886">
                  <c:v>40317</c:v>
                </c:pt>
                <c:pt idx="4887">
                  <c:v>40318</c:v>
                </c:pt>
                <c:pt idx="4888">
                  <c:v>40319</c:v>
                </c:pt>
                <c:pt idx="4889">
                  <c:v>40320</c:v>
                </c:pt>
                <c:pt idx="4890">
                  <c:v>40321</c:v>
                </c:pt>
                <c:pt idx="4891">
                  <c:v>40322</c:v>
                </c:pt>
                <c:pt idx="4892">
                  <c:v>40323</c:v>
                </c:pt>
                <c:pt idx="4893">
                  <c:v>40324</c:v>
                </c:pt>
                <c:pt idx="4894">
                  <c:v>40325</c:v>
                </c:pt>
                <c:pt idx="4895">
                  <c:v>40326</c:v>
                </c:pt>
                <c:pt idx="4896">
                  <c:v>40327</c:v>
                </c:pt>
                <c:pt idx="4897">
                  <c:v>40328</c:v>
                </c:pt>
                <c:pt idx="4898">
                  <c:v>40329</c:v>
                </c:pt>
                <c:pt idx="4899">
                  <c:v>40330</c:v>
                </c:pt>
                <c:pt idx="4900">
                  <c:v>40331</c:v>
                </c:pt>
                <c:pt idx="4901">
                  <c:v>40332</c:v>
                </c:pt>
                <c:pt idx="4902">
                  <c:v>40333</c:v>
                </c:pt>
                <c:pt idx="4903">
                  <c:v>40334</c:v>
                </c:pt>
                <c:pt idx="4904">
                  <c:v>40335</c:v>
                </c:pt>
                <c:pt idx="4905">
                  <c:v>40336</c:v>
                </c:pt>
                <c:pt idx="4906">
                  <c:v>40337</c:v>
                </c:pt>
                <c:pt idx="4907">
                  <c:v>40338</c:v>
                </c:pt>
                <c:pt idx="4908">
                  <c:v>40339</c:v>
                </c:pt>
                <c:pt idx="4909">
                  <c:v>40340</c:v>
                </c:pt>
                <c:pt idx="4910">
                  <c:v>40341</c:v>
                </c:pt>
                <c:pt idx="4911">
                  <c:v>40342</c:v>
                </c:pt>
                <c:pt idx="4912">
                  <c:v>40343</c:v>
                </c:pt>
                <c:pt idx="4913">
                  <c:v>40344</c:v>
                </c:pt>
                <c:pt idx="4914">
                  <c:v>40345</c:v>
                </c:pt>
                <c:pt idx="4915">
                  <c:v>40346</c:v>
                </c:pt>
                <c:pt idx="4916">
                  <c:v>40347</c:v>
                </c:pt>
                <c:pt idx="4917">
                  <c:v>40348</c:v>
                </c:pt>
                <c:pt idx="4918">
                  <c:v>40349</c:v>
                </c:pt>
                <c:pt idx="4919">
                  <c:v>40350</c:v>
                </c:pt>
                <c:pt idx="4920">
                  <c:v>40351</c:v>
                </c:pt>
                <c:pt idx="4921">
                  <c:v>40352</c:v>
                </c:pt>
                <c:pt idx="4922">
                  <c:v>40353</c:v>
                </c:pt>
                <c:pt idx="4923">
                  <c:v>40354</c:v>
                </c:pt>
                <c:pt idx="4924">
                  <c:v>40355</c:v>
                </c:pt>
                <c:pt idx="4925">
                  <c:v>40356</c:v>
                </c:pt>
                <c:pt idx="4926">
                  <c:v>40357</c:v>
                </c:pt>
                <c:pt idx="4927">
                  <c:v>40358</c:v>
                </c:pt>
                <c:pt idx="4928">
                  <c:v>40359</c:v>
                </c:pt>
                <c:pt idx="4929">
                  <c:v>40360</c:v>
                </c:pt>
                <c:pt idx="4930">
                  <c:v>40361</c:v>
                </c:pt>
                <c:pt idx="4931">
                  <c:v>40362</c:v>
                </c:pt>
                <c:pt idx="4932">
                  <c:v>40363</c:v>
                </c:pt>
                <c:pt idx="4933">
                  <c:v>40364</c:v>
                </c:pt>
                <c:pt idx="4934">
                  <c:v>40365</c:v>
                </c:pt>
                <c:pt idx="4935">
                  <c:v>40366</c:v>
                </c:pt>
                <c:pt idx="4936">
                  <c:v>40367</c:v>
                </c:pt>
                <c:pt idx="4937">
                  <c:v>40368</c:v>
                </c:pt>
                <c:pt idx="4938">
                  <c:v>40369</c:v>
                </c:pt>
                <c:pt idx="4939">
                  <c:v>40370</c:v>
                </c:pt>
                <c:pt idx="4940">
                  <c:v>40371</c:v>
                </c:pt>
                <c:pt idx="4941">
                  <c:v>40372</c:v>
                </c:pt>
                <c:pt idx="4942">
                  <c:v>40373</c:v>
                </c:pt>
                <c:pt idx="4943">
                  <c:v>40374</c:v>
                </c:pt>
                <c:pt idx="4944">
                  <c:v>40375</c:v>
                </c:pt>
                <c:pt idx="4945">
                  <c:v>40376</c:v>
                </c:pt>
                <c:pt idx="4946">
                  <c:v>40377</c:v>
                </c:pt>
                <c:pt idx="4947">
                  <c:v>40378</c:v>
                </c:pt>
                <c:pt idx="4948">
                  <c:v>40379</c:v>
                </c:pt>
                <c:pt idx="4949">
                  <c:v>40380</c:v>
                </c:pt>
                <c:pt idx="4950">
                  <c:v>40381</c:v>
                </c:pt>
                <c:pt idx="4951">
                  <c:v>40382</c:v>
                </c:pt>
                <c:pt idx="4952">
                  <c:v>40383</c:v>
                </c:pt>
                <c:pt idx="4953">
                  <c:v>40384</c:v>
                </c:pt>
                <c:pt idx="4954">
                  <c:v>40385</c:v>
                </c:pt>
                <c:pt idx="4955">
                  <c:v>40386</c:v>
                </c:pt>
                <c:pt idx="4956">
                  <c:v>40387</c:v>
                </c:pt>
                <c:pt idx="4957">
                  <c:v>40388</c:v>
                </c:pt>
                <c:pt idx="4958">
                  <c:v>40389</c:v>
                </c:pt>
                <c:pt idx="4959">
                  <c:v>40390</c:v>
                </c:pt>
                <c:pt idx="4960">
                  <c:v>40391</c:v>
                </c:pt>
                <c:pt idx="4961">
                  <c:v>40392</c:v>
                </c:pt>
                <c:pt idx="4962">
                  <c:v>40393</c:v>
                </c:pt>
                <c:pt idx="4963">
                  <c:v>40394</c:v>
                </c:pt>
                <c:pt idx="4964">
                  <c:v>40395</c:v>
                </c:pt>
                <c:pt idx="4965">
                  <c:v>40396</c:v>
                </c:pt>
                <c:pt idx="4966">
                  <c:v>40397</c:v>
                </c:pt>
                <c:pt idx="4967">
                  <c:v>40398</c:v>
                </c:pt>
                <c:pt idx="4968">
                  <c:v>40399</c:v>
                </c:pt>
                <c:pt idx="4969">
                  <c:v>40400</c:v>
                </c:pt>
                <c:pt idx="4970">
                  <c:v>40401</c:v>
                </c:pt>
                <c:pt idx="4971">
                  <c:v>40402</c:v>
                </c:pt>
                <c:pt idx="4972">
                  <c:v>40403</c:v>
                </c:pt>
                <c:pt idx="4973">
                  <c:v>40404</c:v>
                </c:pt>
                <c:pt idx="4974">
                  <c:v>40405</c:v>
                </c:pt>
                <c:pt idx="4975">
                  <c:v>40406</c:v>
                </c:pt>
                <c:pt idx="4976">
                  <c:v>40407</c:v>
                </c:pt>
                <c:pt idx="4977">
                  <c:v>40408</c:v>
                </c:pt>
                <c:pt idx="4978">
                  <c:v>40409</c:v>
                </c:pt>
                <c:pt idx="4979">
                  <c:v>40410</c:v>
                </c:pt>
                <c:pt idx="4980">
                  <c:v>40411</c:v>
                </c:pt>
                <c:pt idx="4981">
                  <c:v>40412</c:v>
                </c:pt>
                <c:pt idx="4982">
                  <c:v>40413</c:v>
                </c:pt>
                <c:pt idx="4983">
                  <c:v>40414</c:v>
                </c:pt>
                <c:pt idx="4984">
                  <c:v>40415</c:v>
                </c:pt>
                <c:pt idx="4985">
                  <c:v>40416</c:v>
                </c:pt>
                <c:pt idx="4986">
                  <c:v>40417</c:v>
                </c:pt>
                <c:pt idx="4987">
                  <c:v>40418</c:v>
                </c:pt>
                <c:pt idx="4988">
                  <c:v>40419</c:v>
                </c:pt>
                <c:pt idx="4989">
                  <c:v>40420</c:v>
                </c:pt>
                <c:pt idx="4990">
                  <c:v>40421</c:v>
                </c:pt>
                <c:pt idx="4991">
                  <c:v>40422</c:v>
                </c:pt>
                <c:pt idx="4992">
                  <c:v>40423</c:v>
                </c:pt>
                <c:pt idx="4993">
                  <c:v>40424</c:v>
                </c:pt>
                <c:pt idx="4994">
                  <c:v>40425</c:v>
                </c:pt>
                <c:pt idx="4995">
                  <c:v>40426</c:v>
                </c:pt>
                <c:pt idx="4996">
                  <c:v>40427</c:v>
                </c:pt>
                <c:pt idx="4997">
                  <c:v>40428</c:v>
                </c:pt>
                <c:pt idx="4998">
                  <c:v>40429</c:v>
                </c:pt>
                <c:pt idx="4999">
                  <c:v>40430</c:v>
                </c:pt>
                <c:pt idx="5000">
                  <c:v>40431</c:v>
                </c:pt>
                <c:pt idx="5001">
                  <c:v>40432</c:v>
                </c:pt>
                <c:pt idx="5002">
                  <c:v>40433</c:v>
                </c:pt>
                <c:pt idx="5003">
                  <c:v>40434</c:v>
                </c:pt>
                <c:pt idx="5004">
                  <c:v>40435</c:v>
                </c:pt>
                <c:pt idx="5005">
                  <c:v>40436</c:v>
                </c:pt>
                <c:pt idx="5006">
                  <c:v>40437</c:v>
                </c:pt>
                <c:pt idx="5007">
                  <c:v>40438</c:v>
                </c:pt>
                <c:pt idx="5008">
                  <c:v>40439</c:v>
                </c:pt>
                <c:pt idx="5009">
                  <c:v>40440</c:v>
                </c:pt>
                <c:pt idx="5010">
                  <c:v>40441</c:v>
                </c:pt>
                <c:pt idx="5011">
                  <c:v>40442</c:v>
                </c:pt>
                <c:pt idx="5012">
                  <c:v>40443</c:v>
                </c:pt>
                <c:pt idx="5013">
                  <c:v>40444</c:v>
                </c:pt>
                <c:pt idx="5014">
                  <c:v>40445</c:v>
                </c:pt>
                <c:pt idx="5015">
                  <c:v>40446</c:v>
                </c:pt>
                <c:pt idx="5016">
                  <c:v>40447</c:v>
                </c:pt>
                <c:pt idx="5017">
                  <c:v>40448</c:v>
                </c:pt>
                <c:pt idx="5018">
                  <c:v>40449</c:v>
                </c:pt>
                <c:pt idx="5019">
                  <c:v>40450</c:v>
                </c:pt>
                <c:pt idx="5020">
                  <c:v>40451</c:v>
                </c:pt>
                <c:pt idx="5021">
                  <c:v>40452</c:v>
                </c:pt>
                <c:pt idx="5022">
                  <c:v>40453</c:v>
                </c:pt>
                <c:pt idx="5023">
                  <c:v>40454</c:v>
                </c:pt>
                <c:pt idx="5024">
                  <c:v>40455</c:v>
                </c:pt>
                <c:pt idx="5025">
                  <c:v>40456</c:v>
                </c:pt>
                <c:pt idx="5026">
                  <c:v>40457</c:v>
                </c:pt>
                <c:pt idx="5027">
                  <c:v>40458</c:v>
                </c:pt>
                <c:pt idx="5028">
                  <c:v>40459</c:v>
                </c:pt>
                <c:pt idx="5029">
                  <c:v>40460</c:v>
                </c:pt>
                <c:pt idx="5030">
                  <c:v>40461</c:v>
                </c:pt>
                <c:pt idx="5031">
                  <c:v>40462</c:v>
                </c:pt>
                <c:pt idx="5032">
                  <c:v>40463</c:v>
                </c:pt>
                <c:pt idx="5033">
                  <c:v>40464</c:v>
                </c:pt>
                <c:pt idx="5034">
                  <c:v>40465</c:v>
                </c:pt>
                <c:pt idx="5035">
                  <c:v>40466</c:v>
                </c:pt>
                <c:pt idx="5036">
                  <c:v>40467</c:v>
                </c:pt>
                <c:pt idx="5037">
                  <c:v>40468</c:v>
                </c:pt>
                <c:pt idx="5038">
                  <c:v>40469</c:v>
                </c:pt>
                <c:pt idx="5039">
                  <c:v>40470</c:v>
                </c:pt>
                <c:pt idx="5040">
                  <c:v>40471</c:v>
                </c:pt>
                <c:pt idx="5041">
                  <c:v>40472</c:v>
                </c:pt>
                <c:pt idx="5042">
                  <c:v>40473</c:v>
                </c:pt>
                <c:pt idx="5043">
                  <c:v>40474</c:v>
                </c:pt>
                <c:pt idx="5044">
                  <c:v>40475</c:v>
                </c:pt>
                <c:pt idx="5045">
                  <c:v>40476</c:v>
                </c:pt>
                <c:pt idx="5046">
                  <c:v>40477</c:v>
                </c:pt>
                <c:pt idx="5047">
                  <c:v>40478</c:v>
                </c:pt>
                <c:pt idx="5048">
                  <c:v>40479</c:v>
                </c:pt>
                <c:pt idx="5049">
                  <c:v>40480</c:v>
                </c:pt>
                <c:pt idx="5050">
                  <c:v>40481</c:v>
                </c:pt>
                <c:pt idx="5051">
                  <c:v>40482</c:v>
                </c:pt>
                <c:pt idx="5052">
                  <c:v>40483</c:v>
                </c:pt>
                <c:pt idx="5053">
                  <c:v>40484</c:v>
                </c:pt>
                <c:pt idx="5054">
                  <c:v>40485</c:v>
                </c:pt>
                <c:pt idx="5055">
                  <c:v>40486</c:v>
                </c:pt>
                <c:pt idx="5056">
                  <c:v>40487</c:v>
                </c:pt>
                <c:pt idx="5057">
                  <c:v>40488</c:v>
                </c:pt>
                <c:pt idx="5058">
                  <c:v>40489</c:v>
                </c:pt>
                <c:pt idx="5059">
                  <c:v>40490</c:v>
                </c:pt>
                <c:pt idx="5060">
                  <c:v>40491</c:v>
                </c:pt>
                <c:pt idx="5061">
                  <c:v>40492</c:v>
                </c:pt>
                <c:pt idx="5062">
                  <c:v>40493</c:v>
                </c:pt>
                <c:pt idx="5063">
                  <c:v>40494</c:v>
                </c:pt>
                <c:pt idx="5064">
                  <c:v>40495</c:v>
                </c:pt>
                <c:pt idx="5065">
                  <c:v>40496</c:v>
                </c:pt>
                <c:pt idx="5066">
                  <c:v>40497</c:v>
                </c:pt>
                <c:pt idx="5067">
                  <c:v>40498</c:v>
                </c:pt>
                <c:pt idx="5068">
                  <c:v>40499</c:v>
                </c:pt>
                <c:pt idx="5069">
                  <c:v>40500</c:v>
                </c:pt>
                <c:pt idx="5070">
                  <c:v>40501</c:v>
                </c:pt>
                <c:pt idx="5071">
                  <c:v>40502</c:v>
                </c:pt>
                <c:pt idx="5072">
                  <c:v>40503</c:v>
                </c:pt>
                <c:pt idx="5073">
                  <c:v>40504</c:v>
                </c:pt>
                <c:pt idx="5074">
                  <c:v>40505</c:v>
                </c:pt>
                <c:pt idx="5075">
                  <c:v>40506</c:v>
                </c:pt>
                <c:pt idx="5076">
                  <c:v>40507</c:v>
                </c:pt>
                <c:pt idx="5077">
                  <c:v>40508</c:v>
                </c:pt>
                <c:pt idx="5078">
                  <c:v>40509</c:v>
                </c:pt>
                <c:pt idx="5079">
                  <c:v>40510</c:v>
                </c:pt>
                <c:pt idx="5080">
                  <c:v>40511</c:v>
                </c:pt>
                <c:pt idx="5081">
                  <c:v>40512</c:v>
                </c:pt>
                <c:pt idx="5082">
                  <c:v>40513</c:v>
                </c:pt>
                <c:pt idx="5083">
                  <c:v>40514</c:v>
                </c:pt>
                <c:pt idx="5084">
                  <c:v>40515</c:v>
                </c:pt>
                <c:pt idx="5085">
                  <c:v>40516</c:v>
                </c:pt>
                <c:pt idx="5086">
                  <c:v>40517</c:v>
                </c:pt>
                <c:pt idx="5087">
                  <c:v>40518</c:v>
                </c:pt>
                <c:pt idx="5088">
                  <c:v>40519</c:v>
                </c:pt>
                <c:pt idx="5089">
                  <c:v>40520</c:v>
                </c:pt>
                <c:pt idx="5090">
                  <c:v>40521</c:v>
                </c:pt>
                <c:pt idx="5091">
                  <c:v>40522</c:v>
                </c:pt>
                <c:pt idx="5092">
                  <c:v>40523</c:v>
                </c:pt>
                <c:pt idx="5093">
                  <c:v>40524</c:v>
                </c:pt>
                <c:pt idx="5094">
                  <c:v>40525</c:v>
                </c:pt>
                <c:pt idx="5095">
                  <c:v>40526</c:v>
                </c:pt>
                <c:pt idx="5096">
                  <c:v>40527</c:v>
                </c:pt>
                <c:pt idx="5097">
                  <c:v>40528</c:v>
                </c:pt>
                <c:pt idx="5098">
                  <c:v>40529</c:v>
                </c:pt>
                <c:pt idx="5099">
                  <c:v>40530</c:v>
                </c:pt>
                <c:pt idx="5100">
                  <c:v>40531</c:v>
                </c:pt>
                <c:pt idx="5101">
                  <c:v>40532</c:v>
                </c:pt>
                <c:pt idx="5102">
                  <c:v>40533</c:v>
                </c:pt>
                <c:pt idx="5103">
                  <c:v>40534</c:v>
                </c:pt>
                <c:pt idx="5104">
                  <c:v>40535</c:v>
                </c:pt>
                <c:pt idx="5105">
                  <c:v>40536</c:v>
                </c:pt>
                <c:pt idx="5106">
                  <c:v>40537</c:v>
                </c:pt>
                <c:pt idx="5107">
                  <c:v>40538</c:v>
                </c:pt>
                <c:pt idx="5108">
                  <c:v>40539</c:v>
                </c:pt>
                <c:pt idx="5109">
                  <c:v>40540</c:v>
                </c:pt>
                <c:pt idx="5110">
                  <c:v>40541</c:v>
                </c:pt>
                <c:pt idx="5111">
                  <c:v>40542</c:v>
                </c:pt>
                <c:pt idx="5112">
                  <c:v>40543</c:v>
                </c:pt>
                <c:pt idx="5113">
                  <c:v>40544</c:v>
                </c:pt>
                <c:pt idx="5114">
                  <c:v>40545</c:v>
                </c:pt>
                <c:pt idx="5115">
                  <c:v>40546</c:v>
                </c:pt>
                <c:pt idx="5116">
                  <c:v>40547</c:v>
                </c:pt>
                <c:pt idx="5117">
                  <c:v>40548</c:v>
                </c:pt>
                <c:pt idx="5118">
                  <c:v>40549</c:v>
                </c:pt>
                <c:pt idx="5119">
                  <c:v>40550</c:v>
                </c:pt>
                <c:pt idx="5120">
                  <c:v>40551</c:v>
                </c:pt>
                <c:pt idx="5121">
                  <c:v>40552</c:v>
                </c:pt>
                <c:pt idx="5122">
                  <c:v>40553</c:v>
                </c:pt>
                <c:pt idx="5123">
                  <c:v>40554</c:v>
                </c:pt>
                <c:pt idx="5124">
                  <c:v>40555</c:v>
                </c:pt>
                <c:pt idx="5125">
                  <c:v>40556</c:v>
                </c:pt>
                <c:pt idx="5126">
                  <c:v>40557</c:v>
                </c:pt>
                <c:pt idx="5127">
                  <c:v>40558</c:v>
                </c:pt>
                <c:pt idx="5128">
                  <c:v>40559</c:v>
                </c:pt>
                <c:pt idx="5129">
                  <c:v>40560</c:v>
                </c:pt>
                <c:pt idx="5130">
                  <c:v>40561</c:v>
                </c:pt>
                <c:pt idx="5131">
                  <c:v>40562</c:v>
                </c:pt>
                <c:pt idx="5132">
                  <c:v>40563</c:v>
                </c:pt>
                <c:pt idx="5133">
                  <c:v>40564</c:v>
                </c:pt>
                <c:pt idx="5134">
                  <c:v>40565</c:v>
                </c:pt>
                <c:pt idx="5135">
                  <c:v>40566</c:v>
                </c:pt>
                <c:pt idx="5136">
                  <c:v>40567</c:v>
                </c:pt>
                <c:pt idx="5137">
                  <c:v>40568</c:v>
                </c:pt>
                <c:pt idx="5138">
                  <c:v>40569</c:v>
                </c:pt>
                <c:pt idx="5139">
                  <c:v>40570</c:v>
                </c:pt>
                <c:pt idx="5140">
                  <c:v>40571</c:v>
                </c:pt>
                <c:pt idx="5141">
                  <c:v>40572</c:v>
                </c:pt>
                <c:pt idx="5142">
                  <c:v>40573</c:v>
                </c:pt>
                <c:pt idx="5143">
                  <c:v>40574</c:v>
                </c:pt>
                <c:pt idx="5144">
                  <c:v>40575</c:v>
                </c:pt>
                <c:pt idx="5145">
                  <c:v>40576</c:v>
                </c:pt>
                <c:pt idx="5146">
                  <c:v>40577</c:v>
                </c:pt>
                <c:pt idx="5147">
                  <c:v>40578</c:v>
                </c:pt>
                <c:pt idx="5148">
                  <c:v>40579</c:v>
                </c:pt>
                <c:pt idx="5149">
                  <c:v>40580</c:v>
                </c:pt>
                <c:pt idx="5150">
                  <c:v>40581</c:v>
                </c:pt>
                <c:pt idx="5151">
                  <c:v>40582</c:v>
                </c:pt>
                <c:pt idx="5152">
                  <c:v>40583</c:v>
                </c:pt>
                <c:pt idx="5153">
                  <c:v>40584</c:v>
                </c:pt>
                <c:pt idx="5154">
                  <c:v>40585</c:v>
                </c:pt>
                <c:pt idx="5155">
                  <c:v>40586</c:v>
                </c:pt>
                <c:pt idx="5156">
                  <c:v>40587</c:v>
                </c:pt>
                <c:pt idx="5157">
                  <c:v>40588</c:v>
                </c:pt>
                <c:pt idx="5158">
                  <c:v>40589</c:v>
                </c:pt>
                <c:pt idx="5159">
                  <c:v>40590</c:v>
                </c:pt>
                <c:pt idx="5160">
                  <c:v>40591</c:v>
                </c:pt>
                <c:pt idx="5161">
                  <c:v>40592</c:v>
                </c:pt>
                <c:pt idx="5162">
                  <c:v>40593</c:v>
                </c:pt>
                <c:pt idx="5163">
                  <c:v>40594</c:v>
                </c:pt>
                <c:pt idx="5164">
                  <c:v>40595</c:v>
                </c:pt>
                <c:pt idx="5165">
                  <c:v>40596</c:v>
                </c:pt>
                <c:pt idx="5166">
                  <c:v>40597</c:v>
                </c:pt>
                <c:pt idx="5167">
                  <c:v>40598</c:v>
                </c:pt>
                <c:pt idx="5168">
                  <c:v>40599</c:v>
                </c:pt>
                <c:pt idx="5169">
                  <c:v>40600</c:v>
                </c:pt>
                <c:pt idx="5170">
                  <c:v>40601</c:v>
                </c:pt>
                <c:pt idx="5171">
                  <c:v>40602</c:v>
                </c:pt>
                <c:pt idx="5172">
                  <c:v>40603</c:v>
                </c:pt>
                <c:pt idx="5173">
                  <c:v>40604</c:v>
                </c:pt>
                <c:pt idx="5174">
                  <c:v>40605</c:v>
                </c:pt>
                <c:pt idx="5175">
                  <c:v>40606</c:v>
                </c:pt>
                <c:pt idx="5176">
                  <c:v>40607</c:v>
                </c:pt>
                <c:pt idx="5177">
                  <c:v>40608</c:v>
                </c:pt>
                <c:pt idx="5178">
                  <c:v>40609</c:v>
                </c:pt>
                <c:pt idx="5179">
                  <c:v>40610</c:v>
                </c:pt>
                <c:pt idx="5180">
                  <c:v>40611</c:v>
                </c:pt>
                <c:pt idx="5181">
                  <c:v>40612</c:v>
                </c:pt>
                <c:pt idx="5182">
                  <c:v>40613</c:v>
                </c:pt>
                <c:pt idx="5183">
                  <c:v>40614</c:v>
                </c:pt>
                <c:pt idx="5184">
                  <c:v>40615</c:v>
                </c:pt>
                <c:pt idx="5185">
                  <c:v>40616</c:v>
                </c:pt>
                <c:pt idx="5186">
                  <c:v>40617</c:v>
                </c:pt>
                <c:pt idx="5187">
                  <c:v>40618</c:v>
                </c:pt>
                <c:pt idx="5188">
                  <c:v>40619</c:v>
                </c:pt>
                <c:pt idx="5189">
                  <c:v>40620</c:v>
                </c:pt>
                <c:pt idx="5190">
                  <c:v>40621</c:v>
                </c:pt>
                <c:pt idx="5191">
                  <c:v>40622</c:v>
                </c:pt>
                <c:pt idx="5192">
                  <c:v>40623</c:v>
                </c:pt>
                <c:pt idx="5193">
                  <c:v>40624</c:v>
                </c:pt>
                <c:pt idx="5194">
                  <c:v>40625</c:v>
                </c:pt>
                <c:pt idx="5195">
                  <c:v>40626</c:v>
                </c:pt>
                <c:pt idx="5196">
                  <c:v>40627</c:v>
                </c:pt>
                <c:pt idx="5197">
                  <c:v>40628</c:v>
                </c:pt>
                <c:pt idx="5198">
                  <c:v>40629</c:v>
                </c:pt>
                <c:pt idx="5199">
                  <c:v>40630</c:v>
                </c:pt>
                <c:pt idx="5200">
                  <c:v>40631</c:v>
                </c:pt>
                <c:pt idx="5201">
                  <c:v>40632</c:v>
                </c:pt>
                <c:pt idx="5202">
                  <c:v>40633</c:v>
                </c:pt>
                <c:pt idx="5203">
                  <c:v>40634</c:v>
                </c:pt>
                <c:pt idx="5204">
                  <c:v>40635</c:v>
                </c:pt>
                <c:pt idx="5205">
                  <c:v>40636</c:v>
                </c:pt>
                <c:pt idx="5206">
                  <c:v>40637</c:v>
                </c:pt>
                <c:pt idx="5207">
                  <c:v>40638</c:v>
                </c:pt>
                <c:pt idx="5208">
                  <c:v>40639</c:v>
                </c:pt>
                <c:pt idx="5209">
                  <c:v>40640</c:v>
                </c:pt>
                <c:pt idx="5210">
                  <c:v>40641</c:v>
                </c:pt>
                <c:pt idx="5211">
                  <c:v>40642</c:v>
                </c:pt>
                <c:pt idx="5212">
                  <c:v>40643</c:v>
                </c:pt>
                <c:pt idx="5213">
                  <c:v>40644</c:v>
                </c:pt>
                <c:pt idx="5214">
                  <c:v>40645</c:v>
                </c:pt>
                <c:pt idx="5215">
                  <c:v>40646</c:v>
                </c:pt>
                <c:pt idx="5216">
                  <c:v>40647</c:v>
                </c:pt>
                <c:pt idx="5217">
                  <c:v>40648</c:v>
                </c:pt>
                <c:pt idx="5218">
                  <c:v>40649</c:v>
                </c:pt>
                <c:pt idx="5219">
                  <c:v>40650</c:v>
                </c:pt>
                <c:pt idx="5220">
                  <c:v>40651</c:v>
                </c:pt>
                <c:pt idx="5221">
                  <c:v>40652</c:v>
                </c:pt>
                <c:pt idx="5222">
                  <c:v>40653</c:v>
                </c:pt>
                <c:pt idx="5223">
                  <c:v>40654</c:v>
                </c:pt>
                <c:pt idx="5224">
                  <c:v>40655</c:v>
                </c:pt>
                <c:pt idx="5225">
                  <c:v>40656</c:v>
                </c:pt>
                <c:pt idx="5226">
                  <c:v>40657</c:v>
                </c:pt>
                <c:pt idx="5227">
                  <c:v>40658</c:v>
                </c:pt>
                <c:pt idx="5228">
                  <c:v>40659</c:v>
                </c:pt>
                <c:pt idx="5229">
                  <c:v>40660</c:v>
                </c:pt>
                <c:pt idx="5230">
                  <c:v>40661</c:v>
                </c:pt>
                <c:pt idx="5231">
                  <c:v>40662</c:v>
                </c:pt>
                <c:pt idx="5232">
                  <c:v>40663</c:v>
                </c:pt>
                <c:pt idx="5233">
                  <c:v>40664</c:v>
                </c:pt>
                <c:pt idx="5234">
                  <c:v>40665</c:v>
                </c:pt>
                <c:pt idx="5235">
                  <c:v>40666</c:v>
                </c:pt>
                <c:pt idx="5236">
                  <c:v>40667</c:v>
                </c:pt>
                <c:pt idx="5237">
                  <c:v>40668</c:v>
                </c:pt>
                <c:pt idx="5238">
                  <c:v>40669</c:v>
                </c:pt>
                <c:pt idx="5239">
                  <c:v>40670</c:v>
                </c:pt>
                <c:pt idx="5240">
                  <c:v>40671</c:v>
                </c:pt>
                <c:pt idx="5241">
                  <c:v>40672</c:v>
                </c:pt>
                <c:pt idx="5242">
                  <c:v>40673</c:v>
                </c:pt>
                <c:pt idx="5243">
                  <c:v>40674</c:v>
                </c:pt>
                <c:pt idx="5244">
                  <c:v>40675</c:v>
                </c:pt>
                <c:pt idx="5245">
                  <c:v>40676</c:v>
                </c:pt>
                <c:pt idx="5246">
                  <c:v>40677</c:v>
                </c:pt>
                <c:pt idx="5247">
                  <c:v>40678</c:v>
                </c:pt>
                <c:pt idx="5248">
                  <c:v>40679</c:v>
                </c:pt>
                <c:pt idx="5249">
                  <c:v>40680</c:v>
                </c:pt>
                <c:pt idx="5250">
                  <c:v>40681</c:v>
                </c:pt>
                <c:pt idx="5251">
                  <c:v>40682</c:v>
                </c:pt>
                <c:pt idx="5252">
                  <c:v>40683</c:v>
                </c:pt>
                <c:pt idx="5253">
                  <c:v>40684</c:v>
                </c:pt>
                <c:pt idx="5254">
                  <c:v>40685</c:v>
                </c:pt>
                <c:pt idx="5255">
                  <c:v>40686</c:v>
                </c:pt>
                <c:pt idx="5256">
                  <c:v>40687</c:v>
                </c:pt>
                <c:pt idx="5257">
                  <c:v>40688</c:v>
                </c:pt>
                <c:pt idx="5258">
                  <c:v>40689</c:v>
                </c:pt>
                <c:pt idx="5259">
                  <c:v>40690</c:v>
                </c:pt>
                <c:pt idx="5260">
                  <c:v>40691</c:v>
                </c:pt>
                <c:pt idx="5261">
                  <c:v>40692</c:v>
                </c:pt>
                <c:pt idx="5262">
                  <c:v>40693</c:v>
                </c:pt>
                <c:pt idx="5263">
                  <c:v>40694</c:v>
                </c:pt>
                <c:pt idx="5264">
                  <c:v>40695</c:v>
                </c:pt>
                <c:pt idx="5265">
                  <c:v>40696</c:v>
                </c:pt>
                <c:pt idx="5266">
                  <c:v>40697</c:v>
                </c:pt>
                <c:pt idx="5267">
                  <c:v>40698</c:v>
                </c:pt>
                <c:pt idx="5268">
                  <c:v>40699</c:v>
                </c:pt>
                <c:pt idx="5269">
                  <c:v>40700</c:v>
                </c:pt>
                <c:pt idx="5270">
                  <c:v>40701</c:v>
                </c:pt>
                <c:pt idx="5271">
                  <c:v>40702</c:v>
                </c:pt>
                <c:pt idx="5272">
                  <c:v>40703</c:v>
                </c:pt>
                <c:pt idx="5273">
                  <c:v>40704</c:v>
                </c:pt>
                <c:pt idx="5274">
                  <c:v>40705</c:v>
                </c:pt>
                <c:pt idx="5275">
                  <c:v>40706</c:v>
                </c:pt>
                <c:pt idx="5276">
                  <c:v>40707</c:v>
                </c:pt>
                <c:pt idx="5277">
                  <c:v>40708</c:v>
                </c:pt>
                <c:pt idx="5278">
                  <c:v>40709</c:v>
                </c:pt>
                <c:pt idx="5279">
                  <c:v>40710</c:v>
                </c:pt>
                <c:pt idx="5280">
                  <c:v>40711</c:v>
                </c:pt>
                <c:pt idx="5281">
                  <c:v>40712</c:v>
                </c:pt>
                <c:pt idx="5282">
                  <c:v>40713</c:v>
                </c:pt>
                <c:pt idx="5283">
                  <c:v>40714</c:v>
                </c:pt>
                <c:pt idx="5284">
                  <c:v>40715</c:v>
                </c:pt>
                <c:pt idx="5285">
                  <c:v>40716</c:v>
                </c:pt>
                <c:pt idx="5286">
                  <c:v>40717</c:v>
                </c:pt>
                <c:pt idx="5287">
                  <c:v>40718</c:v>
                </c:pt>
                <c:pt idx="5288">
                  <c:v>40719</c:v>
                </c:pt>
                <c:pt idx="5289">
                  <c:v>40720</c:v>
                </c:pt>
                <c:pt idx="5290">
                  <c:v>40721</c:v>
                </c:pt>
                <c:pt idx="5291">
                  <c:v>40722</c:v>
                </c:pt>
                <c:pt idx="5292">
                  <c:v>40723</c:v>
                </c:pt>
                <c:pt idx="5293">
                  <c:v>40724</c:v>
                </c:pt>
                <c:pt idx="5294">
                  <c:v>40725</c:v>
                </c:pt>
                <c:pt idx="5295">
                  <c:v>40726</c:v>
                </c:pt>
                <c:pt idx="5296">
                  <c:v>40727</c:v>
                </c:pt>
                <c:pt idx="5297">
                  <c:v>40728</c:v>
                </c:pt>
                <c:pt idx="5298">
                  <c:v>40729</c:v>
                </c:pt>
                <c:pt idx="5299">
                  <c:v>40730</c:v>
                </c:pt>
                <c:pt idx="5300">
                  <c:v>40731</c:v>
                </c:pt>
                <c:pt idx="5301">
                  <c:v>40732</c:v>
                </c:pt>
                <c:pt idx="5302">
                  <c:v>40733</c:v>
                </c:pt>
                <c:pt idx="5303">
                  <c:v>40734</c:v>
                </c:pt>
                <c:pt idx="5304">
                  <c:v>40735</c:v>
                </c:pt>
                <c:pt idx="5305">
                  <c:v>40736</c:v>
                </c:pt>
                <c:pt idx="5306">
                  <c:v>40737</c:v>
                </c:pt>
                <c:pt idx="5307">
                  <c:v>40738</c:v>
                </c:pt>
                <c:pt idx="5308">
                  <c:v>40739</c:v>
                </c:pt>
                <c:pt idx="5309">
                  <c:v>40740</c:v>
                </c:pt>
                <c:pt idx="5310">
                  <c:v>40741</c:v>
                </c:pt>
                <c:pt idx="5311">
                  <c:v>40742</c:v>
                </c:pt>
                <c:pt idx="5312">
                  <c:v>40743</c:v>
                </c:pt>
                <c:pt idx="5313">
                  <c:v>40744</c:v>
                </c:pt>
                <c:pt idx="5314">
                  <c:v>40745</c:v>
                </c:pt>
                <c:pt idx="5315">
                  <c:v>40746</c:v>
                </c:pt>
                <c:pt idx="5316">
                  <c:v>40747</c:v>
                </c:pt>
                <c:pt idx="5317">
                  <c:v>40748</c:v>
                </c:pt>
                <c:pt idx="5318">
                  <c:v>40749</c:v>
                </c:pt>
                <c:pt idx="5319">
                  <c:v>40750</c:v>
                </c:pt>
                <c:pt idx="5320">
                  <c:v>40751</c:v>
                </c:pt>
                <c:pt idx="5321">
                  <c:v>40752</c:v>
                </c:pt>
                <c:pt idx="5322">
                  <c:v>40753</c:v>
                </c:pt>
                <c:pt idx="5323">
                  <c:v>40754</c:v>
                </c:pt>
                <c:pt idx="5324">
                  <c:v>40755</c:v>
                </c:pt>
                <c:pt idx="5325">
                  <c:v>40756</c:v>
                </c:pt>
                <c:pt idx="5326">
                  <c:v>40757</c:v>
                </c:pt>
                <c:pt idx="5327">
                  <c:v>40758</c:v>
                </c:pt>
                <c:pt idx="5328">
                  <c:v>40759</c:v>
                </c:pt>
                <c:pt idx="5329">
                  <c:v>40760</c:v>
                </c:pt>
                <c:pt idx="5330">
                  <c:v>40761</c:v>
                </c:pt>
                <c:pt idx="5331">
                  <c:v>40762</c:v>
                </c:pt>
                <c:pt idx="5332">
                  <c:v>40763</c:v>
                </c:pt>
                <c:pt idx="5333">
                  <c:v>40764</c:v>
                </c:pt>
                <c:pt idx="5334">
                  <c:v>40765</c:v>
                </c:pt>
                <c:pt idx="5335">
                  <c:v>40766</c:v>
                </c:pt>
                <c:pt idx="5336">
                  <c:v>40767</c:v>
                </c:pt>
                <c:pt idx="5337">
                  <c:v>40768</c:v>
                </c:pt>
                <c:pt idx="5338">
                  <c:v>40769</c:v>
                </c:pt>
                <c:pt idx="5339">
                  <c:v>40770</c:v>
                </c:pt>
                <c:pt idx="5340">
                  <c:v>40771</c:v>
                </c:pt>
                <c:pt idx="5341">
                  <c:v>40772</c:v>
                </c:pt>
                <c:pt idx="5342">
                  <c:v>40773</c:v>
                </c:pt>
                <c:pt idx="5343">
                  <c:v>40774</c:v>
                </c:pt>
                <c:pt idx="5344">
                  <c:v>40775</c:v>
                </c:pt>
                <c:pt idx="5345">
                  <c:v>40776</c:v>
                </c:pt>
                <c:pt idx="5346">
                  <c:v>40777</c:v>
                </c:pt>
                <c:pt idx="5347">
                  <c:v>40778</c:v>
                </c:pt>
                <c:pt idx="5348">
                  <c:v>40779</c:v>
                </c:pt>
                <c:pt idx="5349">
                  <c:v>40780</c:v>
                </c:pt>
                <c:pt idx="5350">
                  <c:v>40781</c:v>
                </c:pt>
                <c:pt idx="5351">
                  <c:v>40782</c:v>
                </c:pt>
                <c:pt idx="5352">
                  <c:v>40783</c:v>
                </c:pt>
                <c:pt idx="5353">
                  <c:v>40784</c:v>
                </c:pt>
                <c:pt idx="5354">
                  <c:v>40785</c:v>
                </c:pt>
                <c:pt idx="5355">
                  <c:v>40786</c:v>
                </c:pt>
                <c:pt idx="5356">
                  <c:v>40787</c:v>
                </c:pt>
                <c:pt idx="5357">
                  <c:v>40788</c:v>
                </c:pt>
                <c:pt idx="5358">
                  <c:v>40789</c:v>
                </c:pt>
                <c:pt idx="5359">
                  <c:v>40790</c:v>
                </c:pt>
                <c:pt idx="5360">
                  <c:v>40791</c:v>
                </c:pt>
                <c:pt idx="5361">
                  <c:v>40792</c:v>
                </c:pt>
                <c:pt idx="5362">
                  <c:v>40793</c:v>
                </c:pt>
                <c:pt idx="5363">
                  <c:v>40794</c:v>
                </c:pt>
                <c:pt idx="5364">
                  <c:v>40795</c:v>
                </c:pt>
                <c:pt idx="5365">
                  <c:v>40796</c:v>
                </c:pt>
                <c:pt idx="5366">
                  <c:v>40797</c:v>
                </c:pt>
                <c:pt idx="5367">
                  <c:v>40798</c:v>
                </c:pt>
                <c:pt idx="5368">
                  <c:v>40799</c:v>
                </c:pt>
                <c:pt idx="5369">
                  <c:v>40800</c:v>
                </c:pt>
                <c:pt idx="5370">
                  <c:v>40801</c:v>
                </c:pt>
                <c:pt idx="5371">
                  <c:v>40802</c:v>
                </c:pt>
                <c:pt idx="5372">
                  <c:v>40803</c:v>
                </c:pt>
                <c:pt idx="5373">
                  <c:v>40804</c:v>
                </c:pt>
                <c:pt idx="5374">
                  <c:v>40805</c:v>
                </c:pt>
                <c:pt idx="5375">
                  <c:v>40806</c:v>
                </c:pt>
                <c:pt idx="5376">
                  <c:v>40807</c:v>
                </c:pt>
                <c:pt idx="5377">
                  <c:v>40808</c:v>
                </c:pt>
                <c:pt idx="5378">
                  <c:v>40809</c:v>
                </c:pt>
                <c:pt idx="5379">
                  <c:v>40810</c:v>
                </c:pt>
                <c:pt idx="5380">
                  <c:v>40811</c:v>
                </c:pt>
                <c:pt idx="5381">
                  <c:v>40812</c:v>
                </c:pt>
                <c:pt idx="5382">
                  <c:v>40813</c:v>
                </c:pt>
                <c:pt idx="5383">
                  <c:v>40814</c:v>
                </c:pt>
                <c:pt idx="5384">
                  <c:v>40815</c:v>
                </c:pt>
                <c:pt idx="5385">
                  <c:v>40816</c:v>
                </c:pt>
                <c:pt idx="5386">
                  <c:v>40817</c:v>
                </c:pt>
                <c:pt idx="5387">
                  <c:v>40818</c:v>
                </c:pt>
                <c:pt idx="5388">
                  <c:v>40819</c:v>
                </c:pt>
                <c:pt idx="5389">
                  <c:v>40820</c:v>
                </c:pt>
                <c:pt idx="5390">
                  <c:v>40821</c:v>
                </c:pt>
                <c:pt idx="5391">
                  <c:v>40822</c:v>
                </c:pt>
                <c:pt idx="5392">
                  <c:v>40823</c:v>
                </c:pt>
                <c:pt idx="5393">
                  <c:v>40824</c:v>
                </c:pt>
                <c:pt idx="5394">
                  <c:v>40825</c:v>
                </c:pt>
                <c:pt idx="5395">
                  <c:v>40826</c:v>
                </c:pt>
                <c:pt idx="5396">
                  <c:v>40827</c:v>
                </c:pt>
                <c:pt idx="5397">
                  <c:v>40828</c:v>
                </c:pt>
                <c:pt idx="5398">
                  <c:v>40829</c:v>
                </c:pt>
                <c:pt idx="5399">
                  <c:v>40830</c:v>
                </c:pt>
                <c:pt idx="5400">
                  <c:v>40831</c:v>
                </c:pt>
                <c:pt idx="5401">
                  <c:v>40832</c:v>
                </c:pt>
                <c:pt idx="5402">
                  <c:v>40833</c:v>
                </c:pt>
                <c:pt idx="5403">
                  <c:v>40834</c:v>
                </c:pt>
                <c:pt idx="5404">
                  <c:v>40835</c:v>
                </c:pt>
                <c:pt idx="5405">
                  <c:v>40836</c:v>
                </c:pt>
                <c:pt idx="5406">
                  <c:v>40837</c:v>
                </c:pt>
                <c:pt idx="5407">
                  <c:v>40838</c:v>
                </c:pt>
                <c:pt idx="5408">
                  <c:v>40839</c:v>
                </c:pt>
                <c:pt idx="5409">
                  <c:v>40840</c:v>
                </c:pt>
                <c:pt idx="5410">
                  <c:v>40841</c:v>
                </c:pt>
                <c:pt idx="5411">
                  <c:v>40842</c:v>
                </c:pt>
                <c:pt idx="5412">
                  <c:v>40843</c:v>
                </c:pt>
                <c:pt idx="5413">
                  <c:v>40844</c:v>
                </c:pt>
                <c:pt idx="5414">
                  <c:v>40845</c:v>
                </c:pt>
                <c:pt idx="5415">
                  <c:v>40846</c:v>
                </c:pt>
                <c:pt idx="5416">
                  <c:v>40847</c:v>
                </c:pt>
                <c:pt idx="5417">
                  <c:v>40848</c:v>
                </c:pt>
                <c:pt idx="5418">
                  <c:v>40849</c:v>
                </c:pt>
                <c:pt idx="5419">
                  <c:v>40850</c:v>
                </c:pt>
                <c:pt idx="5420">
                  <c:v>40851</c:v>
                </c:pt>
                <c:pt idx="5421">
                  <c:v>40852</c:v>
                </c:pt>
                <c:pt idx="5422">
                  <c:v>40853</c:v>
                </c:pt>
                <c:pt idx="5423">
                  <c:v>40854</c:v>
                </c:pt>
                <c:pt idx="5424">
                  <c:v>40855</c:v>
                </c:pt>
                <c:pt idx="5425">
                  <c:v>40856</c:v>
                </c:pt>
                <c:pt idx="5426">
                  <c:v>40857</c:v>
                </c:pt>
                <c:pt idx="5427">
                  <c:v>40858</c:v>
                </c:pt>
                <c:pt idx="5428">
                  <c:v>40859</c:v>
                </c:pt>
                <c:pt idx="5429">
                  <c:v>40860</c:v>
                </c:pt>
                <c:pt idx="5430">
                  <c:v>40861</c:v>
                </c:pt>
                <c:pt idx="5431">
                  <c:v>40862</c:v>
                </c:pt>
                <c:pt idx="5432">
                  <c:v>40863</c:v>
                </c:pt>
                <c:pt idx="5433">
                  <c:v>40864</c:v>
                </c:pt>
                <c:pt idx="5434">
                  <c:v>40865</c:v>
                </c:pt>
                <c:pt idx="5435">
                  <c:v>40866</c:v>
                </c:pt>
                <c:pt idx="5436">
                  <c:v>40867</c:v>
                </c:pt>
                <c:pt idx="5437">
                  <c:v>40868</c:v>
                </c:pt>
                <c:pt idx="5438">
                  <c:v>40869</c:v>
                </c:pt>
                <c:pt idx="5439">
                  <c:v>40870</c:v>
                </c:pt>
                <c:pt idx="5440">
                  <c:v>40871</c:v>
                </c:pt>
                <c:pt idx="5441">
                  <c:v>40872</c:v>
                </c:pt>
                <c:pt idx="5442">
                  <c:v>40873</c:v>
                </c:pt>
                <c:pt idx="5443">
                  <c:v>40874</c:v>
                </c:pt>
                <c:pt idx="5444">
                  <c:v>40875</c:v>
                </c:pt>
                <c:pt idx="5445">
                  <c:v>40876</c:v>
                </c:pt>
                <c:pt idx="5446">
                  <c:v>40877</c:v>
                </c:pt>
                <c:pt idx="5447">
                  <c:v>40878</c:v>
                </c:pt>
                <c:pt idx="5448">
                  <c:v>40879</c:v>
                </c:pt>
                <c:pt idx="5449">
                  <c:v>40880</c:v>
                </c:pt>
                <c:pt idx="5450">
                  <c:v>40881</c:v>
                </c:pt>
                <c:pt idx="5451">
                  <c:v>40882</c:v>
                </c:pt>
                <c:pt idx="5452">
                  <c:v>40883</c:v>
                </c:pt>
                <c:pt idx="5453">
                  <c:v>40884</c:v>
                </c:pt>
                <c:pt idx="5454">
                  <c:v>40885</c:v>
                </c:pt>
                <c:pt idx="5455">
                  <c:v>40886</c:v>
                </c:pt>
                <c:pt idx="5456">
                  <c:v>40887</c:v>
                </c:pt>
                <c:pt idx="5457">
                  <c:v>40888</c:v>
                </c:pt>
                <c:pt idx="5458">
                  <c:v>40889</c:v>
                </c:pt>
                <c:pt idx="5459">
                  <c:v>40890</c:v>
                </c:pt>
                <c:pt idx="5460">
                  <c:v>40891</c:v>
                </c:pt>
                <c:pt idx="5461">
                  <c:v>40892</c:v>
                </c:pt>
                <c:pt idx="5462">
                  <c:v>40893</c:v>
                </c:pt>
                <c:pt idx="5463">
                  <c:v>40894</c:v>
                </c:pt>
                <c:pt idx="5464">
                  <c:v>40895</c:v>
                </c:pt>
                <c:pt idx="5465">
                  <c:v>40896</c:v>
                </c:pt>
                <c:pt idx="5466">
                  <c:v>40897</c:v>
                </c:pt>
                <c:pt idx="5467">
                  <c:v>40898</c:v>
                </c:pt>
                <c:pt idx="5468">
                  <c:v>40899</c:v>
                </c:pt>
                <c:pt idx="5469">
                  <c:v>40900</c:v>
                </c:pt>
                <c:pt idx="5470">
                  <c:v>40901</c:v>
                </c:pt>
                <c:pt idx="5471">
                  <c:v>40902</c:v>
                </c:pt>
                <c:pt idx="5472">
                  <c:v>40903</c:v>
                </c:pt>
                <c:pt idx="5473">
                  <c:v>40904</c:v>
                </c:pt>
                <c:pt idx="5474">
                  <c:v>40905</c:v>
                </c:pt>
                <c:pt idx="5475">
                  <c:v>40906</c:v>
                </c:pt>
                <c:pt idx="5476">
                  <c:v>40907</c:v>
                </c:pt>
                <c:pt idx="5477">
                  <c:v>40908</c:v>
                </c:pt>
                <c:pt idx="5478">
                  <c:v>40909</c:v>
                </c:pt>
                <c:pt idx="5479">
                  <c:v>40910</c:v>
                </c:pt>
                <c:pt idx="5480">
                  <c:v>40911</c:v>
                </c:pt>
                <c:pt idx="5481">
                  <c:v>40912</c:v>
                </c:pt>
                <c:pt idx="5482">
                  <c:v>40913</c:v>
                </c:pt>
                <c:pt idx="5483">
                  <c:v>40914</c:v>
                </c:pt>
                <c:pt idx="5484">
                  <c:v>40915</c:v>
                </c:pt>
                <c:pt idx="5485">
                  <c:v>40916</c:v>
                </c:pt>
                <c:pt idx="5486">
                  <c:v>40917</c:v>
                </c:pt>
                <c:pt idx="5487">
                  <c:v>40918</c:v>
                </c:pt>
                <c:pt idx="5488">
                  <c:v>40919</c:v>
                </c:pt>
                <c:pt idx="5489">
                  <c:v>40920</c:v>
                </c:pt>
                <c:pt idx="5490">
                  <c:v>40921</c:v>
                </c:pt>
                <c:pt idx="5491">
                  <c:v>40922</c:v>
                </c:pt>
                <c:pt idx="5492">
                  <c:v>40923</c:v>
                </c:pt>
                <c:pt idx="5493">
                  <c:v>40924</c:v>
                </c:pt>
                <c:pt idx="5494">
                  <c:v>40925</c:v>
                </c:pt>
                <c:pt idx="5495">
                  <c:v>40926</c:v>
                </c:pt>
                <c:pt idx="5496">
                  <c:v>40927</c:v>
                </c:pt>
                <c:pt idx="5497">
                  <c:v>40928</c:v>
                </c:pt>
                <c:pt idx="5498">
                  <c:v>40929</c:v>
                </c:pt>
                <c:pt idx="5499">
                  <c:v>40930</c:v>
                </c:pt>
                <c:pt idx="5500">
                  <c:v>40931</c:v>
                </c:pt>
                <c:pt idx="5501">
                  <c:v>40932</c:v>
                </c:pt>
                <c:pt idx="5502">
                  <c:v>40933</c:v>
                </c:pt>
                <c:pt idx="5503">
                  <c:v>40934</c:v>
                </c:pt>
                <c:pt idx="5504">
                  <c:v>40935</c:v>
                </c:pt>
                <c:pt idx="5505">
                  <c:v>40936</c:v>
                </c:pt>
                <c:pt idx="5506">
                  <c:v>40937</c:v>
                </c:pt>
                <c:pt idx="5507">
                  <c:v>40938</c:v>
                </c:pt>
                <c:pt idx="5508">
                  <c:v>40939</c:v>
                </c:pt>
                <c:pt idx="5509">
                  <c:v>40940</c:v>
                </c:pt>
                <c:pt idx="5510">
                  <c:v>40941</c:v>
                </c:pt>
                <c:pt idx="5511">
                  <c:v>40942</c:v>
                </c:pt>
                <c:pt idx="5512">
                  <c:v>40943</c:v>
                </c:pt>
                <c:pt idx="5513">
                  <c:v>40944</c:v>
                </c:pt>
                <c:pt idx="5514">
                  <c:v>40945</c:v>
                </c:pt>
                <c:pt idx="5515">
                  <c:v>40946</c:v>
                </c:pt>
                <c:pt idx="5516">
                  <c:v>40947</c:v>
                </c:pt>
                <c:pt idx="5517">
                  <c:v>40948</c:v>
                </c:pt>
                <c:pt idx="5518">
                  <c:v>40949</c:v>
                </c:pt>
                <c:pt idx="5519">
                  <c:v>40950</c:v>
                </c:pt>
                <c:pt idx="5520">
                  <c:v>40951</c:v>
                </c:pt>
                <c:pt idx="5521">
                  <c:v>40952</c:v>
                </c:pt>
                <c:pt idx="5522">
                  <c:v>40953</c:v>
                </c:pt>
                <c:pt idx="5523">
                  <c:v>40954</c:v>
                </c:pt>
                <c:pt idx="5524">
                  <c:v>40955</c:v>
                </c:pt>
                <c:pt idx="5525">
                  <c:v>40956</c:v>
                </c:pt>
                <c:pt idx="5526">
                  <c:v>40957</c:v>
                </c:pt>
                <c:pt idx="5527">
                  <c:v>40958</c:v>
                </c:pt>
                <c:pt idx="5528">
                  <c:v>40959</c:v>
                </c:pt>
                <c:pt idx="5529">
                  <c:v>40960</c:v>
                </c:pt>
                <c:pt idx="5530">
                  <c:v>40961</c:v>
                </c:pt>
                <c:pt idx="5531">
                  <c:v>40962</c:v>
                </c:pt>
                <c:pt idx="5532">
                  <c:v>40963</c:v>
                </c:pt>
                <c:pt idx="5533">
                  <c:v>40964</c:v>
                </c:pt>
                <c:pt idx="5534">
                  <c:v>40965</c:v>
                </c:pt>
                <c:pt idx="5535">
                  <c:v>40966</c:v>
                </c:pt>
                <c:pt idx="5536">
                  <c:v>40967</c:v>
                </c:pt>
                <c:pt idx="5537">
                  <c:v>40968</c:v>
                </c:pt>
                <c:pt idx="5538">
                  <c:v>40969</c:v>
                </c:pt>
                <c:pt idx="5539">
                  <c:v>40970</c:v>
                </c:pt>
                <c:pt idx="5540">
                  <c:v>40971</c:v>
                </c:pt>
                <c:pt idx="5541">
                  <c:v>40972</c:v>
                </c:pt>
                <c:pt idx="5542">
                  <c:v>40973</c:v>
                </c:pt>
                <c:pt idx="5543">
                  <c:v>40974</c:v>
                </c:pt>
                <c:pt idx="5544">
                  <c:v>40975</c:v>
                </c:pt>
                <c:pt idx="5545">
                  <c:v>40976</c:v>
                </c:pt>
                <c:pt idx="5546">
                  <c:v>40977</c:v>
                </c:pt>
                <c:pt idx="5547">
                  <c:v>40978</c:v>
                </c:pt>
                <c:pt idx="5548">
                  <c:v>40979</c:v>
                </c:pt>
                <c:pt idx="5549">
                  <c:v>40980</c:v>
                </c:pt>
                <c:pt idx="5550">
                  <c:v>40981</c:v>
                </c:pt>
                <c:pt idx="5551">
                  <c:v>40982</c:v>
                </c:pt>
                <c:pt idx="5552">
                  <c:v>40983</c:v>
                </c:pt>
                <c:pt idx="5553">
                  <c:v>40984</c:v>
                </c:pt>
                <c:pt idx="5554">
                  <c:v>40985</c:v>
                </c:pt>
                <c:pt idx="5555">
                  <c:v>40986</c:v>
                </c:pt>
                <c:pt idx="5556">
                  <c:v>40987</c:v>
                </c:pt>
                <c:pt idx="5557">
                  <c:v>40988</c:v>
                </c:pt>
                <c:pt idx="5558">
                  <c:v>40989</c:v>
                </c:pt>
                <c:pt idx="5559">
                  <c:v>40990</c:v>
                </c:pt>
                <c:pt idx="5560">
                  <c:v>40991</c:v>
                </c:pt>
                <c:pt idx="5561">
                  <c:v>40992</c:v>
                </c:pt>
                <c:pt idx="5562">
                  <c:v>40993</c:v>
                </c:pt>
                <c:pt idx="5563">
                  <c:v>40994</c:v>
                </c:pt>
                <c:pt idx="5564">
                  <c:v>40995</c:v>
                </c:pt>
                <c:pt idx="5565">
                  <c:v>40996</c:v>
                </c:pt>
                <c:pt idx="5566">
                  <c:v>40997</c:v>
                </c:pt>
                <c:pt idx="5567">
                  <c:v>40998</c:v>
                </c:pt>
                <c:pt idx="5568">
                  <c:v>40999</c:v>
                </c:pt>
                <c:pt idx="5569">
                  <c:v>41000</c:v>
                </c:pt>
                <c:pt idx="5570">
                  <c:v>41001</c:v>
                </c:pt>
                <c:pt idx="5571">
                  <c:v>41002</c:v>
                </c:pt>
                <c:pt idx="5572">
                  <c:v>41003</c:v>
                </c:pt>
                <c:pt idx="5573">
                  <c:v>41004</c:v>
                </c:pt>
                <c:pt idx="5574">
                  <c:v>41005</c:v>
                </c:pt>
                <c:pt idx="5575">
                  <c:v>41006</c:v>
                </c:pt>
                <c:pt idx="5576">
                  <c:v>41007</c:v>
                </c:pt>
                <c:pt idx="5577">
                  <c:v>41008</c:v>
                </c:pt>
                <c:pt idx="5578">
                  <c:v>41009</c:v>
                </c:pt>
                <c:pt idx="5579">
                  <c:v>41010</c:v>
                </c:pt>
                <c:pt idx="5580">
                  <c:v>41011</c:v>
                </c:pt>
                <c:pt idx="5581">
                  <c:v>41012</c:v>
                </c:pt>
                <c:pt idx="5582">
                  <c:v>41013</c:v>
                </c:pt>
                <c:pt idx="5583">
                  <c:v>41014</c:v>
                </c:pt>
                <c:pt idx="5584">
                  <c:v>41015</c:v>
                </c:pt>
                <c:pt idx="5585">
                  <c:v>41016</c:v>
                </c:pt>
                <c:pt idx="5586">
                  <c:v>41017</c:v>
                </c:pt>
                <c:pt idx="5587">
                  <c:v>41018</c:v>
                </c:pt>
                <c:pt idx="5588">
                  <c:v>41019</c:v>
                </c:pt>
                <c:pt idx="5589">
                  <c:v>41020</c:v>
                </c:pt>
                <c:pt idx="5590">
                  <c:v>41021</c:v>
                </c:pt>
                <c:pt idx="5591">
                  <c:v>41022</c:v>
                </c:pt>
                <c:pt idx="5592">
                  <c:v>41023</c:v>
                </c:pt>
                <c:pt idx="5593">
                  <c:v>41024</c:v>
                </c:pt>
                <c:pt idx="5594">
                  <c:v>41025</c:v>
                </c:pt>
                <c:pt idx="5595">
                  <c:v>41026</c:v>
                </c:pt>
                <c:pt idx="5596">
                  <c:v>41027</c:v>
                </c:pt>
                <c:pt idx="5597">
                  <c:v>41028</c:v>
                </c:pt>
                <c:pt idx="5598">
                  <c:v>41029</c:v>
                </c:pt>
                <c:pt idx="5599">
                  <c:v>41030</c:v>
                </c:pt>
                <c:pt idx="5600">
                  <c:v>41031</c:v>
                </c:pt>
                <c:pt idx="5601">
                  <c:v>41032</c:v>
                </c:pt>
                <c:pt idx="5602">
                  <c:v>41033</c:v>
                </c:pt>
                <c:pt idx="5603">
                  <c:v>41034</c:v>
                </c:pt>
                <c:pt idx="5604">
                  <c:v>41035</c:v>
                </c:pt>
                <c:pt idx="5605">
                  <c:v>41036</c:v>
                </c:pt>
                <c:pt idx="5606">
                  <c:v>41037</c:v>
                </c:pt>
                <c:pt idx="5607">
                  <c:v>41038</c:v>
                </c:pt>
                <c:pt idx="5608">
                  <c:v>41039</c:v>
                </c:pt>
                <c:pt idx="5609">
                  <c:v>41040</c:v>
                </c:pt>
                <c:pt idx="5610">
                  <c:v>41041</c:v>
                </c:pt>
                <c:pt idx="5611">
                  <c:v>41042</c:v>
                </c:pt>
                <c:pt idx="5612">
                  <c:v>41043</c:v>
                </c:pt>
                <c:pt idx="5613">
                  <c:v>41044</c:v>
                </c:pt>
                <c:pt idx="5614">
                  <c:v>41045</c:v>
                </c:pt>
                <c:pt idx="5615">
                  <c:v>41046</c:v>
                </c:pt>
                <c:pt idx="5616">
                  <c:v>41047</c:v>
                </c:pt>
                <c:pt idx="5617">
                  <c:v>41048</c:v>
                </c:pt>
                <c:pt idx="5618">
                  <c:v>41049</c:v>
                </c:pt>
                <c:pt idx="5619">
                  <c:v>41050</c:v>
                </c:pt>
                <c:pt idx="5620">
                  <c:v>41051</c:v>
                </c:pt>
                <c:pt idx="5621">
                  <c:v>41052</c:v>
                </c:pt>
                <c:pt idx="5622">
                  <c:v>41053</c:v>
                </c:pt>
                <c:pt idx="5623">
                  <c:v>41054</c:v>
                </c:pt>
                <c:pt idx="5624">
                  <c:v>41055</c:v>
                </c:pt>
                <c:pt idx="5625">
                  <c:v>41056</c:v>
                </c:pt>
                <c:pt idx="5626">
                  <c:v>41057</c:v>
                </c:pt>
                <c:pt idx="5627">
                  <c:v>41058</c:v>
                </c:pt>
                <c:pt idx="5628">
                  <c:v>41059</c:v>
                </c:pt>
                <c:pt idx="5629">
                  <c:v>41060</c:v>
                </c:pt>
                <c:pt idx="5630">
                  <c:v>41061</c:v>
                </c:pt>
                <c:pt idx="5631">
                  <c:v>41062</c:v>
                </c:pt>
                <c:pt idx="5632">
                  <c:v>41063</c:v>
                </c:pt>
                <c:pt idx="5633">
                  <c:v>41064</c:v>
                </c:pt>
                <c:pt idx="5634">
                  <c:v>41065</c:v>
                </c:pt>
                <c:pt idx="5635">
                  <c:v>41066</c:v>
                </c:pt>
                <c:pt idx="5636">
                  <c:v>41067</c:v>
                </c:pt>
                <c:pt idx="5637">
                  <c:v>41068</c:v>
                </c:pt>
                <c:pt idx="5638">
                  <c:v>41069</c:v>
                </c:pt>
                <c:pt idx="5639">
                  <c:v>41070</c:v>
                </c:pt>
                <c:pt idx="5640">
                  <c:v>41071</c:v>
                </c:pt>
                <c:pt idx="5641">
                  <c:v>41072</c:v>
                </c:pt>
                <c:pt idx="5642">
                  <c:v>41073</c:v>
                </c:pt>
                <c:pt idx="5643">
                  <c:v>41074</c:v>
                </c:pt>
                <c:pt idx="5644">
                  <c:v>41075</c:v>
                </c:pt>
                <c:pt idx="5645">
                  <c:v>41076</c:v>
                </c:pt>
                <c:pt idx="5646">
                  <c:v>41077</c:v>
                </c:pt>
                <c:pt idx="5647">
                  <c:v>41078</c:v>
                </c:pt>
                <c:pt idx="5648">
                  <c:v>41079</c:v>
                </c:pt>
                <c:pt idx="5649">
                  <c:v>41080</c:v>
                </c:pt>
                <c:pt idx="5650">
                  <c:v>41081</c:v>
                </c:pt>
                <c:pt idx="5651">
                  <c:v>41082</c:v>
                </c:pt>
                <c:pt idx="5652">
                  <c:v>41083</c:v>
                </c:pt>
                <c:pt idx="5653">
                  <c:v>41084</c:v>
                </c:pt>
                <c:pt idx="5654">
                  <c:v>41085</c:v>
                </c:pt>
                <c:pt idx="5655">
                  <c:v>41086</c:v>
                </c:pt>
                <c:pt idx="5656">
                  <c:v>41087</c:v>
                </c:pt>
                <c:pt idx="5657">
                  <c:v>41088</c:v>
                </c:pt>
                <c:pt idx="5658">
                  <c:v>41089</c:v>
                </c:pt>
                <c:pt idx="5659">
                  <c:v>41090</c:v>
                </c:pt>
                <c:pt idx="5660">
                  <c:v>41091</c:v>
                </c:pt>
                <c:pt idx="5661">
                  <c:v>41092</c:v>
                </c:pt>
                <c:pt idx="5662">
                  <c:v>41093</c:v>
                </c:pt>
                <c:pt idx="5663">
                  <c:v>41094</c:v>
                </c:pt>
                <c:pt idx="5664">
                  <c:v>41095</c:v>
                </c:pt>
                <c:pt idx="5665">
                  <c:v>41096</c:v>
                </c:pt>
                <c:pt idx="5666">
                  <c:v>41097</c:v>
                </c:pt>
                <c:pt idx="5667">
                  <c:v>41098</c:v>
                </c:pt>
                <c:pt idx="5668">
                  <c:v>41099</c:v>
                </c:pt>
                <c:pt idx="5669">
                  <c:v>41100</c:v>
                </c:pt>
                <c:pt idx="5670">
                  <c:v>41101</c:v>
                </c:pt>
                <c:pt idx="5671">
                  <c:v>41102</c:v>
                </c:pt>
                <c:pt idx="5672">
                  <c:v>41103</c:v>
                </c:pt>
                <c:pt idx="5673">
                  <c:v>41104</c:v>
                </c:pt>
                <c:pt idx="5674">
                  <c:v>41105</c:v>
                </c:pt>
                <c:pt idx="5675">
                  <c:v>41106</c:v>
                </c:pt>
                <c:pt idx="5676">
                  <c:v>41107</c:v>
                </c:pt>
                <c:pt idx="5677">
                  <c:v>41108</c:v>
                </c:pt>
                <c:pt idx="5678">
                  <c:v>41109</c:v>
                </c:pt>
                <c:pt idx="5679">
                  <c:v>41110</c:v>
                </c:pt>
                <c:pt idx="5680">
                  <c:v>41111</c:v>
                </c:pt>
                <c:pt idx="5681">
                  <c:v>41112</c:v>
                </c:pt>
                <c:pt idx="5682">
                  <c:v>41113</c:v>
                </c:pt>
                <c:pt idx="5683">
                  <c:v>41114</c:v>
                </c:pt>
                <c:pt idx="5684">
                  <c:v>41115</c:v>
                </c:pt>
                <c:pt idx="5685">
                  <c:v>41116</c:v>
                </c:pt>
                <c:pt idx="5686">
                  <c:v>41117</c:v>
                </c:pt>
                <c:pt idx="5687">
                  <c:v>41118</c:v>
                </c:pt>
                <c:pt idx="5688">
                  <c:v>41119</c:v>
                </c:pt>
                <c:pt idx="5689">
                  <c:v>41120</c:v>
                </c:pt>
                <c:pt idx="5690">
                  <c:v>41121</c:v>
                </c:pt>
                <c:pt idx="5691">
                  <c:v>41122</c:v>
                </c:pt>
                <c:pt idx="5692">
                  <c:v>41123</c:v>
                </c:pt>
                <c:pt idx="5693">
                  <c:v>41124</c:v>
                </c:pt>
                <c:pt idx="5694">
                  <c:v>41125</c:v>
                </c:pt>
                <c:pt idx="5695">
                  <c:v>41126</c:v>
                </c:pt>
                <c:pt idx="5696">
                  <c:v>41127</c:v>
                </c:pt>
                <c:pt idx="5697">
                  <c:v>41128</c:v>
                </c:pt>
                <c:pt idx="5698">
                  <c:v>41129</c:v>
                </c:pt>
                <c:pt idx="5699">
                  <c:v>41130</c:v>
                </c:pt>
                <c:pt idx="5700">
                  <c:v>41131</c:v>
                </c:pt>
                <c:pt idx="5701">
                  <c:v>41132</c:v>
                </c:pt>
                <c:pt idx="5702">
                  <c:v>41133</c:v>
                </c:pt>
                <c:pt idx="5703">
                  <c:v>41134</c:v>
                </c:pt>
                <c:pt idx="5704">
                  <c:v>41135</c:v>
                </c:pt>
                <c:pt idx="5705">
                  <c:v>41136</c:v>
                </c:pt>
                <c:pt idx="5706">
                  <c:v>41137</c:v>
                </c:pt>
                <c:pt idx="5707">
                  <c:v>41138</c:v>
                </c:pt>
                <c:pt idx="5708">
                  <c:v>41139</c:v>
                </c:pt>
                <c:pt idx="5709">
                  <c:v>41140</c:v>
                </c:pt>
                <c:pt idx="5710">
                  <c:v>41141</c:v>
                </c:pt>
                <c:pt idx="5711">
                  <c:v>41142</c:v>
                </c:pt>
                <c:pt idx="5712">
                  <c:v>41143</c:v>
                </c:pt>
                <c:pt idx="5713">
                  <c:v>41144</c:v>
                </c:pt>
                <c:pt idx="5714">
                  <c:v>41145</c:v>
                </c:pt>
                <c:pt idx="5715">
                  <c:v>41146</c:v>
                </c:pt>
                <c:pt idx="5716">
                  <c:v>41147</c:v>
                </c:pt>
                <c:pt idx="5717">
                  <c:v>41148</c:v>
                </c:pt>
                <c:pt idx="5718">
                  <c:v>41149</c:v>
                </c:pt>
                <c:pt idx="5719">
                  <c:v>41150</c:v>
                </c:pt>
                <c:pt idx="5720">
                  <c:v>41151</c:v>
                </c:pt>
                <c:pt idx="5721">
                  <c:v>41152</c:v>
                </c:pt>
                <c:pt idx="5722">
                  <c:v>41153</c:v>
                </c:pt>
                <c:pt idx="5723">
                  <c:v>41154</c:v>
                </c:pt>
                <c:pt idx="5724">
                  <c:v>41155</c:v>
                </c:pt>
                <c:pt idx="5725">
                  <c:v>41156</c:v>
                </c:pt>
                <c:pt idx="5726">
                  <c:v>41157</c:v>
                </c:pt>
                <c:pt idx="5727">
                  <c:v>41158</c:v>
                </c:pt>
                <c:pt idx="5728">
                  <c:v>41159</c:v>
                </c:pt>
                <c:pt idx="5729">
                  <c:v>41160</c:v>
                </c:pt>
                <c:pt idx="5730">
                  <c:v>41161</c:v>
                </c:pt>
                <c:pt idx="5731">
                  <c:v>41162</c:v>
                </c:pt>
                <c:pt idx="5732">
                  <c:v>41163</c:v>
                </c:pt>
                <c:pt idx="5733">
                  <c:v>41164</c:v>
                </c:pt>
                <c:pt idx="5734">
                  <c:v>41165</c:v>
                </c:pt>
                <c:pt idx="5735">
                  <c:v>41166</c:v>
                </c:pt>
                <c:pt idx="5736">
                  <c:v>41167</c:v>
                </c:pt>
                <c:pt idx="5737">
                  <c:v>41168</c:v>
                </c:pt>
                <c:pt idx="5738">
                  <c:v>41169</c:v>
                </c:pt>
                <c:pt idx="5739">
                  <c:v>41170</c:v>
                </c:pt>
                <c:pt idx="5740">
                  <c:v>41171</c:v>
                </c:pt>
                <c:pt idx="5741">
                  <c:v>41172</c:v>
                </c:pt>
                <c:pt idx="5742">
                  <c:v>41173</c:v>
                </c:pt>
                <c:pt idx="5743">
                  <c:v>41174</c:v>
                </c:pt>
                <c:pt idx="5744">
                  <c:v>41175</c:v>
                </c:pt>
                <c:pt idx="5745">
                  <c:v>41176</c:v>
                </c:pt>
                <c:pt idx="5746">
                  <c:v>41177</c:v>
                </c:pt>
                <c:pt idx="5747">
                  <c:v>41178</c:v>
                </c:pt>
                <c:pt idx="5748">
                  <c:v>41179</c:v>
                </c:pt>
                <c:pt idx="5749">
                  <c:v>41180</c:v>
                </c:pt>
                <c:pt idx="5750">
                  <c:v>41181</c:v>
                </c:pt>
                <c:pt idx="5751">
                  <c:v>41182</c:v>
                </c:pt>
                <c:pt idx="5752">
                  <c:v>41183</c:v>
                </c:pt>
                <c:pt idx="5753">
                  <c:v>41184</c:v>
                </c:pt>
                <c:pt idx="5754">
                  <c:v>41185</c:v>
                </c:pt>
                <c:pt idx="5755">
                  <c:v>41186</c:v>
                </c:pt>
                <c:pt idx="5756">
                  <c:v>41187</c:v>
                </c:pt>
                <c:pt idx="5757">
                  <c:v>41188</c:v>
                </c:pt>
                <c:pt idx="5758">
                  <c:v>41189</c:v>
                </c:pt>
                <c:pt idx="5759">
                  <c:v>41190</c:v>
                </c:pt>
                <c:pt idx="5760">
                  <c:v>41191</c:v>
                </c:pt>
                <c:pt idx="5761">
                  <c:v>41192</c:v>
                </c:pt>
                <c:pt idx="5762">
                  <c:v>41193</c:v>
                </c:pt>
                <c:pt idx="5763">
                  <c:v>41194</c:v>
                </c:pt>
                <c:pt idx="5764">
                  <c:v>41195</c:v>
                </c:pt>
                <c:pt idx="5765">
                  <c:v>41196</c:v>
                </c:pt>
                <c:pt idx="5766">
                  <c:v>41197</c:v>
                </c:pt>
                <c:pt idx="5767">
                  <c:v>41198</c:v>
                </c:pt>
                <c:pt idx="5768">
                  <c:v>41199</c:v>
                </c:pt>
                <c:pt idx="5769">
                  <c:v>41200</c:v>
                </c:pt>
                <c:pt idx="5770">
                  <c:v>41201</c:v>
                </c:pt>
                <c:pt idx="5771">
                  <c:v>41202</c:v>
                </c:pt>
                <c:pt idx="5772">
                  <c:v>41203</c:v>
                </c:pt>
                <c:pt idx="5773">
                  <c:v>41204</c:v>
                </c:pt>
                <c:pt idx="5774">
                  <c:v>41205</c:v>
                </c:pt>
                <c:pt idx="5775">
                  <c:v>41206</c:v>
                </c:pt>
                <c:pt idx="5776">
                  <c:v>41207</c:v>
                </c:pt>
                <c:pt idx="5777">
                  <c:v>41208</c:v>
                </c:pt>
                <c:pt idx="5778">
                  <c:v>41209</c:v>
                </c:pt>
                <c:pt idx="5779">
                  <c:v>41210</c:v>
                </c:pt>
                <c:pt idx="5780">
                  <c:v>41211</c:v>
                </c:pt>
                <c:pt idx="5781">
                  <c:v>41212</c:v>
                </c:pt>
                <c:pt idx="5782">
                  <c:v>41213</c:v>
                </c:pt>
                <c:pt idx="5783">
                  <c:v>41214</c:v>
                </c:pt>
                <c:pt idx="5784">
                  <c:v>41215</c:v>
                </c:pt>
                <c:pt idx="5785">
                  <c:v>41216</c:v>
                </c:pt>
                <c:pt idx="5786">
                  <c:v>41217</c:v>
                </c:pt>
                <c:pt idx="5787">
                  <c:v>41218</c:v>
                </c:pt>
                <c:pt idx="5788">
                  <c:v>41219</c:v>
                </c:pt>
                <c:pt idx="5789">
                  <c:v>41220</c:v>
                </c:pt>
                <c:pt idx="5790">
                  <c:v>41221</c:v>
                </c:pt>
                <c:pt idx="5791">
                  <c:v>41222</c:v>
                </c:pt>
                <c:pt idx="5792">
                  <c:v>41223</c:v>
                </c:pt>
                <c:pt idx="5793">
                  <c:v>41224</c:v>
                </c:pt>
                <c:pt idx="5794">
                  <c:v>41225</c:v>
                </c:pt>
                <c:pt idx="5795">
                  <c:v>41226</c:v>
                </c:pt>
                <c:pt idx="5796">
                  <c:v>41227</c:v>
                </c:pt>
                <c:pt idx="5797">
                  <c:v>41228</c:v>
                </c:pt>
                <c:pt idx="5798">
                  <c:v>41229</c:v>
                </c:pt>
                <c:pt idx="5799">
                  <c:v>41230</c:v>
                </c:pt>
                <c:pt idx="5800">
                  <c:v>41231</c:v>
                </c:pt>
                <c:pt idx="5801">
                  <c:v>41232</c:v>
                </c:pt>
                <c:pt idx="5802">
                  <c:v>41233</c:v>
                </c:pt>
                <c:pt idx="5803">
                  <c:v>41234</c:v>
                </c:pt>
                <c:pt idx="5804">
                  <c:v>41235</c:v>
                </c:pt>
                <c:pt idx="5805">
                  <c:v>41236</c:v>
                </c:pt>
                <c:pt idx="5806">
                  <c:v>41237</c:v>
                </c:pt>
                <c:pt idx="5807">
                  <c:v>41238</c:v>
                </c:pt>
                <c:pt idx="5808">
                  <c:v>41239</c:v>
                </c:pt>
                <c:pt idx="5809">
                  <c:v>41240</c:v>
                </c:pt>
                <c:pt idx="5810">
                  <c:v>41241</c:v>
                </c:pt>
                <c:pt idx="5811">
                  <c:v>41242</c:v>
                </c:pt>
                <c:pt idx="5812">
                  <c:v>41243</c:v>
                </c:pt>
                <c:pt idx="5813">
                  <c:v>41244</c:v>
                </c:pt>
                <c:pt idx="5814">
                  <c:v>41245</c:v>
                </c:pt>
                <c:pt idx="5815">
                  <c:v>41246</c:v>
                </c:pt>
                <c:pt idx="5816">
                  <c:v>41247</c:v>
                </c:pt>
                <c:pt idx="5817">
                  <c:v>41248</c:v>
                </c:pt>
                <c:pt idx="5818">
                  <c:v>41249</c:v>
                </c:pt>
                <c:pt idx="5819">
                  <c:v>41250</c:v>
                </c:pt>
                <c:pt idx="5820">
                  <c:v>41251</c:v>
                </c:pt>
                <c:pt idx="5821">
                  <c:v>41252</c:v>
                </c:pt>
                <c:pt idx="5822">
                  <c:v>41253</c:v>
                </c:pt>
                <c:pt idx="5823">
                  <c:v>41254</c:v>
                </c:pt>
                <c:pt idx="5824">
                  <c:v>41255</c:v>
                </c:pt>
                <c:pt idx="5825">
                  <c:v>41256</c:v>
                </c:pt>
                <c:pt idx="5826">
                  <c:v>41257</c:v>
                </c:pt>
                <c:pt idx="5827">
                  <c:v>41258</c:v>
                </c:pt>
                <c:pt idx="5828">
                  <c:v>41259</c:v>
                </c:pt>
                <c:pt idx="5829">
                  <c:v>41260</c:v>
                </c:pt>
                <c:pt idx="5830">
                  <c:v>41261</c:v>
                </c:pt>
                <c:pt idx="5831">
                  <c:v>41262</c:v>
                </c:pt>
                <c:pt idx="5832">
                  <c:v>41263</c:v>
                </c:pt>
                <c:pt idx="5833">
                  <c:v>41264</c:v>
                </c:pt>
                <c:pt idx="5834">
                  <c:v>41265</c:v>
                </c:pt>
                <c:pt idx="5835">
                  <c:v>41266</c:v>
                </c:pt>
                <c:pt idx="5836">
                  <c:v>41267</c:v>
                </c:pt>
                <c:pt idx="5837">
                  <c:v>41268</c:v>
                </c:pt>
                <c:pt idx="5838">
                  <c:v>41269</c:v>
                </c:pt>
                <c:pt idx="5839">
                  <c:v>41270</c:v>
                </c:pt>
                <c:pt idx="5840">
                  <c:v>41271</c:v>
                </c:pt>
                <c:pt idx="5841">
                  <c:v>41272</c:v>
                </c:pt>
                <c:pt idx="5842">
                  <c:v>41273</c:v>
                </c:pt>
                <c:pt idx="5843">
                  <c:v>41274</c:v>
                </c:pt>
                <c:pt idx="5844">
                  <c:v>41275</c:v>
                </c:pt>
                <c:pt idx="5845">
                  <c:v>41276</c:v>
                </c:pt>
                <c:pt idx="5846">
                  <c:v>41277</c:v>
                </c:pt>
                <c:pt idx="5847">
                  <c:v>41278</c:v>
                </c:pt>
                <c:pt idx="5848">
                  <c:v>41279</c:v>
                </c:pt>
                <c:pt idx="5849">
                  <c:v>41280</c:v>
                </c:pt>
                <c:pt idx="5850">
                  <c:v>41281</c:v>
                </c:pt>
                <c:pt idx="5851">
                  <c:v>41282</c:v>
                </c:pt>
                <c:pt idx="5852">
                  <c:v>41283</c:v>
                </c:pt>
                <c:pt idx="5853">
                  <c:v>41284</c:v>
                </c:pt>
                <c:pt idx="5854">
                  <c:v>41285</c:v>
                </c:pt>
                <c:pt idx="5855">
                  <c:v>41286</c:v>
                </c:pt>
                <c:pt idx="5856">
                  <c:v>41287</c:v>
                </c:pt>
                <c:pt idx="5857">
                  <c:v>41288</c:v>
                </c:pt>
                <c:pt idx="5858">
                  <c:v>41289</c:v>
                </c:pt>
                <c:pt idx="5859">
                  <c:v>41290</c:v>
                </c:pt>
                <c:pt idx="5860">
                  <c:v>41291</c:v>
                </c:pt>
                <c:pt idx="5861">
                  <c:v>41292</c:v>
                </c:pt>
                <c:pt idx="5862">
                  <c:v>41293</c:v>
                </c:pt>
                <c:pt idx="5863">
                  <c:v>41294</c:v>
                </c:pt>
                <c:pt idx="5864">
                  <c:v>41295</c:v>
                </c:pt>
                <c:pt idx="5865">
                  <c:v>41296</c:v>
                </c:pt>
                <c:pt idx="5866">
                  <c:v>41297</c:v>
                </c:pt>
                <c:pt idx="5867">
                  <c:v>41298</c:v>
                </c:pt>
                <c:pt idx="5868">
                  <c:v>41299</c:v>
                </c:pt>
                <c:pt idx="5869">
                  <c:v>41300</c:v>
                </c:pt>
                <c:pt idx="5870">
                  <c:v>41301</c:v>
                </c:pt>
                <c:pt idx="5871">
                  <c:v>41302</c:v>
                </c:pt>
                <c:pt idx="5872">
                  <c:v>41303</c:v>
                </c:pt>
                <c:pt idx="5873">
                  <c:v>41304</c:v>
                </c:pt>
                <c:pt idx="5874">
                  <c:v>41305</c:v>
                </c:pt>
                <c:pt idx="5875">
                  <c:v>41306</c:v>
                </c:pt>
                <c:pt idx="5876">
                  <c:v>41307</c:v>
                </c:pt>
                <c:pt idx="5877">
                  <c:v>41308</c:v>
                </c:pt>
                <c:pt idx="5878">
                  <c:v>41309</c:v>
                </c:pt>
                <c:pt idx="5879">
                  <c:v>41310</c:v>
                </c:pt>
                <c:pt idx="5880">
                  <c:v>41311</c:v>
                </c:pt>
                <c:pt idx="5881">
                  <c:v>41312</c:v>
                </c:pt>
                <c:pt idx="5882">
                  <c:v>41313</c:v>
                </c:pt>
                <c:pt idx="5883">
                  <c:v>41314</c:v>
                </c:pt>
                <c:pt idx="5884">
                  <c:v>41315</c:v>
                </c:pt>
                <c:pt idx="5885">
                  <c:v>41316</c:v>
                </c:pt>
                <c:pt idx="5886">
                  <c:v>41317</c:v>
                </c:pt>
                <c:pt idx="5887">
                  <c:v>41318</c:v>
                </c:pt>
                <c:pt idx="5888">
                  <c:v>41319</c:v>
                </c:pt>
                <c:pt idx="5889">
                  <c:v>41320</c:v>
                </c:pt>
                <c:pt idx="5890">
                  <c:v>41321</c:v>
                </c:pt>
                <c:pt idx="5891">
                  <c:v>41322</c:v>
                </c:pt>
                <c:pt idx="5892">
                  <c:v>41323</c:v>
                </c:pt>
                <c:pt idx="5893">
                  <c:v>41324</c:v>
                </c:pt>
                <c:pt idx="5894">
                  <c:v>41325</c:v>
                </c:pt>
                <c:pt idx="5895">
                  <c:v>41326</c:v>
                </c:pt>
                <c:pt idx="5896">
                  <c:v>41327</c:v>
                </c:pt>
                <c:pt idx="5897">
                  <c:v>41328</c:v>
                </c:pt>
                <c:pt idx="5898">
                  <c:v>41329</c:v>
                </c:pt>
                <c:pt idx="5899">
                  <c:v>41330</c:v>
                </c:pt>
                <c:pt idx="5900">
                  <c:v>41331</c:v>
                </c:pt>
                <c:pt idx="5901">
                  <c:v>41332</c:v>
                </c:pt>
                <c:pt idx="5902">
                  <c:v>41333</c:v>
                </c:pt>
                <c:pt idx="5903">
                  <c:v>41334</c:v>
                </c:pt>
                <c:pt idx="5904">
                  <c:v>41335</c:v>
                </c:pt>
                <c:pt idx="5905">
                  <c:v>41336</c:v>
                </c:pt>
                <c:pt idx="5906">
                  <c:v>41337</c:v>
                </c:pt>
                <c:pt idx="5907">
                  <c:v>41338</c:v>
                </c:pt>
                <c:pt idx="5908">
                  <c:v>41339</c:v>
                </c:pt>
                <c:pt idx="5909">
                  <c:v>41340</c:v>
                </c:pt>
                <c:pt idx="5910">
                  <c:v>41341</c:v>
                </c:pt>
                <c:pt idx="5911">
                  <c:v>41342</c:v>
                </c:pt>
                <c:pt idx="5912">
                  <c:v>41343</c:v>
                </c:pt>
                <c:pt idx="5913">
                  <c:v>41344</c:v>
                </c:pt>
                <c:pt idx="5914">
                  <c:v>41345</c:v>
                </c:pt>
                <c:pt idx="5915">
                  <c:v>41346</c:v>
                </c:pt>
                <c:pt idx="5916">
                  <c:v>41347</c:v>
                </c:pt>
                <c:pt idx="5917">
                  <c:v>41348</c:v>
                </c:pt>
                <c:pt idx="5918">
                  <c:v>41349</c:v>
                </c:pt>
                <c:pt idx="5919">
                  <c:v>41350</c:v>
                </c:pt>
                <c:pt idx="5920">
                  <c:v>41351</c:v>
                </c:pt>
                <c:pt idx="5921">
                  <c:v>41352</c:v>
                </c:pt>
                <c:pt idx="5922">
                  <c:v>41353</c:v>
                </c:pt>
                <c:pt idx="5923">
                  <c:v>41354</c:v>
                </c:pt>
                <c:pt idx="5924">
                  <c:v>41355</c:v>
                </c:pt>
                <c:pt idx="5925">
                  <c:v>41356</c:v>
                </c:pt>
                <c:pt idx="5926">
                  <c:v>41357</c:v>
                </c:pt>
                <c:pt idx="5927">
                  <c:v>41358</c:v>
                </c:pt>
                <c:pt idx="5928">
                  <c:v>41359</c:v>
                </c:pt>
                <c:pt idx="5929">
                  <c:v>41360</c:v>
                </c:pt>
                <c:pt idx="5930">
                  <c:v>41361</c:v>
                </c:pt>
                <c:pt idx="5931">
                  <c:v>41362</c:v>
                </c:pt>
                <c:pt idx="5932">
                  <c:v>41363</c:v>
                </c:pt>
                <c:pt idx="5933">
                  <c:v>41364</c:v>
                </c:pt>
                <c:pt idx="5934">
                  <c:v>41365</c:v>
                </c:pt>
                <c:pt idx="5935">
                  <c:v>41366</c:v>
                </c:pt>
                <c:pt idx="5936">
                  <c:v>41367</c:v>
                </c:pt>
                <c:pt idx="5937">
                  <c:v>41368</c:v>
                </c:pt>
                <c:pt idx="5938">
                  <c:v>41369</c:v>
                </c:pt>
                <c:pt idx="5939">
                  <c:v>41370</c:v>
                </c:pt>
                <c:pt idx="5940">
                  <c:v>41371</c:v>
                </c:pt>
                <c:pt idx="5941">
                  <c:v>41372</c:v>
                </c:pt>
                <c:pt idx="5942">
                  <c:v>41373</c:v>
                </c:pt>
                <c:pt idx="5943">
                  <c:v>41374</c:v>
                </c:pt>
                <c:pt idx="5944">
                  <c:v>41375</c:v>
                </c:pt>
                <c:pt idx="5945">
                  <c:v>41376</c:v>
                </c:pt>
                <c:pt idx="5946">
                  <c:v>41377</c:v>
                </c:pt>
                <c:pt idx="5947">
                  <c:v>41378</c:v>
                </c:pt>
                <c:pt idx="5948">
                  <c:v>41379</c:v>
                </c:pt>
                <c:pt idx="5949">
                  <c:v>41380</c:v>
                </c:pt>
                <c:pt idx="5950">
                  <c:v>41381</c:v>
                </c:pt>
                <c:pt idx="5951">
                  <c:v>41382</c:v>
                </c:pt>
                <c:pt idx="5952">
                  <c:v>41383</c:v>
                </c:pt>
                <c:pt idx="5953">
                  <c:v>41384</c:v>
                </c:pt>
                <c:pt idx="5954">
                  <c:v>41385</c:v>
                </c:pt>
                <c:pt idx="5955">
                  <c:v>41386</c:v>
                </c:pt>
                <c:pt idx="5956">
                  <c:v>41387</c:v>
                </c:pt>
                <c:pt idx="5957">
                  <c:v>41388</c:v>
                </c:pt>
                <c:pt idx="5958">
                  <c:v>41389</c:v>
                </c:pt>
                <c:pt idx="5959">
                  <c:v>41390</c:v>
                </c:pt>
                <c:pt idx="5960">
                  <c:v>41391</c:v>
                </c:pt>
                <c:pt idx="5961">
                  <c:v>41392</c:v>
                </c:pt>
                <c:pt idx="5962">
                  <c:v>41393</c:v>
                </c:pt>
                <c:pt idx="5963">
                  <c:v>41394</c:v>
                </c:pt>
                <c:pt idx="5964">
                  <c:v>41395</c:v>
                </c:pt>
                <c:pt idx="5965">
                  <c:v>41396</c:v>
                </c:pt>
                <c:pt idx="5966">
                  <c:v>41397</c:v>
                </c:pt>
                <c:pt idx="5967">
                  <c:v>41398</c:v>
                </c:pt>
                <c:pt idx="5968">
                  <c:v>41399</c:v>
                </c:pt>
                <c:pt idx="5969">
                  <c:v>41400</c:v>
                </c:pt>
                <c:pt idx="5970">
                  <c:v>41401</c:v>
                </c:pt>
                <c:pt idx="5971">
                  <c:v>41402</c:v>
                </c:pt>
                <c:pt idx="5972">
                  <c:v>41403</c:v>
                </c:pt>
                <c:pt idx="5973">
                  <c:v>41404</c:v>
                </c:pt>
                <c:pt idx="5974">
                  <c:v>41405</c:v>
                </c:pt>
                <c:pt idx="5975">
                  <c:v>41406</c:v>
                </c:pt>
                <c:pt idx="5976">
                  <c:v>41407</c:v>
                </c:pt>
                <c:pt idx="5977">
                  <c:v>41408</c:v>
                </c:pt>
                <c:pt idx="5978">
                  <c:v>41409</c:v>
                </c:pt>
                <c:pt idx="5979">
                  <c:v>41410</c:v>
                </c:pt>
                <c:pt idx="5980">
                  <c:v>41411</c:v>
                </c:pt>
                <c:pt idx="5981">
                  <c:v>41412</c:v>
                </c:pt>
                <c:pt idx="5982">
                  <c:v>41413</c:v>
                </c:pt>
                <c:pt idx="5983">
                  <c:v>41414</c:v>
                </c:pt>
                <c:pt idx="5984">
                  <c:v>41415</c:v>
                </c:pt>
                <c:pt idx="5985">
                  <c:v>41416</c:v>
                </c:pt>
                <c:pt idx="5986">
                  <c:v>41417</c:v>
                </c:pt>
                <c:pt idx="5987">
                  <c:v>41418</c:v>
                </c:pt>
                <c:pt idx="5988">
                  <c:v>41419</c:v>
                </c:pt>
                <c:pt idx="5989">
                  <c:v>41420</c:v>
                </c:pt>
                <c:pt idx="5990">
                  <c:v>41421</c:v>
                </c:pt>
                <c:pt idx="5991">
                  <c:v>41422</c:v>
                </c:pt>
                <c:pt idx="5992">
                  <c:v>41423</c:v>
                </c:pt>
                <c:pt idx="5993">
                  <c:v>41424</c:v>
                </c:pt>
                <c:pt idx="5994">
                  <c:v>41425</c:v>
                </c:pt>
                <c:pt idx="5995">
                  <c:v>41426</c:v>
                </c:pt>
                <c:pt idx="5996">
                  <c:v>41427</c:v>
                </c:pt>
                <c:pt idx="5997">
                  <c:v>41428</c:v>
                </c:pt>
                <c:pt idx="5998">
                  <c:v>41429</c:v>
                </c:pt>
                <c:pt idx="5999">
                  <c:v>41430</c:v>
                </c:pt>
                <c:pt idx="6000">
                  <c:v>41431</c:v>
                </c:pt>
                <c:pt idx="6001">
                  <c:v>41432</c:v>
                </c:pt>
                <c:pt idx="6002">
                  <c:v>41433</c:v>
                </c:pt>
                <c:pt idx="6003">
                  <c:v>41434</c:v>
                </c:pt>
                <c:pt idx="6004">
                  <c:v>41435</c:v>
                </c:pt>
                <c:pt idx="6005">
                  <c:v>41436</c:v>
                </c:pt>
                <c:pt idx="6006">
                  <c:v>41437</c:v>
                </c:pt>
                <c:pt idx="6007">
                  <c:v>41438</c:v>
                </c:pt>
                <c:pt idx="6008">
                  <c:v>41439</c:v>
                </c:pt>
                <c:pt idx="6009">
                  <c:v>41440</c:v>
                </c:pt>
                <c:pt idx="6010">
                  <c:v>41441</c:v>
                </c:pt>
                <c:pt idx="6011">
                  <c:v>41442</c:v>
                </c:pt>
                <c:pt idx="6012">
                  <c:v>41443</c:v>
                </c:pt>
                <c:pt idx="6013">
                  <c:v>41444</c:v>
                </c:pt>
                <c:pt idx="6014">
                  <c:v>41445</c:v>
                </c:pt>
                <c:pt idx="6015">
                  <c:v>41446</c:v>
                </c:pt>
                <c:pt idx="6016">
                  <c:v>41447</c:v>
                </c:pt>
                <c:pt idx="6017">
                  <c:v>41448</c:v>
                </c:pt>
                <c:pt idx="6018">
                  <c:v>41449</c:v>
                </c:pt>
                <c:pt idx="6019">
                  <c:v>41450</c:v>
                </c:pt>
                <c:pt idx="6020">
                  <c:v>41451</c:v>
                </c:pt>
                <c:pt idx="6021">
                  <c:v>41452</c:v>
                </c:pt>
                <c:pt idx="6022">
                  <c:v>41453</c:v>
                </c:pt>
                <c:pt idx="6023">
                  <c:v>41454</c:v>
                </c:pt>
                <c:pt idx="6024">
                  <c:v>41455</c:v>
                </c:pt>
                <c:pt idx="6025">
                  <c:v>41456</c:v>
                </c:pt>
                <c:pt idx="6026">
                  <c:v>41457</c:v>
                </c:pt>
                <c:pt idx="6027">
                  <c:v>41458</c:v>
                </c:pt>
                <c:pt idx="6028">
                  <c:v>41459</c:v>
                </c:pt>
                <c:pt idx="6029">
                  <c:v>41460</c:v>
                </c:pt>
                <c:pt idx="6030">
                  <c:v>41461</c:v>
                </c:pt>
                <c:pt idx="6031">
                  <c:v>41462</c:v>
                </c:pt>
                <c:pt idx="6032">
                  <c:v>41463</c:v>
                </c:pt>
                <c:pt idx="6033">
                  <c:v>41464</c:v>
                </c:pt>
                <c:pt idx="6034">
                  <c:v>41465</c:v>
                </c:pt>
                <c:pt idx="6035">
                  <c:v>41466</c:v>
                </c:pt>
                <c:pt idx="6036">
                  <c:v>41467</c:v>
                </c:pt>
                <c:pt idx="6037">
                  <c:v>41468</c:v>
                </c:pt>
                <c:pt idx="6038">
                  <c:v>41469</c:v>
                </c:pt>
                <c:pt idx="6039">
                  <c:v>41470</c:v>
                </c:pt>
                <c:pt idx="6040">
                  <c:v>41471</c:v>
                </c:pt>
                <c:pt idx="6041">
                  <c:v>41472</c:v>
                </c:pt>
                <c:pt idx="6042">
                  <c:v>41473</c:v>
                </c:pt>
                <c:pt idx="6043">
                  <c:v>41474</c:v>
                </c:pt>
                <c:pt idx="6044">
                  <c:v>41475</c:v>
                </c:pt>
                <c:pt idx="6045">
                  <c:v>41476</c:v>
                </c:pt>
                <c:pt idx="6046">
                  <c:v>41477</c:v>
                </c:pt>
                <c:pt idx="6047">
                  <c:v>41478</c:v>
                </c:pt>
                <c:pt idx="6048">
                  <c:v>41479</c:v>
                </c:pt>
                <c:pt idx="6049">
                  <c:v>41480</c:v>
                </c:pt>
                <c:pt idx="6050">
                  <c:v>41481</c:v>
                </c:pt>
                <c:pt idx="6051">
                  <c:v>41482</c:v>
                </c:pt>
                <c:pt idx="6052">
                  <c:v>41483</c:v>
                </c:pt>
                <c:pt idx="6053">
                  <c:v>41484</c:v>
                </c:pt>
                <c:pt idx="6054">
                  <c:v>41485</c:v>
                </c:pt>
                <c:pt idx="6055">
                  <c:v>41486</c:v>
                </c:pt>
                <c:pt idx="6056">
                  <c:v>41487</c:v>
                </c:pt>
                <c:pt idx="6057">
                  <c:v>41488</c:v>
                </c:pt>
                <c:pt idx="6058">
                  <c:v>41489</c:v>
                </c:pt>
                <c:pt idx="6059">
                  <c:v>41490</c:v>
                </c:pt>
                <c:pt idx="6060">
                  <c:v>41491</c:v>
                </c:pt>
                <c:pt idx="6061">
                  <c:v>41492</c:v>
                </c:pt>
                <c:pt idx="6062">
                  <c:v>41493</c:v>
                </c:pt>
                <c:pt idx="6063">
                  <c:v>41494</c:v>
                </c:pt>
                <c:pt idx="6064">
                  <c:v>41495</c:v>
                </c:pt>
                <c:pt idx="6065">
                  <c:v>41496</c:v>
                </c:pt>
                <c:pt idx="6066">
                  <c:v>41497</c:v>
                </c:pt>
                <c:pt idx="6067">
                  <c:v>41498</c:v>
                </c:pt>
                <c:pt idx="6068">
                  <c:v>41499</c:v>
                </c:pt>
                <c:pt idx="6069">
                  <c:v>41500</c:v>
                </c:pt>
                <c:pt idx="6070">
                  <c:v>41501</c:v>
                </c:pt>
                <c:pt idx="6071">
                  <c:v>41502</c:v>
                </c:pt>
                <c:pt idx="6072">
                  <c:v>41503</c:v>
                </c:pt>
                <c:pt idx="6073">
                  <c:v>41504</c:v>
                </c:pt>
                <c:pt idx="6074">
                  <c:v>41505</c:v>
                </c:pt>
                <c:pt idx="6075">
                  <c:v>41506</c:v>
                </c:pt>
                <c:pt idx="6076">
                  <c:v>41507</c:v>
                </c:pt>
                <c:pt idx="6077">
                  <c:v>41508</c:v>
                </c:pt>
                <c:pt idx="6078">
                  <c:v>41509</c:v>
                </c:pt>
                <c:pt idx="6079">
                  <c:v>41510</c:v>
                </c:pt>
                <c:pt idx="6080">
                  <c:v>41511</c:v>
                </c:pt>
                <c:pt idx="6081">
                  <c:v>41512</c:v>
                </c:pt>
                <c:pt idx="6082">
                  <c:v>41513</c:v>
                </c:pt>
                <c:pt idx="6083">
                  <c:v>41514</c:v>
                </c:pt>
                <c:pt idx="6084">
                  <c:v>41515</c:v>
                </c:pt>
                <c:pt idx="6085">
                  <c:v>41516</c:v>
                </c:pt>
                <c:pt idx="6086">
                  <c:v>41517</c:v>
                </c:pt>
                <c:pt idx="6087">
                  <c:v>41518</c:v>
                </c:pt>
                <c:pt idx="6088">
                  <c:v>41519</c:v>
                </c:pt>
                <c:pt idx="6089">
                  <c:v>41520</c:v>
                </c:pt>
                <c:pt idx="6090">
                  <c:v>41521</c:v>
                </c:pt>
                <c:pt idx="6091">
                  <c:v>41522</c:v>
                </c:pt>
                <c:pt idx="6092">
                  <c:v>41523</c:v>
                </c:pt>
                <c:pt idx="6093">
                  <c:v>41524</c:v>
                </c:pt>
                <c:pt idx="6094">
                  <c:v>41525</c:v>
                </c:pt>
                <c:pt idx="6095">
                  <c:v>41526</c:v>
                </c:pt>
                <c:pt idx="6096">
                  <c:v>41527</c:v>
                </c:pt>
                <c:pt idx="6097">
                  <c:v>41528</c:v>
                </c:pt>
                <c:pt idx="6098">
                  <c:v>41529</c:v>
                </c:pt>
                <c:pt idx="6099">
                  <c:v>41530</c:v>
                </c:pt>
                <c:pt idx="6100">
                  <c:v>41531</c:v>
                </c:pt>
                <c:pt idx="6101">
                  <c:v>41532</c:v>
                </c:pt>
                <c:pt idx="6102">
                  <c:v>41533</c:v>
                </c:pt>
                <c:pt idx="6103">
                  <c:v>41534</c:v>
                </c:pt>
                <c:pt idx="6104">
                  <c:v>41535</c:v>
                </c:pt>
                <c:pt idx="6105">
                  <c:v>41536</c:v>
                </c:pt>
                <c:pt idx="6106">
                  <c:v>41537</c:v>
                </c:pt>
                <c:pt idx="6107">
                  <c:v>41538</c:v>
                </c:pt>
                <c:pt idx="6108">
                  <c:v>41539</c:v>
                </c:pt>
                <c:pt idx="6109">
                  <c:v>41540</c:v>
                </c:pt>
                <c:pt idx="6110">
                  <c:v>41541</c:v>
                </c:pt>
                <c:pt idx="6111">
                  <c:v>41542</c:v>
                </c:pt>
                <c:pt idx="6112">
                  <c:v>41543</c:v>
                </c:pt>
                <c:pt idx="6113">
                  <c:v>41544</c:v>
                </c:pt>
                <c:pt idx="6114">
                  <c:v>41545</c:v>
                </c:pt>
                <c:pt idx="6115">
                  <c:v>41546</c:v>
                </c:pt>
                <c:pt idx="6116">
                  <c:v>41547</c:v>
                </c:pt>
                <c:pt idx="6117">
                  <c:v>41548</c:v>
                </c:pt>
                <c:pt idx="6118">
                  <c:v>41549</c:v>
                </c:pt>
                <c:pt idx="6119">
                  <c:v>41550</c:v>
                </c:pt>
                <c:pt idx="6120">
                  <c:v>41551</c:v>
                </c:pt>
                <c:pt idx="6121">
                  <c:v>41552</c:v>
                </c:pt>
                <c:pt idx="6122">
                  <c:v>41553</c:v>
                </c:pt>
                <c:pt idx="6123">
                  <c:v>41554</c:v>
                </c:pt>
                <c:pt idx="6124">
                  <c:v>41555</c:v>
                </c:pt>
                <c:pt idx="6125">
                  <c:v>41556</c:v>
                </c:pt>
                <c:pt idx="6126">
                  <c:v>41557</c:v>
                </c:pt>
                <c:pt idx="6127">
                  <c:v>41558</c:v>
                </c:pt>
                <c:pt idx="6128">
                  <c:v>41559</c:v>
                </c:pt>
                <c:pt idx="6129">
                  <c:v>41560</c:v>
                </c:pt>
                <c:pt idx="6130">
                  <c:v>41561</c:v>
                </c:pt>
                <c:pt idx="6131">
                  <c:v>41562</c:v>
                </c:pt>
                <c:pt idx="6132">
                  <c:v>41563</c:v>
                </c:pt>
                <c:pt idx="6133">
                  <c:v>41564</c:v>
                </c:pt>
                <c:pt idx="6134">
                  <c:v>41565</c:v>
                </c:pt>
                <c:pt idx="6135">
                  <c:v>41566</c:v>
                </c:pt>
                <c:pt idx="6136">
                  <c:v>41567</c:v>
                </c:pt>
                <c:pt idx="6137">
                  <c:v>41568</c:v>
                </c:pt>
                <c:pt idx="6138">
                  <c:v>41569</c:v>
                </c:pt>
                <c:pt idx="6139">
                  <c:v>41570</c:v>
                </c:pt>
                <c:pt idx="6140">
                  <c:v>41571</c:v>
                </c:pt>
                <c:pt idx="6141">
                  <c:v>41572</c:v>
                </c:pt>
                <c:pt idx="6142">
                  <c:v>41573</c:v>
                </c:pt>
                <c:pt idx="6143">
                  <c:v>41574</c:v>
                </c:pt>
                <c:pt idx="6144">
                  <c:v>41575</c:v>
                </c:pt>
                <c:pt idx="6145">
                  <c:v>41576</c:v>
                </c:pt>
                <c:pt idx="6146">
                  <c:v>41577</c:v>
                </c:pt>
                <c:pt idx="6147">
                  <c:v>41578</c:v>
                </c:pt>
                <c:pt idx="6148">
                  <c:v>41579</c:v>
                </c:pt>
                <c:pt idx="6149">
                  <c:v>41580</c:v>
                </c:pt>
                <c:pt idx="6150">
                  <c:v>41581</c:v>
                </c:pt>
                <c:pt idx="6151">
                  <c:v>41582</c:v>
                </c:pt>
                <c:pt idx="6152">
                  <c:v>41583</c:v>
                </c:pt>
                <c:pt idx="6153">
                  <c:v>41584</c:v>
                </c:pt>
                <c:pt idx="6154">
                  <c:v>41585</c:v>
                </c:pt>
                <c:pt idx="6155">
                  <c:v>41586</c:v>
                </c:pt>
                <c:pt idx="6156">
                  <c:v>41587</c:v>
                </c:pt>
                <c:pt idx="6157">
                  <c:v>41588</c:v>
                </c:pt>
                <c:pt idx="6158">
                  <c:v>41589</c:v>
                </c:pt>
                <c:pt idx="6159">
                  <c:v>41590</c:v>
                </c:pt>
                <c:pt idx="6160">
                  <c:v>41591</c:v>
                </c:pt>
                <c:pt idx="6161">
                  <c:v>41592</c:v>
                </c:pt>
                <c:pt idx="6162">
                  <c:v>41593</c:v>
                </c:pt>
                <c:pt idx="6163">
                  <c:v>41594</c:v>
                </c:pt>
                <c:pt idx="6164">
                  <c:v>41595</c:v>
                </c:pt>
                <c:pt idx="6165">
                  <c:v>41596</c:v>
                </c:pt>
                <c:pt idx="6166">
                  <c:v>41597</c:v>
                </c:pt>
                <c:pt idx="6167">
                  <c:v>41598</c:v>
                </c:pt>
                <c:pt idx="6168">
                  <c:v>41599</c:v>
                </c:pt>
                <c:pt idx="6169">
                  <c:v>41600</c:v>
                </c:pt>
                <c:pt idx="6170">
                  <c:v>41601</c:v>
                </c:pt>
                <c:pt idx="6171">
                  <c:v>41602</c:v>
                </c:pt>
                <c:pt idx="6172">
                  <c:v>41603</c:v>
                </c:pt>
                <c:pt idx="6173">
                  <c:v>41604</c:v>
                </c:pt>
                <c:pt idx="6174">
                  <c:v>41605</c:v>
                </c:pt>
                <c:pt idx="6175">
                  <c:v>41606</c:v>
                </c:pt>
                <c:pt idx="6176">
                  <c:v>41607</c:v>
                </c:pt>
                <c:pt idx="6177">
                  <c:v>41608</c:v>
                </c:pt>
                <c:pt idx="6178">
                  <c:v>41609</c:v>
                </c:pt>
                <c:pt idx="6179">
                  <c:v>41610</c:v>
                </c:pt>
                <c:pt idx="6180">
                  <c:v>41611</c:v>
                </c:pt>
                <c:pt idx="6181">
                  <c:v>41612</c:v>
                </c:pt>
                <c:pt idx="6182">
                  <c:v>41613</c:v>
                </c:pt>
                <c:pt idx="6183">
                  <c:v>41614</c:v>
                </c:pt>
                <c:pt idx="6184">
                  <c:v>41615</c:v>
                </c:pt>
                <c:pt idx="6185">
                  <c:v>41616</c:v>
                </c:pt>
                <c:pt idx="6186">
                  <c:v>41617</c:v>
                </c:pt>
                <c:pt idx="6187">
                  <c:v>41618</c:v>
                </c:pt>
                <c:pt idx="6188">
                  <c:v>41619</c:v>
                </c:pt>
                <c:pt idx="6189">
                  <c:v>41620</c:v>
                </c:pt>
                <c:pt idx="6190">
                  <c:v>41621</c:v>
                </c:pt>
                <c:pt idx="6191">
                  <c:v>41622</c:v>
                </c:pt>
                <c:pt idx="6192">
                  <c:v>41623</c:v>
                </c:pt>
                <c:pt idx="6193">
                  <c:v>41624</c:v>
                </c:pt>
                <c:pt idx="6194">
                  <c:v>41625</c:v>
                </c:pt>
                <c:pt idx="6195">
                  <c:v>41626</c:v>
                </c:pt>
                <c:pt idx="6196">
                  <c:v>41627</c:v>
                </c:pt>
                <c:pt idx="6197">
                  <c:v>41628</c:v>
                </c:pt>
                <c:pt idx="6198">
                  <c:v>41629</c:v>
                </c:pt>
                <c:pt idx="6199">
                  <c:v>41630</c:v>
                </c:pt>
                <c:pt idx="6200">
                  <c:v>41631</c:v>
                </c:pt>
                <c:pt idx="6201">
                  <c:v>41632</c:v>
                </c:pt>
                <c:pt idx="6202">
                  <c:v>41633</c:v>
                </c:pt>
                <c:pt idx="6203">
                  <c:v>41634</c:v>
                </c:pt>
                <c:pt idx="6204">
                  <c:v>41635</c:v>
                </c:pt>
                <c:pt idx="6205">
                  <c:v>41636</c:v>
                </c:pt>
                <c:pt idx="6206">
                  <c:v>41637</c:v>
                </c:pt>
                <c:pt idx="6207">
                  <c:v>41638</c:v>
                </c:pt>
                <c:pt idx="6208">
                  <c:v>41639</c:v>
                </c:pt>
                <c:pt idx="6209">
                  <c:v>41640</c:v>
                </c:pt>
                <c:pt idx="6210">
                  <c:v>41641</c:v>
                </c:pt>
                <c:pt idx="6211">
                  <c:v>41642</c:v>
                </c:pt>
                <c:pt idx="6212">
                  <c:v>41643</c:v>
                </c:pt>
                <c:pt idx="6213">
                  <c:v>41644</c:v>
                </c:pt>
                <c:pt idx="6214">
                  <c:v>41645</c:v>
                </c:pt>
                <c:pt idx="6215">
                  <c:v>41646</c:v>
                </c:pt>
                <c:pt idx="6216">
                  <c:v>41647</c:v>
                </c:pt>
                <c:pt idx="6217">
                  <c:v>41648</c:v>
                </c:pt>
                <c:pt idx="6218">
                  <c:v>41649</c:v>
                </c:pt>
                <c:pt idx="6219">
                  <c:v>41650</c:v>
                </c:pt>
                <c:pt idx="6220">
                  <c:v>41651</c:v>
                </c:pt>
                <c:pt idx="6221">
                  <c:v>41652</c:v>
                </c:pt>
                <c:pt idx="6222">
                  <c:v>41653</c:v>
                </c:pt>
                <c:pt idx="6223">
                  <c:v>41654</c:v>
                </c:pt>
                <c:pt idx="6224">
                  <c:v>41655</c:v>
                </c:pt>
                <c:pt idx="6225">
                  <c:v>41656</c:v>
                </c:pt>
                <c:pt idx="6226">
                  <c:v>41657</c:v>
                </c:pt>
                <c:pt idx="6227">
                  <c:v>41658</c:v>
                </c:pt>
                <c:pt idx="6228">
                  <c:v>41659</c:v>
                </c:pt>
                <c:pt idx="6229">
                  <c:v>41660</c:v>
                </c:pt>
                <c:pt idx="6230">
                  <c:v>41661</c:v>
                </c:pt>
                <c:pt idx="6231">
                  <c:v>41662</c:v>
                </c:pt>
                <c:pt idx="6232">
                  <c:v>41663</c:v>
                </c:pt>
                <c:pt idx="6233">
                  <c:v>41664</c:v>
                </c:pt>
                <c:pt idx="6234">
                  <c:v>41665</c:v>
                </c:pt>
                <c:pt idx="6235">
                  <c:v>41666</c:v>
                </c:pt>
                <c:pt idx="6236">
                  <c:v>41667</c:v>
                </c:pt>
                <c:pt idx="6237">
                  <c:v>41668</c:v>
                </c:pt>
                <c:pt idx="6238">
                  <c:v>41669</c:v>
                </c:pt>
                <c:pt idx="6239">
                  <c:v>41670</c:v>
                </c:pt>
                <c:pt idx="6240">
                  <c:v>41671</c:v>
                </c:pt>
                <c:pt idx="6241">
                  <c:v>41672</c:v>
                </c:pt>
                <c:pt idx="6242">
                  <c:v>41673</c:v>
                </c:pt>
                <c:pt idx="6243">
                  <c:v>41674</c:v>
                </c:pt>
                <c:pt idx="6244">
                  <c:v>41675</c:v>
                </c:pt>
                <c:pt idx="6245">
                  <c:v>41676</c:v>
                </c:pt>
                <c:pt idx="6246">
                  <c:v>41677</c:v>
                </c:pt>
                <c:pt idx="6247">
                  <c:v>41678</c:v>
                </c:pt>
                <c:pt idx="6248">
                  <c:v>41679</c:v>
                </c:pt>
                <c:pt idx="6249">
                  <c:v>41680</c:v>
                </c:pt>
                <c:pt idx="6250">
                  <c:v>41681</c:v>
                </c:pt>
                <c:pt idx="6251">
                  <c:v>41682</c:v>
                </c:pt>
                <c:pt idx="6252">
                  <c:v>41683</c:v>
                </c:pt>
                <c:pt idx="6253">
                  <c:v>41684</c:v>
                </c:pt>
                <c:pt idx="6254">
                  <c:v>41685</c:v>
                </c:pt>
                <c:pt idx="6255">
                  <c:v>41686</c:v>
                </c:pt>
                <c:pt idx="6256">
                  <c:v>41687</c:v>
                </c:pt>
                <c:pt idx="6257">
                  <c:v>41688</c:v>
                </c:pt>
                <c:pt idx="6258">
                  <c:v>41689</c:v>
                </c:pt>
                <c:pt idx="6259">
                  <c:v>41690</c:v>
                </c:pt>
                <c:pt idx="6260">
                  <c:v>41691</c:v>
                </c:pt>
                <c:pt idx="6261">
                  <c:v>41692</c:v>
                </c:pt>
                <c:pt idx="6262">
                  <c:v>41693</c:v>
                </c:pt>
                <c:pt idx="6263">
                  <c:v>41694</c:v>
                </c:pt>
                <c:pt idx="6264">
                  <c:v>41695</c:v>
                </c:pt>
                <c:pt idx="6265">
                  <c:v>41696</c:v>
                </c:pt>
                <c:pt idx="6266">
                  <c:v>41697</c:v>
                </c:pt>
                <c:pt idx="6267">
                  <c:v>41698</c:v>
                </c:pt>
                <c:pt idx="6268">
                  <c:v>41699</c:v>
                </c:pt>
                <c:pt idx="6269">
                  <c:v>41700</c:v>
                </c:pt>
                <c:pt idx="6270">
                  <c:v>41701</c:v>
                </c:pt>
                <c:pt idx="6271">
                  <c:v>41702</c:v>
                </c:pt>
                <c:pt idx="6272">
                  <c:v>41703</c:v>
                </c:pt>
                <c:pt idx="6273">
                  <c:v>41704</c:v>
                </c:pt>
                <c:pt idx="6274">
                  <c:v>41705</c:v>
                </c:pt>
                <c:pt idx="6275">
                  <c:v>41706</c:v>
                </c:pt>
                <c:pt idx="6276">
                  <c:v>41707</c:v>
                </c:pt>
                <c:pt idx="6277">
                  <c:v>41708</c:v>
                </c:pt>
                <c:pt idx="6278">
                  <c:v>41709</c:v>
                </c:pt>
                <c:pt idx="6279">
                  <c:v>41710</c:v>
                </c:pt>
                <c:pt idx="6280">
                  <c:v>41711</c:v>
                </c:pt>
                <c:pt idx="6281">
                  <c:v>41712</c:v>
                </c:pt>
                <c:pt idx="6282">
                  <c:v>41713</c:v>
                </c:pt>
                <c:pt idx="6283">
                  <c:v>41714</c:v>
                </c:pt>
                <c:pt idx="6284">
                  <c:v>41715</c:v>
                </c:pt>
                <c:pt idx="6285">
                  <c:v>41716</c:v>
                </c:pt>
                <c:pt idx="6286">
                  <c:v>41717</c:v>
                </c:pt>
                <c:pt idx="6287">
                  <c:v>41718</c:v>
                </c:pt>
                <c:pt idx="6288">
                  <c:v>41719</c:v>
                </c:pt>
                <c:pt idx="6289">
                  <c:v>41720</c:v>
                </c:pt>
                <c:pt idx="6290">
                  <c:v>41721</c:v>
                </c:pt>
                <c:pt idx="6291">
                  <c:v>41722</c:v>
                </c:pt>
                <c:pt idx="6292">
                  <c:v>41723</c:v>
                </c:pt>
                <c:pt idx="6293">
                  <c:v>41724</c:v>
                </c:pt>
                <c:pt idx="6294">
                  <c:v>41725</c:v>
                </c:pt>
                <c:pt idx="6295">
                  <c:v>41726</c:v>
                </c:pt>
                <c:pt idx="6296">
                  <c:v>41727</c:v>
                </c:pt>
                <c:pt idx="6297">
                  <c:v>41728</c:v>
                </c:pt>
                <c:pt idx="6298">
                  <c:v>41729</c:v>
                </c:pt>
                <c:pt idx="6299">
                  <c:v>41730</c:v>
                </c:pt>
                <c:pt idx="6300">
                  <c:v>41731</c:v>
                </c:pt>
                <c:pt idx="6301">
                  <c:v>41732</c:v>
                </c:pt>
                <c:pt idx="6302">
                  <c:v>41733</c:v>
                </c:pt>
                <c:pt idx="6303">
                  <c:v>41734</c:v>
                </c:pt>
                <c:pt idx="6304">
                  <c:v>41735</c:v>
                </c:pt>
                <c:pt idx="6305">
                  <c:v>41736</c:v>
                </c:pt>
                <c:pt idx="6306">
                  <c:v>41737</c:v>
                </c:pt>
                <c:pt idx="6307">
                  <c:v>41738</c:v>
                </c:pt>
                <c:pt idx="6308">
                  <c:v>41739</c:v>
                </c:pt>
                <c:pt idx="6309">
                  <c:v>41740</c:v>
                </c:pt>
                <c:pt idx="6310">
                  <c:v>41741</c:v>
                </c:pt>
                <c:pt idx="6311">
                  <c:v>41742</c:v>
                </c:pt>
                <c:pt idx="6312">
                  <c:v>41743</c:v>
                </c:pt>
                <c:pt idx="6313">
                  <c:v>41744</c:v>
                </c:pt>
                <c:pt idx="6314">
                  <c:v>41745</c:v>
                </c:pt>
                <c:pt idx="6315">
                  <c:v>41746</c:v>
                </c:pt>
                <c:pt idx="6316">
                  <c:v>41747</c:v>
                </c:pt>
                <c:pt idx="6317">
                  <c:v>41748</c:v>
                </c:pt>
                <c:pt idx="6318">
                  <c:v>41749</c:v>
                </c:pt>
                <c:pt idx="6319">
                  <c:v>41750</c:v>
                </c:pt>
                <c:pt idx="6320">
                  <c:v>41751</c:v>
                </c:pt>
                <c:pt idx="6321">
                  <c:v>41752</c:v>
                </c:pt>
                <c:pt idx="6322">
                  <c:v>41753</c:v>
                </c:pt>
                <c:pt idx="6323">
                  <c:v>41754</c:v>
                </c:pt>
                <c:pt idx="6324">
                  <c:v>41755</c:v>
                </c:pt>
                <c:pt idx="6325">
                  <c:v>41756</c:v>
                </c:pt>
                <c:pt idx="6326">
                  <c:v>41757</c:v>
                </c:pt>
                <c:pt idx="6327">
                  <c:v>41758</c:v>
                </c:pt>
                <c:pt idx="6328">
                  <c:v>41759</c:v>
                </c:pt>
                <c:pt idx="6329">
                  <c:v>41760</c:v>
                </c:pt>
                <c:pt idx="6330">
                  <c:v>41761</c:v>
                </c:pt>
                <c:pt idx="6331">
                  <c:v>41762</c:v>
                </c:pt>
                <c:pt idx="6332">
                  <c:v>41763</c:v>
                </c:pt>
                <c:pt idx="6333">
                  <c:v>41764</c:v>
                </c:pt>
                <c:pt idx="6334">
                  <c:v>41765</c:v>
                </c:pt>
                <c:pt idx="6335">
                  <c:v>41766</c:v>
                </c:pt>
                <c:pt idx="6336">
                  <c:v>41767</c:v>
                </c:pt>
                <c:pt idx="6337">
                  <c:v>41768</c:v>
                </c:pt>
                <c:pt idx="6338">
                  <c:v>41769</c:v>
                </c:pt>
                <c:pt idx="6339">
                  <c:v>41770</c:v>
                </c:pt>
                <c:pt idx="6340">
                  <c:v>41771</c:v>
                </c:pt>
                <c:pt idx="6341">
                  <c:v>41772</c:v>
                </c:pt>
                <c:pt idx="6342">
                  <c:v>41773</c:v>
                </c:pt>
                <c:pt idx="6343">
                  <c:v>41774</c:v>
                </c:pt>
                <c:pt idx="6344">
                  <c:v>41775</c:v>
                </c:pt>
                <c:pt idx="6345">
                  <c:v>41776</c:v>
                </c:pt>
                <c:pt idx="6346">
                  <c:v>41777</c:v>
                </c:pt>
                <c:pt idx="6347">
                  <c:v>41778</c:v>
                </c:pt>
                <c:pt idx="6348">
                  <c:v>41779</c:v>
                </c:pt>
                <c:pt idx="6349">
                  <c:v>41780</c:v>
                </c:pt>
                <c:pt idx="6350">
                  <c:v>41781</c:v>
                </c:pt>
                <c:pt idx="6351">
                  <c:v>41782</c:v>
                </c:pt>
                <c:pt idx="6352">
                  <c:v>41783</c:v>
                </c:pt>
                <c:pt idx="6353">
                  <c:v>41784</c:v>
                </c:pt>
                <c:pt idx="6354">
                  <c:v>41785</c:v>
                </c:pt>
                <c:pt idx="6355">
                  <c:v>41786</c:v>
                </c:pt>
                <c:pt idx="6356">
                  <c:v>41787</c:v>
                </c:pt>
                <c:pt idx="6357">
                  <c:v>41788</c:v>
                </c:pt>
                <c:pt idx="6358">
                  <c:v>41789</c:v>
                </c:pt>
                <c:pt idx="6359">
                  <c:v>41790</c:v>
                </c:pt>
                <c:pt idx="6360">
                  <c:v>41791</c:v>
                </c:pt>
                <c:pt idx="6361">
                  <c:v>41792</c:v>
                </c:pt>
                <c:pt idx="6362">
                  <c:v>41793</c:v>
                </c:pt>
                <c:pt idx="6363">
                  <c:v>41794</c:v>
                </c:pt>
                <c:pt idx="6364">
                  <c:v>41795</c:v>
                </c:pt>
                <c:pt idx="6365">
                  <c:v>41796</c:v>
                </c:pt>
                <c:pt idx="6366">
                  <c:v>41797</c:v>
                </c:pt>
                <c:pt idx="6367">
                  <c:v>41798</c:v>
                </c:pt>
                <c:pt idx="6368">
                  <c:v>41799</c:v>
                </c:pt>
                <c:pt idx="6369">
                  <c:v>41800</c:v>
                </c:pt>
                <c:pt idx="6370">
                  <c:v>41801</c:v>
                </c:pt>
                <c:pt idx="6371">
                  <c:v>41802</c:v>
                </c:pt>
                <c:pt idx="6372">
                  <c:v>41803</c:v>
                </c:pt>
                <c:pt idx="6373">
                  <c:v>41804</c:v>
                </c:pt>
                <c:pt idx="6374">
                  <c:v>41805</c:v>
                </c:pt>
                <c:pt idx="6375">
                  <c:v>41806</c:v>
                </c:pt>
                <c:pt idx="6376">
                  <c:v>41807</c:v>
                </c:pt>
                <c:pt idx="6377">
                  <c:v>41808</c:v>
                </c:pt>
                <c:pt idx="6378">
                  <c:v>41809</c:v>
                </c:pt>
                <c:pt idx="6379">
                  <c:v>41810</c:v>
                </c:pt>
                <c:pt idx="6380">
                  <c:v>41811</c:v>
                </c:pt>
                <c:pt idx="6381">
                  <c:v>41812</c:v>
                </c:pt>
                <c:pt idx="6382">
                  <c:v>41813</c:v>
                </c:pt>
                <c:pt idx="6383">
                  <c:v>41814</c:v>
                </c:pt>
                <c:pt idx="6384">
                  <c:v>41815</c:v>
                </c:pt>
                <c:pt idx="6385">
                  <c:v>41816</c:v>
                </c:pt>
                <c:pt idx="6386">
                  <c:v>41817</c:v>
                </c:pt>
                <c:pt idx="6387">
                  <c:v>41818</c:v>
                </c:pt>
                <c:pt idx="6388">
                  <c:v>41819</c:v>
                </c:pt>
                <c:pt idx="6389">
                  <c:v>41820</c:v>
                </c:pt>
                <c:pt idx="6390">
                  <c:v>41821</c:v>
                </c:pt>
                <c:pt idx="6391">
                  <c:v>41822</c:v>
                </c:pt>
                <c:pt idx="6392">
                  <c:v>41823</c:v>
                </c:pt>
                <c:pt idx="6393">
                  <c:v>41824</c:v>
                </c:pt>
                <c:pt idx="6394">
                  <c:v>41825</c:v>
                </c:pt>
                <c:pt idx="6395">
                  <c:v>41826</c:v>
                </c:pt>
                <c:pt idx="6396">
                  <c:v>41827</c:v>
                </c:pt>
                <c:pt idx="6397">
                  <c:v>41828</c:v>
                </c:pt>
                <c:pt idx="6398">
                  <c:v>41829</c:v>
                </c:pt>
                <c:pt idx="6399">
                  <c:v>41830</c:v>
                </c:pt>
                <c:pt idx="6400">
                  <c:v>41831</c:v>
                </c:pt>
                <c:pt idx="6401">
                  <c:v>41832</c:v>
                </c:pt>
                <c:pt idx="6402">
                  <c:v>41833</c:v>
                </c:pt>
                <c:pt idx="6403">
                  <c:v>41834</c:v>
                </c:pt>
                <c:pt idx="6404">
                  <c:v>41835</c:v>
                </c:pt>
                <c:pt idx="6405">
                  <c:v>41836</c:v>
                </c:pt>
                <c:pt idx="6406">
                  <c:v>41837</c:v>
                </c:pt>
                <c:pt idx="6407">
                  <c:v>41838</c:v>
                </c:pt>
                <c:pt idx="6408">
                  <c:v>41839</c:v>
                </c:pt>
                <c:pt idx="6409">
                  <c:v>41840</c:v>
                </c:pt>
                <c:pt idx="6410">
                  <c:v>41841</c:v>
                </c:pt>
                <c:pt idx="6411">
                  <c:v>41842</c:v>
                </c:pt>
                <c:pt idx="6412">
                  <c:v>41843</c:v>
                </c:pt>
                <c:pt idx="6413">
                  <c:v>41844</c:v>
                </c:pt>
                <c:pt idx="6414">
                  <c:v>41845</c:v>
                </c:pt>
                <c:pt idx="6415">
                  <c:v>41846</c:v>
                </c:pt>
                <c:pt idx="6416">
                  <c:v>41847</c:v>
                </c:pt>
                <c:pt idx="6417">
                  <c:v>41848</c:v>
                </c:pt>
                <c:pt idx="6418">
                  <c:v>41849</c:v>
                </c:pt>
                <c:pt idx="6419">
                  <c:v>41850</c:v>
                </c:pt>
                <c:pt idx="6420">
                  <c:v>41851</c:v>
                </c:pt>
                <c:pt idx="6421">
                  <c:v>41852</c:v>
                </c:pt>
                <c:pt idx="6422">
                  <c:v>41853</c:v>
                </c:pt>
                <c:pt idx="6423">
                  <c:v>41854</c:v>
                </c:pt>
                <c:pt idx="6424">
                  <c:v>41855</c:v>
                </c:pt>
                <c:pt idx="6425">
                  <c:v>41856</c:v>
                </c:pt>
                <c:pt idx="6426">
                  <c:v>41857</c:v>
                </c:pt>
                <c:pt idx="6427">
                  <c:v>41858</c:v>
                </c:pt>
                <c:pt idx="6428">
                  <c:v>41859</c:v>
                </c:pt>
                <c:pt idx="6429">
                  <c:v>41860</c:v>
                </c:pt>
                <c:pt idx="6430">
                  <c:v>41861</c:v>
                </c:pt>
                <c:pt idx="6431">
                  <c:v>41862</c:v>
                </c:pt>
                <c:pt idx="6432">
                  <c:v>41863</c:v>
                </c:pt>
                <c:pt idx="6433">
                  <c:v>41864</c:v>
                </c:pt>
                <c:pt idx="6434">
                  <c:v>41865</c:v>
                </c:pt>
                <c:pt idx="6435">
                  <c:v>41866</c:v>
                </c:pt>
                <c:pt idx="6436">
                  <c:v>41867</c:v>
                </c:pt>
                <c:pt idx="6437">
                  <c:v>41868</c:v>
                </c:pt>
                <c:pt idx="6438">
                  <c:v>41869</c:v>
                </c:pt>
                <c:pt idx="6439">
                  <c:v>41870</c:v>
                </c:pt>
                <c:pt idx="6440">
                  <c:v>41871</c:v>
                </c:pt>
                <c:pt idx="6441">
                  <c:v>41872</c:v>
                </c:pt>
                <c:pt idx="6442">
                  <c:v>41873</c:v>
                </c:pt>
                <c:pt idx="6443">
                  <c:v>41874</c:v>
                </c:pt>
                <c:pt idx="6444">
                  <c:v>41875</c:v>
                </c:pt>
                <c:pt idx="6445">
                  <c:v>41876</c:v>
                </c:pt>
                <c:pt idx="6446">
                  <c:v>41877</c:v>
                </c:pt>
                <c:pt idx="6447">
                  <c:v>41878</c:v>
                </c:pt>
                <c:pt idx="6448">
                  <c:v>41879</c:v>
                </c:pt>
                <c:pt idx="6449">
                  <c:v>41880</c:v>
                </c:pt>
                <c:pt idx="6450">
                  <c:v>41881</c:v>
                </c:pt>
                <c:pt idx="6451">
                  <c:v>41882</c:v>
                </c:pt>
                <c:pt idx="6452">
                  <c:v>41883</c:v>
                </c:pt>
                <c:pt idx="6453">
                  <c:v>41884</c:v>
                </c:pt>
                <c:pt idx="6454">
                  <c:v>41885</c:v>
                </c:pt>
                <c:pt idx="6455">
                  <c:v>41886</c:v>
                </c:pt>
                <c:pt idx="6456">
                  <c:v>41887</c:v>
                </c:pt>
                <c:pt idx="6457">
                  <c:v>41888</c:v>
                </c:pt>
                <c:pt idx="6458">
                  <c:v>41889</c:v>
                </c:pt>
                <c:pt idx="6459">
                  <c:v>41890</c:v>
                </c:pt>
                <c:pt idx="6460">
                  <c:v>41891</c:v>
                </c:pt>
                <c:pt idx="6461">
                  <c:v>41892</c:v>
                </c:pt>
                <c:pt idx="6462">
                  <c:v>41893</c:v>
                </c:pt>
                <c:pt idx="6463">
                  <c:v>41894</c:v>
                </c:pt>
                <c:pt idx="6464">
                  <c:v>41895</c:v>
                </c:pt>
                <c:pt idx="6465">
                  <c:v>41896</c:v>
                </c:pt>
                <c:pt idx="6466">
                  <c:v>41897</c:v>
                </c:pt>
                <c:pt idx="6467">
                  <c:v>41898</c:v>
                </c:pt>
                <c:pt idx="6468">
                  <c:v>41899</c:v>
                </c:pt>
                <c:pt idx="6469">
                  <c:v>41900</c:v>
                </c:pt>
                <c:pt idx="6470">
                  <c:v>41901</c:v>
                </c:pt>
                <c:pt idx="6471">
                  <c:v>41902</c:v>
                </c:pt>
                <c:pt idx="6472">
                  <c:v>41903</c:v>
                </c:pt>
                <c:pt idx="6473">
                  <c:v>41904</c:v>
                </c:pt>
                <c:pt idx="6474">
                  <c:v>41905</c:v>
                </c:pt>
                <c:pt idx="6475">
                  <c:v>41906</c:v>
                </c:pt>
                <c:pt idx="6476">
                  <c:v>41907</c:v>
                </c:pt>
                <c:pt idx="6477">
                  <c:v>41908</c:v>
                </c:pt>
                <c:pt idx="6478">
                  <c:v>41909</c:v>
                </c:pt>
                <c:pt idx="6479">
                  <c:v>41910</c:v>
                </c:pt>
                <c:pt idx="6480">
                  <c:v>41911</c:v>
                </c:pt>
                <c:pt idx="6481">
                  <c:v>41912</c:v>
                </c:pt>
                <c:pt idx="6482">
                  <c:v>41913</c:v>
                </c:pt>
                <c:pt idx="6483">
                  <c:v>41914</c:v>
                </c:pt>
                <c:pt idx="6484">
                  <c:v>41915</c:v>
                </c:pt>
                <c:pt idx="6485">
                  <c:v>41916</c:v>
                </c:pt>
                <c:pt idx="6486">
                  <c:v>41917</c:v>
                </c:pt>
                <c:pt idx="6487">
                  <c:v>41918</c:v>
                </c:pt>
                <c:pt idx="6488">
                  <c:v>41919</c:v>
                </c:pt>
                <c:pt idx="6489">
                  <c:v>41920</c:v>
                </c:pt>
                <c:pt idx="6490">
                  <c:v>41921</c:v>
                </c:pt>
                <c:pt idx="6491">
                  <c:v>41922</c:v>
                </c:pt>
                <c:pt idx="6492">
                  <c:v>41923</c:v>
                </c:pt>
                <c:pt idx="6493">
                  <c:v>41924</c:v>
                </c:pt>
                <c:pt idx="6494">
                  <c:v>41925</c:v>
                </c:pt>
                <c:pt idx="6495">
                  <c:v>41926</c:v>
                </c:pt>
                <c:pt idx="6496">
                  <c:v>41927</c:v>
                </c:pt>
                <c:pt idx="6497">
                  <c:v>41928</c:v>
                </c:pt>
                <c:pt idx="6498">
                  <c:v>41929</c:v>
                </c:pt>
                <c:pt idx="6499">
                  <c:v>41930</c:v>
                </c:pt>
                <c:pt idx="6500">
                  <c:v>41931</c:v>
                </c:pt>
                <c:pt idx="6501">
                  <c:v>41932</c:v>
                </c:pt>
                <c:pt idx="6502">
                  <c:v>41933</c:v>
                </c:pt>
                <c:pt idx="6503">
                  <c:v>41934</c:v>
                </c:pt>
                <c:pt idx="6504">
                  <c:v>41935</c:v>
                </c:pt>
                <c:pt idx="6505">
                  <c:v>41936</c:v>
                </c:pt>
                <c:pt idx="6506">
                  <c:v>41937</c:v>
                </c:pt>
                <c:pt idx="6507">
                  <c:v>41938</c:v>
                </c:pt>
                <c:pt idx="6508">
                  <c:v>41939</c:v>
                </c:pt>
                <c:pt idx="6509">
                  <c:v>41940</c:v>
                </c:pt>
                <c:pt idx="6510">
                  <c:v>41941</c:v>
                </c:pt>
                <c:pt idx="6511">
                  <c:v>41942</c:v>
                </c:pt>
                <c:pt idx="6512">
                  <c:v>41943</c:v>
                </c:pt>
                <c:pt idx="6513">
                  <c:v>41944</c:v>
                </c:pt>
                <c:pt idx="6514">
                  <c:v>41945</c:v>
                </c:pt>
                <c:pt idx="6515">
                  <c:v>41946</c:v>
                </c:pt>
                <c:pt idx="6516">
                  <c:v>41947</c:v>
                </c:pt>
                <c:pt idx="6517">
                  <c:v>41948</c:v>
                </c:pt>
                <c:pt idx="6518">
                  <c:v>41949</c:v>
                </c:pt>
                <c:pt idx="6519">
                  <c:v>41950</c:v>
                </c:pt>
                <c:pt idx="6520">
                  <c:v>41951</c:v>
                </c:pt>
                <c:pt idx="6521">
                  <c:v>41952</c:v>
                </c:pt>
                <c:pt idx="6522">
                  <c:v>41953</c:v>
                </c:pt>
                <c:pt idx="6523">
                  <c:v>41954</c:v>
                </c:pt>
                <c:pt idx="6524">
                  <c:v>41955</c:v>
                </c:pt>
                <c:pt idx="6525">
                  <c:v>41956</c:v>
                </c:pt>
                <c:pt idx="6526">
                  <c:v>41957</c:v>
                </c:pt>
                <c:pt idx="6527">
                  <c:v>41958</c:v>
                </c:pt>
                <c:pt idx="6528">
                  <c:v>41959</c:v>
                </c:pt>
                <c:pt idx="6529">
                  <c:v>41960</c:v>
                </c:pt>
                <c:pt idx="6530">
                  <c:v>41961</c:v>
                </c:pt>
                <c:pt idx="6531">
                  <c:v>41962</c:v>
                </c:pt>
                <c:pt idx="6532">
                  <c:v>41963</c:v>
                </c:pt>
                <c:pt idx="6533">
                  <c:v>41964</c:v>
                </c:pt>
                <c:pt idx="6534">
                  <c:v>41965</c:v>
                </c:pt>
                <c:pt idx="6535">
                  <c:v>41966</c:v>
                </c:pt>
                <c:pt idx="6536">
                  <c:v>41967</c:v>
                </c:pt>
                <c:pt idx="6537">
                  <c:v>41968</c:v>
                </c:pt>
                <c:pt idx="6538">
                  <c:v>41969</c:v>
                </c:pt>
                <c:pt idx="6539">
                  <c:v>41970</c:v>
                </c:pt>
                <c:pt idx="6540">
                  <c:v>41971</c:v>
                </c:pt>
                <c:pt idx="6541">
                  <c:v>41972</c:v>
                </c:pt>
                <c:pt idx="6542">
                  <c:v>41973</c:v>
                </c:pt>
                <c:pt idx="6543">
                  <c:v>41974</c:v>
                </c:pt>
                <c:pt idx="6544">
                  <c:v>41975</c:v>
                </c:pt>
                <c:pt idx="6545">
                  <c:v>41976</c:v>
                </c:pt>
                <c:pt idx="6546">
                  <c:v>41977</c:v>
                </c:pt>
                <c:pt idx="6547">
                  <c:v>41978</c:v>
                </c:pt>
                <c:pt idx="6548">
                  <c:v>41979</c:v>
                </c:pt>
                <c:pt idx="6549">
                  <c:v>41980</c:v>
                </c:pt>
                <c:pt idx="6550">
                  <c:v>41981</c:v>
                </c:pt>
                <c:pt idx="6551">
                  <c:v>41982</c:v>
                </c:pt>
                <c:pt idx="6552">
                  <c:v>41983</c:v>
                </c:pt>
                <c:pt idx="6553">
                  <c:v>41984</c:v>
                </c:pt>
                <c:pt idx="6554">
                  <c:v>41985</c:v>
                </c:pt>
                <c:pt idx="6555">
                  <c:v>41986</c:v>
                </c:pt>
                <c:pt idx="6556">
                  <c:v>41987</c:v>
                </c:pt>
                <c:pt idx="6557">
                  <c:v>41988</c:v>
                </c:pt>
                <c:pt idx="6558">
                  <c:v>41989</c:v>
                </c:pt>
                <c:pt idx="6559">
                  <c:v>41990</c:v>
                </c:pt>
                <c:pt idx="6560">
                  <c:v>41991</c:v>
                </c:pt>
                <c:pt idx="6561">
                  <c:v>41992</c:v>
                </c:pt>
                <c:pt idx="6562">
                  <c:v>41993</c:v>
                </c:pt>
                <c:pt idx="6563">
                  <c:v>41994</c:v>
                </c:pt>
                <c:pt idx="6564">
                  <c:v>41995</c:v>
                </c:pt>
                <c:pt idx="6565">
                  <c:v>41996</c:v>
                </c:pt>
                <c:pt idx="6566">
                  <c:v>41997</c:v>
                </c:pt>
                <c:pt idx="6567">
                  <c:v>41998</c:v>
                </c:pt>
                <c:pt idx="6568">
                  <c:v>41999</c:v>
                </c:pt>
                <c:pt idx="6569">
                  <c:v>42000</c:v>
                </c:pt>
                <c:pt idx="6570">
                  <c:v>42001</c:v>
                </c:pt>
                <c:pt idx="6571">
                  <c:v>42002</c:v>
                </c:pt>
                <c:pt idx="6572">
                  <c:v>42003</c:v>
                </c:pt>
                <c:pt idx="6573">
                  <c:v>42004</c:v>
                </c:pt>
                <c:pt idx="6574">
                  <c:v>42005</c:v>
                </c:pt>
                <c:pt idx="6575">
                  <c:v>42006</c:v>
                </c:pt>
                <c:pt idx="6576">
                  <c:v>42007</c:v>
                </c:pt>
                <c:pt idx="6577">
                  <c:v>42008</c:v>
                </c:pt>
                <c:pt idx="6578">
                  <c:v>42009</c:v>
                </c:pt>
                <c:pt idx="6579">
                  <c:v>42010</c:v>
                </c:pt>
                <c:pt idx="6580">
                  <c:v>42011</c:v>
                </c:pt>
                <c:pt idx="6581">
                  <c:v>42012</c:v>
                </c:pt>
                <c:pt idx="6582">
                  <c:v>42013</c:v>
                </c:pt>
                <c:pt idx="6583">
                  <c:v>42014</c:v>
                </c:pt>
                <c:pt idx="6584">
                  <c:v>42015</c:v>
                </c:pt>
                <c:pt idx="6585">
                  <c:v>42016</c:v>
                </c:pt>
                <c:pt idx="6586">
                  <c:v>42017</c:v>
                </c:pt>
                <c:pt idx="6587">
                  <c:v>42018</c:v>
                </c:pt>
                <c:pt idx="6588">
                  <c:v>42019</c:v>
                </c:pt>
                <c:pt idx="6589">
                  <c:v>42020</c:v>
                </c:pt>
                <c:pt idx="6590">
                  <c:v>42021</c:v>
                </c:pt>
                <c:pt idx="6591">
                  <c:v>42022</c:v>
                </c:pt>
                <c:pt idx="6592">
                  <c:v>42023</c:v>
                </c:pt>
                <c:pt idx="6593">
                  <c:v>42024</c:v>
                </c:pt>
                <c:pt idx="6594">
                  <c:v>42025</c:v>
                </c:pt>
                <c:pt idx="6595">
                  <c:v>42026</c:v>
                </c:pt>
                <c:pt idx="6596">
                  <c:v>42027</c:v>
                </c:pt>
                <c:pt idx="6597">
                  <c:v>42028</c:v>
                </c:pt>
                <c:pt idx="6598">
                  <c:v>42029</c:v>
                </c:pt>
                <c:pt idx="6599">
                  <c:v>42030</c:v>
                </c:pt>
                <c:pt idx="6600">
                  <c:v>42031</c:v>
                </c:pt>
                <c:pt idx="6601">
                  <c:v>42032</c:v>
                </c:pt>
                <c:pt idx="6602">
                  <c:v>42033</c:v>
                </c:pt>
                <c:pt idx="6603">
                  <c:v>42034</c:v>
                </c:pt>
                <c:pt idx="6604">
                  <c:v>42035</c:v>
                </c:pt>
                <c:pt idx="6605">
                  <c:v>42036</c:v>
                </c:pt>
                <c:pt idx="6606">
                  <c:v>42037</c:v>
                </c:pt>
                <c:pt idx="6607">
                  <c:v>42038</c:v>
                </c:pt>
                <c:pt idx="6608">
                  <c:v>42039</c:v>
                </c:pt>
                <c:pt idx="6609">
                  <c:v>42040</c:v>
                </c:pt>
                <c:pt idx="6610">
                  <c:v>42041</c:v>
                </c:pt>
                <c:pt idx="6611">
                  <c:v>42042</c:v>
                </c:pt>
                <c:pt idx="6612">
                  <c:v>42043</c:v>
                </c:pt>
                <c:pt idx="6613">
                  <c:v>42044</c:v>
                </c:pt>
                <c:pt idx="6614">
                  <c:v>42045</c:v>
                </c:pt>
                <c:pt idx="6615">
                  <c:v>42046</c:v>
                </c:pt>
                <c:pt idx="6616">
                  <c:v>42047</c:v>
                </c:pt>
                <c:pt idx="6617">
                  <c:v>42048</c:v>
                </c:pt>
                <c:pt idx="6618">
                  <c:v>42049</c:v>
                </c:pt>
                <c:pt idx="6619">
                  <c:v>42050</c:v>
                </c:pt>
                <c:pt idx="6620">
                  <c:v>42051</c:v>
                </c:pt>
                <c:pt idx="6621">
                  <c:v>42052</c:v>
                </c:pt>
                <c:pt idx="6622">
                  <c:v>42053</c:v>
                </c:pt>
                <c:pt idx="6623">
                  <c:v>42054</c:v>
                </c:pt>
                <c:pt idx="6624">
                  <c:v>42055</c:v>
                </c:pt>
                <c:pt idx="6625">
                  <c:v>42056</c:v>
                </c:pt>
                <c:pt idx="6626">
                  <c:v>42057</c:v>
                </c:pt>
                <c:pt idx="6627">
                  <c:v>42058</c:v>
                </c:pt>
                <c:pt idx="6628">
                  <c:v>42059</c:v>
                </c:pt>
                <c:pt idx="6629">
                  <c:v>42060</c:v>
                </c:pt>
                <c:pt idx="6630">
                  <c:v>42061</c:v>
                </c:pt>
                <c:pt idx="6631">
                  <c:v>42062</c:v>
                </c:pt>
                <c:pt idx="6632">
                  <c:v>42063</c:v>
                </c:pt>
                <c:pt idx="6633">
                  <c:v>42064</c:v>
                </c:pt>
                <c:pt idx="6634">
                  <c:v>42065</c:v>
                </c:pt>
                <c:pt idx="6635">
                  <c:v>42066</c:v>
                </c:pt>
                <c:pt idx="6636">
                  <c:v>42067</c:v>
                </c:pt>
                <c:pt idx="6637">
                  <c:v>42068</c:v>
                </c:pt>
                <c:pt idx="6638">
                  <c:v>42069</c:v>
                </c:pt>
                <c:pt idx="6639">
                  <c:v>42070</c:v>
                </c:pt>
                <c:pt idx="6640">
                  <c:v>42071</c:v>
                </c:pt>
                <c:pt idx="6641">
                  <c:v>42072</c:v>
                </c:pt>
                <c:pt idx="6642">
                  <c:v>42073</c:v>
                </c:pt>
                <c:pt idx="6643">
                  <c:v>42074</c:v>
                </c:pt>
                <c:pt idx="6644">
                  <c:v>42075</c:v>
                </c:pt>
                <c:pt idx="6645">
                  <c:v>42076</c:v>
                </c:pt>
                <c:pt idx="6646">
                  <c:v>42077</c:v>
                </c:pt>
                <c:pt idx="6647">
                  <c:v>42078</c:v>
                </c:pt>
                <c:pt idx="6648">
                  <c:v>42079</c:v>
                </c:pt>
                <c:pt idx="6649">
                  <c:v>42080</c:v>
                </c:pt>
                <c:pt idx="6650">
                  <c:v>42081</c:v>
                </c:pt>
                <c:pt idx="6651">
                  <c:v>42082</c:v>
                </c:pt>
                <c:pt idx="6652">
                  <c:v>42083</c:v>
                </c:pt>
                <c:pt idx="6653">
                  <c:v>42084</c:v>
                </c:pt>
                <c:pt idx="6654">
                  <c:v>42085</c:v>
                </c:pt>
                <c:pt idx="6655">
                  <c:v>42086</c:v>
                </c:pt>
                <c:pt idx="6656">
                  <c:v>42087</c:v>
                </c:pt>
                <c:pt idx="6657">
                  <c:v>42088</c:v>
                </c:pt>
                <c:pt idx="6658">
                  <c:v>42089</c:v>
                </c:pt>
                <c:pt idx="6659">
                  <c:v>42090</c:v>
                </c:pt>
                <c:pt idx="6660">
                  <c:v>42091</c:v>
                </c:pt>
                <c:pt idx="6661">
                  <c:v>42092</c:v>
                </c:pt>
                <c:pt idx="6662">
                  <c:v>42093</c:v>
                </c:pt>
                <c:pt idx="6663">
                  <c:v>42094</c:v>
                </c:pt>
                <c:pt idx="6664">
                  <c:v>42095</c:v>
                </c:pt>
                <c:pt idx="6665">
                  <c:v>42096</c:v>
                </c:pt>
                <c:pt idx="6666">
                  <c:v>42097</c:v>
                </c:pt>
                <c:pt idx="6667">
                  <c:v>42098</c:v>
                </c:pt>
                <c:pt idx="6668">
                  <c:v>42099</c:v>
                </c:pt>
                <c:pt idx="6669">
                  <c:v>42100</c:v>
                </c:pt>
                <c:pt idx="6670">
                  <c:v>42101</c:v>
                </c:pt>
                <c:pt idx="6671">
                  <c:v>42102</c:v>
                </c:pt>
                <c:pt idx="6672">
                  <c:v>42103</c:v>
                </c:pt>
                <c:pt idx="6673">
                  <c:v>42104</c:v>
                </c:pt>
                <c:pt idx="6674">
                  <c:v>42105</c:v>
                </c:pt>
                <c:pt idx="6675">
                  <c:v>42106</c:v>
                </c:pt>
                <c:pt idx="6676">
                  <c:v>42107</c:v>
                </c:pt>
                <c:pt idx="6677">
                  <c:v>42108</c:v>
                </c:pt>
                <c:pt idx="6678">
                  <c:v>42109</c:v>
                </c:pt>
                <c:pt idx="6679">
                  <c:v>42110</c:v>
                </c:pt>
                <c:pt idx="6680">
                  <c:v>42111</c:v>
                </c:pt>
                <c:pt idx="6681">
                  <c:v>42112</c:v>
                </c:pt>
                <c:pt idx="6682">
                  <c:v>42113</c:v>
                </c:pt>
                <c:pt idx="6683">
                  <c:v>42114</c:v>
                </c:pt>
                <c:pt idx="6684">
                  <c:v>42115</c:v>
                </c:pt>
                <c:pt idx="6685">
                  <c:v>42116</c:v>
                </c:pt>
                <c:pt idx="6686">
                  <c:v>42117</c:v>
                </c:pt>
                <c:pt idx="6687">
                  <c:v>42118</c:v>
                </c:pt>
                <c:pt idx="6688">
                  <c:v>42119</c:v>
                </c:pt>
                <c:pt idx="6689">
                  <c:v>42120</c:v>
                </c:pt>
                <c:pt idx="6690">
                  <c:v>42121</c:v>
                </c:pt>
                <c:pt idx="6691">
                  <c:v>42122</c:v>
                </c:pt>
                <c:pt idx="6692">
                  <c:v>42123</c:v>
                </c:pt>
                <c:pt idx="6693">
                  <c:v>42124</c:v>
                </c:pt>
                <c:pt idx="6694">
                  <c:v>42125</c:v>
                </c:pt>
                <c:pt idx="6695">
                  <c:v>42126</c:v>
                </c:pt>
                <c:pt idx="6696">
                  <c:v>42127</c:v>
                </c:pt>
                <c:pt idx="6697">
                  <c:v>42128</c:v>
                </c:pt>
                <c:pt idx="6698">
                  <c:v>42129</c:v>
                </c:pt>
                <c:pt idx="6699">
                  <c:v>42130</c:v>
                </c:pt>
                <c:pt idx="6700">
                  <c:v>42131</c:v>
                </c:pt>
                <c:pt idx="6701">
                  <c:v>42132</c:v>
                </c:pt>
                <c:pt idx="6702">
                  <c:v>42133</c:v>
                </c:pt>
                <c:pt idx="6703">
                  <c:v>42134</c:v>
                </c:pt>
                <c:pt idx="6704">
                  <c:v>42135</c:v>
                </c:pt>
                <c:pt idx="6705">
                  <c:v>42136</c:v>
                </c:pt>
                <c:pt idx="6706">
                  <c:v>42137</c:v>
                </c:pt>
                <c:pt idx="6707">
                  <c:v>42138</c:v>
                </c:pt>
                <c:pt idx="6708">
                  <c:v>42139</c:v>
                </c:pt>
                <c:pt idx="6709">
                  <c:v>42140</c:v>
                </c:pt>
                <c:pt idx="6710">
                  <c:v>42141</c:v>
                </c:pt>
                <c:pt idx="6711">
                  <c:v>42142</c:v>
                </c:pt>
                <c:pt idx="6712">
                  <c:v>42143</c:v>
                </c:pt>
                <c:pt idx="6713">
                  <c:v>42144</c:v>
                </c:pt>
                <c:pt idx="6714">
                  <c:v>42145</c:v>
                </c:pt>
                <c:pt idx="6715">
                  <c:v>42146</c:v>
                </c:pt>
                <c:pt idx="6716">
                  <c:v>42147</c:v>
                </c:pt>
                <c:pt idx="6717">
                  <c:v>42148</c:v>
                </c:pt>
                <c:pt idx="6718">
                  <c:v>42149</c:v>
                </c:pt>
                <c:pt idx="6719">
                  <c:v>42150</c:v>
                </c:pt>
                <c:pt idx="6720">
                  <c:v>42151</c:v>
                </c:pt>
                <c:pt idx="6721">
                  <c:v>42152</c:v>
                </c:pt>
                <c:pt idx="6722">
                  <c:v>42153</c:v>
                </c:pt>
                <c:pt idx="6723">
                  <c:v>42154</c:v>
                </c:pt>
                <c:pt idx="6724">
                  <c:v>42155</c:v>
                </c:pt>
                <c:pt idx="6725">
                  <c:v>42156</c:v>
                </c:pt>
                <c:pt idx="6726">
                  <c:v>42157</c:v>
                </c:pt>
                <c:pt idx="6727">
                  <c:v>42158</c:v>
                </c:pt>
                <c:pt idx="6728">
                  <c:v>42159</c:v>
                </c:pt>
                <c:pt idx="6729">
                  <c:v>42160</c:v>
                </c:pt>
                <c:pt idx="6730">
                  <c:v>42161</c:v>
                </c:pt>
                <c:pt idx="6731">
                  <c:v>42162</c:v>
                </c:pt>
                <c:pt idx="6732">
                  <c:v>42163</c:v>
                </c:pt>
                <c:pt idx="6733">
                  <c:v>42164</c:v>
                </c:pt>
                <c:pt idx="6734">
                  <c:v>42165</c:v>
                </c:pt>
                <c:pt idx="6735">
                  <c:v>42166</c:v>
                </c:pt>
                <c:pt idx="6736">
                  <c:v>42167</c:v>
                </c:pt>
                <c:pt idx="6737">
                  <c:v>42168</c:v>
                </c:pt>
                <c:pt idx="6738">
                  <c:v>42169</c:v>
                </c:pt>
                <c:pt idx="6739">
                  <c:v>42170</c:v>
                </c:pt>
                <c:pt idx="6740">
                  <c:v>42171</c:v>
                </c:pt>
                <c:pt idx="6741">
                  <c:v>42172</c:v>
                </c:pt>
                <c:pt idx="6742">
                  <c:v>42173</c:v>
                </c:pt>
                <c:pt idx="6743">
                  <c:v>42174</c:v>
                </c:pt>
                <c:pt idx="6744">
                  <c:v>42175</c:v>
                </c:pt>
                <c:pt idx="6745">
                  <c:v>42176</c:v>
                </c:pt>
                <c:pt idx="6746">
                  <c:v>42177</c:v>
                </c:pt>
                <c:pt idx="6747">
                  <c:v>42178</c:v>
                </c:pt>
                <c:pt idx="6748">
                  <c:v>42179</c:v>
                </c:pt>
                <c:pt idx="6749">
                  <c:v>42180</c:v>
                </c:pt>
                <c:pt idx="6750">
                  <c:v>42181</c:v>
                </c:pt>
                <c:pt idx="6751">
                  <c:v>42182</c:v>
                </c:pt>
                <c:pt idx="6752">
                  <c:v>42183</c:v>
                </c:pt>
                <c:pt idx="6753">
                  <c:v>42184</c:v>
                </c:pt>
                <c:pt idx="6754">
                  <c:v>42185</c:v>
                </c:pt>
                <c:pt idx="6755">
                  <c:v>42186</c:v>
                </c:pt>
                <c:pt idx="6756">
                  <c:v>42187</c:v>
                </c:pt>
                <c:pt idx="6757">
                  <c:v>42188</c:v>
                </c:pt>
                <c:pt idx="6758">
                  <c:v>42189</c:v>
                </c:pt>
                <c:pt idx="6759">
                  <c:v>42190</c:v>
                </c:pt>
                <c:pt idx="6760">
                  <c:v>42191</c:v>
                </c:pt>
                <c:pt idx="6761">
                  <c:v>42192</c:v>
                </c:pt>
                <c:pt idx="6762">
                  <c:v>42193</c:v>
                </c:pt>
                <c:pt idx="6763">
                  <c:v>42194</c:v>
                </c:pt>
                <c:pt idx="6764">
                  <c:v>42195</c:v>
                </c:pt>
                <c:pt idx="6765">
                  <c:v>42196</c:v>
                </c:pt>
                <c:pt idx="6766">
                  <c:v>42197</c:v>
                </c:pt>
                <c:pt idx="6767">
                  <c:v>42198</c:v>
                </c:pt>
                <c:pt idx="6768">
                  <c:v>42199</c:v>
                </c:pt>
                <c:pt idx="6769">
                  <c:v>42200</c:v>
                </c:pt>
                <c:pt idx="6770">
                  <c:v>42201</c:v>
                </c:pt>
                <c:pt idx="6771">
                  <c:v>42202</c:v>
                </c:pt>
                <c:pt idx="6772">
                  <c:v>42203</c:v>
                </c:pt>
                <c:pt idx="6773">
                  <c:v>42204</c:v>
                </c:pt>
                <c:pt idx="6774">
                  <c:v>42205</c:v>
                </c:pt>
                <c:pt idx="6775">
                  <c:v>42206</c:v>
                </c:pt>
                <c:pt idx="6776">
                  <c:v>42207</c:v>
                </c:pt>
                <c:pt idx="6777">
                  <c:v>42208</c:v>
                </c:pt>
                <c:pt idx="6778">
                  <c:v>42209</c:v>
                </c:pt>
                <c:pt idx="6779">
                  <c:v>42210</c:v>
                </c:pt>
                <c:pt idx="6780">
                  <c:v>42211</c:v>
                </c:pt>
                <c:pt idx="6781">
                  <c:v>42212</c:v>
                </c:pt>
                <c:pt idx="6782">
                  <c:v>42213</c:v>
                </c:pt>
                <c:pt idx="6783">
                  <c:v>42214</c:v>
                </c:pt>
                <c:pt idx="6784">
                  <c:v>42215</c:v>
                </c:pt>
                <c:pt idx="6785">
                  <c:v>42216</c:v>
                </c:pt>
                <c:pt idx="6786">
                  <c:v>42217</c:v>
                </c:pt>
                <c:pt idx="6787">
                  <c:v>42218</c:v>
                </c:pt>
                <c:pt idx="6788">
                  <c:v>42219</c:v>
                </c:pt>
                <c:pt idx="6789">
                  <c:v>42220</c:v>
                </c:pt>
                <c:pt idx="6790">
                  <c:v>42221</c:v>
                </c:pt>
                <c:pt idx="6791">
                  <c:v>42222</c:v>
                </c:pt>
                <c:pt idx="6792">
                  <c:v>42223</c:v>
                </c:pt>
                <c:pt idx="6793">
                  <c:v>42224</c:v>
                </c:pt>
                <c:pt idx="6794">
                  <c:v>42225</c:v>
                </c:pt>
                <c:pt idx="6795">
                  <c:v>42226</c:v>
                </c:pt>
                <c:pt idx="6796">
                  <c:v>42227</c:v>
                </c:pt>
                <c:pt idx="6797">
                  <c:v>42228</c:v>
                </c:pt>
                <c:pt idx="6798">
                  <c:v>42229</c:v>
                </c:pt>
                <c:pt idx="6799">
                  <c:v>42230</c:v>
                </c:pt>
                <c:pt idx="6800">
                  <c:v>42231</c:v>
                </c:pt>
                <c:pt idx="6801">
                  <c:v>42232</c:v>
                </c:pt>
                <c:pt idx="6802">
                  <c:v>42233</c:v>
                </c:pt>
                <c:pt idx="6803">
                  <c:v>42234</c:v>
                </c:pt>
                <c:pt idx="6804">
                  <c:v>42235</c:v>
                </c:pt>
                <c:pt idx="6805">
                  <c:v>42236</c:v>
                </c:pt>
                <c:pt idx="6806">
                  <c:v>42237</c:v>
                </c:pt>
                <c:pt idx="6807">
                  <c:v>42238</c:v>
                </c:pt>
                <c:pt idx="6808">
                  <c:v>42239</c:v>
                </c:pt>
                <c:pt idx="6809">
                  <c:v>42240</c:v>
                </c:pt>
                <c:pt idx="6810">
                  <c:v>42241</c:v>
                </c:pt>
                <c:pt idx="6811">
                  <c:v>42242</c:v>
                </c:pt>
                <c:pt idx="6812">
                  <c:v>42243</c:v>
                </c:pt>
                <c:pt idx="6813">
                  <c:v>42244</c:v>
                </c:pt>
                <c:pt idx="6814">
                  <c:v>42245</c:v>
                </c:pt>
                <c:pt idx="6815">
                  <c:v>42246</c:v>
                </c:pt>
                <c:pt idx="6816">
                  <c:v>42247</c:v>
                </c:pt>
                <c:pt idx="6817">
                  <c:v>42248</c:v>
                </c:pt>
                <c:pt idx="6818">
                  <c:v>42249</c:v>
                </c:pt>
                <c:pt idx="6819">
                  <c:v>42250</c:v>
                </c:pt>
                <c:pt idx="6820">
                  <c:v>42251</c:v>
                </c:pt>
                <c:pt idx="6821">
                  <c:v>42252</c:v>
                </c:pt>
                <c:pt idx="6822">
                  <c:v>42253</c:v>
                </c:pt>
                <c:pt idx="6823">
                  <c:v>42254</c:v>
                </c:pt>
                <c:pt idx="6824">
                  <c:v>42255</c:v>
                </c:pt>
                <c:pt idx="6825">
                  <c:v>42256</c:v>
                </c:pt>
                <c:pt idx="6826">
                  <c:v>42257</c:v>
                </c:pt>
                <c:pt idx="6827">
                  <c:v>42258</c:v>
                </c:pt>
                <c:pt idx="6828">
                  <c:v>42259</c:v>
                </c:pt>
                <c:pt idx="6829">
                  <c:v>42260</c:v>
                </c:pt>
                <c:pt idx="6830">
                  <c:v>42261</c:v>
                </c:pt>
                <c:pt idx="6831">
                  <c:v>42262</c:v>
                </c:pt>
                <c:pt idx="6832">
                  <c:v>42263</c:v>
                </c:pt>
                <c:pt idx="6833">
                  <c:v>42264</c:v>
                </c:pt>
                <c:pt idx="6834">
                  <c:v>42265</c:v>
                </c:pt>
                <c:pt idx="6835">
                  <c:v>42266</c:v>
                </c:pt>
                <c:pt idx="6836">
                  <c:v>42267</c:v>
                </c:pt>
                <c:pt idx="6837">
                  <c:v>42268</c:v>
                </c:pt>
                <c:pt idx="6838">
                  <c:v>42269</c:v>
                </c:pt>
                <c:pt idx="6839">
                  <c:v>42270</c:v>
                </c:pt>
                <c:pt idx="6840">
                  <c:v>42271</c:v>
                </c:pt>
                <c:pt idx="6841">
                  <c:v>42272</c:v>
                </c:pt>
                <c:pt idx="6842">
                  <c:v>42273</c:v>
                </c:pt>
                <c:pt idx="6843">
                  <c:v>42274</c:v>
                </c:pt>
                <c:pt idx="6844">
                  <c:v>42275</c:v>
                </c:pt>
                <c:pt idx="6845">
                  <c:v>42276</c:v>
                </c:pt>
                <c:pt idx="6846">
                  <c:v>42277</c:v>
                </c:pt>
                <c:pt idx="6847">
                  <c:v>42278</c:v>
                </c:pt>
                <c:pt idx="6848">
                  <c:v>42279</c:v>
                </c:pt>
                <c:pt idx="6849">
                  <c:v>42280</c:v>
                </c:pt>
                <c:pt idx="6850">
                  <c:v>42281</c:v>
                </c:pt>
                <c:pt idx="6851">
                  <c:v>42282</c:v>
                </c:pt>
                <c:pt idx="6852">
                  <c:v>42283</c:v>
                </c:pt>
                <c:pt idx="6853">
                  <c:v>42284</c:v>
                </c:pt>
                <c:pt idx="6854">
                  <c:v>42285</c:v>
                </c:pt>
                <c:pt idx="6855">
                  <c:v>42286</c:v>
                </c:pt>
                <c:pt idx="6856">
                  <c:v>42287</c:v>
                </c:pt>
                <c:pt idx="6857">
                  <c:v>42288</c:v>
                </c:pt>
                <c:pt idx="6858">
                  <c:v>42289</c:v>
                </c:pt>
                <c:pt idx="6859">
                  <c:v>42290</c:v>
                </c:pt>
                <c:pt idx="6860">
                  <c:v>42291</c:v>
                </c:pt>
                <c:pt idx="6861">
                  <c:v>42292</c:v>
                </c:pt>
                <c:pt idx="6862">
                  <c:v>42293</c:v>
                </c:pt>
                <c:pt idx="6863">
                  <c:v>42294</c:v>
                </c:pt>
                <c:pt idx="6864">
                  <c:v>42295</c:v>
                </c:pt>
                <c:pt idx="6865">
                  <c:v>42296</c:v>
                </c:pt>
                <c:pt idx="6866">
                  <c:v>42297</c:v>
                </c:pt>
                <c:pt idx="6867">
                  <c:v>42298</c:v>
                </c:pt>
                <c:pt idx="6868">
                  <c:v>42299</c:v>
                </c:pt>
                <c:pt idx="6869">
                  <c:v>42300</c:v>
                </c:pt>
                <c:pt idx="6870">
                  <c:v>42301</c:v>
                </c:pt>
                <c:pt idx="6871">
                  <c:v>42302</c:v>
                </c:pt>
                <c:pt idx="6872">
                  <c:v>42303</c:v>
                </c:pt>
                <c:pt idx="6873">
                  <c:v>42304</c:v>
                </c:pt>
                <c:pt idx="6874">
                  <c:v>42305</c:v>
                </c:pt>
                <c:pt idx="6875">
                  <c:v>42306</c:v>
                </c:pt>
                <c:pt idx="6876">
                  <c:v>42307</c:v>
                </c:pt>
                <c:pt idx="6877">
                  <c:v>42308</c:v>
                </c:pt>
                <c:pt idx="6878">
                  <c:v>42309</c:v>
                </c:pt>
                <c:pt idx="6879">
                  <c:v>42310</c:v>
                </c:pt>
                <c:pt idx="6880">
                  <c:v>42311</c:v>
                </c:pt>
                <c:pt idx="6881">
                  <c:v>42312</c:v>
                </c:pt>
                <c:pt idx="6882">
                  <c:v>42313</c:v>
                </c:pt>
                <c:pt idx="6883">
                  <c:v>42314</c:v>
                </c:pt>
                <c:pt idx="6884">
                  <c:v>42315</c:v>
                </c:pt>
                <c:pt idx="6885">
                  <c:v>42316</c:v>
                </c:pt>
                <c:pt idx="6886">
                  <c:v>42317</c:v>
                </c:pt>
                <c:pt idx="6887">
                  <c:v>42318</c:v>
                </c:pt>
                <c:pt idx="6888">
                  <c:v>42319</c:v>
                </c:pt>
                <c:pt idx="6889">
                  <c:v>42320</c:v>
                </c:pt>
                <c:pt idx="6890">
                  <c:v>42321</c:v>
                </c:pt>
                <c:pt idx="6891">
                  <c:v>42322</c:v>
                </c:pt>
                <c:pt idx="6892">
                  <c:v>42323</c:v>
                </c:pt>
                <c:pt idx="6893">
                  <c:v>42324</c:v>
                </c:pt>
                <c:pt idx="6894">
                  <c:v>42325</c:v>
                </c:pt>
                <c:pt idx="6895">
                  <c:v>42326</c:v>
                </c:pt>
                <c:pt idx="6896">
                  <c:v>42327</c:v>
                </c:pt>
                <c:pt idx="6897">
                  <c:v>42328</c:v>
                </c:pt>
                <c:pt idx="6898">
                  <c:v>42329</c:v>
                </c:pt>
                <c:pt idx="6899">
                  <c:v>42330</c:v>
                </c:pt>
                <c:pt idx="6900">
                  <c:v>42331</c:v>
                </c:pt>
                <c:pt idx="6901">
                  <c:v>42332</c:v>
                </c:pt>
                <c:pt idx="6902">
                  <c:v>42333</c:v>
                </c:pt>
                <c:pt idx="6903">
                  <c:v>42334</c:v>
                </c:pt>
                <c:pt idx="6904">
                  <c:v>42335</c:v>
                </c:pt>
                <c:pt idx="6905">
                  <c:v>42336</c:v>
                </c:pt>
                <c:pt idx="6906">
                  <c:v>42337</c:v>
                </c:pt>
                <c:pt idx="6907">
                  <c:v>42338</c:v>
                </c:pt>
                <c:pt idx="6908">
                  <c:v>42339</c:v>
                </c:pt>
                <c:pt idx="6909">
                  <c:v>42340</c:v>
                </c:pt>
                <c:pt idx="6910">
                  <c:v>42341</c:v>
                </c:pt>
                <c:pt idx="6911">
                  <c:v>42342</c:v>
                </c:pt>
                <c:pt idx="6912">
                  <c:v>42343</c:v>
                </c:pt>
                <c:pt idx="6913">
                  <c:v>42344</c:v>
                </c:pt>
                <c:pt idx="6914">
                  <c:v>42345</c:v>
                </c:pt>
                <c:pt idx="6915">
                  <c:v>42346</c:v>
                </c:pt>
                <c:pt idx="6916">
                  <c:v>42347</c:v>
                </c:pt>
                <c:pt idx="6917">
                  <c:v>42348</c:v>
                </c:pt>
                <c:pt idx="6918">
                  <c:v>42349</c:v>
                </c:pt>
                <c:pt idx="6919">
                  <c:v>42350</c:v>
                </c:pt>
                <c:pt idx="6920">
                  <c:v>42351</c:v>
                </c:pt>
                <c:pt idx="6921">
                  <c:v>42352</c:v>
                </c:pt>
                <c:pt idx="6922">
                  <c:v>42353</c:v>
                </c:pt>
                <c:pt idx="6923">
                  <c:v>42354</c:v>
                </c:pt>
                <c:pt idx="6924">
                  <c:v>42355</c:v>
                </c:pt>
                <c:pt idx="6925">
                  <c:v>42356</c:v>
                </c:pt>
                <c:pt idx="6926">
                  <c:v>42357</c:v>
                </c:pt>
                <c:pt idx="6927">
                  <c:v>42358</c:v>
                </c:pt>
                <c:pt idx="6928">
                  <c:v>42359</c:v>
                </c:pt>
                <c:pt idx="6929">
                  <c:v>42360</c:v>
                </c:pt>
                <c:pt idx="6930">
                  <c:v>42361</c:v>
                </c:pt>
                <c:pt idx="6931">
                  <c:v>42362</c:v>
                </c:pt>
                <c:pt idx="6932">
                  <c:v>42363</c:v>
                </c:pt>
                <c:pt idx="6933">
                  <c:v>42364</c:v>
                </c:pt>
                <c:pt idx="6934">
                  <c:v>42365</c:v>
                </c:pt>
                <c:pt idx="6935">
                  <c:v>42366</c:v>
                </c:pt>
                <c:pt idx="6936">
                  <c:v>42367</c:v>
                </c:pt>
                <c:pt idx="6937">
                  <c:v>42368</c:v>
                </c:pt>
                <c:pt idx="6938">
                  <c:v>42369</c:v>
                </c:pt>
                <c:pt idx="6939">
                  <c:v>42370</c:v>
                </c:pt>
                <c:pt idx="6940">
                  <c:v>42371</c:v>
                </c:pt>
                <c:pt idx="6941">
                  <c:v>42372</c:v>
                </c:pt>
                <c:pt idx="6942">
                  <c:v>42373</c:v>
                </c:pt>
                <c:pt idx="6943">
                  <c:v>42374</c:v>
                </c:pt>
                <c:pt idx="6944">
                  <c:v>42375</c:v>
                </c:pt>
                <c:pt idx="6945">
                  <c:v>42376</c:v>
                </c:pt>
                <c:pt idx="6946">
                  <c:v>42377</c:v>
                </c:pt>
                <c:pt idx="6947">
                  <c:v>42378</c:v>
                </c:pt>
                <c:pt idx="6948">
                  <c:v>42379</c:v>
                </c:pt>
                <c:pt idx="6949">
                  <c:v>42380</c:v>
                </c:pt>
                <c:pt idx="6950">
                  <c:v>42381</c:v>
                </c:pt>
                <c:pt idx="6951">
                  <c:v>42382</c:v>
                </c:pt>
                <c:pt idx="6952">
                  <c:v>42383</c:v>
                </c:pt>
                <c:pt idx="6953">
                  <c:v>42384</c:v>
                </c:pt>
                <c:pt idx="6954">
                  <c:v>42385</c:v>
                </c:pt>
                <c:pt idx="6955">
                  <c:v>42386</c:v>
                </c:pt>
                <c:pt idx="6956">
                  <c:v>42387</c:v>
                </c:pt>
                <c:pt idx="6957">
                  <c:v>42388</c:v>
                </c:pt>
                <c:pt idx="6958">
                  <c:v>42389</c:v>
                </c:pt>
                <c:pt idx="6959">
                  <c:v>42390</c:v>
                </c:pt>
                <c:pt idx="6960">
                  <c:v>42391</c:v>
                </c:pt>
                <c:pt idx="6961">
                  <c:v>42392</c:v>
                </c:pt>
                <c:pt idx="6962">
                  <c:v>42393</c:v>
                </c:pt>
                <c:pt idx="6963">
                  <c:v>42394</c:v>
                </c:pt>
                <c:pt idx="6964">
                  <c:v>42395</c:v>
                </c:pt>
                <c:pt idx="6965">
                  <c:v>42396</c:v>
                </c:pt>
                <c:pt idx="6966">
                  <c:v>42397</c:v>
                </c:pt>
                <c:pt idx="6967">
                  <c:v>42398</c:v>
                </c:pt>
                <c:pt idx="6968">
                  <c:v>42399</c:v>
                </c:pt>
                <c:pt idx="6969">
                  <c:v>42400</c:v>
                </c:pt>
                <c:pt idx="6970">
                  <c:v>42401</c:v>
                </c:pt>
                <c:pt idx="6971">
                  <c:v>42402</c:v>
                </c:pt>
                <c:pt idx="6972">
                  <c:v>42403</c:v>
                </c:pt>
                <c:pt idx="6973">
                  <c:v>42404</c:v>
                </c:pt>
                <c:pt idx="6974">
                  <c:v>42405</c:v>
                </c:pt>
                <c:pt idx="6975">
                  <c:v>42406</c:v>
                </c:pt>
                <c:pt idx="6976">
                  <c:v>42407</c:v>
                </c:pt>
                <c:pt idx="6977">
                  <c:v>42408</c:v>
                </c:pt>
                <c:pt idx="6978">
                  <c:v>42409</c:v>
                </c:pt>
                <c:pt idx="6979">
                  <c:v>42410</c:v>
                </c:pt>
                <c:pt idx="6980">
                  <c:v>42411</c:v>
                </c:pt>
                <c:pt idx="6981">
                  <c:v>42412</c:v>
                </c:pt>
                <c:pt idx="6982">
                  <c:v>42413</c:v>
                </c:pt>
                <c:pt idx="6983">
                  <c:v>42414</c:v>
                </c:pt>
                <c:pt idx="6984">
                  <c:v>42415</c:v>
                </c:pt>
                <c:pt idx="6985">
                  <c:v>42416</c:v>
                </c:pt>
                <c:pt idx="6986">
                  <c:v>42417</c:v>
                </c:pt>
                <c:pt idx="6987">
                  <c:v>42418</c:v>
                </c:pt>
                <c:pt idx="6988">
                  <c:v>42419</c:v>
                </c:pt>
                <c:pt idx="6989">
                  <c:v>42420</c:v>
                </c:pt>
                <c:pt idx="6990">
                  <c:v>42421</c:v>
                </c:pt>
                <c:pt idx="6991">
                  <c:v>42422</c:v>
                </c:pt>
                <c:pt idx="6992">
                  <c:v>42423</c:v>
                </c:pt>
                <c:pt idx="6993">
                  <c:v>42424</c:v>
                </c:pt>
                <c:pt idx="6994">
                  <c:v>42425</c:v>
                </c:pt>
                <c:pt idx="6995">
                  <c:v>42426</c:v>
                </c:pt>
                <c:pt idx="6996">
                  <c:v>42427</c:v>
                </c:pt>
                <c:pt idx="6997">
                  <c:v>42428</c:v>
                </c:pt>
                <c:pt idx="6998">
                  <c:v>42429</c:v>
                </c:pt>
                <c:pt idx="6999">
                  <c:v>42430</c:v>
                </c:pt>
                <c:pt idx="7000">
                  <c:v>42431</c:v>
                </c:pt>
                <c:pt idx="7001">
                  <c:v>42432</c:v>
                </c:pt>
                <c:pt idx="7002">
                  <c:v>42433</c:v>
                </c:pt>
                <c:pt idx="7003">
                  <c:v>42434</c:v>
                </c:pt>
                <c:pt idx="7004">
                  <c:v>42435</c:v>
                </c:pt>
                <c:pt idx="7005">
                  <c:v>42436</c:v>
                </c:pt>
                <c:pt idx="7006">
                  <c:v>42437</c:v>
                </c:pt>
                <c:pt idx="7007">
                  <c:v>42438</c:v>
                </c:pt>
                <c:pt idx="7008">
                  <c:v>42439</c:v>
                </c:pt>
                <c:pt idx="7009">
                  <c:v>42440</c:v>
                </c:pt>
                <c:pt idx="7010">
                  <c:v>42441</c:v>
                </c:pt>
                <c:pt idx="7011">
                  <c:v>42442</c:v>
                </c:pt>
                <c:pt idx="7012">
                  <c:v>42443</c:v>
                </c:pt>
                <c:pt idx="7013">
                  <c:v>42444</c:v>
                </c:pt>
                <c:pt idx="7014">
                  <c:v>42445</c:v>
                </c:pt>
                <c:pt idx="7015">
                  <c:v>42446</c:v>
                </c:pt>
                <c:pt idx="7016">
                  <c:v>42447</c:v>
                </c:pt>
                <c:pt idx="7017">
                  <c:v>42448</c:v>
                </c:pt>
                <c:pt idx="7018">
                  <c:v>42449</c:v>
                </c:pt>
                <c:pt idx="7019">
                  <c:v>42450</c:v>
                </c:pt>
                <c:pt idx="7020">
                  <c:v>42451</c:v>
                </c:pt>
                <c:pt idx="7021">
                  <c:v>42452</c:v>
                </c:pt>
                <c:pt idx="7022">
                  <c:v>42453</c:v>
                </c:pt>
                <c:pt idx="7023">
                  <c:v>42454</c:v>
                </c:pt>
                <c:pt idx="7024">
                  <c:v>42455</c:v>
                </c:pt>
                <c:pt idx="7025">
                  <c:v>42456</c:v>
                </c:pt>
                <c:pt idx="7026">
                  <c:v>42457</c:v>
                </c:pt>
                <c:pt idx="7027">
                  <c:v>42458</c:v>
                </c:pt>
                <c:pt idx="7028">
                  <c:v>42459</c:v>
                </c:pt>
                <c:pt idx="7029">
                  <c:v>42460</c:v>
                </c:pt>
                <c:pt idx="7030">
                  <c:v>42461</c:v>
                </c:pt>
                <c:pt idx="7031">
                  <c:v>42462</c:v>
                </c:pt>
                <c:pt idx="7032">
                  <c:v>42463</c:v>
                </c:pt>
                <c:pt idx="7033">
                  <c:v>42464</c:v>
                </c:pt>
                <c:pt idx="7034">
                  <c:v>42465</c:v>
                </c:pt>
                <c:pt idx="7035">
                  <c:v>42466</c:v>
                </c:pt>
                <c:pt idx="7036">
                  <c:v>42467</c:v>
                </c:pt>
                <c:pt idx="7037">
                  <c:v>42468</c:v>
                </c:pt>
                <c:pt idx="7038">
                  <c:v>42469</c:v>
                </c:pt>
                <c:pt idx="7039">
                  <c:v>42470</c:v>
                </c:pt>
                <c:pt idx="7040">
                  <c:v>42471</c:v>
                </c:pt>
                <c:pt idx="7041">
                  <c:v>42472</c:v>
                </c:pt>
                <c:pt idx="7042">
                  <c:v>42473</c:v>
                </c:pt>
                <c:pt idx="7043">
                  <c:v>42474</c:v>
                </c:pt>
                <c:pt idx="7044">
                  <c:v>42475</c:v>
                </c:pt>
                <c:pt idx="7045">
                  <c:v>42476</c:v>
                </c:pt>
                <c:pt idx="7046">
                  <c:v>42477</c:v>
                </c:pt>
                <c:pt idx="7047">
                  <c:v>42478</c:v>
                </c:pt>
                <c:pt idx="7048">
                  <c:v>42479</c:v>
                </c:pt>
                <c:pt idx="7049">
                  <c:v>42480</c:v>
                </c:pt>
                <c:pt idx="7050">
                  <c:v>42481</c:v>
                </c:pt>
                <c:pt idx="7051">
                  <c:v>42482</c:v>
                </c:pt>
                <c:pt idx="7052">
                  <c:v>42483</c:v>
                </c:pt>
                <c:pt idx="7053">
                  <c:v>42484</c:v>
                </c:pt>
                <c:pt idx="7054">
                  <c:v>42485</c:v>
                </c:pt>
                <c:pt idx="7055">
                  <c:v>42486</c:v>
                </c:pt>
                <c:pt idx="7056">
                  <c:v>42487</c:v>
                </c:pt>
                <c:pt idx="7057">
                  <c:v>42488</c:v>
                </c:pt>
                <c:pt idx="7058">
                  <c:v>42489</c:v>
                </c:pt>
                <c:pt idx="7059">
                  <c:v>42490</c:v>
                </c:pt>
                <c:pt idx="7060">
                  <c:v>42491</c:v>
                </c:pt>
                <c:pt idx="7061">
                  <c:v>42492</c:v>
                </c:pt>
                <c:pt idx="7062">
                  <c:v>42493</c:v>
                </c:pt>
                <c:pt idx="7063">
                  <c:v>42494</c:v>
                </c:pt>
                <c:pt idx="7064">
                  <c:v>42495</c:v>
                </c:pt>
                <c:pt idx="7065">
                  <c:v>42496</c:v>
                </c:pt>
                <c:pt idx="7066">
                  <c:v>42497</c:v>
                </c:pt>
                <c:pt idx="7067">
                  <c:v>42498</c:v>
                </c:pt>
                <c:pt idx="7068">
                  <c:v>42499</c:v>
                </c:pt>
                <c:pt idx="7069">
                  <c:v>42500</c:v>
                </c:pt>
                <c:pt idx="7070">
                  <c:v>42501</c:v>
                </c:pt>
                <c:pt idx="7071">
                  <c:v>42502</c:v>
                </c:pt>
                <c:pt idx="7072">
                  <c:v>42503</c:v>
                </c:pt>
                <c:pt idx="7073">
                  <c:v>42504</c:v>
                </c:pt>
                <c:pt idx="7074">
                  <c:v>42505</c:v>
                </c:pt>
                <c:pt idx="7075">
                  <c:v>42506</c:v>
                </c:pt>
                <c:pt idx="7076">
                  <c:v>42507</c:v>
                </c:pt>
                <c:pt idx="7077">
                  <c:v>42508</c:v>
                </c:pt>
                <c:pt idx="7078">
                  <c:v>42509</c:v>
                </c:pt>
                <c:pt idx="7079">
                  <c:v>42510</c:v>
                </c:pt>
                <c:pt idx="7080">
                  <c:v>42511</c:v>
                </c:pt>
                <c:pt idx="7081">
                  <c:v>42512</c:v>
                </c:pt>
                <c:pt idx="7082">
                  <c:v>42513</c:v>
                </c:pt>
                <c:pt idx="7083">
                  <c:v>42514</c:v>
                </c:pt>
                <c:pt idx="7084">
                  <c:v>42515</c:v>
                </c:pt>
                <c:pt idx="7085">
                  <c:v>42516</c:v>
                </c:pt>
                <c:pt idx="7086">
                  <c:v>42517</c:v>
                </c:pt>
                <c:pt idx="7087">
                  <c:v>42518</c:v>
                </c:pt>
                <c:pt idx="7088">
                  <c:v>42519</c:v>
                </c:pt>
                <c:pt idx="7089">
                  <c:v>42520</c:v>
                </c:pt>
                <c:pt idx="7090">
                  <c:v>42521</c:v>
                </c:pt>
                <c:pt idx="7091">
                  <c:v>42522</c:v>
                </c:pt>
                <c:pt idx="7092">
                  <c:v>42523</c:v>
                </c:pt>
                <c:pt idx="7093">
                  <c:v>42524</c:v>
                </c:pt>
                <c:pt idx="7094">
                  <c:v>42525</c:v>
                </c:pt>
                <c:pt idx="7095">
                  <c:v>42526</c:v>
                </c:pt>
                <c:pt idx="7096">
                  <c:v>42527</c:v>
                </c:pt>
                <c:pt idx="7097">
                  <c:v>42528</c:v>
                </c:pt>
                <c:pt idx="7098">
                  <c:v>42529</c:v>
                </c:pt>
                <c:pt idx="7099">
                  <c:v>42530</c:v>
                </c:pt>
                <c:pt idx="7100">
                  <c:v>42531</c:v>
                </c:pt>
                <c:pt idx="7101">
                  <c:v>42532</c:v>
                </c:pt>
                <c:pt idx="7102">
                  <c:v>42533</c:v>
                </c:pt>
                <c:pt idx="7103">
                  <c:v>42534</c:v>
                </c:pt>
                <c:pt idx="7104">
                  <c:v>42535</c:v>
                </c:pt>
                <c:pt idx="7105">
                  <c:v>42536</c:v>
                </c:pt>
                <c:pt idx="7106">
                  <c:v>42537</c:v>
                </c:pt>
                <c:pt idx="7107">
                  <c:v>42538</c:v>
                </c:pt>
                <c:pt idx="7108">
                  <c:v>42539</c:v>
                </c:pt>
                <c:pt idx="7109">
                  <c:v>42540</c:v>
                </c:pt>
                <c:pt idx="7110">
                  <c:v>42541</c:v>
                </c:pt>
                <c:pt idx="7111">
                  <c:v>42542</c:v>
                </c:pt>
                <c:pt idx="7112">
                  <c:v>42543</c:v>
                </c:pt>
                <c:pt idx="7113">
                  <c:v>42544</c:v>
                </c:pt>
                <c:pt idx="7114">
                  <c:v>42545</c:v>
                </c:pt>
                <c:pt idx="7115">
                  <c:v>42546</c:v>
                </c:pt>
                <c:pt idx="7116">
                  <c:v>42547</c:v>
                </c:pt>
                <c:pt idx="7117">
                  <c:v>42548</c:v>
                </c:pt>
                <c:pt idx="7118">
                  <c:v>42549</c:v>
                </c:pt>
                <c:pt idx="7119">
                  <c:v>42550</c:v>
                </c:pt>
                <c:pt idx="7120">
                  <c:v>42551</c:v>
                </c:pt>
                <c:pt idx="7121">
                  <c:v>42552</c:v>
                </c:pt>
                <c:pt idx="7122">
                  <c:v>42553</c:v>
                </c:pt>
                <c:pt idx="7123">
                  <c:v>42554</c:v>
                </c:pt>
                <c:pt idx="7124">
                  <c:v>42555</c:v>
                </c:pt>
                <c:pt idx="7125">
                  <c:v>42556</c:v>
                </c:pt>
                <c:pt idx="7126">
                  <c:v>42557</c:v>
                </c:pt>
                <c:pt idx="7127">
                  <c:v>42558</c:v>
                </c:pt>
                <c:pt idx="7128">
                  <c:v>42559</c:v>
                </c:pt>
                <c:pt idx="7129">
                  <c:v>42560</c:v>
                </c:pt>
                <c:pt idx="7130">
                  <c:v>42561</c:v>
                </c:pt>
                <c:pt idx="7131">
                  <c:v>42562</c:v>
                </c:pt>
                <c:pt idx="7132">
                  <c:v>42563</c:v>
                </c:pt>
                <c:pt idx="7133">
                  <c:v>42564</c:v>
                </c:pt>
                <c:pt idx="7134">
                  <c:v>42565</c:v>
                </c:pt>
                <c:pt idx="7135">
                  <c:v>42566</c:v>
                </c:pt>
                <c:pt idx="7136">
                  <c:v>42567</c:v>
                </c:pt>
                <c:pt idx="7137">
                  <c:v>42568</c:v>
                </c:pt>
                <c:pt idx="7138">
                  <c:v>42569</c:v>
                </c:pt>
                <c:pt idx="7139">
                  <c:v>42570</c:v>
                </c:pt>
                <c:pt idx="7140">
                  <c:v>42571</c:v>
                </c:pt>
                <c:pt idx="7141">
                  <c:v>42572</c:v>
                </c:pt>
                <c:pt idx="7142">
                  <c:v>42573</c:v>
                </c:pt>
                <c:pt idx="7143">
                  <c:v>42574</c:v>
                </c:pt>
                <c:pt idx="7144">
                  <c:v>42575</c:v>
                </c:pt>
                <c:pt idx="7145">
                  <c:v>42576</c:v>
                </c:pt>
                <c:pt idx="7146">
                  <c:v>42577</c:v>
                </c:pt>
                <c:pt idx="7147">
                  <c:v>42578</c:v>
                </c:pt>
                <c:pt idx="7148">
                  <c:v>42579</c:v>
                </c:pt>
                <c:pt idx="7149">
                  <c:v>42580</c:v>
                </c:pt>
                <c:pt idx="7150">
                  <c:v>42581</c:v>
                </c:pt>
                <c:pt idx="7151">
                  <c:v>42582</c:v>
                </c:pt>
                <c:pt idx="7152">
                  <c:v>42583</c:v>
                </c:pt>
                <c:pt idx="7153">
                  <c:v>42584</c:v>
                </c:pt>
                <c:pt idx="7154">
                  <c:v>42585</c:v>
                </c:pt>
                <c:pt idx="7155">
                  <c:v>42586</c:v>
                </c:pt>
                <c:pt idx="7156">
                  <c:v>42587</c:v>
                </c:pt>
                <c:pt idx="7157">
                  <c:v>42588</c:v>
                </c:pt>
                <c:pt idx="7158">
                  <c:v>42589</c:v>
                </c:pt>
                <c:pt idx="7159">
                  <c:v>42590</c:v>
                </c:pt>
                <c:pt idx="7160">
                  <c:v>42591</c:v>
                </c:pt>
                <c:pt idx="7161">
                  <c:v>42592</c:v>
                </c:pt>
                <c:pt idx="7162">
                  <c:v>42593</c:v>
                </c:pt>
                <c:pt idx="7163">
                  <c:v>42594</c:v>
                </c:pt>
                <c:pt idx="7164">
                  <c:v>42595</c:v>
                </c:pt>
                <c:pt idx="7165">
                  <c:v>42596</c:v>
                </c:pt>
                <c:pt idx="7166">
                  <c:v>42597</c:v>
                </c:pt>
                <c:pt idx="7167">
                  <c:v>42598</c:v>
                </c:pt>
                <c:pt idx="7168">
                  <c:v>42599</c:v>
                </c:pt>
                <c:pt idx="7169">
                  <c:v>42600</c:v>
                </c:pt>
                <c:pt idx="7170">
                  <c:v>42601</c:v>
                </c:pt>
                <c:pt idx="7171">
                  <c:v>42602</c:v>
                </c:pt>
                <c:pt idx="7172">
                  <c:v>42603</c:v>
                </c:pt>
                <c:pt idx="7173">
                  <c:v>42604</c:v>
                </c:pt>
                <c:pt idx="7174">
                  <c:v>42605</c:v>
                </c:pt>
                <c:pt idx="7175">
                  <c:v>42606</c:v>
                </c:pt>
                <c:pt idx="7176">
                  <c:v>42607</c:v>
                </c:pt>
                <c:pt idx="7177">
                  <c:v>42608</c:v>
                </c:pt>
                <c:pt idx="7178">
                  <c:v>42609</c:v>
                </c:pt>
                <c:pt idx="7179">
                  <c:v>42610</c:v>
                </c:pt>
                <c:pt idx="7180">
                  <c:v>42611</c:v>
                </c:pt>
                <c:pt idx="7181">
                  <c:v>42612</c:v>
                </c:pt>
                <c:pt idx="7182">
                  <c:v>42613</c:v>
                </c:pt>
                <c:pt idx="7183">
                  <c:v>42614</c:v>
                </c:pt>
                <c:pt idx="7184">
                  <c:v>42615</c:v>
                </c:pt>
                <c:pt idx="7185">
                  <c:v>42616</c:v>
                </c:pt>
                <c:pt idx="7186">
                  <c:v>42617</c:v>
                </c:pt>
                <c:pt idx="7187">
                  <c:v>42618</c:v>
                </c:pt>
                <c:pt idx="7188">
                  <c:v>42619</c:v>
                </c:pt>
                <c:pt idx="7189">
                  <c:v>42620</c:v>
                </c:pt>
                <c:pt idx="7190">
                  <c:v>42621</c:v>
                </c:pt>
                <c:pt idx="7191">
                  <c:v>42622</c:v>
                </c:pt>
                <c:pt idx="7192">
                  <c:v>42623</c:v>
                </c:pt>
                <c:pt idx="7193">
                  <c:v>42624</c:v>
                </c:pt>
                <c:pt idx="7194">
                  <c:v>42625</c:v>
                </c:pt>
                <c:pt idx="7195">
                  <c:v>42626</c:v>
                </c:pt>
                <c:pt idx="7196">
                  <c:v>42627</c:v>
                </c:pt>
                <c:pt idx="7197">
                  <c:v>42628</c:v>
                </c:pt>
                <c:pt idx="7198">
                  <c:v>42629</c:v>
                </c:pt>
                <c:pt idx="7199">
                  <c:v>42630</c:v>
                </c:pt>
                <c:pt idx="7200">
                  <c:v>42631</c:v>
                </c:pt>
                <c:pt idx="7201">
                  <c:v>42632</c:v>
                </c:pt>
                <c:pt idx="7202">
                  <c:v>42633</c:v>
                </c:pt>
                <c:pt idx="7203">
                  <c:v>42634</c:v>
                </c:pt>
                <c:pt idx="7204">
                  <c:v>42635</c:v>
                </c:pt>
                <c:pt idx="7205">
                  <c:v>42636</c:v>
                </c:pt>
                <c:pt idx="7206">
                  <c:v>42637</c:v>
                </c:pt>
                <c:pt idx="7207">
                  <c:v>42638</c:v>
                </c:pt>
                <c:pt idx="7208">
                  <c:v>42639</c:v>
                </c:pt>
                <c:pt idx="7209">
                  <c:v>42640</c:v>
                </c:pt>
                <c:pt idx="7210">
                  <c:v>42641</c:v>
                </c:pt>
                <c:pt idx="7211">
                  <c:v>42642</c:v>
                </c:pt>
                <c:pt idx="7212">
                  <c:v>42643</c:v>
                </c:pt>
                <c:pt idx="7213">
                  <c:v>42644</c:v>
                </c:pt>
                <c:pt idx="7214">
                  <c:v>42645</c:v>
                </c:pt>
                <c:pt idx="7215">
                  <c:v>42646</c:v>
                </c:pt>
                <c:pt idx="7216">
                  <c:v>42647</c:v>
                </c:pt>
                <c:pt idx="7217">
                  <c:v>42648</c:v>
                </c:pt>
                <c:pt idx="7218">
                  <c:v>42649</c:v>
                </c:pt>
                <c:pt idx="7219">
                  <c:v>42650</c:v>
                </c:pt>
                <c:pt idx="7220">
                  <c:v>42651</c:v>
                </c:pt>
                <c:pt idx="7221">
                  <c:v>42652</c:v>
                </c:pt>
                <c:pt idx="7222">
                  <c:v>42653</c:v>
                </c:pt>
                <c:pt idx="7223">
                  <c:v>42654</c:v>
                </c:pt>
                <c:pt idx="7224">
                  <c:v>42655</c:v>
                </c:pt>
                <c:pt idx="7225">
                  <c:v>42656</c:v>
                </c:pt>
                <c:pt idx="7226">
                  <c:v>42657</c:v>
                </c:pt>
                <c:pt idx="7227">
                  <c:v>42658</c:v>
                </c:pt>
                <c:pt idx="7228">
                  <c:v>42659</c:v>
                </c:pt>
                <c:pt idx="7229">
                  <c:v>42660</c:v>
                </c:pt>
                <c:pt idx="7230">
                  <c:v>42661</c:v>
                </c:pt>
                <c:pt idx="7231">
                  <c:v>42662</c:v>
                </c:pt>
                <c:pt idx="7232">
                  <c:v>42663</c:v>
                </c:pt>
                <c:pt idx="7233">
                  <c:v>42664</c:v>
                </c:pt>
                <c:pt idx="7234">
                  <c:v>42665</c:v>
                </c:pt>
                <c:pt idx="7235">
                  <c:v>42666</c:v>
                </c:pt>
                <c:pt idx="7236">
                  <c:v>42667</c:v>
                </c:pt>
                <c:pt idx="7237">
                  <c:v>42668</c:v>
                </c:pt>
                <c:pt idx="7238">
                  <c:v>42669</c:v>
                </c:pt>
                <c:pt idx="7239">
                  <c:v>42670</c:v>
                </c:pt>
                <c:pt idx="7240">
                  <c:v>42671</c:v>
                </c:pt>
                <c:pt idx="7241">
                  <c:v>42672</c:v>
                </c:pt>
                <c:pt idx="7242">
                  <c:v>42673</c:v>
                </c:pt>
                <c:pt idx="7243">
                  <c:v>42674</c:v>
                </c:pt>
                <c:pt idx="7244">
                  <c:v>42675</c:v>
                </c:pt>
                <c:pt idx="7245">
                  <c:v>42676</c:v>
                </c:pt>
                <c:pt idx="7246">
                  <c:v>42677</c:v>
                </c:pt>
                <c:pt idx="7247">
                  <c:v>42678</c:v>
                </c:pt>
                <c:pt idx="7248">
                  <c:v>42679</c:v>
                </c:pt>
                <c:pt idx="7249">
                  <c:v>42680</c:v>
                </c:pt>
                <c:pt idx="7250">
                  <c:v>42681</c:v>
                </c:pt>
                <c:pt idx="7251">
                  <c:v>42682</c:v>
                </c:pt>
                <c:pt idx="7252">
                  <c:v>42683</c:v>
                </c:pt>
                <c:pt idx="7253">
                  <c:v>42684</c:v>
                </c:pt>
                <c:pt idx="7254">
                  <c:v>42685</c:v>
                </c:pt>
                <c:pt idx="7255">
                  <c:v>42686</c:v>
                </c:pt>
                <c:pt idx="7256">
                  <c:v>42687</c:v>
                </c:pt>
                <c:pt idx="7257">
                  <c:v>42688</c:v>
                </c:pt>
                <c:pt idx="7258">
                  <c:v>42689</c:v>
                </c:pt>
                <c:pt idx="7259">
                  <c:v>42690</c:v>
                </c:pt>
                <c:pt idx="7260">
                  <c:v>42691</c:v>
                </c:pt>
                <c:pt idx="7261">
                  <c:v>42692</c:v>
                </c:pt>
                <c:pt idx="7262">
                  <c:v>42693</c:v>
                </c:pt>
                <c:pt idx="7263">
                  <c:v>42694</c:v>
                </c:pt>
                <c:pt idx="7264">
                  <c:v>42695</c:v>
                </c:pt>
                <c:pt idx="7265">
                  <c:v>42696</c:v>
                </c:pt>
                <c:pt idx="7266">
                  <c:v>42697</c:v>
                </c:pt>
                <c:pt idx="7267">
                  <c:v>42698</c:v>
                </c:pt>
                <c:pt idx="7268">
                  <c:v>42699</c:v>
                </c:pt>
                <c:pt idx="7269">
                  <c:v>42700</c:v>
                </c:pt>
                <c:pt idx="7270">
                  <c:v>42701</c:v>
                </c:pt>
                <c:pt idx="7271">
                  <c:v>42702</c:v>
                </c:pt>
                <c:pt idx="7272">
                  <c:v>42703</c:v>
                </c:pt>
                <c:pt idx="7273">
                  <c:v>42704</c:v>
                </c:pt>
                <c:pt idx="7274">
                  <c:v>42705</c:v>
                </c:pt>
                <c:pt idx="7275">
                  <c:v>42706</c:v>
                </c:pt>
                <c:pt idx="7276">
                  <c:v>42707</c:v>
                </c:pt>
                <c:pt idx="7277">
                  <c:v>42708</c:v>
                </c:pt>
                <c:pt idx="7278">
                  <c:v>42709</c:v>
                </c:pt>
                <c:pt idx="7279">
                  <c:v>42710</c:v>
                </c:pt>
                <c:pt idx="7280">
                  <c:v>42711</c:v>
                </c:pt>
                <c:pt idx="7281">
                  <c:v>42712</c:v>
                </c:pt>
                <c:pt idx="7282">
                  <c:v>42713</c:v>
                </c:pt>
                <c:pt idx="7283">
                  <c:v>42714</c:v>
                </c:pt>
                <c:pt idx="7284">
                  <c:v>42715</c:v>
                </c:pt>
                <c:pt idx="7285">
                  <c:v>42716</c:v>
                </c:pt>
                <c:pt idx="7286">
                  <c:v>42717</c:v>
                </c:pt>
                <c:pt idx="7287">
                  <c:v>42718</c:v>
                </c:pt>
                <c:pt idx="7288">
                  <c:v>42719</c:v>
                </c:pt>
                <c:pt idx="7289">
                  <c:v>42720</c:v>
                </c:pt>
                <c:pt idx="7290">
                  <c:v>42721</c:v>
                </c:pt>
                <c:pt idx="7291">
                  <c:v>42722</c:v>
                </c:pt>
                <c:pt idx="7292">
                  <c:v>42723</c:v>
                </c:pt>
                <c:pt idx="7293">
                  <c:v>42724</c:v>
                </c:pt>
                <c:pt idx="7294">
                  <c:v>42725</c:v>
                </c:pt>
                <c:pt idx="7295">
                  <c:v>42726</c:v>
                </c:pt>
                <c:pt idx="7296">
                  <c:v>42727</c:v>
                </c:pt>
                <c:pt idx="7297">
                  <c:v>42728</c:v>
                </c:pt>
                <c:pt idx="7298">
                  <c:v>42729</c:v>
                </c:pt>
                <c:pt idx="7299">
                  <c:v>42730</c:v>
                </c:pt>
                <c:pt idx="7300">
                  <c:v>42731</c:v>
                </c:pt>
                <c:pt idx="7301">
                  <c:v>42732</c:v>
                </c:pt>
                <c:pt idx="7302">
                  <c:v>42733</c:v>
                </c:pt>
                <c:pt idx="7303">
                  <c:v>42734</c:v>
                </c:pt>
                <c:pt idx="7304">
                  <c:v>42735</c:v>
                </c:pt>
                <c:pt idx="7305">
                  <c:v>42736</c:v>
                </c:pt>
                <c:pt idx="7306">
                  <c:v>42737</c:v>
                </c:pt>
                <c:pt idx="7307">
                  <c:v>42738</c:v>
                </c:pt>
                <c:pt idx="7308">
                  <c:v>42739</c:v>
                </c:pt>
                <c:pt idx="7309">
                  <c:v>42740</c:v>
                </c:pt>
                <c:pt idx="7310">
                  <c:v>42741</c:v>
                </c:pt>
                <c:pt idx="7311">
                  <c:v>42742</c:v>
                </c:pt>
                <c:pt idx="7312">
                  <c:v>42743</c:v>
                </c:pt>
                <c:pt idx="7313">
                  <c:v>42744</c:v>
                </c:pt>
                <c:pt idx="7314">
                  <c:v>42745</c:v>
                </c:pt>
                <c:pt idx="7315">
                  <c:v>42746</c:v>
                </c:pt>
                <c:pt idx="7316">
                  <c:v>42747</c:v>
                </c:pt>
                <c:pt idx="7317">
                  <c:v>42748</c:v>
                </c:pt>
                <c:pt idx="7318">
                  <c:v>42749</c:v>
                </c:pt>
                <c:pt idx="7319">
                  <c:v>42750</c:v>
                </c:pt>
                <c:pt idx="7320">
                  <c:v>42751</c:v>
                </c:pt>
                <c:pt idx="7321">
                  <c:v>42752</c:v>
                </c:pt>
                <c:pt idx="7322">
                  <c:v>42753</c:v>
                </c:pt>
                <c:pt idx="7323">
                  <c:v>42754</c:v>
                </c:pt>
                <c:pt idx="7324">
                  <c:v>42755</c:v>
                </c:pt>
                <c:pt idx="7325">
                  <c:v>42756</c:v>
                </c:pt>
                <c:pt idx="7326">
                  <c:v>42757</c:v>
                </c:pt>
                <c:pt idx="7327">
                  <c:v>42758</c:v>
                </c:pt>
                <c:pt idx="7328">
                  <c:v>42759</c:v>
                </c:pt>
                <c:pt idx="7329">
                  <c:v>42760</c:v>
                </c:pt>
                <c:pt idx="7330">
                  <c:v>42761</c:v>
                </c:pt>
                <c:pt idx="7331">
                  <c:v>42762</c:v>
                </c:pt>
                <c:pt idx="7332">
                  <c:v>42763</c:v>
                </c:pt>
                <c:pt idx="7333">
                  <c:v>42764</c:v>
                </c:pt>
                <c:pt idx="7334">
                  <c:v>42765</c:v>
                </c:pt>
                <c:pt idx="7335">
                  <c:v>42766</c:v>
                </c:pt>
                <c:pt idx="7336">
                  <c:v>42767</c:v>
                </c:pt>
                <c:pt idx="7337">
                  <c:v>42768</c:v>
                </c:pt>
                <c:pt idx="7338">
                  <c:v>42769</c:v>
                </c:pt>
                <c:pt idx="7339">
                  <c:v>42770</c:v>
                </c:pt>
                <c:pt idx="7340">
                  <c:v>42771</c:v>
                </c:pt>
                <c:pt idx="7341">
                  <c:v>42772</c:v>
                </c:pt>
                <c:pt idx="7342">
                  <c:v>42773</c:v>
                </c:pt>
                <c:pt idx="7343">
                  <c:v>42774</c:v>
                </c:pt>
                <c:pt idx="7344">
                  <c:v>42775</c:v>
                </c:pt>
                <c:pt idx="7345">
                  <c:v>42776</c:v>
                </c:pt>
                <c:pt idx="7346">
                  <c:v>42777</c:v>
                </c:pt>
                <c:pt idx="7347">
                  <c:v>42778</c:v>
                </c:pt>
                <c:pt idx="7348">
                  <c:v>42779</c:v>
                </c:pt>
                <c:pt idx="7349">
                  <c:v>42780</c:v>
                </c:pt>
                <c:pt idx="7350">
                  <c:v>42781</c:v>
                </c:pt>
                <c:pt idx="7351">
                  <c:v>42782</c:v>
                </c:pt>
                <c:pt idx="7352">
                  <c:v>42783</c:v>
                </c:pt>
                <c:pt idx="7353">
                  <c:v>42784</c:v>
                </c:pt>
                <c:pt idx="7354">
                  <c:v>42785</c:v>
                </c:pt>
                <c:pt idx="7355">
                  <c:v>42786</c:v>
                </c:pt>
                <c:pt idx="7356">
                  <c:v>42787</c:v>
                </c:pt>
                <c:pt idx="7357">
                  <c:v>42788</c:v>
                </c:pt>
                <c:pt idx="7358">
                  <c:v>42789</c:v>
                </c:pt>
                <c:pt idx="7359">
                  <c:v>42790</c:v>
                </c:pt>
                <c:pt idx="7360">
                  <c:v>42791</c:v>
                </c:pt>
                <c:pt idx="7361">
                  <c:v>42792</c:v>
                </c:pt>
                <c:pt idx="7362">
                  <c:v>42793</c:v>
                </c:pt>
                <c:pt idx="7363">
                  <c:v>42794</c:v>
                </c:pt>
                <c:pt idx="7364">
                  <c:v>42795</c:v>
                </c:pt>
                <c:pt idx="7365">
                  <c:v>42796</c:v>
                </c:pt>
                <c:pt idx="7366">
                  <c:v>42797</c:v>
                </c:pt>
                <c:pt idx="7367">
                  <c:v>42798</c:v>
                </c:pt>
                <c:pt idx="7368">
                  <c:v>42799</c:v>
                </c:pt>
                <c:pt idx="7369">
                  <c:v>42800</c:v>
                </c:pt>
                <c:pt idx="7370">
                  <c:v>42801</c:v>
                </c:pt>
                <c:pt idx="7371">
                  <c:v>42802</c:v>
                </c:pt>
                <c:pt idx="7372">
                  <c:v>42803</c:v>
                </c:pt>
                <c:pt idx="7373">
                  <c:v>42804</c:v>
                </c:pt>
                <c:pt idx="7374">
                  <c:v>42805</c:v>
                </c:pt>
                <c:pt idx="7375">
                  <c:v>42806</c:v>
                </c:pt>
                <c:pt idx="7376">
                  <c:v>42807</c:v>
                </c:pt>
                <c:pt idx="7377">
                  <c:v>42808</c:v>
                </c:pt>
                <c:pt idx="7378">
                  <c:v>42809</c:v>
                </c:pt>
                <c:pt idx="7379">
                  <c:v>42810</c:v>
                </c:pt>
                <c:pt idx="7380">
                  <c:v>42811</c:v>
                </c:pt>
                <c:pt idx="7381">
                  <c:v>42812</c:v>
                </c:pt>
                <c:pt idx="7382">
                  <c:v>42813</c:v>
                </c:pt>
                <c:pt idx="7383">
                  <c:v>42814</c:v>
                </c:pt>
                <c:pt idx="7384">
                  <c:v>42815</c:v>
                </c:pt>
                <c:pt idx="7385">
                  <c:v>42816</c:v>
                </c:pt>
                <c:pt idx="7386">
                  <c:v>42817</c:v>
                </c:pt>
                <c:pt idx="7387">
                  <c:v>42818</c:v>
                </c:pt>
                <c:pt idx="7388">
                  <c:v>42819</c:v>
                </c:pt>
                <c:pt idx="7389">
                  <c:v>42820</c:v>
                </c:pt>
                <c:pt idx="7390">
                  <c:v>42821</c:v>
                </c:pt>
                <c:pt idx="7391">
                  <c:v>42822</c:v>
                </c:pt>
                <c:pt idx="7392">
                  <c:v>42823</c:v>
                </c:pt>
                <c:pt idx="7393">
                  <c:v>42824</c:v>
                </c:pt>
                <c:pt idx="7394">
                  <c:v>42825</c:v>
                </c:pt>
                <c:pt idx="7395">
                  <c:v>42826</c:v>
                </c:pt>
                <c:pt idx="7396">
                  <c:v>42827</c:v>
                </c:pt>
                <c:pt idx="7397">
                  <c:v>42828</c:v>
                </c:pt>
                <c:pt idx="7398">
                  <c:v>42829</c:v>
                </c:pt>
                <c:pt idx="7399">
                  <c:v>42830</c:v>
                </c:pt>
                <c:pt idx="7400">
                  <c:v>42831</c:v>
                </c:pt>
                <c:pt idx="7401">
                  <c:v>42832</c:v>
                </c:pt>
                <c:pt idx="7402">
                  <c:v>42833</c:v>
                </c:pt>
                <c:pt idx="7403">
                  <c:v>42834</c:v>
                </c:pt>
                <c:pt idx="7404">
                  <c:v>42835</c:v>
                </c:pt>
                <c:pt idx="7405">
                  <c:v>42836</c:v>
                </c:pt>
                <c:pt idx="7406">
                  <c:v>42837</c:v>
                </c:pt>
                <c:pt idx="7407">
                  <c:v>42838</c:v>
                </c:pt>
                <c:pt idx="7408">
                  <c:v>42839</c:v>
                </c:pt>
                <c:pt idx="7409">
                  <c:v>42840</c:v>
                </c:pt>
                <c:pt idx="7410">
                  <c:v>42841</c:v>
                </c:pt>
                <c:pt idx="7411">
                  <c:v>42842</c:v>
                </c:pt>
                <c:pt idx="7412">
                  <c:v>42843</c:v>
                </c:pt>
                <c:pt idx="7413">
                  <c:v>42844</c:v>
                </c:pt>
                <c:pt idx="7414">
                  <c:v>42845</c:v>
                </c:pt>
                <c:pt idx="7415">
                  <c:v>42846</c:v>
                </c:pt>
                <c:pt idx="7416">
                  <c:v>42847</c:v>
                </c:pt>
                <c:pt idx="7417">
                  <c:v>42848</c:v>
                </c:pt>
                <c:pt idx="7418">
                  <c:v>42849</c:v>
                </c:pt>
                <c:pt idx="7419">
                  <c:v>42850</c:v>
                </c:pt>
                <c:pt idx="7420">
                  <c:v>42851</c:v>
                </c:pt>
                <c:pt idx="7421">
                  <c:v>42852</c:v>
                </c:pt>
                <c:pt idx="7422">
                  <c:v>42853</c:v>
                </c:pt>
                <c:pt idx="7423">
                  <c:v>42854</c:v>
                </c:pt>
                <c:pt idx="7424">
                  <c:v>42855</c:v>
                </c:pt>
                <c:pt idx="7425">
                  <c:v>42856</c:v>
                </c:pt>
                <c:pt idx="7426">
                  <c:v>42857</c:v>
                </c:pt>
                <c:pt idx="7427">
                  <c:v>42858</c:v>
                </c:pt>
                <c:pt idx="7428">
                  <c:v>42859</c:v>
                </c:pt>
                <c:pt idx="7429">
                  <c:v>42860</c:v>
                </c:pt>
                <c:pt idx="7430">
                  <c:v>42861</c:v>
                </c:pt>
                <c:pt idx="7431">
                  <c:v>42862</c:v>
                </c:pt>
                <c:pt idx="7432">
                  <c:v>42863</c:v>
                </c:pt>
                <c:pt idx="7433">
                  <c:v>42864</c:v>
                </c:pt>
                <c:pt idx="7434">
                  <c:v>42865</c:v>
                </c:pt>
                <c:pt idx="7435">
                  <c:v>42866</c:v>
                </c:pt>
                <c:pt idx="7436">
                  <c:v>42867</c:v>
                </c:pt>
                <c:pt idx="7437">
                  <c:v>42868</c:v>
                </c:pt>
                <c:pt idx="7438">
                  <c:v>42869</c:v>
                </c:pt>
                <c:pt idx="7439">
                  <c:v>42870</c:v>
                </c:pt>
                <c:pt idx="7440">
                  <c:v>42871</c:v>
                </c:pt>
                <c:pt idx="7441">
                  <c:v>42872</c:v>
                </c:pt>
                <c:pt idx="7442">
                  <c:v>42873</c:v>
                </c:pt>
                <c:pt idx="7443">
                  <c:v>42874</c:v>
                </c:pt>
                <c:pt idx="7444">
                  <c:v>42875</c:v>
                </c:pt>
                <c:pt idx="7445">
                  <c:v>42876</c:v>
                </c:pt>
                <c:pt idx="7446">
                  <c:v>42877</c:v>
                </c:pt>
                <c:pt idx="7447">
                  <c:v>42878</c:v>
                </c:pt>
                <c:pt idx="7448">
                  <c:v>42879</c:v>
                </c:pt>
                <c:pt idx="7449">
                  <c:v>42880</c:v>
                </c:pt>
                <c:pt idx="7450">
                  <c:v>42881</c:v>
                </c:pt>
                <c:pt idx="7451">
                  <c:v>42882</c:v>
                </c:pt>
                <c:pt idx="7452">
                  <c:v>42883</c:v>
                </c:pt>
                <c:pt idx="7453">
                  <c:v>42884</c:v>
                </c:pt>
                <c:pt idx="7454">
                  <c:v>42885</c:v>
                </c:pt>
                <c:pt idx="7455">
                  <c:v>42886</c:v>
                </c:pt>
                <c:pt idx="7456">
                  <c:v>42887</c:v>
                </c:pt>
                <c:pt idx="7457">
                  <c:v>42888</c:v>
                </c:pt>
                <c:pt idx="7458">
                  <c:v>42889</c:v>
                </c:pt>
                <c:pt idx="7459">
                  <c:v>42890</c:v>
                </c:pt>
                <c:pt idx="7460">
                  <c:v>42891</c:v>
                </c:pt>
                <c:pt idx="7461">
                  <c:v>42892</c:v>
                </c:pt>
                <c:pt idx="7462">
                  <c:v>42893</c:v>
                </c:pt>
                <c:pt idx="7463">
                  <c:v>42894</c:v>
                </c:pt>
                <c:pt idx="7464">
                  <c:v>42895</c:v>
                </c:pt>
                <c:pt idx="7465">
                  <c:v>42896</c:v>
                </c:pt>
                <c:pt idx="7466">
                  <c:v>42897</c:v>
                </c:pt>
                <c:pt idx="7467">
                  <c:v>42898</c:v>
                </c:pt>
                <c:pt idx="7468">
                  <c:v>42899</c:v>
                </c:pt>
                <c:pt idx="7469">
                  <c:v>42900</c:v>
                </c:pt>
                <c:pt idx="7470">
                  <c:v>42901</c:v>
                </c:pt>
                <c:pt idx="7471">
                  <c:v>42902</c:v>
                </c:pt>
                <c:pt idx="7472">
                  <c:v>42903</c:v>
                </c:pt>
                <c:pt idx="7473">
                  <c:v>42904</c:v>
                </c:pt>
                <c:pt idx="7474">
                  <c:v>42905</c:v>
                </c:pt>
                <c:pt idx="7475">
                  <c:v>42906</c:v>
                </c:pt>
                <c:pt idx="7476">
                  <c:v>42907</c:v>
                </c:pt>
                <c:pt idx="7477">
                  <c:v>42908</c:v>
                </c:pt>
                <c:pt idx="7478">
                  <c:v>42909</c:v>
                </c:pt>
                <c:pt idx="7479">
                  <c:v>42910</c:v>
                </c:pt>
                <c:pt idx="7480">
                  <c:v>42911</c:v>
                </c:pt>
                <c:pt idx="7481">
                  <c:v>42912</c:v>
                </c:pt>
                <c:pt idx="7482">
                  <c:v>42913</c:v>
                </c:pt>
                <c:pt idx="7483">
                  <c:v>42914</c:v>
                </c:pt>
                <c:pt idx="7484">
                  <c:v>42915</c:v>
                </c:pt>
                <c:pt idx="7485">
                  <c:v>42916</c:v>
                </c:pt>
                <c:pt idx="7486">
                  <c:v>42917</c:v>
                </c:pt>
                <c:pt idx="7487">
                  <c:v>42918</c:v>
                </c:pt>
                <c:pt idx="7488">
                  <c:v>42919</c:v>
                </c:pt>
                <c:pt idx="7489">
                  <c:v>42920</c:v>
                </c:pt>
                <c:pt idx="7490">
                  <c:v>42921</c:v>
                </c:pt>
                <c:pt idx="7491">
                  <c:v>42922</c:v>
                </c:pt>
                <c:pt idx="7492">
                  <c:v>42923</c:v>
                </c:pt>
                <c:pt idx="7493">
                  <c:v>42924</c:v>
                </c:pt>
                <c:pt idx="7494">
                  <c:v>42925</c:v>
                </c:pt>
                <c:pt idx="7495">
                  <c:v>42926</c:v>
                </c:pt>
                <c:pt idx="7496">
                  <c:v>42927</c:v>
                </c:pt>
                <c:pt idx="7497">
                  <c:v>42928</c:v>
                </c:pt>
                <c:pt idx="7498">
                  <c:v>42929</c:v>
                </c:pt>
                <c:pt idx="7499">
                  <c:v>42930</c:v>
                </c:pt>
                <c:pt idx="7500">
                  <c:v>42931</c:v>
                </c:pt>
                <c:pt idx="7501">
                  <c:v>42932</c:v>
                </c:pt>
                <c:pt idx="7502">
                  <c:v>42933</c:v>
                </c:pt>
                <c:pt idx="7503">
                  <c:v>42934</c:v>
                </c:pt>
                <c:pt idx="7504">
                  <c:v>42935</c:v>
                </c:pt>
                <c:pt idx="7505">
                  <c:v>42936</c:v>
                </c:pt>
                <c:pt idx="7506">
                  <c:v>42937</c:v>
                </c:pt>
                <c:pt idx="7507">
                  <c:v>42938</c:v>
                </c:pt>
                <c:pt idx="7508">
                  <c:v>42939</c:v>
                </c:pt>
                <c:pt idx="7509">
                  <c:v>42940</c:v>
                </c:pt>
                <c:pt idx="7510">
                  <c:v>42941</c:v>
                </c:pt>
                <c:pt idx="7511">
                  <c:v>42942</c:v>
                </c:pt>
                <c:pt idx="7512">
                  <c:v>42943</c:v>
                </c:pt>
                <c:pt idx="7513">
                  <c:v>42944</c:v>
                </c:pt>
                <c:pt idx="7514">
                  <c:v>42945</c:v>
                </c:pt>
                <c:pt idx="7515">
                  <c:v>42946</c:v>
                </c:pt>
                <c:pt idx="7516">
                  <c:v>42947</c:v>
                </c:pt>
                <c:pt idx="7517">
                  <c:v>42948</c:v>
                </c:pt>
                <c:pt idx="7518">
                  <c:v>42949</c:v>
                </c:pt>
                <c:pt idx="7519">
                  <c:v>42950</c:v>
                </c:pt>
                <c:pt idx="7520">
                  <c:v>42951</c:v>
                </c:pt>
                <c:pt idx="7521">
                  <c:v>42952</c:v>
                </c:pt>
                <c:pt idx="7522">
                  <c:v>42953</c:v>
                </c:pt>
                <c:pt idx="7523">
                  <c:v>42954</c:v>
                </c:pt>
                <c:pt idx="7524">
                  <c:v>42955</c:v>
                </c:pt>
                <c:pt idx="7525">
                  <c:v>42956</c:v>
                </c:pt>
                <c:pt idx="7526">
                  <c:v>42957</c:v>
                </c:pt>
                <c:pt idx="7527">
                  <c:v>42958</c:v>
                </c:pt>
                <c:pt idx="7528">
                  <c:v>42959</c:v>
                </c:pt>
                <c:pt idx="7529">
                  <c:v>42960</c:v>
                </c:pt>
                <c:pt idx="7530">
                  <c:v>42961</c:v>
                </c:pt>
                <c:pt idx="7531">
                  <c:v>42962</c:v>
                </c:pt>
                <c:pt idx="7532">
                  <c:v>42963</c:v>
                </c:pt>
                <c:pt idx="7533">
                  <c:v>42964</c:v>
                </c:pt>
                <c:pt idx="7534">
                  <c:v>42965</c:v>
                </c:pt>
                <c:pt idx="7535">
                  <c:v>42966</c:v>
                </c:pt>
                <c:pt idx="7536">
                  <c:v>42967</c:v>
                </c:pt>
                <c:pt idx="7537">
                  <c:v>42968</c:v>
                </c:pt>
                <c:pt idx="7538">
                  <c:v>42969</c:v>
                </c:pt>
                <c:pt idx="7539">
                  <c:v>42970</c:v>
                </c:pt>
                <c:pt idx="7540">
                  <c:v>42971</c:v>
                </c:pt>
                <c:pt idx="7541">
                  <c:v>42972</c:v>
                </c:pt>
                <c:pt idx="7542">
                  <c:v>42973</c:v>
                </c:pt>
                <c:pt idx="7543">
                  <c:v>42974</c:v>
                </c:pt>
                <c:pt idx="7544">
                  <c:v>42975</c:v>
                </c:pt>
                <c:pt idx="7545">
                  <c:v>42976</c:v>
                </c:pt>
                <c:pt idx="7546">
                  <c:v>42977</c:v>
                </c:pt>
                <c:pt idx="7547">
                  <c:v>42978</c:v>
                </c:pt>
                <c:pt idx="7548">
                  <c:v>42979</c:v>
                </c:pt>
                <c:pt idx="7549">
                  <c:v>42980</c:v>
                </c:pt>
                <c:pt idx="7550">
                  <c:v>42981</c:v>
                </c:pt>
                <c:pt idx="7551">
                  <c:v>42982</c:v>
                </c:pt>
                <c:pt idx="7552">
                  <c:v>42983</c:v>
                </c:pt>
                <c:pt idx="7553">
                  <c:v>42984</c:v>
                </c:pt>
                <c:pt idx="7554">
                  <c:v>42985</c:v>
                </c:pt>
                <c:pt idx="7555">
                  <c:v>42986</c:v>
                </c:pt>
                <c:pt idx="7556">
                  <c:v>42987</c:v>
                </c:pt>
                <c:pt idx="7557">
                  <c:v>42988</c:v>
                </c:pt>
                <c:pt idx="7558">
                  <c:v>42989</c:v>
                </c:pt>
                <c:pt idx="7559">
                  <c:v>42990</c:v>
                </c:pt>
                <c:pt idx="7560">
                  <c:v>42991</c:v>
                </c:pt>
                <c:pt idx="7561">
                  <c:v>42992</c:v>
                </c:pt>
                <c:pt idx="7562">
                  <c:v>42993</c:v>
                </c:pt>
                <c:pt idx="7563">
                  <c:v>42994</c:v>
                </c:pt>
                <c:pt idx="7564">
                  <c:v>42995</c:v>
                </c:pt>
                <c:pt idx="7565">
                  <c:v>42996</c:v>
                </c:pt>
                <c:pt idx="7566">
                  <c:v>42997</c:v>
                </c:pt>
                <c:pt idx="7567">
                  <c:v>42998</c:v>
                </c:pt>
                <c:pt idx="7568">
                  <c:v>42999</c:v>
                </c:pt>
                <c:pt idx="7569">
                  <c:v>43000</c:v>
                </c:pt>
                <c:pt idx="7570">
                  <c:v>43001</c:v>
                </c:pt>
                <c:pt idx="7571">
                  <c:v>43002</c:v>
                </c:pt>
                <c:pt idx="7572">
                  <c:v>43003</c:v>
                </c:pt>
                <c:pt idx="7573">
                  <c:v>43004</c:v>
                </c:pt>
                <c:pt idx="7574">
                  <c:v>43005</c:v>
                </c:pt>
                <c:pt idx="7575">
                  <c:v>43006</c:v>
                </c:pt>
                <c:pt idx="7576">
                  <c:v>43007</c:v>
                </c:pt>
                <c:pt idx="7577">
                  <c:v>43008</c:v>
                </c:pt>
                <c:pt idx="7578">
                  <c:v>43009</c:v>
                </c:pt>
                <c:pt idx="7579">
                  <c:v>43010</c:v>
                </c:pt>
                <c:pt idx="7580">
                  <c:v>43011</c:v>
                </c:pt>
                <c:pt idx="7581">
                  <c:v>43012</c:v>
                </c:pt>
                <c:pt idx="7582">
                  <c:v>43013</c:v>
                </c:pt>
                <c:pt idx="7583">
                  <c:v>43014</c:v>
                </c:pt>
                <c:pt idx="7584">
                  <c:v>43015</c:v>
                </c:pt>
                <c:pt idx="7585">
                  <c:v>43016</c:v>
                </c:pt>
                <c:pt idx="7586">
                  <c:v>43017</c:v>
                </c:pt>
                <c:pt idx="7587">
                  <c:v>43018</c:v>
                </c:pt>
                <c:pt idx="7588">
                  <c:v>43019</c:v>
                </c:pt>
                <c:pt idx="7589">
                  <c:v>43020</c:v>
                </c:pt>
                <c:pt idx="7590">
                  <c:v>43021</c:v>
                </c:pt>
                <c:pt idx="7591">
                  <c:v>43022</c:v>
                </c:pt>
                <c:pt idx="7592">
                  <c:v>43023</c:v>
                </c:pt>
                <c:pt idx="7593">
                  <c:v>43024</c:v>
                </c:pt>
                <c:pt idx="7594">
                  <c:v>43025</c:v>
                </c:pt>
                <c:pt idx="7595">
                  <c:v>43026</c:v>
                </c:pt>
                <c:pt idx="7596">
                  <c:v>43027</c:v>
                </c:pt>
                <c:pt idx="7597">
                  <c:v>43028</c:v>
                </c:pt>
                <c:pt idx="7598">
                  <c:v>43029</c:v>
                </c:pt>
                <c:pt idx="7599">
                  <c:v>43030</c:v>
                </c:pt>
                <c:pt idx="7600">
                  <c:v>43031</c:v>
                </c:pt>
                <c:pt idx="7601">
                  <c:v>43032</c:v>
                </c:pt>
                <c:pt idx="7602">
                  <c:v>43033</c:v>
                </c:pt>
                <c:pt idx="7603">
                  <c:v>43034</c:v>
                </c:pt>
                <c:pt idx="7604">
                  <c:v>43035</c:v>
                </c:pt>
                <c:pt idx="7605">
                  <c:v>43036</c:v>
                </c:pt>
                <c:pt idx="7606">
                  <c:v>43037</c:v>
                </c:pt>
                <c:pt idx="7607">
                  <c:v>43038</c:v>
                </c:pt>
                <c:pt idx="7608">
                  <c:v>43039</c:v>
                </c:pt>
                <c:pt idx="7609">
                  <c:v>43040</c:v>
                </c:pt>
                <c:pt idx="7610">
                  <c:v>43041</c:v>
                </c:pt>
                <c:pt idx="7611">
                  <c:v>43042</c:v>
                </c:pt>
                <c:pt idx="7612">
                  <c:v>43043</c:v>
                </c:pt>
                <c:pt idx="7613">
                  <c:v>43044</c:v>
                </c:pt>
                <c:pt idx="7614">
                  <c:v>43045</c:v>
                </c:pt>
                <c:pt idx="7615">
                  <c:v>43046</c:v>
                </c:pt>
                <c:pt idx="7616">
                  <c:v>43047</c:v>
                </c:pt>
                <c:pt idx="7617">
                  <c:v>43048</c:v>
                </c:pt>
                <c:pt idx="7618">
                  <c:v>43049</c:v>
                </c:pt>
                <c:pt idx="7619">
                  <c:v>43050</c:v>
                </c:pt>
                <c:pt idx="7620">
                  <c:v>43051</c:v>
                </c:pt>
                <c:pt idx="7621">
                  <c:v>43052</c:v>
                </c:pt>
                <c:pt idx="7622">
                  <c:v>43053</c:v>
                </c:pt>
                <c:pt idx="7623">
                  <c:v>43054</c:v>
                </c:pt>
                <c:pt idx="7624">
                  <c:v>43055</c:v>
                </c:pt>
                <c:pt idx="7625">
                  <c:v>43056</c:v>
                </c:pt>
                <c:pt idx="7626">
                  <c:v>43057</c:v>
                </c:pt>
                <c:pt idx="7627">
                  <c:v>43058</c:v>
                </c:pt>
                <c:pt idx="7628">
                  <c:v>43059</c:v>
                </c:pt>
                <c:pt idx="7629">
                  <c:v>43060</c:v>
                </c:pt>
                <c:pt idx="7630">
                  <c:v>43061</c:v>
                </c:pt>
                <c:pt idx="7631">
                  <c:v>43062</c:v>
                </c:pt>
                <c:pt idx="7632">
                  <c:v>43063</c:v>
                </c:pt>
                <c:pt idx="7633">
                  <c:v>43064</c:v>
                </c:pt>
                <c:pt idx="7634">
                  <c:v>43065</c:v>
                </c:pt>
                <c:pt idx="7635">
                  <c:v>43066</c:v>
                </c:pt>
                <c:pt idx="7636">
                  <c:v>43067</c:v>
                </c:pt>
                <c:pt idx="7637">
                  <c:v>43068</c:v>
                </c:pt>
                <c:pt idx="7638">
                  <c:v>43069</c:v>
                </c:pt>
                <c:pt idx="7639">
                  <c:v>43070</c:v>
                </c:pt>
                <c:pt idx="7640">
                  <c:v>43071</c:v>
                </c:pt>
                <c:pt idx="7641">
                  <c:v>43072</c:v>
                </c:pt>
                <c:pt idx="7642">
                  <c:v>43073</c:v>
                </c:pt>
                <c:pt idx="7643">
                  <c:v>43074</c:v>
                </c:pt>
                <c:pt idx="7644">
                  <c:v>43075</c:v>
                </c:pt>
                <c:pt idx="7645">
                  <c:v>43076</c:v>
                </c:pt>
                <c:pt idx="7646">
                  <c:v>43077</c:v>
                </c:pt>
                <c:pt idx="7647">
                  <c:v>43078</c:v>
                </c:pt>
                <c:pt idx="7648">
                  <c:v>43079</c:v>
                </c:pt>
                <c:pt idx="7649">
                  <c:v>43080</c:v>
                </c:pt>
                <c:pt idx="7650">
                  <c:v>43081</c:v>
                </c:pt>
                <c:pt idx="7651">
                  <c:v>43082</c:v>
                </c:pt>
                <c:pt idx="7652">
                  <c:v>43083</c:v>
                </c:pt>
                <c:pt idx="7653">
                  <c:v>43084</c:v>
                </c:pt>
                <c:pt idx="7654">
                  <c:v>43085</c:v>
                </c:pt>
                <c:pt idx="7655">
                  <c:v>43086</c:v>
                </c:pt>
                <c:pt idx="7656">
                  <c:v>43087</c:v>
                </c:pt>
                <c:pt idx="7657">
                  <c:v>43088</c:v>
                </c:pt>
                <c:pt idx="7658">
                  <c:v>43089</c:v>
                </c:pt>
                <c:pt idx="7659">
                  <c:v>43090</c:v>
                </c:pt>
                <c:pt idx="7660">
                  <c:v>43091</c:v>
                </c:pt>
                <c:pt idx="7661">
                  <c:v>43092</c:v>
                </c:pt>
                <c:pt idx="7662">
                  <c:v>43093</c:v>
                </c:pt>
                <c:pt idx="7663">
                  <c:v>43094</c:v>
                </c:pt>
                <c:pt idx="7664">
                  <c:v>43095</c:v>
                </c:pt>
                <c:pt idx="7665">
                  <c:v>43096</c:v>
                </c:pt>
                <c:pt idx="7666">
                  <c:v>43097</c:v>
                </c:pt>
                <c:pt idx="7667">
                  <c:v>43098</c:v>
                </c:pt>
                <c:pt idx="7668">
                  <c:v>43099</c:v>
                </c:pt>
                <c:pt idx="7669">
                  <c:v>43100</c:v>
                </c:pt>
                <c:pt idx="7670">
                  <c:v>43101</c:v>
                </c:pt>
                <c:pt idx="7671">
                  <c:v>43102</c:v>
                </c:pt>
                <c:pt idx="7672">
                  <c:v>43103</c:v>
                </c:pt>
                <c:pt idx="7673">
                  <c:v>43104</c:v>
                </c:pt>
                <c:pt idx="7674">
                  <c:v>43105</c:v>
                </c:pt>
                <c:pt idx="7675">
                  <c:v>43106</c:v>
                </c:pt>
                <c:pt idx="7676">
                  <c:v>43107</c:v>
                </c:pt>
                <c:pt idx="7677">
                  <c:v>43108</c:v>
                </c:pt>
                <c:pt idx="7678">
                  <c:v>43109</c:v>
                </c:pt>
                <c:pt idx="7679">
                  <c:v>43110</c:v>
                </c:pt>
                <c:pt idx="7680">
                  <c:v>43111</c:v>
                </c:pt>
                <c:pt idx="7681">
                  <c:v>43112</c:v>
                </c:pt>
                <c:pt idx="7682">
                  <c:v>43113</c:v>
                </c:pt>
                <c:pt idx="7683">
                  <c:v>43114</c:v>
                </c:pt>
                <c:pt idx="7684">
                  <c:v>43115</c:v>
                </c:pt>
                <c:pt idx="7685">
                  <c:v>43116</c:v>
                </c:pt>
                <c:pt idx="7686">
                  <c:v>43117</c:v>
                </c:pt>
                <c:pt idx="7687">
                  <c:v>43118</c:v>
                </c:pt>
                <c:pt idx="7688">
                  <c:v>43119</c:v>
                </c:pt>
                <c:pt idx="7689">
                  <c:v>43120</c:v>
                </c:pt>
                <c:pt idx="7690">
                  <c:v>43121</c:v>
                </c:pt>
                <c:pt idx="7691">
                  <c:v>43122</c:v>
                </c:pt>
                <c:pt idx="7692">
                  <c:v>43123</c:v>
                </c:pt>
                <c:pt idx="7693">
                  <c:v>43124</c:v>
                </c:pt>
                <c:pt idx="7694">
                  <c:v>43125</c:v>
                </c:pt>
                <c:pt idx="7695">
                  <c:v>43126</c:v>
                </c:pt>
                <c:pt idx="7696">
                  <c:v>43127</c:v>
                </c:pt>
                <c:pt idx="7697">
                  <c:v>43128</c:v>
                </c:pt>
                <c:pt idx="7698">
                  <c:v>43129</c:v>
                </c:pt>
                <c:pt idx="7699">
                  <c:v>43130</c:v>
                </c:pt>
                <c:pt idx="7700">
                  <c:v>43131</c:v>
                </c:pt>
                <c:pt idx="7701">
                  <c:v>43132</c:v>
                </c:pt>
                <c:pt idx="7702">
                  <c:v>43133</c:v>
                </c:pt>
                <c:pt idx="7703">
                  <c:v>43134</c:v>
                </c:pt>
                <c:pt idx="7704">
                  <c:v>43135</c:v>
                </c:pt>
                <c:pt idx="7705">
                  <c:v>43136</c:v>
                </c:pt>
                <c:pt idx="7706">
                  <c:v>43137</c:v>
                </c:pt>
                <c:pt idx="7707">
                  <c:v>43138</c:v>
                </c:pt>
                <c:pt idx="7708">
                  <c:v>43139</c:v>
                </c:pt>
                <c:pt idx="7709">
                  <c:v>43140</c:v>
                </c:pt>
                <c:pt idx="7710">
                  <c:v>43141</c:v>
                </c:pt>
                <c:pt idx="7711">
                  <c:v>43142</c:v>
                </c:pt>
                <c:pt idx="7712">
                  <c:v>43143</c:v>
                </c:pt>
                <c:pt idx="7713">
                  <c:v>43144</c:v>
                </c:pt>
                <c:pt idx="7714">
                  <c:v>43145</c:v>
                </c:pt>
                <c:pt idx="7715">
                  <c:v>43146</c:v>
                </c:pt>
                <c:pt idx="7716">
                  <c:v>43147</c:v>
                </c:pt>
                <c:pt idx="7717">
                  <c:v>43148</c:v>
                </c:pt>
                <c:pt idx="7718">
                  <c:v>43149</c:v>
                </c:pt>
                <c:pt idx="7719">
                  <c:v>43150</c:v>
                </c:pt>
                <c:pt idx="7720">
                  <c:v>43151</c:v>
                </c:pt>
                <c:pt idx="7721">
                  <c:v>43152</c:v>
                </c:pt>
                <c:pt idx="7722">
                  <c:v>43153</c:v>
                </c:pt>
                <c:pt idx="7723">
                  <c:v>43154</c:v>
                </c:pt>
                <c:pt idx="7724">
                  <c:v>43155</c:v>
                </c:pt>
                <c:pt idx="7725">
                  <c:v>43156</c:v>
                </c:pt>
                <c:pt idx="7726">
                  <c:v>43157</c:v>
                </c:pt>
                <c:pt idx="7727">
                  <c:v>43158</c:v>
                </c:pt>
                <c:pt idx="7728">
                  <c:v>43159</c:v>
                </c:pt>
                <c:pt idx="7729">
                  <c:v>43160</c:v>
                </c:pt>
                <c:pt idx="7730">
                  <c:v>43161</c:v>
                </c:pt>
                <c:pt idx="7731">
                  <c:v>43162</c:v>
                </c:pt>
                <c:pt idx="7732">
                  <c:v>43163</c:v>
                </c:pt>
                <c:pt idx="7733">
                  <c:v>43164</c:v>
                </c:pt>
                <c:pt idx="7734">
                  <c:v>43165</c:v>
                </c:pt>
                <c:pt idx="7735">
                  <c:v>43166</c:v>
                </c:pt>
                <c:pt idx="7736">
                  <c:v>43167</c:v>
                </c:pt>
                <c:pt idx="7737">
                  <c:v>43168</c:v>
                </c:pt>
                <c:pt idx="7738">
                  <c:v>43169</c:v>
                </c:pt>
                <c:pt idx="7739">
                  <c:v>43170</c:v>
                </c:pt>
                <c:pt idx="7740">
                  <c:v>43171</c:v>
                </c:pt>
                <c:pt idx="7741">
                  <c:v>43172</c:v>
                </c:pt>
                <c:pt idx="7742">
                  <c:v>43173</c:v>
                </c:pt>
                <c:pt idx="7743">
                  <c:v>43174</c:v>
                </c:pt>
                <c:pt idx="7744">
                  <c:v>43175</c:v>
                </c:pt>
                <c:pt idx="7745">
                  <c:v>43176</c:v>
                </c:pt>
                <c:pt idx="7746">
                  <c:v>43177</c:v>
                </c:pt>
                <c:pt idx="7747">
                  <c:v>43178</c:v>
                </c:pt>
                <c:pt idx="7748">
                  <c:v>43179</c:v>
                </c:pt>
                <c:pt idx="7749">
                  <c:v>43180</c:v>
                </c:pt>
                <c:pt idx="7750">
                  <c:v>43181</c:v>
                </c:pt>
                <c:pt idx="7751">
                  <c:v>43182</c:v>
                </c:pt>
                <c:pt idx="7752">
                  <c:v>43183</c:v>
                </c:pt>
                <c:pt idx="7753">
                  <c:v>43184</c:v>
                </c:pt>
                <c:pt idx="7754">
                  <c:v>43185</c:v>
                </c:pt>
                <c:pt idx="7755">
                  <c:v>43186</c:v>
                </c:pt>
                <c:pt idx="7756">
                  <c:v>43187</c:v>
                </c:pt>
                <c:pt idx="7757">
                  <c:v>43188</c:v>
                </c:pt>
                <c:pt idx="7758">
                  <c:v>43189</c:v>
                </c:pt>
                <c:pt idx="7759">
                  <c:v>43190</c:v>
                </c:pt>
                <c:pt idx="7760">
                  <c:v>43191</c:v>
                </c:pt>
                <c:pt idx="7761">
                  <c:v>43192</c:v>
                </c:pt>
                <c:pt idx="7762">
                  <c:v>43193</c:v>
                </c:pt>
                <c:pt idx="7763">
                  <c:v>43194</c:v>
                </c:pt>
                <c:pt idx="7764">
                  <c:v>43195</c:v>
                </c:pt>
                <c:pt idx="7765">
                  <c:v>43196</c:v>
                </c:pt>
                <c:pt idx="7766">
                  <c:v>43197</c:v>
                </c:pt>
                <c:pt idx="7767">
                  <c:v>43198</c:v>
                </c:pt>
                <c:pt idx="7768">
                  <c:v>43199</c:v>
                </c:pt>
                <c:pt idx="7769">
                  <c:v>43200</c:v>
                </c:pt>
                <c:pt idx="7770">
                  <c:v>43201</c:v>
                </c:pt>
                <c:pt idx="7771">
                  <c:v>43202</c:v>
                </c:pt>
                <c:pt idx="7772">
                  <c:v>43203</c:v>
                </c:pt>
                <c:pt idx="7773">
                  <c:v>43204</c:v>
                </c:pt>
                <c:pt idx="7774">
                  <c:v>43205</c:v>
                </c:pt>
                <c:pt idx="7775">
                  <c:v>43206</c:v>
                </c:pt>
                <c:pt idx="7776">
                  <c:v>43207</c:v>
                </c:pt>
                <c:pt idx="7777">
                  <c:v>43208</c:v>
                </c:pt>
                <c:pt idx="7778">
                  <c:v>43209</c:v>
                </c:pt>
                <c:pt idx="7779">
                  <c:v>43210</c:v>
                </c:pt>
                <c:pt idx="7780">
                  <c:v>43211</c:v>
                </c:pt>
                <c:pt idx="7781">
                  <c:v>43212</c:v>
                </c:pt>
                <c:pt idx="7782">
                  <c:v>43213</c:v>
                </c:pt>
                <c:pt idx="7783">
                  <c:v>43214</c:v>
                </c:pt>
                <c:pt idx="7784">
                  <c:v>43215</c:v>
                </c:pt>
                <c:pt idx="7785">
                  <c:v>43216</c:v>
                </c:pt>
                <c:pt idx="7786">
                  <c:v>43217</c:v>
                </c:pt>
                <c:pt idx="7787">
                  <c:v>43218</c:v>
                </c:pt>
                <c:pt idx="7788">
                  <c:v>43219</c:v>
                </c:pt>
                <c:pt idx="7789">
                  <c:v>43220</c:v>
                </c:pt>
                <c:pt idx="7790">
                  <c:v>43221</c:v>
                </c:pt>
                <c:pt idx="7791">
                  <c:v>43222</c:v>
                </c:pt>
                <c:pt idx="7792">
                  <c:v>43223</c:v>
                </c:pt>
                <c:pt idx="7793">
                  <c:v>43224</c:v>
                </c:pt>
                <c:pt idx="7794">
                  <c:v>43225</c:v>
                </c:pt>
                <c:pt idx="7795">
                  <c:v>43226</c:v>
                </c:pt>
                <c:pt idx="7796">
                  <c:v>43227</c:v>
                </c:pt>
                <c:pt idx="7797">
                  <c:v>43228</c:v>
                </c:pt>
                <c:pt idx="7798">
                  <c:v>43229</c:v>
                </c:pt>
                <c:pt idx="7799">
                  <c:v>43230</c:v>
                </c:pt>
                <c:pt idx="7800">
                  <c:v>43231</c:v>
                </c:pt>
                <c:pt idx="7801">
                  <c:v>43232</c:v>
                </c:pt>
                <c:pt idx="7802">
                  <c:v>43233</c:v>
                </c:pt>
                <c:pt idx="7803">
                  <c:v>43234</c:v>
                </c:pt>
                <c:pt idx="7804">
                  <c:v>43235</c:v>
                </c:pt>
                <c:pt idx="7805">
                  <c:v>43236</c:v>
                </c:pt>
                <c:pt idx="7806">
                  <c:v>43237</c:v>
                </c:pt>
                <c:pt idx="7807">
                  <c:v>43238</c:v>
                </c:pt>
                <c:pt idx="7808">
                  <c:v>43239</c:v>
                </c:pt>
                <c:pt idx="7809">
                  <c:v>43240</c:v>
                </c:pt>
                <c:pt idx="7810">
                  <c:v>43241</c:v>
                </c:pt>
                <c:pt idx="7811">
                  <c:v>43242</c:v>
                </c:pt>
                <c:pt idx="7812">
                  <c:v>43243</c:v>
                </c:pt>
                <c:pt idx="7813">
                  <c:v>43244</c:v>
                </c:pt>
                <c:pt idx="7814">
                  <c:v>43245</c:v>
                </c:pt>
                <c:pt idx="7815">
                  <c:v>43246</c:v>
                </c:pt>
                <c:pt idx="7816">
                  <c:v>43247</c:v>
                </c:pt>
                <c:pt idx="7817">
                  <c:v>43248</c:v>
                </c:pt>
                <c:pt idx="7818">
                  <c:v>43249</c:v>
                </c:pt>
                <c:pt idx="7819">
                  <c:v>43250</c:v>
                </c:pt>
                <c:pt idx="7820">
                  <c:v>43251</c:v>
                </c:pt>
                <c:pt idx="7821">
                  <c:v>43252</c:v>
                </c:pt>
                <c:pt idx="7822">
                  <c:v>43253</c:v>
                </c:pt>
                <c:pt idx="7823">
                  <c:v>43254</c:v>
                </c:pt>
                <c:pt idx="7824">
                  <c:v>43255</c:v>
                </c:pt>
                <c:pt idx="7825">
                  <c:v>43256</c:v>
                </c:pt>
                <c:pt idx="7826">
                  <c:v>43257</c:v>
                </c:pt>
                <c:pt idx="7827">
                  <c:v>43258</c:v>
                </c:pt>
                <c:pt idx="7828">
                  <c:v>43259</c:v>
                </c:pt>
                <c:pt idx="7829">
                  <c:v>43260</c:v>
                </c:pt>
                <c:pt idx="7830">
                  <c:v>43261</c:v>
                </c:pt>
                <c:pt idx="7831">
                  <c:v>43262</c:v>
                </c:pt>
                <c:pt idx="7832">
                  <c:v>43263</c:v>
                </c:pt>
                <c:pt idx="7833">
                  <c:v>43264</c:v>
                </c:pt>
                <c:pt idx="7834">
                  <c:v>43265</c:v>
                </c:pt>
                <c:pt idx="7835">
                  <c:v>43266</c:v>
                </c:pt>
                <c:pt idx="7836">
                  <c:v>43267</c:v>
                </c:pt>
                <c:pt idx="7837">
                  <c:v>43268</c:v>
                </c:pt>
                <c:pt idx="7838">
                  <c:v>43269</c:v>
                </c:pt>
                <c:pt idx="7839">
                  <c:v>43270</c:v>
                </c:pt>
                <c:pt idx="7840">
                  <c:v>43271</c:v>
                </c:pt>
                <c:pt idx="7841">
                  <c:v>43272</c:v>
                </c:pt>
                <c:pt idx="7842">
                  <c:v>43273</c:v>
                </c:pt>
                <c:pt idx="7843">
                  <c:v>43274</c:v>
                </c:pt>
                <c:pt idx="7844">
                  <c:v>43275</c:v>
                </c:pt>
                <c:pt idx="7845">
                  <c:v>43276</c:v>
                </c:pt>
                <c:pt idx="7846">
                  <c:v>43277</c:v>
                </c:pt>
                <c:pt idx="7847">
                  <c:v>43278</c:v>
                </c:pt>
                <c:pt idx="7848">
                  <c:v>43279</c:v>
                </c:pt>
                <c:pt idx="7849">
                  <c:v>43280</c:v>
                </c:pt>
                <c:pt idx="7850">
                  <c:v>43281</c:v>
                </c:pt>
                <c:pt idx="7851">
                  <c:v>43282</c:v>
                </c:pt>
                <c:pt idx="7852">
                  <c:v>43283</c:v>
                </c:pt>
                <c:pt idx="7853">
                  <c:v>43284</c:v>
                </c:pt>
                <c:pt idx="7854">
                  <c:v>43285</c:v>
                </c:pt>
                <c:pt idx="7855">
                  <c:v>43286</c:v>
                </c:pt>
                <c:pt idx="7856">
                  <c:v>43287</c:v>
                </c:pt>
                <c:pt idx="7857">
                  <c:v>43288</c:v>
                </c:pt>
                <c:pt idx="7858">
                  <c:v>43289</c:v>
                </c:pt>
                <c:pt idx="7859">
                  <c:v>43290</c:v>
                </c:pt>
                <c:pt idx="7860">
                  <c:v>43291</c:v>
                </c:pt>
                <c:pt idx="7861">
                  <c:v>43292</c:v>
                </c:pt>
                <c:pt idx="7862">
                  <c:v>43293</c:v>
                </c:pt>
                <c:pt idx="7863">
                  <c:v>43294</c:v>
                </c:pt>
                <c:pt idx="7864">
                  <c:v>43295</c:v>
                </c:pt>
                <c:pt idx="7865">
                  <c:v>43296</c:v>
                </c:pt>
                <c:pt idx="7866">
                  <c:v>43297</c:v>
                </c:pt>
                <c:pt idx="7867">
                  <c:v>43298</c:v>
                </c:pt>
                <c:pt idx="7868">
                  <c:v>43299</c:v>
                </c:pt>
                <c:pt idx="7869">
                  <c:v>43300</c:v>
                </c:pt>
                <c:pt idx="7870">
                  <c:v>43301</c:v>
                </c:pt>
                <c:pt idx="7871">
                  <c:v>43302</c:v>
                </c:pt>
                <c:pt idx="7872">
                  <c:v>43303</c:v>
                </c:pt>
                <c:pt idx="7873">
                  <c:v>43304</c:v>
                </c:pt>
                <c:pt idx="7874">
                  <c:v>43305</c:v>
                </c:pt>
                <c:pt idx="7875">
                  <c:v>43306</c:v>
                </c:pt>
                <c:pt idx="7876">
                  <c:v>43307</c:v>
                </c:pt>
                <c:pt idx="7877">
                  <c:v>43308</c:v>
                </c:pt>
                <c:pt idx="7878">
                  <c:v>43309</c:v>
                </c:pt>
                <c:pt idx="7879">
                  <c:v>43310</c:v>
                </c:pt>
                <c:pt idx="7880">
                  <c:v>43311</c:v>
                </c:pt>
                <c:pt idx="7881">
                  <c:v>43312</c:v>
                </c:pt>
                <c:pt idx="7882">
                  <c:v>43313</c:v>
                </c:pt>
                <c:pt idx="7883">
                  <c:v>43314</c:v>
                </c:pt>
                <c:pt idx="7884">
                  <c:v>43315</c:v>
                </c:pt>
                <c:pt idx="7885">
                  <c:v>43316</c:v>
                </c:pt>
                <c:pt idx="7886">
                  <c:v>43317</c:v>
                </c:pt>
                <c:pt idx="7887">
                  <c:v>43318</c:v>
                </c:pt>
                <c:pt idx="7888">
                  <c:v>43319</c:v>
                </c:pt>
                <c:pt idx="7889">
                  <c:v>43320</c:v>
                </c:pt>
                <c:pt idx="7890">
                  <c:v>43321</c:v>
                </c:pt>
                <c:pt idx="7891">
                  <c:v>43322</c:v>
                </c:pt>
                <c:pt idx="7892">
                  <c:v>43323</c:v>
                </c:pt>
                <c:pt idx="7893">
                  <c:v>43324</c:v>
                </c:pt>
                <c:pt idx="7894">
                  <c:v>43325</c:v>
                </c:pt>
                <c:pt idx="7895">
                  <c:v>43326</c:v>
                </c:pt>
                <c:pt idx="7896">
                  <c:v>43327</c:v>
                </c:pt>
                <c:pt idx="7897">
                  <c:v>43328</c:v>
                </c:pt>
                <c:pt idx="7898">
                  <c:v>43329</c:v>
                </c:pt>
                <c:pt idx="7899">
                  <c:v>43330</c:v>
                </c:pt>
                <c:pt idx="7900">
                  <c:v>43331</c:v>
                </c:pt>
                <c:pt idx="7901">
                  <c:v>43332</c:v>
                </c:pt>
                <c:pt idx="7902">
                  <c:v>43333</c:v>
                </c:pt>
                <c:pt idx="7903">
                  <c:v>43334</c:v>
                </c:pt>
                <c:pt idx="7904">
                  <c:v>43335</c:v>
                </c:pt>
                <c:pt idx="7905">
                  <c:v>43336</c:v>
                </c:pt>
                <c:pt idx="7906">
                  <c:v>43337</c:v>
                </c:pt>
                <c:pt idx="7907">
                  <c:v>43338</c:v>
                </c:pt>
                <c:pt idx="7908">
                  <c:v>43339</c:v>
                </c:pt>
                <c:pt idx="7909">
                  <c:v>43340</c:v>
                </c:pt>
                <c:pt idx="7910">
                  <c:v>43341</c:v>
                </c:pt>
                <c:pt idx="7911">
                  <c:v>43342</c:v>
                </c:pt>
                <c:pt idx="7912">
                  <c:v>43343</c:v>
                </c:pt>
                <c:pt idx="7913">
                  <c:v>43344</c:v>
                </c:pt>
                <c:pt idx="7914">
                  <c:v>43345</c:v>
                </c:pt>
                <c:pt idx="7915">
                  <c:v>43346</c:v>
                </c:pt>
                <c:pt idx="7916">
                  <c:v>43347</c:v>
                </c:pt>
                <c:pt idx="7917">
                  <c:v>43348</c:v>
                </c:pt>
                <c:pt idx="7918">
                  <c:v>43349</c:v>
                </c:pt>
                <c:pt idx="7919">
                  <c:v>43350</c:v>
                </c:pt>
                <c:pt idx="7920">
                  <c:v>43351</c:v>
                </c:pt>
                <c:pt idx="7921">
                  <c:v>43352</c:v>
                </c:pt>
                <c:pt idx="7922">
                  <c:v>43353</c:v>
                </c:pt>
                <c:pt idx="7923">
                  <c:v>43354</c:v>
                </c:pt>
                <c:pt idx="7924">
                  <c:v>43355</c:v>
                </c:pt>
                <c:pt idx="7925">
                  <c:v>43356</c:v>
                </c:pt>
                <c:pt idx="7926">
                  <c:v>43357</c:v>
                </c:pt>
                <c:pt idx="7927">
                  <c:v>43358</c:v>
                </c:pt>
                <c:pt idx="7928">
                  <c:v>43359</c:v>
                </c:pt>
                <c:pt idx="7929">
                  <c:v>43360</c:v>
                </c:pt>
                <c:pt idx="7930">
                  <c:v>43361</c:v>
                </c:pt>
                <c:pt idx="7931">
                  <c:v>43362</c:v>
                </c:pt>
                <c:pt idx="7932">
                  <c:v>43363</c:v>
                </c:pt>
                <c:pt idx="7933">
                  <c:v>43364</c:v>
                </c:pt>
                <c:pt idx="7934">
                  <c:v>43365</c:v>
                </c:pt>
                <c:pt idx="7935">
                  <c:v>43366</c:v>
                </c:pt>
                <c:pt idx="7936">
                  <c:v>43367</c:v>
                </c:pt>
                <c:pt idx="7937">
                  <c:v>43368</c:v>
                </c:pt>
                <c:pt idx="7938">
                  <c:v>43369</c:v>
                </c:pt>
                <c:pt idx="7939">
                  <c:v>43370</c:v>
                </c:pt>
                <c:pt idx="7940">
                  <c:v>43371</c:v>
                </c:pt>
                <c:pt idx="7941">
                  <c:v>43372</c:v>
                </c:pt>
                <c:pt idx="7942">
                  <c:v>43373</c:v>
                </c:pt>
                <c:pt idx="7943">
                  <c:v>43374</c:v>
                </c:pt>
                <c:pt idx="7944">
                  <c:v>43375</c:v>
                </c:pt>
                <c:pt idx="7945">
                  <c:v>43376</c:v>
                </c:pt>
                <c:pt idx="7946">
                  <c:v>43377</c:v>
                </c:pt>
                <c:pt idx="7947">
                  <c:v>43378</c:v>
                </c:pt>
                <c:pt idx="7948">
                  <c:v>43379</c:v>
                </c:pt>
                <c:pt idx="7949">
                  <c:v>43380</c:v>
                </c:pt>
                <c:pt idx="7950">
                  <c:v>43381</c:v>
                </c:pt>
                <c:pt idx="7951">
                  <c:v>43382</c:v>
                </c:pt>
                <c:pt idx="7952">
                  <c:v>43383</c:v>
                </c:pt>
                <c:pt idx="7953">
                  <c:v>43384</c:v>
                </c:pt>
                <c:pt idx="7954">
                  <c:v>43385</c:v>
                </c:pt>
                <c:pt idx="7955">
                  <c:v>43386</c:v>
                </c:pt>
                <c:pt idx="7956">
                  <c:v>43387</c:v>
                </c:pt>
                <c:pt idx="7957">
                  <c:v>43388</c:v>
                </c:pt>
                <c:pt idx="7958">
                  <c:v>43389</c:v>
                </c:pt>
                <c:pt idx="7959">
                  <c:v>43390</c:v>
                </c:pt>
                <c:pt idx="7960">
                  <c:v>43391</c:v>
                </c:pt>
                <c:pt idx="7961">
                  <c:v>43392</c:v>
                </c:pt>
                <c:pt idx="7962">
                  <c:v>43393</c:v>
                </c:pt>
                <c:pt idx="7963">
                  <c:v>43394</c:v>
                </c:pt>
                <c:pt idx="7964">
                  <c:v>43395</c:v>
                </c:pt>
                <c:pt idx="7965">
                  <c:v>43396</c:v>
                </c:pt>
                <c:pt idx="7966">
                  <c:v>43397</c:v>
                </c:pt>
                <c:pt idx="7967">
                  <c:v>43398</c:v>
                </c:pt>
                <c:pt idx="7968">
                  <c:v>43399</c:v>
                </c:pt>
                <c:pt idx="7969">
                  <c:v>43400</c:v>
                </c:pt>
                <c:pt idx="7970">
                  <c:v>43401</c:v>
                </c:pt>
                <c:pt idx="7971">
                  <c:v>43402</c:v>
                </c:pt>
                <c:pt idx="7972">
                  <c:v>43403</c:v>
                </c:pt>
                <c:pt idx="7973">
                  <c:v>43404</c:v>
                </c:pt>
                <c:pt idx="7974">
                  <c:v>43405</c:v>
                </c:pt>
                <c:pt idx="7975">
                  <c:v>43406</c:v>
                </c:pt>
                <c:pt idx="7976">
                  <c:v>43407</c:v>
                </c:pt>
                <c:pt idx="7977">
                  <c:v>43408</c:v>
                </c:pt>
                <c:pt idx="7978">
                  <c:v>43409</c:v>
                </c:pt>
                <c:pt idx="7979">
                  <c:v>43410</c:v>
                </c:pt>
                <c:pt idx="7980">
                  <c:v>43411</c:v>
                </c:pt>
                <c:pt idx="7981">
                  <c:v>43412</c:v>
                </c:pt>
                <c:pt idx="7982">
                  <c:v>43413</c:v>
                </c:pt>
                <c:pt idx="7983">
                  <c:v>43414</c:v>
                </c:pt>
                <c:pt idx="7984">
                  <c:v>43415</c:v>
                </c:pt>
                <c:pt idx="7985">
                  <c:v>43416</c:v>
                </c:pt>
                <c:pt idx="7986">
                  <c:v>43417</c:v>
                </c:pt>
                <c:pt idx="7987">
                  <c:v>43418</c:v>
                </c:pt>
                <c:pt idx="7988">
                  <c:v>43419</c:v>
                </c:pt>
                <c:pt idx="7989">
                  <c:v>43420</c:v>
                </c:pt>
                <c:pt idx="7990">
                  <c:v>43421</c:v>
                </c:pt>
                <c:pt idx="7991">
                  <c:v>43422</c:v>
                </c:pt>
                <c:pt idx="7992">
                  <c:v>43423</c:v>
                </c:pt>
                <c:pt idx="7993">
                  <c:v>43424</c:v>
                </c:pt>
                <c:pt idx="7994">
                  <c:v>43425</c:v>
                </c:pt>
                <c:pt idx="7995">
                  <c:v>43426</c:v>
                </c:pt>
                <c:pt idx="7996">
                  <c:v>43427</c:v>
                </c:pt>
                <c:pt idx="7997">
                  <c:v>43428</c:v>
                </c:pt>
                <c:pt idx="7998">
                  <c:v>43429</c:v>
                </c:pt>
                <c:pt idx="7999">
                  <c:v>43430</c:v>
                </c:pt>
                <c:pt idx="8000">
                  <c:v>43431</c:v>
                </c:pt>
                <c:pt idx="8001">
                  <c:v>43432</c:v>
                </c:pt>
                <c:pt idx="8002">
                  <c:v>43433</c:v>
                </c:pt>
                <c:pt idx="8003">
                  <c:v>43434</c:v>
                </c:pt>
                <c:pt idx="8004">
                  <c:v>43435</c:v>
                </c:pt>
                <c:pt idx="8005">
                  <c:v>43436</c:v>
                </c:pt>
                <c:pt idx="8006">
                  <c:v>43437</c:v>
                </c:pt>
                <c:pt idx="8007">
                  <c:v>43438</c:v>
                </c:pt>
                <c:pt idx="8008">
                  <c:v>43439</c:v>
                </c:pt>
                <c:pt idx="8009">
                  <c:v>43440</c:v>
                </c:pt>
                <c:pt idx="8010">
                  <c:v>43441</c:v>
                </c:pt>
                <c:pt idx="8011">
                  <c:v>43442</c:v>
                </c:pt>
                <c:pt idx="8012">
                  <c:v>43443</c:v>
                </c:pt>
                <c:pt idx="8013">
                  <c:v>43444</c:v>
                </c:pt>
                <c:pt idx="8014">
                  <c:v>43445</c:v>
                </c:pt>
                <c:pt idx="8015">
                  <c:v>43446</c:v>
                </c:pt>
                <c:pt idx="8016">
                  <c:v>43447</c:v>
                </c:pt>
                <c:pt idx="8017">
                  <c:v>43448</c:v>
                </c:pt>
                <c:pt idx="8018">
                  <c:v>43449</c:v>
                </c:pt>
                <c:pt idx="8019">
                  <c:v>43450</c:v>
                </c:pt>
                <c:pt idx="8020">
                  <c:v>43451</c:v>
                </c:pt>
                <c:pt idx="8021">
                  <c:v>43452</c:v>
                </c:pt>
                <c:pt idx="8022">
                  <c:v>43453</c:v>
                </c:pt>
                <c:pt idx="8023">
                  <c:v>43454</c:v>
                </c:pt>
                <c:pt idx="8024">
                  <c:v>43455</c:v>
                </c:pt>
                <c:pt idx="8025">
                  <c:v>43456</c:v>
                </c:pt>
                <c:pt idx="8026">
                  <c:v>43457</c:v>
                </c:pt>
                <c:pt idx="8027">
                  <c:v>43458</c:v>
                </c:pt>
                <c:pt idx="8028">
                  <c:v>43459</c:v>
                </c:pt>
                <c:pt idx="8029">
                  <c:v>43460</c:v>
                </c:pt>
                <c:pt idx="8030">
                  <c:v>43461</c:v>
                </c:pt>
                <c:pt idx="8031">
                  <c:v>43462</c:v>
                </c:pt>
                <c:pt idx="8032">
                  <c:v>43463</c:v>
                </c:pt>
                <c:pt idx="8033">
                  <c:v>43464</c:v>
                </c:pt>
                <c:pt idx="8034">
                  <c:v>43465</c:v>
                </c:pt>
                <c:pt idx="8035">
                  <c:v>43466</c:v>
                </c:pt>
                <c:pt idx="8036">
                  <c:v>43467</c:v>
                </c:pt>
                <c:pt idx="8037">
                  <c:v>43468</c:v>
                </c:pt>
                <c:pt idx="8038">
                  <c:v>43469</c:v>
                </c:pt>
                <c:pt idx="8039">
                  <c:v>43470</c:v>
                </c:pt>
                <c:pt idx="8040">
                  <c:v>43471</c:v>
                </c:pt>
                <c:pt idx="8041">
                  <c:v>43472</c:v>
                </c:pt>
                <c:pt idx="8042">
                  <c:v>43473</c:v>
                </c:pt>
                <c:pt idx="8043">
                  <c:v>43474</c:v>
                </c:pt>
                <c:pt idx="8044">
                  <c:v>43475</c:v>
                </c:pt>
                <c:pt idx="8045">
                  <c:v>43476</c:v>
                </c:pt>
                <c:pt idx="8046">
                  <c:v>43477</c:v>
                </c:pt>
                <c:pt idx="8047">
                  <c:v>43478</c:v>
                </c:pt>
                <c:pt idx="8048">
                  <c:v>43479</c:v>
                </c:pt>
                <c:pt idx="8049">
                  <c:v>43480</c:v>
                </c:pt>
                <c:pt idx="8050">
                  <c:v>43481</c:v>
                </c:pt>
                <c:pt idx="8051">
                  <c:v>43482</c:v>
                </c:pt>
                <c:pt idx="8052">
                  <c:v>43483</c:v>
                </c:pt>
                <c:pt idx="8053">
                  <c:v>43484</c:v>
                </c:pt>
                <c:pt idx="8054">
                  <c:v>43485</c:v>
                </c:pt>
                <c:pt idx="8055">
                  <c:v>43486</c:v>
                </c:pt>
                <c:pt idx="8056">
                  <c:v>43487</c:v>
                </c:pt>
                <c:pt idx="8057">
                  <c:v>43488</c:v>
                </c:pt>
                <c:pt idx="8058">
                  <c:v>43489</c:v>
                </c:pt>
                <c:pt idx="8059">
                  <c:v>43490</c:v>
                </c:pt>
                <c:pt idx="8060">
                  <c:v>43491</c:v>
                </c:pt>
                <c:pt idx="8061">
                  <c:v>43492</c:v>
                </c:pt>
                <c:pt idx="8062">
                  <c:v>43493</c:v>
                </c:pt>
                <c:pt idx="8063">
                  <c:v>43494</c:v>
                </c:pt>
                <c:pt idx="8064">
                  <c:v>43495</c:v>
                </c:pt>
                <c:pt idx="8065">
                  <c:v>43496</c:v>
                </c:pt>
                <c:pt idx="8066">
                  <c:v>43497</c:v>
                </c:pt>
                <c:pt idx="8067">
                  <c:v>43498</c:v>
                </c:pt>
                <c:pt idx="8068">
                  <c:v>43499</c:v>
                </c:pt>
                <c:pt idx="8069">
                  <c:v>43500</c:v>
                </c:pt>
                <c:pt idx="8070">
                  <c:v>43501</c:v>
                </c:pt>
                <c:pt idx="8071">
                  <c:v>43502</c:v>
                </c:pt>
                <c:pt idx="8072">
                  <c:v>43503</c:v>
                </c:pt>
                <c:pt idx="8073">
                  <c:v>43504</c:v>
                </c:pt>
                <c:pt idx="8074">
                  <c:v>43505</c:v>
                </c:pt>
                <c:pt idx="8075">
                  <c:v>43506</c:v>
                </c:pt>
                <c:pt idx="8076">
                  <c:v>43507</c:v>
                </c:pt>
                <c:pt idx="8077">
                  <c:v>43508</c:v>
                </c:pt>
                <c:pt idx="8078">
                  <c:v>43509</c:v>
                </c:pt>
                <c:pt idx="8079">
                  <c:v>43510</c:v>
                </c:pt>
                <c:pt idx="8080">
                  <c:v>43511</c:v>
                </c:pt>
                <c:pt idx="8081">
                  <c:v>43512</c:v>
                </c:pt>
                <c:pt idx="8082">
                  <c:v>43513</c:v>
                </c:pt>
                <c:pt idx="8083">
                  <c:v>43514</c:v>
                </c:pt>
                <c:pt idx="8084">
                  <c:v>43515</c:v>
                </c:pt>
                <c:pt idx="8085">
                  <c:v>43516</c:v>
                </c:pt>
                <c:pt idx="8086">
                  <c:v>43517</c:v>
                </c:pt>
                <c:pt idx="8087">
                  <c:v>43518</c:v>
                </c:pt>
                <c:pt idx="8088">
                  <c:v>43519</c:v>
                </c:pt>
                <c:pt idx="8089">
                  <c:v>43520</c:v>
                </c:pt>
                <c:pt idx="8090">
                  <c:v>43521</c:v>
                </c:pt>
                <c:pt idx="8091">
                  <c:v>43522</c:v>
                </c:pt>
                <c:pt idx="8092">
                  <c:v>43523</c:v>
                </c:pt>
                <c:pt idx="8093">
                  <c:v>43524</c:v>
                </c:pt>
                <c:pt idx="8094">
                  <c:v>43525</c:v>
                </c:pt>
                <c:pt idx="8095">
                  <c:v>43526</c:v>
                </c:pt>
                <c:pt idx="8096">
                  <c:v>43527</c:v>
                </c:pt>
                <c:pt idx="8097">
                  <c:v>43528</c:v>
                </c:pt>
                <c:pt idx="8098">
                  <c:v>43529</c:v>
                </c:pt>
                <c:pt idx="8099">
                  <c:v>43530</c:v>
                </c:pt>
                <c:pt idx="8100">
                  <c:v>43531</c:v>
                </c:pt>
                <c:pt idx="8101">
                  <c:v>43532</c:v>
                </c:pt>
                <c:pt idx="8102">
                  <c:v>43533</c:v>
                </c:pt>
                <c:pt idx="8103">
                  <c:v>43534</c:v>
                </c:pt>
                <c:pt idx="8104">
                  <c:v>43535</c:v>
                </c:pt>
                <c:pt idx="8105">
                  <c:v>43536</c:v>
                </c:pt>
                <c:pt idx="8106">
                  <c:v>43537</c:v>
                </c:pt>
                <c:pt idx="8107">
                  <c:v>43538</c:v>
                </c:pt>
                <c:pt idx="8108">
                  <c:v>43539</c:v>
                </c:pt>
                <c:pt idx="8109">
                  <c:v>43540</c:v>
                </c:pt>
                <c:pt idx="8110">
                  <c:v>43541</c:v>
                </c:pt>
                <c:pt idx="8111">
                  <c:v>43542</c:v>
                </c:pt>
                <c:pt idx="8112">
                  <c:v>43543</c:v>
                </c:pt>
                <c:pt idx="8113">
                  <c:v>43544</c:v>
                </c:pt>
                <c:pt idx="8114">
                  <c:v>43545</c:v>
                </c:pt>
                <c:pt idx="8115">
                  <c:v>43546</c:v>
                </c:pt>
                <c:pt idx="8116">
                  <c:v>43547</c:v>
                </c:pt>
                <c:pt idx="8117">
                  <c:v>43548</c:v>
                </c:pt>
                <c:pt idx="8118">
                  <c:v>43549</c:v>
                </c:pt>
                <c:pt idx="8119">
                  <c:v>43550</c:v>
                </c:pt>
                <c:pt idx="8120">
                  <c:v>43551</c:v>
                </c:pt>
                <c:pt idx="8121">
                  <c:v>43552</c:v>
                </c:pt>
                <c:pt idx="8122">
                  <c:v>43553</c:v>
                </c:pt>
                <c:pt idx="8123">
                  <c:v>43554</c:v>
                </c:pt>
                <c:pt idx="8124">
                  <c:v>43555</c:v>
                </c:pt>
                <c:pt idx="8125">
                  <c:v>43556</c:v>
                </c:pt>
                <c:pt idx="8126">
                  <c:v>43557</c:v>
                </c:pt>
                <c:pt idx="8127">
                  <c:v>43558</c:v>
                </c:pt>
                <c:pt idx="8128">
                  <c:v>43559</c:v>
                </c:pt>
                <c:pt idx="8129">
                  <c:v>43560</c:v>
                </c:pt>
                <c:pt idx="8130">
                  <c:v>43561</c:v>
                </c:pt>
                <c:pt idx="8131">
                  <c:v>43562</c:v>
                </c:pt>
                <c:pt idx="8132">
                  <c:v>43563</c:v>
                </c:pt>
                <c:pt idx="8133">
                  <c:v>43564</c:v>
                </c:pt>
                <c:pt idx="8134">
                  <c:v>43565</c:v>
                </c:pt>
                <c:pt idx="8135">
                  <c:v>43566</c:v>
                </c:pt>
                <c:pt idx="8136">
                  <c:v>43567</c:v>
                </c:pt>
                <c:pt idx="8137">
                  <c:v>43568</c:v>
                </c:pt>
                <c:pt idx="8138">
                  <c:v>43569</c:v>
                </c:pt>
                <c:pt idx="8139">
                  <c:v>43570</c:v>
                </c:pt>
                <c:pt idx="8140">
                  <c:v>43571</c:v>
                </c:pt>
                <c:pt idx="8141">
                  <c:v>43572</c:v>
                </c:pt>
                <c:pt idx="8142">
                  <c:v>43573</c:v>
                </c:pt>
                <c:pt idx="8143">
                  <c:v>43574</c:v>
                </c:pt>
                <c:pt idx="8144">
                  <c:v>43575</c:v>
                </c:pt>
                <c:pt idx="8145">
                  <c:v>43576</c:v>
                </c:pt>
                <c:pt idx="8146">
                  <c:v>43577</c:v>
                </c:pt>
                <c:pt idx="8147">
                  <c:v>43578</c:v>
                </c:pt>
                <c:pt idx="8148">
                  <c:v>43579</c:v>
                </c:pt>
                <c:pt idx="8149">
                  <c:v>43580</c:v>
                </c:pt>
                <c:pt idx="8150">
                  <c:v>43581</c:v>
                </c:pt>
                <c:pt idx="8151">
                  <c:v>43582</c:v>
                </c:pt>
                <c:pt idx="8152">
                  <c:v>43583</c:v>
                </c:pt>
                <c:pt idx="8153">
                  <c:v>43584</c:v>
                </c:pt>
                <c:pt idx="8154">
                  <c:v>43585</c:v>
                </c:pt>
                <c:pt idx="8155">
                  <c:v>43586</c:v>
                </c:pt>
                <c:pt idx="8156">
                  <c:v>43587</c:v>
                </c:pt>
                <c:pt idx="8157">
                  <c:v>43588</c:v>
                </c:pt>
                <c:pt idx="8158">
                  <c:v>43589</c:v>
                </c:pt>
                <c:pt idx="8159">
                  <c:v>43590</c:v>
                </c:pt>
                <c:pt idx="8160">
                  <c:v>43591</c:v>
                </c:pt>
                <c:pt idx="8161">
                  <c:v>43592</c:v>
                </c:pt>
                <c:pt idx="8162">
                  <c:v>43593</c:v>
                </c:pt>
                <c:pt idx="8163">
                  <c:v>43594</c:v>
                </c:pt>
                <c:pt idx="8164">
                  <c:v>43595</c:v>
                </c:pt>
                <c:pt idx="8165">
                  <c:v>43596</c:v>
                </c:pt>
                <c:pt idx="8166">
                  <c:v>43597</c:v>
                </c:pt>
                <c:pt idx="8167">
                  <c:v>43598</c:v>
                </c:pt>
                <c:pt idx="8168">
                  <c:v>43599</c:v>
                </c:pt>
                <c:pt idx="8169">
                  <c:v>43600</c:v>
                </c:pt>
                <c:pt idx="8170">
                  <c:v>43601</c:v>
                </c:pt>
                <c:pt idx="8171">
                  <c:v>43602</c:v>
                </c:pt>
                <c:pt idx="8172">
                  <c:v>43603</c:v>
                </c:pt>
                <c:pt idx="8173">
                  <c:v>43604</c:v>
                </c:pt>
                <c:pt idx="8174">
                  <c:v>43605</c:v>
                </c:pt>
                <c:pt idx="8175">
                  <c:v>43606</c:v>
                </c:pt>
                <c:pt idx="8176">
                  <c:v>43607</c:v>
                </c:pt>
                <c:pt idx="8177">
                  <c:v>43608</c:v>
                </c:pt>
                <c:pt idx="8178">
                  <c:v>43609</c:v>
                </c:pt>
                <c:pt idx="8179">
                  <c:v>43610</c:v>
                </c:pt>
                <c:pt idx="8180">
                  <c:v>43611</c:v>
                </c:pt>
                <c:pt idx="8181">
                  <c:v>43612</c:v>
                </c:pt>
                <c:pt idx="8182">
                  <c:v>43613</c:v>
                </c:pt>
                <c:pt idx="8183">
                  <c:v>43614</c:v>
                </c:pt>
                <c:pt idx="8184">
                  <c:v>43615</c:v>
                </c:pt>
                <c:pt idx="8185">
                  <c:v>43616</c:v>
                </c:pt>
                <c:pt idx="8186">
                  <c:v>43617</c:v>
                </c:pt>
                <c:pt idx="8187">
                  <c:v>43618</c:v>
                </c:pt>
                <c:pt idx="8188">
                  <c:v>43619</c:v>
                </c:pt>
                <c:pt idx="8189">
                  <c:v>43620</c:v>
                </c:pt>
                <c:pt idx="8190">
                  <c:v>43621</c:v>
                </c:pt>
                <c:pt idx="8191">
                  <c:v>43622</c:v>
                </c:pt>
                <c:pt idx="8192">
                  <c:v>43623</c:v>
                </c:pt>
                <c:pt idx="8193">
                  <c:v>43624</c:v>
                </c:pt>
                <c:pt idx="8194">
                  <c:v>43625</c:v>
                </c:pt>
                <c:pt idx="8195">
                  <c:v>43626</c:v>
                </c:pt>
                <c:pt idx="8196">
                  <c:v>43627</c:v>
                </c:pt>
                <c:pt idx="8197">
                  <c:v>43628</c:v>
                </c:pt>
                <c:pt idx="8198">
                  <c:v>43629</c:v>
                </c:pt>
                <c:pt idx="8199">
                  <c:v>43630</c:v>
                </c:pt>
                <c:pt idx="8200">
                  <c:v>43631</c:v>
                </c:pt>
                <c:pt idx="8201">
                  <c:v>43632</c:v>
                </c:pt>
                <c:pt idx="8202">
                  <c:v>43633</c:v>
                </c:pt>
                <c:pt idx="8203">
                  <c:v>43634</c:v>
                </c:pt>
                <c:pt idx="8204">
                  <c:v>43635</c:v>
                </c:pt>
                <c:pt idx="8205">
                  <c:v>43636</c:v>
                </c:pt>
                <c:pt idx="8206">
                  <c:v>43637</c:v>
                </c:pt>
                <c:pt idx="8207">
                  <c:v>43638</c:v>
                </c:pt>
                <c:pt idx="8208">
                  <c:v>43639</c:v>
                </c:pt>
                <c:pt idx="8209">
                  <c:v>43640</c:v>
                </c:pt>
                <c:pt idx="8210">
                  <c:v>43641</c:v>
                </c:pt>
                <c:pt idx="8211">
                  <c:v>43642</c:v>
                </c:pt>
                <c:pt idx="8212">
                  <c:v>43643</c:v>
                </c:pt>
                <c:pt idx="8213">
                  <c:v>43644</c:v>
                </c:pt>
                <c:pt idx="8214">
                  <c:v>43645</c:v>
                </c:pt>
                <c:pt idx="8215">
                  <c:v>43646</c:v>
                </c:pt>
                <c:pt idx="8216">
                  <c:v>43647</c:v>
                </c:pt>
                <c:pt idx="8217">
                  <c:v>43648</c:v>
                </c:pt>
                <c:pt idx="8218">
                  <c:v>43649</c:v>
                </c:pt>
                <c:pt idx="8219">
                  <c:v>43650</c:v>
                </c:pt>
                <c:pt idx="8220">
                  <c:v>43651</c:v>
                </c:pt>
                <c:pt idx="8221">
                  <c:v>43652</c:v>
                </c:pt>
                <c:pt idx="8222">
                  <c:v>43653</c:v>
                </c:pt>
                <c:pt idx="8223">
                  <c:v>43654</c:v>
                </c:pt>
                <c:pt idx="8224">
                  <c:v>43655</c:v>
                </c:pt>
                <c:pt idx="8225">
                  <c:v>43656</c:v>
                </c:pt>
                <c:pt idx="8226">
                  <c:v>43657</c:v>
                </c:pt>
                <c:pt idx="8227">
                  <c:v>43658</c:v>
                </c:pt>
                <c:pt idx="8228">
                  <c:v>43659</c:v>
                </c:pt>
                <c:pt idx="8229">
                  <c:v>43660</c:v>
                </c:pt>
                <c:pt idx="8230">
                  <c:v>43661</c:v>
                </c:pt>
                <c:pt idx="8231">
                  <c:v>43662</c:v>
                </c:pt>
                <c:pt idx="8232">
                  <c:v>43663</c:v>
                </c:pt>
                <c:pt idx="8233">
                  <c:v>43664</c:v>
                </c:pt>
                <c:pt idx="8234">
                  <c:v>43665</c:v>
                </c:pt>
                <c:pt idx="8235">
                  <c:v>43666</c:v>
                </c:pt>
                <c:pt idx="8236">
                  <c:v>43667</c:v>
                </c:pt>
                <c:pt idx="8237">
                  <c:v>43668</c:v>
                </c:pt>
                <c:pt idx="8238">
                  <c:v>43669</c:v>
                </c:pt>
                <c:pt idx="8239">
                  <c:v>43670</c:v>
                </c:pt>
                <c:pt idx="8240">
                  <c:v>43671</c:v>
                </c:pt>
                <c:pt idx="8241">
                  <c:v>43672</c:v>
                </c:pt>
                <c:pt idx="8242">
                  <c:v>43673</c:v>
                </c:pt>
                <c:pt idx="8243">
                  <c:v>43674</c:v>
                </c:pt>
                <c:pt idx="8244">
                  <c:v>43675</c:v>
                </c:pt>
                <c:pt idx="8245">
                  <c:v>43676</c:v>
                </c:pt>
                <c:pt idx="8246">
                  <c:v>43677</c:v>
                </c:pt>
                <c:pt idx="8247">
                  <c:v>43678</c:v>
                </c:pt>
                <c:pt idx="8248">
                  <c:v>43679</c:v>
                </c:pt>
                <c:pt idx="8249">
                  <c:v>43680</c:v>
                </c:pt>
                <c:pt idx="8250">
                  <c:v>43681</c:v>
                </c:pt>
                <c:pt idx="8251">
                  <c:v>43682</c:v>
                </c:pt>
                <c:pt idx="8252">
                  <c:v>43683</c:v>
                </c:pt>
                <c:pt idx="8253">
                  <c:v>43684</c:v>
                </c:pt>
                <c:pt idx="8254">
                  <c:v>43685</c:v>
                </c:pt>
                <c:pt idx="8255">
                  <c:v>43686</c:v>
                </c:pt>
                <c:pt idx="8256">
                  <c:v>43687</c:v>
                </c:pt>
                <c:pt idx="8257">
                  <c:v>43688</c:v>
                </c:pt>
                <c:pt idx="8258">
                  <c:v>43689</c:v>
                </c:pt>
                <c:pt idx="8259">
                  <c:v>43690</c:v>
                </c:pt>
                <c:pt idx="8260">
                  <c:v>43691</c:v>
                </c:pt>
                <c:pt idx="8261">
                  <c:v>43692</c:v>
                </c:pt>
                <c:pt idx="8262">
                  <c:v>43693</c:v>
                </c:pt>
                <c:pt idx="8263">
                  <c:v>43694</c:v>
                </c:pt>
                <c:pt idx="8264">
                  <c:v>43695</c:v>
                </c:pt>
                <c:pt idx="8265">
                  <c:v>43696</c:v>
                </c:pt>
                <c:pt idx="8266">
                  <c:v>43697</c:v>
                </c:pt>
                <c:pt idx="8267">
                  <c:v>43698</c:v>
                </c:pt>
                <c:pt idx="8268">
                  <c:v>43699</c:v>
                </c:pt>
                <c:pt idx="8269">
                  <c:v>43700</c:v>
                </c:pt>
                <c:pt idx="8270">
                  <c:v>43701</c:v>
                </c:pt>
                <c:pt idx="8271">
                  <c:v>43702</c:v>
                </c:pt>
                <c:pt idx="8272">
                  <c:v>43703</c:v>
                </c:pt>
                <c:pt idx="8273">
                  <c:v>43704</c:v>
                </c:pt>
                <c:pt idx="8274">
                  <c:v>43705</c:v>
                </c:pt>
                <c:pt idx="8275">
                  <c:v>43706</c:v>
                </c:pt>
                <c:pt idx="8276">
                  <c:v>43707</c:v>
                </c:pt>
                <c:pt idx="8277">
                  <c:v>43708</c:v>
                </c:pt>
                <c:pt idx="8278">
                  <c:v>43709</c:v>
                </c:pt>
                <c:pt idx="8279">
                  <c:v>43710</c:v>
                </c:pt>
                <c:pt idx="8280">
                  <c:v>43711</c:v>
                </c:pt>
                <c:pt idx="8281">
                  <c:v>43712</c:v>
                </c:pt>
                <c:pt idx="8282">
                  <c:v>43713</c:v>
                </c:pt>
                <c:pt idx="8283">
                  <c:v>43714</c:v>
                </c:pt>
                <c:pt idx="8284">
                  <c:v>43715</c:v>
                </c:pt>
                <c:pt idx="8285">
                  <c:v>43716</c:v>
                </c:pt>
                <c:pt idx="8286">
                  <c:v>43717</c:v>
                </c:pt>
                <c:pt idx="8287">
                  <c:v>43718</c:v>
                </c:pt>
                <c:pt idx="8288">
                  <c:v>43719</c:v>
                </c:pt>
                <c:pt idx="8289">
                  <c:v>43720</c:v>
                </c:pt>
                <c:pt idx="8290">
                  <c:v>43721</c:v>
                </c:pt>
                <c:pt idx="8291">
                  <c:v>43722</c:v>
                </c:pt>
                <c:pt idx="8292">
                  <c:v>43723</c:v>
                </c:pt>
                <c:pt idx="8293">
                  <c:v>43724</c:v>
                </c:pt>
                <c:pt idx="8294">
                  <c:v>43725</c:v>
                </c:pt>
                <c:pt idx="8295">
                  <c:v>43726</c:v>
                </c:pt>
                <c:pt idx="8296">
                  <c:v>43727</c:v>
                </c:pt>
                <c:pt idx="8297">
                  <c:v>43728</c:v>
                </c:pt>
                <c:pt idx="8298">
                  <c:v>43729</c:v>
                </c:pt>
                <c:pt idx="8299">
                  <c:v>43730</c:v>
                </c:pt>
                <c:pt idx="8300">
                  <c:v>43731</c:v>
                </c:pt>
                <c:pt idx="8301">
                  <c:v>43732</c:v>
                </c:pt>
                <c:pt idx="8302">
                  <c:v>43733</c:v>
                </c:pt>
                <c:pt idx="8303">
                  <c:v>43734</c:v>
                </c:pt>
                <c:pt idx="8304">
                  <c:v>43735</c:v>
                </c:pt>
                <c:pt idx="8305">
                  <c:v>43736</c:v>
                </c:pt>
                <c:pt idx="8306">
                  <c:v>43737</c:v>
                </c:pt>
                <c:pt idx="8307">
                  <c:v>43738</c:v>
                </c:pt>
                <c:pt idx="8308">
                  <c:v>43739</c:v>
                </c:pt>
                <c:pt idx="8309">
                  <c:v>43740</c:v>
                </c:pt>
                <c:pt idx="8310">
                  <c:v>43741</c:v>
                </c:pt>
                <c:pt idx="8311">
                  <c:v>43742</c:v>
                </c:pt>
                <c:pt idx="8312">
                  <c:v>43743</c:v>
                </c:pt>
                <c:pt idx="8313">
                  <c:v>43744</c:v>
                </c:pt>
                <c:pt idx="8314">
                  <c:v>43745</c:v>
                </c:pt>
                <c:pt idx="8315">
                  <c:v>43746</c:v>
                </c:pt>
                <c:pt idx="8316">
                  <c:v>43747</c:v>
                </c:pt>
                <c:pt idx="8317">
                  <c:v>43748</c:v>
                </c:pt>
                <c:pt idx="8318">
                  <c:v>43749</c:v>
                </c:pt>
                <c:pt idx="8319">
                  <c:v>43750</c:v>
                </c:pt>
                <c:pt idx="8320">
                  <c:v>43751</c:v>
                </c:pt>
                <c:pt idx="8321">
                  <c:v>43752</c:v>
                </c:pt>
                <c:pt idx="8322">
                  <c:v>43753</c:v>
                </c:pt>
                <c:pt idx="8323">
                  <c:v>43754</c:v>
                </c:pt>
                <c:pt idx="8324">
                  <c:v>43755</c:v>
                </c:pt>
                <c:pt idx="8325">
                  <c:v>43756</c:v>
                </c:pt>
                <c:pt idx="8326">
                  <c:v>43757</c:v>
                </c:pt>
                <c:pt idx="8327">
                  <c:v>43758</c:v>
                </c:pt>
                <c:pt idx="8328">
                  <c:v>43759</c:v>
                </c:pt>
                <c:pt idx="8329">
                  <c:v>43760</c:v>
                </c:pt>
                <c:pt idx="8330">
                  <c:v>43761</c:v>
                </c:pt>
                <c:pt idx="8331">
                  <c:v>43762</c:v>
                </c:pt>
                <c:pt idx="8332">
                  <c:v>43763</c:v>
                </c:pt>
                <c:pt idx="8333">
                  <c:v>43764</c:v>
                </c:pt>
                <c:pt idx="8334">
                  <c:v>43765</c:v>
                </c:pt>
                <c:pt idx="8335">
                  <c:v>43766</c:v>
                </c:pt>
                <c:pt idx="8336">
                  <c:v>43767</c:v>
                </c:pt>
                <c:pt idx="8337">
                  <c:v>43768</c:v>
                </c:pt>
                <c:pt idx="8338">
                  <c:v>43769</c:v>
                </c:pt>
                <c:pt idx="8339">
                  <c:v>43770</c:v>
                </c:pt>
                <c:pt idx="8340">
                  <c:v>43771</c:v>
                </c:pt>
                <c:pt idx="8341">
                  <c:v>43772</c:v>
                </c:pt>
                <c:pt idx="8342">
                  <c:v>43773</c:v>
                </c:pt>
                <c:pt idx="8343">
                  <c:v>43774</c:v>
                </c:pt>
                <c:pt idx="8344">
                  <c:v>43775</c:v>
                </c:pt>
                <c:pt idx="8345">
                  <c:v>43776</c:v>
                </c:pt>
                <c:pt idx="8346">
                  <c:v>43777</c:v>
                </c:pt>
                <c:pt idx="8347">
                  <c:v>43778</c:v>
                </c:pt>
                <c:pt idx="8348">
                  <c:v>43779</c:v>
                </c:pt>
                <c:pt idx="8349">
                  <c:v>43780</c:v>
                </c:pt>
                <c:pt idx="8350">
                  <c:v>43781</c:v>
                </c:pt>
                <c:pt idx="8351">
                  <c:v>43782</c:v>
                </c:pt>
                <c:pt idx="8352">
                  <c:v>43783</c:v>
                </c:pt>
                <c:pt idx="8353">
                  <c:v>43784</c:v>
                </c:pt>
                <c:pt idx="8354">
                  <c:v>43785</c:v>
                </c:pt>
                <c:pt idx="8355">
                  <c:v>43786</c:v>
                </c:pt>
                <c:pt idx="8356">
                  <c:v>43787</c:v>
                </c:pt>
                <c:pt idx="8357">
                  <c:v>43788</c:v>
                </c:pt>
                <c:pt idx="8358">
                  <c:v>43789</c:v>
                </c:pt>
                <c:pt idx="8359">
                  <c:v>43790</c:v>
                </c:pt>
                <c:pt idx="8360">
                  <c:v>43791</c:v>
                </c:pt>
                <c:pt idx="8361">
                  <c:v>43792</c:v>
                </c:pt>
                <c:pt idx="8362">
                  <c:v>43793</c:v>
                </c:pt>
                <c:pt idx="8363">
                  <c:v>43794</c:v>
                </c:pt>
                <c:pt idx="8364">
                  <c:v>43795</c:v>
                </c:pt>
                <c:pt idx="8365">
                  <c:v>43796</c:v>
                </c:pt>
                <c:pt idx="8366">
                  <c:v>43797</c:v>
                </c:pt>
                <c:pt idx="8367">
                  <c:v>43798</c:v>
                </c:pt>
                <c:pt idx="8368">
                  <c:v>43799</c:v>
                </c:pt>
                <c:pt idx="8369">
                  <c:v>43800</c:v>
                </c:pt>
                <c:pt idx="8370">
                  <c:v>43801</c:v>
                </c:pt>
                <c:pt idx="8371">
                  <c:v>43802</c:v>
                </c:pt>
                <c:pt idx="8372">
                  <c:v>43803</c:v>
                </c:pt>
                <c:pt idx="8373">
                  <c:v>43804</c:v>
                </c:pt>
                <c:pt idx="8374">
                  <c:v>43805</c:v>
                </c:pt>
                <c:pt idx="8375">
                  <c:v>43806</c:v>
                </c:pt>
                <c:pt idx="8376">
                  <c:v>43807</c:v>
                </c:pt>
                <c:pt idx="8377">
                  <c:v>43808</c:v>
                </c:pt>
                <c:pt idx="8378">
                  <c:v>43809</c:v>
                </c:pt>
                <c:pt idx="8379">
                  <c:v>43810</c:v>
                </c:pt>
                <c:pt idx="8380">
                  <c:v>43811</c:v>
                </c:pt>
                <c:pt idx="8381">
                  <c:v>43812</c:v>
                </c:pt>
                <c:pt idx="8382">
                  <c:v>43813</c:v>
                </c:pt>
                <c:pt idx="8383">
                  <c:v>43814</c:v>
                </c:pt>
                <c:pt idx="8384">
                  <c:v>43815</c:v>
                </c:pt>
                <c:pt idx="8385">
                  <c:v>43816</c:v>
                </c:pt>
                <c:pt idx="8386">
                  <c:v>43817</c:v>
                </c:pt>
                <c:pt idx="8387">
                  <c:v>43818</c:v>
                </c:pt>
                <c:pt idx="8388">
                  <c:v>43819</c:v>
                </c:pt>
                <c:pt idx="8389">
                  <c:v>43820</c:v>
                </c:pt>
                <c:pt idx="8390">
                  <c:v>43821</c:v>
                </c:pt>
                <c:pt idx="8391">
                  <c:v>43822</c:v>
                </c:pt>
                <c:pt idx="8392">
                  <c:v>43823</c:v>
                </c:pt>
                <c:pt idx="8393">
                  <c:v>43824</c:v>
                </c:pt>
                <c:pt idx="8394">
                  <c:v>43825</c:v>
                </c:pt>
                <c:pt idx="8395">
                  <c:v>43826</c:v>
                </c:pt>
                <c:pt idx="8396">
                  <c:v>43827</c:v>
                </c:pt>
                <c:pt idx="8397">
                  <c:v>43828</c:v>
                </c:pt>
                <c:pt idx="8398">
                  <c:v>43829</c:v>
                </c:pt>
                <c:pt idx="8399">
                  <c:v>43830</c:v>
                </c:pt>
                <c:pt idx="8400">
                  <c:v>43831</c:v>
                </c:pt>
                <c:pt idx="8401">
                  <c:v>43832</c:v>
                </c:pt>
                <c:pt idx="8402">
                  <c:v>43833</c:v>
                </c:pt>
                <c:pt idx="8403">
                  <c:v>43834</c:v>
                </c:pt>
                <c:pt idx="8404">
                  <c:v>43835</c:v>
                </c:pt>
                <c:pt idx="8405">
                  <c:v>43836</c:v>
                </c:pt>
                <c:pt idx="8406">
                  <c:v>43837</c:v>
                </c:pt>
                <c:pt idx="8407">
                  <c:v>43838</c:v>
                </c:pt>
                <c:pt idx="8408">
                  <c:v>43839</c:v>
                </c:pt>
                <c:pt idx="8409">
                  <c:v>43840</c:v>
                </c:pt>
                <c:pt idx="8410">
                  <c:v>43841</c:v>
                </c:pt>
                <c:pt idx="8411">
                  <c:v>43842</c:v>
                </c:pt>
                <c:pt idx="8412">
                  <c:v>43843</c:v>
                </c:pt>
                <c:pt idx="8413">
                  <c:v>43844</c:v>
                </c:pt>
                <c:pt idx="8414">
                  <c:v>43845</c:v>
                </c:pt>
                <c:pt idx="8415">
                  <c:v>43846</c:v>
                </c:pt>
                <c:pt idx="8416">
                  <c:v>43847</c:v>
                </c:pt>
                <c:pt idx="8417">
                  <c:v>43848</c:v>
                </c:pt>
                <c:pt idx="8418">
                  <c:v>43849</c:v>
                </c:pt>
                <c:pt idx="8419">
                  <c:v>43850</c:v>
                </c:pt>
                <c:pt idx="8420">
                  <c:v>43851</c:v>
                </c:pt>
                <c:pt idx="8421">
                  <c:v>43852</c:v>
                </c:pt>
                <c:pt idx="8422">
                  <c:v>43853</c:v>
                </c:pt>
                <c:pt idx="8423">
                  <c:v>43854</c:v>
                </c:pt>
                <c:pt idx="8424">
                  <c:v>43855</c:v>
                </c:pt>
                <c:pt idx="8425">
                  <c:v>43856</c:v>
                </c:pt>
                <c:pt idx="8426">
                  <c:v>43857</c:v>
                </c:pt>
                <c:pt idx="8427">
                  <c:v>43858</c:v>
                </c:pt>
                <c:pt idx="8428">
                  <c:v>43859</c:v>
                </c:pt>
                <c:pt idx="8429">
                  <c:v>43860</c:v>
                </c:pt>
                <c:pt idx="8430">
                  <c:v>43861</c:v>
                </c:pt>
                <c:pt idx="8431">
                  <c:v>43862</c:v>
                </c:pt>
                <c:pt idx="8432">
                  <c:v>43863</c:v>
                </c:pt>
                <c:pt idx="8433">
                  <c:v>43864</c:v>
                </c:pt>
                <c:pt idx="8434">
                  <c:v>43865</c:v>
                </c:pt>
                <c:pt idx="8435">
                  <c:v>43866</c:v>
                </c:pt>
                <c:pt idx="8436">
                  <c:v>43867</c:v>
                </c:pt>
                <c:pt idx="8437">
                  <c:v>43868</c:v>
                </c:pt>
                <c:pt idx="8438">
                  <c:v>43869</c:v>
                </c:pt>
                <c:pt idx="8439">
                  <c:v>43870</c:v>
                </c:pt>
                <c:pt idx="8440">
                  <c:v>43871</c:v>
                </c:pt>
                <c:pt idx="8441">
                  <c:v>43872</c:v>
                </c:pt>
                <c:pt idx="8442">
                  <c:v>43873</c:v>
                </c:pt>
                <c:pt idx="8443">
                  <c:v>43874</c:v>
                </c:pt>
                <c:pt idx="8444">
                  <c:v>43875</c:v>
                </c:pt>
                <c:pt idx="8445">
                  <c:v>43876</c:v>
                </c:pt>
                <c:pt idx="8446">
                  <c:v>43877</c:v>
                </c:pt>
                <c:pt idx="8447">
                  <c:v>43878</c:v>
                </c:pt>
                <c:pt idx="8448">
                  <c:v>43879</c:v>
                </c:pt>
                <c:pt idx="8449">
                  <c:v>43880</c:v>
                </c:pt>
                <c:pt idx="8450">
                  <c:v>43881</c:v>
                </c:pt>
                <c:pt idx="8451">
                  <c:v>43882</c:v>
                </c:pt>
                <c:pt idx="8452">
                  <c:v>43883</c:v>
                </c:pt>
                <c:pt idx="8453">
                  <c:v>43884</c:v>
                </c:pt>
                <c:pt idx="8454">
                  <c:v>43885</c:v>
                </c:pt>
                <c:pt idx="8455">
                  <c:v>43886</c:v>
                </c:pt>
                <c:pt idx="8456">
                  <c:v>43887</c:v>
                </c:pt>
                <c:pt idx="8457">
                  <c:v>43888</c:v>
                </c:pt>
                <c:pt idx="8458">
                  <c:v>43889</c:v>
                </c:pt>
                <c:pt idx="8459">
                  <c:v>43890</c:v>
                </c:pt>
                <c:pt idx="8460">
                  <c:v>43891</c:v>
                </c:pt>
                <c:pt idx="8461">
                  <c:v>43892</c:v>
                </c:pt>
                <c:pt idx="8462">
                  <c:v>43893</c:v>
                </c:pt>
                <c:pt idx="8463">
                  <c:v>43894</c:v>
                </c:pt>
                <c:pt idx="8464">
                  <c:v>43895</c:v>
                </c:pt>
                <c:pt idx="8465">
                  <c:v>43896</c:v>
                </c:pt>
                <c:pt idx="8466">
                  <c:v>43897</c:v>
                </c:pt>
                <c:pt idx="8467">
                  <c:v>43898</c:v>
                </c:pt>
                <c:pt idx="8468">
                  <c:v>43899</c:v>
                </c:pt>
                <c:pt idx="8469">
                  <c:v>43900</c:v>
                </c:pt>
                <c:pt idx="8470">
                  <c:v>43901</c:v>
                </c:pt>
                <c:pt idx="8471">
                  <c:v>43902</c:v>
                </c:pt>
                <c:pt idx="8472">
                  <c:v>43903</c:v>
                </c:pt>
                <c:pt idx="8473">
                  <c:v>43904</c:v>
                </c:pt>
                <c:pt idx="8474">
                  <c:v>43905</c:v>
                </c:pt>
                <c:pt idx="8475">
                  <c:v>43906</c:v>
                </c:pt>
                <c:pt idx="8476">
                  <c:v>43907</c:v>
                </c:pt>
                <c:pt idx="8477">
                  <c:v>43908</c:v>
                </c:pt>
                <c:pt idx="8478">
                  <c:v>43909</c:v>
                </c:pt>
                <c:pt idx="8479">
                  <c:v>43910</c:v>
                </c:pt>
                <c:pt idx="8480">
                  <c:v>43911</c:v>
                </c:pt>
                <c:pt idx="8481">
                  <c:v>43912</c:v>
                </c:pt>
                <c:pt idx="8482">
                  <c:v>43913</c:v>
                </c:pt>
                <c:pt idx="8483">
                  <c:v>43914</c:v>
                </c:pt>
                <c:pt idx="8484">
                  <c:v>43915</c:v>
                </c:pt>
                <c:pt idx="8485">
                  <c:v>43916</c:v>
                </c:pt>
                <c:pt idx="8486">
                  <c:v>43917</c:v>
                </c:pt>
                <c:pt idx="8487">
                  <c:v>43918</c:v>
                </c:pt>
                <c:pt idx="8488">
                  <c:v>43919</c:v>
                </c:pt>
                <c:pt idx="8489">
                  <c:v>43920</c:v>
                </c:pt>
                <c:pt idx="8490">
                  <c:v>43921</c:v>
                </c:pt>
                <c:pt idx="8491">
                  <c:v>43922</c:v>
                </c:pt>
                <c:pt idx="8492">
                  <c:v>43923</c:v>
                </c:pt>
                <c:pt idx="8493">
                  <c:v>43924</c:v>
                </c:pt>
                <c:pt idx="8494">
                  <c:v>43925</c:v>
                </c:pt>
                <c:pt idx="8495">
                  <c:v>43926</c:v>
                </c:pt>
                <c:pt idx="8496">
                  <c:v>43927</c:v>
                </c:pt>
                <c:pt idx="8497">
                  <c:v>43928</c:v>
                </c:pt>
                <c:pt idx="8498">
                  <c:v>43929</c:v>
                </c:pt>
                <c:pt idx="8499">
                  <c:v>43930</c:v>
                </c:pt>
                <c:pt idx="8500">
                  <c:v>43931</c:v>
                </c:pt>
                <c:pt idx="8501">
                  <c:v>43932</c:v>
                </c:pt>
                <c:pt idx="8502">
                  <c:v>43933</c:v>
                </c:pt>
                <c:pt idx="8503">
                  <c:v>43934</c:v>
                </c:pt>
                <c:pt idx="8504">
                  <c:v>43935</c:v>
                </c:pt>
                <c:pt idx="8505">
                  <c:v>43936</c:v>
                </c:pt>
                <c:pt idx="8506">
                  <c:v>43937</c:v>
                </c:pt>
                <c:pt idx="8507">
                  <c:v>43938</c:v>
                </c:pt>
                <c:pt idx="8508">
                  <c:v>43939</c:v>
                </c:pt>
                <c:pt idx="8509">
                  <c:v>43940</c:v>
                </c:pt>
                <c:pt idx="8510">
                  <c:v>43941</c:v>
                </c:pt>
                <c:pt idx="8511">
                  <c:v>43942</c:v>
                </c:pt>
                <c:pt idx="8512">
                  <c:v>43943</c:v>
                </c:pt>
                <c:pt idx="8513">
                  <c:v>43944</c:v>
                </c:pt>
                <c:pt idx="8514">
                  <c:v>43945</c:v>
                </c:pt>
                <c:pt idx="8515">
                  <c:v>43946</c:v>
                </c:pt>
                <c:pt idx="8516">
                  <c:v>43947</c:v>
                </c:pt>
                <c:pt idx="8517">
                  <c:v>43948</c:v>
                </c:pt>
                <c:pt idx="8518">
                  <c:v>43949</c:v>
                </c:pt>
                <c:pt idx="8519">
                  <c:v>43950</c:v>
                </c:pt>
                <c:pt idx="8520">
                  <c:v>43951</c:v>
                </c:pt>
                <c:pt idx="8521">
                  <c:v>43952</c:v>
                </c:pt>
                <c:pt idx="8522">
                  <c:v>43953</c:v>
                </c:pt>
                <c:pt idx="8523">
                  <c:v>43954</c:v>
                </c:pt>
                <c:pt idx="8524">
                  <c:v>43955</c:v>
                </c:pt>
                <c:pt idx="8525">
                  <c:v>43956</c:v>
                </c:pt>
                <c:pt idx="8526">
                  <c:v>43957</c:v>
                </c:pt>
                <c:pt idx="8527">
                  <c:v>43958</c:v>
                </c:pt>
                <c:pt idx="8528">
                  <c:v>43959</c:v>
                </c:pt>
                <c:pt idx="8529">
                  <c:v>43960</c:v>
                </c:pt>
                <c:pt idx="8530">
                  <c:v>43961</c:v>
                </c:pt>
                <c:pt idx="8531">
                  <c:v>43962</c:v>
                </c:pt>
                <c:pt idx="8532">
                  <c:v>43963</c:v>
                </c:pt>
                <c:pt idx="8533">
                  <c:v>43964</c:v>
                </c:pt>
                <c:pt idx="8534">
                  <c:v>43965</c:v>
                </c:pt>
                <c:pt idx="8535">
                  <c:v>43966</c:v>
                </c:pt>
                <c:pt idx="8536">
                  <c:v>43967</c:v>
                </c:pt>
                <c:pt idx="8537">
                  <c:v>43968</c:v>
                </c:pt>
                <c:pt idx="8538">
                  <c:v>43969</c:v>
                </c:pt>
                <c:pt idx="8539">
                  <c:v>43970</c:v>
                </c:pt>
                <c:pt idx="8540">
                  <c:v>43971</c:v>
                </c:pt>
                <c:pt idx="8541">
                  <c:v>43972</c:v>
                </c:pt>
                <c:pt idx="8542">
                  <c:v>43973</c:v>
                </c:pt>
                <c:pt idx="8543">
                  <c:v>43974</c:v>
                </c:pt>
                <c:pt idx="8544">
                  <c:v>43975</c:v>
                </c:pt>
                <c:pt idx="8545">
                  <c:v>43976</c:v>
                </c:pt>
                <c:pt idx="8546">
                  <c:v>43977</c:v>
                </c:pt>
                <c:pt idx="8547">
                  <c:v>43978</c:v>
                </c:pt>
                <c:pt idx="8548">
                  <c:v>43979</c:v>
                </c:pt>
                <c:pt idx="8549">
                  <c:v>43980</c:v>
                </c:pt>
                <c:pt idx="8550">
                  <c:v>43981</c:v>
                </c:pt>
                <c:pt idx="8551">
                  <c:v>43982</c:v>
                </c:pt>
                <c:pt idx="8552">
                  <c:v>43983</c:v>
                </c:pt>
                <c:pt idx="8553">
                  <c:v>43984</c:v>
                </c:pt>
                <c:pt idx="8554">
                  <c:v>43985</c:v>
                </c:pt>
                <c:pt idx="8555">
                  <c:v>43986</c:v>
                </c:pt>
                <c:pt idx="8556">
                  <c:v>43987</c:v>
                </c:pt>
                <c:pt idx="8557">
                  <c:v>43988</c:v>
                </c:pt>
                <c:pt idx="8558">
                  <c:v>43989</c:v>
                </c:pt>
                <c:pt idx="8559">
                  <c:v>43990</c:v>
                </c:pt>
                <c:pt idx="8560">
                  <c:v>43991</c:v>
                </c:pt>
                <c:pt idx="8561">
                  <c:v>43992</c:v>
                </c:pt>
                <c:pt idx="8562">
                  <c:v>43993</c:v>
                </c:pt>
                <c:pt idx="8563">
                  <c:v>43994</c:v>
                </c:pt>
                <c:pt idx="8564">
                  <c:v>43995</c:v>
                </c:pt>
                <c:pt idx="8565">
                  <c:v>43996</c:v>
                </c:pt>
                <c:pt idx="8566">
                  <c:v>43997</c:v>
                </c:pt>
                <c:pt idx="8567">
                  <c:v>43998</c:v>
                </c:pt>
                <c:pt idx="8568">
                  <c:v>43999</c:v>
                </c:pt>
                <c:pt idx="8569">
                  <c:v>44000</c:v>
                </c:pt>
                <c:pt idx="8570">
                  <c:v>44001</c:v>
                </c:pt>
                <c:pt idx="8571">
                  <c:v>44002</c:v>
                </c:pt>
                <c:pt idx="8572">
                  <c:v>44003</c:v>
                </c:pt>
                <c:pt idx="8573">
                  <c:v>44004</c:v>
                </c:pt>
                <c:pt idx="8574">
                  <c:v>44005</c:v>
                </c:pt>
                <c:pt idx="8575">
                  <c:v>44006</c:v>
                </c:pt>
                <c:pt idx="8576">
                  <c:v>44007</c:v>
                </c:pt>
                <c:pt idx="8577">
                  <c:v>44008</c:v>
                </c:pt>
                <c:pt idx="8578">
                  <c:v>44009</c:v>
                </c:pt>
                <c:pt idx="8579">
                  <c:v>44010</c:v>
                </c:pt>
                <c:pt idx="8580">
                  <c:v>44011</c:v>
                </c:pt>
                <c:pt idx="8581">
                  <c:v>44012</c:v>
                </c:pt>
                <c:pt idx="8582">
                  <c:v>44013</c:v>
                </c:pt>
                <c:pt idx="8583">
                  <c:v>44014</c:v>
                </c:pt>
                <c:pt idx="8584">
                  <c:v>44015</c:v>
                </c:pt>
                <c:pt idx="8585">
                  <c:v>44016</c:v>
                </c:pt>
                <c:pt idx="8586">
                  <c:v>44017</c:v>
                </c:pt>
                <c:pt idx="8587">
                  <c:v>44018</c:v>
                </c:pt>
                <c:pt idx="8588">
                  <c:v>44019</c:v>
                </c:pt>
                <c:pt idx="8589">
                  <c:v>44020</c:v>
                </c:pt>
                <c:pt idx="8590">
                  <c:v>44021</c:v>
                </c:pt>
                <c:pt idx="8591">
                  <c:v>44022</c:v>
                </c:pt>
                <c:pt idx="8592">
                  <c:v>44023</c:v>
                </c:pt>
                <c:pt idx="8593">
                  <c:v>44024</c:v>
                </c:pt>
                <c:pt idx="8594">
                  <c:v>44025</c:v>
                </c:pt>
                <c:pt idx="8595">
                  <c:v>44026</c:v>
                </c:pt>
                <c:pt idx="8596">
                  <c:v>44027</c:v>
                </c:pt>
                <c:pt idx="8597">
                  <c:v>44028</c:v>
                </c:pt>
                <c:pt idx="8598">
                  <c:v>44029</c:v>
                </c:pt>
                <c:pt idx="8599">
                  <c:v>44030</c:v>
                </c:pt>
                <c:pt idx="8600">
                  <c:v>44031</c:v>
                </c:pt>
                <c:pt idx="8601">
                  <c:v>44032</c:v>
                </c:pt>
                <c:pt idx="8602">
                  <c:v>44033</c:v>
                </c:pt>
                <c:pt idx="8603">
                  <c:v>44034</c:v>
                </c:pt>
                <c:pt idx="8604">
                  <c:v>44035</c:v>
                </c:pt>
                <c:pt idx="8605">
                  <c:v>44036</c:v>
                </c:pt>
                <c:pt idx="8606">
                  <c:v>44037</c:v>
                </c:pt>
                <c:pt idx="8607">
                  <c:v>44038</c:v>
                </c:pt>
                <c:pt idx="8608">
                  <c:v>44039</c:v>
                </c:pt>
                <c:pt idx="8609">
                  <c:v>44040</c:v>
                </c:pt>
                <c:pt idx="8610">
                  <c:v>44041</c:v>
                </c:pt>
                <c:pt idx="8611">
                  <c:v>44042</c:v>
                </c:pt>
                <c:pt idx="8612">
                  <c:v>44043</c:v>
                </c:pt>
                <c:pt idx="8613">
                  <c:v>44044</c:v>
                </c:pt>
                <c:pt idx="8614">
                  <c:v>44045</c:v>
                </c:pt>
                <c:pt idx="8615">
                  <c:v>44046</c:v>
                </c:pt>
                <c:pt idx="8616">
                  <c:v>44047</c:v>
                </c:pt>
                <c:pt idx="8617">
                  <c:v>44048</c:v>
                </c:pt>
                <c:pt idx="8618">
                  <c:v>44049</c:v>
                </c:pt>
                <c:pt idx="8619">
                  <c:v>44050</c:v>
                </c:pt>
                <c:pt idx="8620">
                  <c:v>44051</c:v>
                </c:pt>
                <c:pt idx="8621">
                  <c:v>44052</c:v>
                </c:pt>
                <c:pt idx="8622">
                  <c:v>44053</c:v>
                </c:pt>
                <c:pt idx="8623">
                  <c:v>44054</c:v>
                </c:pt>
                <c:pt idx="8624">
                  <c:v>44055</c:v>
                </c:pt>
                <c:pt idx="8625">
                  <c:v>44056</c:v>
                </c:pt>
                <c:pt idx="8626">
                  <c:v>44057</c:v>
                </c:pt>
                <c:pt idx="8627">
                  <c:v>44058</c:v>
                </c:pt>
                <c:pt idx="8628">
                  <c:v>44059</c:v>
                </c:pt>
                <c:pt idx="8629">
                  <c:v>44060</c:v>
                </c:pt>
                <c:pt idx="8630">
                  <c:v>44061</c:v>
                </c:pt>
                <c:pt idx="8631">
                  <c:v>44062</c:v>
                </c:pt>
                <c:pt idx="8632">
                  <c:v>44063</c:v>
                </c:pt>
                <c:pt idx="8633">
                  <c:v>44064</c:v>
                </c:pt>
                <c:pt idx="8634">
                  <c:v>44065</c:v>
                </c:pt>
                <c:pt idx="8635">
                  <c:v>44066</c:v>
                </c:pt>
                <c:pt idx="8636">
                  <c:v>44067</c:v>
                </c:pt>
                <c:pt idx="8637">
                  <c:v>44068</c:v>
                </c:pt>
                <c:pt idx="8638">
                  <c:v>44069</c:v>
                </c:pt>
                <c:pt idx="8639">
                  <c:v>44070</c:v>
                </c:pt>
                <c:pt idx="8640">
                  <c:v>44071</c:v>
                </c:pt>
                <c:pt idx="8641">
                  <c:v>44072</c:v>
                </c:pt>
                <c:pt idx="8642">
                  <c:v>44073</c:v>
                </c:pt>
                <c:pt idx="8643">
                  <c:v>44074</c:v>
                </c:pt>
                <c:pt idx="8644">
                  <c:v>44075</c:v>
                </c:pt>
                <c:pt idx="8645">
                  <c:v>44076</c:v>
                </c:pt>
                <c:pt idx="8646">
                  <c:v>44077</c:v>
                </c:pt>
                <c:pt idx="8647">
                  <c:v>44078</c:v>
                </c:pt>
                <c:pt idx="8648">
                  <c:v>44079</c:v>
                </c:pt>
                <c:pt idx="8649">
                  <c:v>44080</c:v>
                </c:pt>
                <c:pt idx="8650">
                  <c:v>44081</c:v>
                </c:pt>
                <c:pt idx="8651">
                  <c:v>44082</c:v>
                </c:pt>
                <c:pt idx="8652">
                  <c:v>44083</c:v>
                </c:pt>
                <c:pt idx="8653">
                  <c:v>44084</c:v>
                </c:pt>
                <c:pt idx="8654">
                  <c:v>44085</c:v>
                </c:pt>
                <c:pt idx="8655">
                  <c:v>44086</c:v>
                </c:pt>
                <c:pt idx="8656">
                  <c:v>44087</c:v>
                </c:pt>
                <c:pt idx="8657">
                  <c:v>44088</c:v>
                </c:pt>
                <c:pt idx="8658">
                  <c:v>44089</c:v>
                </c:pt>
                <c:pt idx="8659">
                  <c:v>44090</c:v>
                </c:pt>
                <c:pt idx="8660">
                  <c:v>44091</c:v>
                </c:pt>
                <c:pt idx="8661">
                  <c:v>44092</c:v>
                </c:pt>
                <c:pt idx="8662">
                  <c:v>44093</c:v>
                </c:pt>
                <c:pt idx="8663">
                  <c:v>44094</c:v>
                </c:pt>
                <c:pt idx="8664">
                  <c:v>44095</c:v>
                </c:pt>
                <c:pt idx="8665">
                  <c:v>44096</c:v>
                </c:pt>
                <c:pt idx="8666">
                  <c:v>44097</c:v>
                </c:pt>
                <c:pt idx="8667">
                  <c:v>44098</c:v>
                </c:pt>
                <c:pt idx="8668">
                  <c:v>44099</c:v>
                </c:pt>
                <c:pt idx="8669">
                  <c:v>44100</c:v>
                </c:pt>
                <c:pt idx="8670">
                  <c:v>44101</c:v>
                </c:pt>
                <c:pt idx="8671">
                  <c:v>44102</c:v>
                </c:pt>
                <c:pt idx="8672">
                  <c:v>44103</c:v>
                </c:pt>
                <c:pt idx="8673">
                  <c:v>44104</c:v>
                </c:pt>
                <c:pt idx="8674">
                  <c:v>44105</c:v>
                </c:pt>
                <c:pt idx="8675">
                  <c:v>44106</c:v>
                </c:pt>
                <c:pt idx="8676">
                  <c:v>44107</c:v>
                </c:pt>
                <c:pt idx="8677">
                  <c:v>44108</c:v>
                </c:pt>
                <c:pt idx="8678">
                  <c:v>44109</c:v>
                </c:pt>
                <c:pt idx="8679">
                  <c:v>44110</c:v>
                </c:pt>
                <c:pt idx="8680">
                  <c:v>44111</c:v>
                </c:pt>
                <c:pt idx="8681">
                  <c:v>44112</c:v>
                </c:pt>
                <c:pt idx="8682">
                  <c:v>44113</c:v>
                </c:pt>
                <c:pt idx="8683">
                  <c:v>44114</c:v>
                </c:pt>
                <c:pt idx="8684">
                  <c:v>44115</c:v>
                </c:pt>
                <c:pt idx="8685">
                  <c:v>44116</c:v>
                </c:pt>
                <c:pt idx="8686">
                  <c:v>44117</c:v>
                </c:pt>
                <c:pt idx="8687">
                  <c:v>44118</c:v>
                </c:pt>
                <c:pt idx="8688">
                  <c:v>44119</c:v>
                </c:pt>
                <c:pt idx="8689">
                  <c:v>44120</c:v>
                </c:pt>
                <c:pt idx="8690">
                  <c:v>44121</c:v>
                </c:pt>
                <c:pt idx="8691">
                  <c:v>44122</c:v>
                </c:pt>
                <c:pt idx="8692">
                  <c:v>44123</c:v>
                </c:pt>
                <c:pt idx="8693">
                  <c:v>44124</c:v>
                </c:pt>
                <c:pt idx="8694">
                  <c:v>44125</c:v>
                </c:pt>
                <c:pt idx="8695">
                  <c:v>44126</c:v>
                </c:pt>
                <c:pt idx="8696">
                  <c:v>44127</c:v>
                </c:pt>
                <c:pt idx="8697">
                  <c:v>44128</c:v>
                </c:pt>
                <c:pt idx="8698">
                  <c:v>44129</c:v>
                </c:pt>
                <c:pt idx="8699">
                  <c:v>44130</c:v>
                </c:pt>
                <c:pt idx="8700">
                  <c:v>44131</c:v>
                </c:pt>
                <c:pt idx="8701">
                  <c:v>44132</c:v>
                </c:pt>
                <c:pt idx="8702">
                  <c:v>44133</c:v>
                </c:pt>
                <c:pt idx="8703">
                  <c:v>44134</c:v>
                </c:pt>
                <c:pt idx="8704">
                  <c:v>44135</c:v>
                </c:pt>
                <c:pt idx="8705">
                  <c:v>44136</c:v>
                </c:pt>
                <c:pt idx="8706">
                  <c:v>44137</c:v>
                </c:pt>
                <c:pt idx="8707">
                  <c:v>44138</c:v>
                </c:pt>
                <c:pt idx="8708">
                  <c:v>44139</c:v>
                </c:pt>
                <c:pt idx="8709">
                  <c:v>44140</c:v>
                </c:pt>
                <c:pt idx="8710">
                  <c:v>44141</c:v>
                </c:pt>
                <c:pt idx="8711">
                  <c:v>44142</c:v>
                </c:pt>
                <c:pt idx="8712">
                  <c:v>44143</c:v>
                </c:pt>
                <c:pt idx="8713">
                  <c:v>44144</c:v>
                </c:pt>
                <c:pt idx="8714">
                  <c:v>44145</c:v>
                </c:pt>
                <c:pt idx="8715">
                  <c:v>44146</c:v>
                </c:pt>
                <c:pt idx="8716">
                  <c:v>44147</c:v>
                </c:pt>
                <c:pt idx="8717">
                  <c:v>44148</c:v>
                </c:pt>
                <c:pt idx="8718">
                  <c:v>44149</c:v>
                </c:pt>
                <c:pt idx="8719">
                  <c:v>44150</c:v>
                </c:pt>
                <c:pt idx="8720">
                  <c:v>44151</c:v>
                </c:pt>
                <c:pt idx="8721">
                  <c:v>44152</c:v>
                </c:pt>
                <c:pt idx="8722">
                  <c:v>44153</c:v>
                </c:pt>
                <c:pt idx="8723">
                  <c:v>44154</c:v>
                </c:pt>
                <c:pt idx="8724">
                  <c:v>44155</c:v>
                </c:pt>
                <c:pt idx="8725">
                  <c:v>44156</c:v>
                </c:pt>
                <c:pt idx="8726">
                  <c:v>44157</c:v>
                </c:pt>
                <c:pt idx="8727">
                  <c:v>44158</c:v>
                </c:pt>
                <c:pt idx="8728">
                  <c:v>44159</c:v>
                </c:pt>
                <c:pt idx="8729">
                  <c:v>44160</c:v>
                </c:pt>
                <c:pt idx="8730">
                  <c:v>44161</c:v>
                </c:pt>
                <c:pt idx="8731">
                  <c:v>44162</c:v>
                </c:pt>
                <c:pt idx="8732">
                  <c:v>44163</c:v>
                </c:pt>
                <c:pt idx="8733">
                  <c:v>44164</c:v>
                </c:pt>
                <c:pt idx="8734">
                  <c:v>44165</c:v>
                </c:pt>
                <c:pt idx="8735">
                  <c:v>44166</c:v>
                </c:pt>
                <c:pt idx="8736">
                  <c:v>44167</c:v>
                </c:pt>
                <c:pt idx="8737">
                  <c:v>44168</c:v>
                </c:pt>
                <c:pt idx="8738">
                  <c:v>44169</c:v>
                </c:pt>
                <c:pt idx="8739">
                  <c:v>44170</c:v>
                </c:pt>
                <c:pt idx="8740">
                  <c:v>44171</c:v>
                </c:pt>
                <c:pt idx="8741">
                  <c:v>44172</c:v>
                </c:pt>
                <c:pt idx="8742">
                  <c:v>44173</c:v>
                </c:pt>
                <c:pt idx="8743">
                  <c:v>44174</c:v>
                </c:pt>
                <c:pt idx="8744">
                  <c:v>44175</c:v>
                </c:pt>
                <c:pt idx="8745">
                  <c:v>44176</c:v>
                </c:pt>
                <c:pt idx="8746">
                  <c:v>44177</c:v>
                </c:pt>
                <c:pt idx="8747">
                  <c:v>44178</c:v>
                </c:pt>
                <c:pt idx="8748">
                  <c:v>44179</c:v>
                </c:pt>
                <c:pt idx="8749">
                  <c:v>44180</c:v>
                </c:pt>
                <c:pt idx="8750">
                  <c:v>44181</c:v>
                </c:pt>
                <c:pt idx="8751">
                  <c:v>44182</c:v>
                </c:pt>
                <c:pt idx="8752">
                  <c:v>44183</c:v>
                </c:pt>
                <c:pt idx="8753">
                  <c:v>44184</c:v>
                </c:pt>
                <c:pt idx="8754">
                  <c:v>44185</c:v>
                </c:pt>
                <c:pt idx="8755">
                  <c:v>44186</c:v>
                </c:pt>
                <c:pt idx="8756">
                  <c:v>44187</c:v>
                </c:pt>
                <c:pt idx="8757">
                  <c:v>44188</c:v>
                </c:pt>
                <c:pt idx="8758">
                  <c:v>44189</c:v>
                </c:pt>
                <c:pt idx="8759">
                  <c:v>44190</c:v>
                </c:pt>
                <c:pt idx="8760">
                  <c:v>44191</c:v>
                </c:pt>
                <c:pt idx="8761">
                  <c:v>44192</c:v>
                </c:pt>
                <c:pt idx="8762">
                  <c:v>44193</c:v>
                </c:pt>
                <c:pt idx="8763">
                  <c:v>44194</c:v>
                </c:pt>
                <c:pt idx="8764">
                  <c:v>44195</c:v>
                </c:pt>
                <c:pt idx="8765">
                  <c:v>44196</c:v>
                </c:pt>
                <c:pt idx="8766">
                  <c:v>44197</c:v>
                </c:pt>
                <c:pt idx="8767">
                  <c:v>44198</c:v>
                </c:pt>
                <c:pt idx="8768">
                  <c:v>44199</c:v>
                </c:pt>
                <c:pt idx="8769">
                  <c:v>44200</c:v>
                </c:pt>
                <c:pt idx="8770">
                  <c:v>44201</c:v>
                </c:pt>
                <c:pt idx="8771">
                  <c:v>44202</c:v>
                </c:pt>
                <c:pt idx="8772">
                  <c:v>44203</c:v>
                </c:pt>
                <c:pt idx="8773">
                  <c:v>44204</c:v>
                </c:pt>
                <c:pt idx="8774">
                  <c:v>44205</c:v>
                </c:pt>
                <c:pt idx="8775">
                  <c:v>44206</c:v>
                </c:pt>
                <c:pt idx="8776">
                  <c:v>44207</c:v>
                </c:pt>
                <c:pt idx="8777">
                  <c:v>44208</c:v>
                </c:pt>
                <c:pt idx="8778">
                  <c:v>44209</c:v>
                </c:pt>
                <c:pt idx="8779">
                  <c:v>44210</c:v>
                </c:pt>
                <c:pt idx="8780">
                  <c:v>44211</c:v>
                </c:pt>
                <c:pt idx="8781">
                  <c:v>44212</c:v>
                </c:pt>
                <c:pt idx="8782">
                  <c:v>44213</c:v>
                </c:pt>
                <c:pt idx="8783">
                  <c:v>44214</c:v>
                </c:pt>
                <c:pt idx="8784">
                  <c:v>44215</c:v>
                </c:pt>
                <c:pt idx="8785">
                  <c:v>44216</c:v>
                </c:pt>
                <c:pt idx="8786">
                  <c:v>44217</c:v>
                </c:pt>
                <c:pt idx="8787">
                  <c:v>44218</c:v>
                </c:pt>
                <c:pt idx="8788">
                  <c:v>44219</c:v>
                </c:pt>
                <c:pt idx="8789">
                  <c:v>44220</c:v>
                </c:pt>
                <c:pt idx="8790">
                  <c:v>44221</c:v>
                </c:pt>
                <c:pt idx="8791">
                  <c:v>44222</c:v>
                </c:pt>
                <c:pt idx="8792">
                  <c:v>44223</c:v>
                </c:pt>
                <c:pt idx="8793">
                  <c:v>44224</c:v>
                </c:pt>
                <c:pt idx="8794">
                  <c:v>44225</c:v>
                </c:pt>
                <c:pt idx="8795">
                  <c:v>44226</c:v>
                </c:pt>
                <c:pt idx="8796">
                  <c:v>44227</c:v>
                </c:pt>
                <c:pt idx="8797">
                  <c:v>44228</c:v>
                </c:pt>
                <c:pt idx="8798">
                  <c:v>44229</c:v>
                </c:pt>
                <c:pt idx="8799">
                  <c:v>44230</c:v>
                </c:pt>
                <c:pt idx="8800">
                  <c:v>44231</c:v>
                </c:pt>
                <c:pt idx="8801">
                  <c:v>44232</c:v>
                </c:pt>
                <c:pt idx="8802">
                  <c:v>44233</c:v>
                </c:pt>
                <c:pt idx="8803">
                  <c:v>44234</c:v>
                </c:pt>
                <c:pt idx="8804">
                  <c:v>44235</c:v>
                </c:pt>
                <c:pt idx="8805">
                  <c:v>44236</c:v>
                </c:pt>
                <c:pt idx="8806">
                  <c:v>44237</c:v>
                </c:pt>
                <c:pt idx="8807">
                  <c:v>44238</c:v>
                </c:pt>
                <c:pt idx="8808">
                  <c:v>44239</c:v>
                </c:pt>
                <c:pt idx="8809">
                  <c:v>44240</c:v>
                </c:pt>
                <c:pt idx="8810">
                  <c:v>44241</c:v>
                </c:pt>
                <c:pt idx="8811">
                  <c:v>44242</c:v>
                </c:pt>
                <c:pt idx="8812">
                  <c:v>44243</c:v>
                </c:pt>
                <c:pt idx="8813">
                  <c:v>44244</c:v>
                </c:pt>
                <c:pt idx="8814">
                  <c:v>44245</c:v>
                </c:pt>
                <c:pt idx="8815">
                  <c:v>44246</c:v>
                </c:pt>
                <c:pt idx="8816">
                  <c:v>44247</c:v>
                </c:pt>
                <c:pt idx="8817">
                  <c:v>44248</c:v>
                </c:pt>
                <c:pt idx="8818">
                  <c:v>44249</c:v>
                </c:pt>
                <c:pt idx="8819">
                  <c:v>44250</c:v>
                </c:pt>
                <c:pt idx="8820">
                  <c:v>44251</c:v>
                </c:pt>
                <c:pt idx="8821">
                  <c:v>44252</c:v>
                </c:pt>
                <c:pt idx="8822">
                  <c:v>44253</c:v>
                </c:pt>
                <c:pt idx="8823">
                  <c:v>44254</c:v>
                </c:pt>
                <c:pt idx="8824">
                  <c:v>44255</c:v>
                </c:pt>
                <c:pt idx="8825">
                  <c:v>44256</c:v>
                </c:pt>
                <c:pt idx="8826">
                  <c:v>44257</c:v>
                </c:pt>
                <c:pt idx="8827">
                  <c:v>44258</c:v>
                </c:pt>
                <c:pt idx="8828">
                  <c:v>44259</c:v>
                </c:pt>
                <c:pt idx="8829">
                  <c:v>44260</c:v>
                </c:pt>
                <c:pt idx="8830">
                  <c:v>44261</c:v>
                </c:pt>
                <c:pt idx="8831">
                  <c:v>44262</c:v>
                </c:pt>
                <c:pt idx="8832">
                  <c:v>44263</c:v>
                </c:pt>
                <c:pt idx="8833">
                  <c:v>44264</c:v>
                </c:pt>
                <c:pt idx="8834">
                  <c:v>44265</c:v>
                </c:pt>
                <c:pt idx="8835">
                  <c:v>44266</c:v>
                </c:pt>
                <c:pt idx="8836">
                  <c:v>44267</c:v>
                </c:pt>
                <c:pt idx="8837">
                  <c:v>44268</c:v>
                </c:pt>
                <c:pt idx="8838">
                  <c:v>44269</c:v>
                </c:pt>
                <c:pt idx="8839">
                  <c:v>44270</c:v>
                </c:pt>
                <c:pt idx="8840">
                  <c:v>44271</c:v>
                </c:pt>
                <c:pt idx="8841">
                  <c:v>44272</c:v>
                </c:pt>
                <c:pt idx="8842">
                  <c:v>44273</c:v>
                </c:pt>
                <c:pt idx="8843">
                  <c:v>44274</c:v>
                </c:pt>
                <c:pt idx="8844">
                  <c:v>44275</c:v>
                </c:pt>
                <c:pt idx="8845">
                  <c:v>44276</c:v>
                </c:pt>
                <c:pt idx="8846">
                  <c:v>44277</c:v>
                </c:pt>
                <c:pt idx="8847">
                  <c:v>44278</c:v>
                </c:pt>
                <c:pt idx="8848">
                  <c:v>44279</c:v>
                </c:pt>
                <c:pt idx="8849">
                  <c:v>44280</c:v>
                </c:pt>
                <c:pt idx="8850">
                  <c:v>44281</c:v>
                </c:pt>
                <c:pt idx="8851">
                  <c:v>44282</c:v>
                </c:pt>
                <c:pt idx="8852">
                  <c:v>44283</c:v>
                </c:pt>
                <c:pt idx="8853">
                  <c:v>44284</c:v>
                </c:pt>
                <c:pt idx="8854">
                  <c:v>44285</c:v>
                </c:pt>
                <c:pt idx="8855">
                  <c:v>44286</c:v>
                </c:pt>
                <c:pt idx="8856">
                  <c:v>44287</c:v>
                </c:pt>
                <c:pt idx="8857">
                  <c:v>44288</c:v>
                </c:pt>
                <c:pt idx="8858">
                  <c:v>44289</c:v>
                </c:pt>
                <c:pt idx="8859">
                  <c:v>44290</c:v>
                </c:pt>
                <c:pt idx="8860">
                  <c:v>44291</c:v>
                </c:pt>
                <c:pt idx="8861">
                  <c:v>44292</c:v>
                </c:pt>
                <c:pt idx="8862">
                  <c:v>44293</c:v>
                </c:pt>
                <c:pt idx="8863">
                  <c:v>44294</c:v>
                </c:pt>
                <c:pt idx="8864">
                  <c:v>44295</c:v>
                </c:pt>
                <c:pt idx="8865">
                  <c:v>44296</c:v>
                </c:pt>
                <c:pt idx="8866">
                  <c:v>44297</c:v>
                </c:pt>
                <c:pt idx="8867">
                  <c:v>44298</c:v>
                </c:pt>
                <c:pt idx="8868">
                  <c:v>44299</c:v>
                </c:pt>
                <c:pt idx="8869">
                  <c:v>44300</c:v>
                </c:pt>
                <c:pt idx="8870">
                  <c:v>44301</c:v>
                </c:pt>
                <c:pt idx="8871">
                  <c:v>44302</c:v>
                </c:pt>
                <c:pt idx="8872">
                  <c:v>44303</c:v>
                </c:pt>
                <c:pt idx="8873">
                  <c:v>44304</c:v>
                </c:pt>
                <c:pt idx="8874">
                  <c:v>44305</c:v>
                </c:pt>
                <c:pt idx="8875">
                  <c:v>44306</c:v>
                </c:pt>
                <c:pt idx="8876">
                  <c:v>44307</c:v>
                </c:pt>
                <c:pt idx="8877">
                  <c:v>44308</c:v>
                </c:pt>
                <c:pt idx="8878">
                  <c:v>44309</c:v>
                </c:pt>
                <c:pt idx="8879">
                  <c:v>44310</c:v>
                </c:pt>
                <c:pt idx="8880">
                  <c:v>44311</c:v>
                </c:pt>
                <c:pt idx="8881">
                  <c:v>44312</c:v>
                </c:pt>
                <c:pt idx="8882">
                  <c:v>44313</c:v>
                </c:pt>
                <c:pt idx="8883">
                  <c:v>44314</c:v>
                </c:pt>
                <c:pt idx="8884">
                  <c:v>44315</c:v>
                </c:pt>
                <c:pt idx="8885">
                  <c:v>44316</c:v>
                </c:pt>
                <c:pt idx="8886">
                  <c:v>44317</c:v>
                </c:pt>
                <c:pt idx="8887">
                  <c:v>44318</c:v>
                </c:pt>
                <c:pt idx="8888">
                  <c:v>44319</c:v>
                </c:pt>
                <c:pt idx="8889">
                  <c:v>44320</c:v>
                </c:pt>
                <c:pt idx="8890">
                  <c:v>44321</c:v>
                </c:pt>
                <c:pt idx="8891">
                  <c:v>44322</c:v>
                </c:pt>
                <c:pt idx="8892">
                  <c:v>44323</c:v>
                </c:pt>
                <c:pt idx="8893">
                  <c:v>44324</c:v>
                </c:pt>
                <c:pt idx="8894">
                  <c:v>44325</c:v>
                </c:pt>
                <c:pt idx="8895">
                  <c:v>44326</c:v>
                </c:pt>
                <c:pt idx="8896">
                  <c:v>44327</c:v>
                </c:pt>
                <c:pt idx="8897">
                  <c:v>44328</c:v>
                </c:pt>
                <c:pt idx="8898">
                  <c:v>44329</c:v>
                </c:pt>
                <c:pt idx="8899">
                  <c:v>44330</c:v>
                </c:pt>
                <c:pt idx="8900">
                  <c:v>44331</c:v>
                </c:pt>
                <c:pt idx="8901">
                  <c:v>44332</c:v>
                </c:pt>
                <c:pt idx="8902">
                  <c:v>44333</c:v>
                </c:pt>
                <c:pt idx="8903">
                  <c:v>44334</c:v>
                </c:pt>
                <c:pt idx="8904">
                  <c:v>44335</c:v>
                </c:pt>
                <c:pt idx="8905">
                  <c:v>44336</c:v>
                </c:pt>
                <c:pt idx="8906">
                  <c:v>44337</c:v>
                </c:pt>
                <c:pt idx="8907">
                  <c:v>44338</c:v>
                </c:pt>
                <c:pt idx="8908">
                  <c:v>44339</c:v>
                </c:pt>
                <c:pt idx="8909">
                  <c:v>44340</c:v>
                </c:pt>
                <c:pt idx="8910">
                  <c:v>44341</c:v>
                </c:pt>
                <c:pt idx="8911">
                  <c:v>44342</c:v>
                </c:pt>
                <c:pt idx="8912">
                  <c:v>44343</c:v>
                </c:pt>
                <c:pt idx="8913">
                  <c:v>44344</c:v>
                </c:pt>
                <c:pt idx="8914">
                  <c:v>44345</c:v>
                </c:pt>
                <c:pt idx="8915">
                  <c:v>44346</c:v>
                </c:pt>
                <c:pt idx="8916">
                  <c:v>44347</c:v>
                </c:pt>
                <c:pt idx="8917">
                  <c:v>44348</c:v>
                </c:pt>
                <c:pt idx="8918">
                  <c:v>44349</c:v>
                </c:pt>
                <c:pt idx="8919">
                  <c:v>44350</c:v>
                </c:pt>
                <c:pt idx="8920">
                  <c:v>44351</c:v>
                </c:pt>
                <c:pt idx="8921">
                  <c:v>44352</c:v>
                </c:pt>
                <c:pt idx="8922">
                  <c:v>44353</c:v>
                </c:pt>
                <c:pt idx="8923">
                  <c:v>44354</c:v>
                </c:pt>
                <c:pt idx="8924">
                  <c:v>44355</c:v>
                </c:pt>
                <c:pt idx="8925">
                  <c:v>44356</c:v>
                </c:pt>
                <c:pt idx="8926">
                  <c:v>44357</c:v>
                </c:pt>
                <c:pt idx="8927">
                  <c:v>44358</c:v>
                </c:pt>
                <c:pt idx="8928">
                  <c:v>44359</c:v>
                </c:pt>
                <c:pt idx="8929">
                  <c:v>44360</c:v>
                </c:pt>
                <c:pt idx="8930">
                  <c:v>44361</c:v>
                </c:pt>
                <c:pt idx="8931">
                  <c:v>44362</c:v>
                </c:pt>
                <c:pt idx="8932">
                  <c:v>44363</c:v>
                </c:pt>
                <c:pt idx="8933">
                  <c:v>44364</c:v>
                </c:pt>
                <c:pt idx="8934">
                  <c:v>44365</c:v>
                </c:pt>
                <c:pt idx="8935">
                  <c:v>44366</c:v>
                </c:pt>
                <c:pt idx="8936">
                  <c:v>44367</c:v>
                </c:pt>
                <c:pt idx="8937">
                  <c:v>44368</c:v>
                </c:pt>
                <c:pt idx="8938">
                  <c:v>44369</c:v>
                </c:pt>
                <c:pt idx="8939">
                  <c:v>44370</c:v>
                </c:pt>
                <c:pt idx="8940">
                  <c:v>44371</c:v>
                </c:pt>
                <c:pt idx="8941">
                  <c:v>44372</c:v>
                </c:pt>
                <c:pt idx="8942">
                  <c:v>44373</c:v>
                </c:pt>
                <c:pt idx="8943">
                  <c:v>44374</c:v>
                </c:pt>
                <c:pt idx="8944">
                  <c:v>44375</c:v>
                </c:pt>
                <c:pt idx="8945">
                  <c:v>44376</c:v>
                </c:pt>
                <c:pt idx="8946">
                  <c:v>44377</c:v>
                </c:pt>
                <c:pt idx="8947">
                  <c:v>44378</c:v>
                </c:pt>
                <c:pt idx="8948">
                  <c:v>44379</c:v>
                </c:pt>
                <c:pt idx="8949">
                  <c:v>44380</c:v>
                </c:pt>
                <c:pt idx="8950">
                  <c:v>44381</c:v>
                </c:pt>
                <c:pt idx="8951">
                  <c:v>44382</c:v>
                </c:pt>
                <c:pt idx="8952">
                  <c:v>44383</c:v>
                </c:pt>
                <c:pt idx="8953">
                  <c:v>44384</c:v>
                </c:pt>
                <c:pt idx="8954">
                  <c:v>44385</c:v>
                </c:pt>
                <c:pt idx="8955">
                  <c:v>44386</c:v>
                </c:pt>
                <c:pt idx="8956">
                  <c:v>44387</c:v>
                </c:pt>
                <c:pt idx="8957">
                  <c:v>44388</c:v>
                </c:pt>
                <c:pt idx="8958">
                  <c:v>44389</c:v>
                </c:pt>
                <c:pt idx="8959">
                  <c:v>44390</c:v>
                </c:pt>
                <c:pt idx="8960">
                  <c:v>44391</c:v>
                </c:pt>
                <c:pt idx="8961">
                  <c:v>44392</c:v>
                </c:pt>
                <c:pt idx="8962">
                  <c:v>44393</c:v>
                </c:pt>
                <c:pt idx="8963">
                  <c:v>44394</c:v>
                </c:pt>
                <c:pt idx="8964">
                  <c:v>44395</c:v>
                </c:pt>
                <c:pt idx="8965">
                  <c:v>44396</c:v>
                </c:pt>
                <c:pt idx="8966">
                  <c:v>44397</c:v>
                </c:pt>
                <c:pt idx="8967">
                  <c:v>44398</c:v>
                </c:pt>
                <c:pt idx="8968">
                  <c:v>44399</c:v>
                </c:pt>
                <c:pt idx="8969">
                  <c:v>44400</c:v>
                </c:pt>
                <c:pt idx="8970">
                  <c:v>44401</c:v>
                </c:pt>
                <c:pt idx="8971">
                  <c:v>44402</c:v>
                </c:pt>
                <c:pt idx="8972">
                  <c:v>44403</c:v>
                </c:pt>
                <c:pt idx="8973">
                  <c:v>44404</c:v>
                </c:pt>
                <c:pt idx="8974">
                  <c:v>44405</c:v>
                </c:pt>
                <c:pt idx="8975">
                  <c:v>44406</c:v>
                </c:pt>
                <c:pt idx="8976">
                  <c:v>44407</c:v>
                </c:pt>
                <c:pt idx="8977">
                  <c:v>44408</c:v>
                </c:pt>
                <c:pt idx="8978">
                  <c:v>44409</c:v>
                </c:pt>
                <c:pt idx="8979">
                  <c:v>44410</c:v>
                </c:pt>
                <c:pt idx="8980">
                  <c:v>44411</c:v>
                </c:pt>
                <c:pt idx="8981">
                  <c:v>44412</c:v>
                </c:pt>
                <c:pt idx="8982">
                  <c:v>44413</c:v>
                </c:pt>
                <c:pt idx="8983">
                  <c:v>44414</c:v>
                </c:pt>
                <c:pt idx="8984">
                  <c:v>44415</c:v>
                </c:pt>
                <c:pt idx="8985">
                  <c:v>44416</c:v>
                </c:pt>
                <c:pt idx="8986">
                  <c:v>44417</c:v>
                </c:pt>
                <c:pt idx="8987">
                  <c:v>44418</c:v>
                </c:pt>
                <c:pt idx="8988">
                  <c:v>44419</c:v>
                </c:pt>
                <c:pt idx="8989">
                  <c:v>44420</c:v>
                </c:pt>
                <c:pt idx="8990">
                  <c:v>44421</c:v>
                </c:pt>
                <c:pt idx="8991">
                  <c:v>44422</c:v>
                </c:pt>
                <c:pt idx="8992">
                  <c:v>44423</c:v>
                </c:pt>
                <c:pt idx="8993">
                  <c:v>44424</c:v>
                </c:pt>
                <c:pt idx="8994">
                  <c:v>44425</c:v>
                </c:pt>
                <c:pt idx="8995">
                  <c:v>44426</c:v>
                </c:pt>
                <c:pt idx="8996">
                  <c:v>44427</c:v>
                </c:pt>
                <c:pt idx="8997">
                  <c:v>44428</c:v>
                </c:pt>
                <c:pt idx="8998">
                  <c:v>44429</c:v>
                </c:pt>
                <c:pt idx="8999">
                  <c:v>44430</c:v>
                </c:pt>
                <c:pt idx="9000">
                  <c:v>44431</c:v>
                </c:pt>
                <c:pt idx="9001">
                  <c:v>44432</c:v>
                </c:pt>
                <c:pt idx="9002">
                  <c:v>44433</c:v>
                </c:pt>
                <c:pt idx="9003">
                  <c:v>44434</c:v>
                </c:pt>
                <c:pt idx="9004">
                  <c:v>44435</c:v>
                </c:pt>
                <c:pt idx="9005">
                  <c:v>44436</c:v>
                </c:pt>
                <c:pt idx="9006">
                  <c:v>44437</c:v>
                </c:pt>
                <c:pt idx="9007">
                  <c:v>44438</c:v>
                </c:pt>
                <c:pt idx="9008">
                  <c:v>44439</c:v>
                </c:pt>
                <c:pt idx="9009">
                  <c:v>44440</c:v>
                </c:pt>
                <c:pt idx="9010">
                  <c:v>44441</c:v>
                </c:pt>
                <c:pt idx="9011">
                  <c:v>44442</c:v>
                </c:pt>
                <c:pt idx="9012">
                  <c:v>44443</c:v>
                </c:pt>
                <c:pt idx="9013">
                  <c:v>44444</c:v>
                </c:pt>
                <c:pt idx="9014">
                  <c:v>44445</c:v>
                </c:pt>
                <c:pt idx="9015">
                  <c:v>44446</c:v>
                </c:pt>
                <c:pt idx="9016">
                  <c:v>44447</c:v>
                </c:pt>
                <c:pt idx="9017">
                  <c:v>44448</c:v>
                </c:pt>
                <c:pt idx="9018">
                  <c:v>44449</c:v>
                </c:pt>
                <c:pt idx="9019">
                  <c:v>44450</c:v>
                </c:pt>
                <c:pt idx="9020">
                  <c:v>44451</c:v>
                </c:pt>
                <c:pt idx="9021">
                  <c:v>44452</c:v>
                </c:pt>
                <c:pt idx="9022">
                  <c:v>44453</c:v>
                </c:pt>
                <c:pt idx="9023">
                  <c:v>44454</c:v>
                </c:pt>
                <c:pt idx="9024">
                  <c:v>44455</c:v>
                </c:pt>
                <c:pt idx="9025">
                  <c:v>44456</c:v>
                </c:pt>
                <c:pt idx="9026">
                  <c:v>44457</c:v>
                </c:pt>
                <c:pt idx="9027">
                  <c:v>44458</c:v>
                </c:pt>
                <c:pt idx="9028">
                  <c:v>44459</c:v>
                </c:pt>
                <c:pt idx="9029">
                  <c:v>44460</c:v>
                </c:pt>
                <c:pt idx="9030">
                  <c:v>44461</c:v>
                </c:pt>
                <c:pt idx="9031">
                  <c:v>44462</c:v>
                </c:pt>
                <c:pt idx="9032">
                  <c:v>44463</c:v>
                </c:pt>
                <c:pt idx="9033">
                  <c:v>44464</c:v>
                </c:pt>
                <c:pt idx="9034">
                  <c:v>44465</c:v>
                </c:pt>
                <c:pt idx="9035">
                  <c:v>44466</c:v>
                </c:pt>
                <c:pt idx="9036">
                  <c:v>44467</c:v>
                </c:pt>
                <c:pt idx="9037">
                  <c:v>44468</c:v>
                </c:pt>
                <c:pt idx="9038">
                  <c:v>44469</c:v>
                </c:pt>
                <c:pt idx="9039">
                  <c:v>44470</c:v>
                </c:pt>
                <c:pt idx="9040">
                  <c:v>44471</c:v>
                </c:pt>
                <c:pt idx="9041">
                  <c:v>44472</c:v>
                </c:pt>
                <c:pt idx="9042">
                  <c:v>44473</c:v>
                </c:pt>
                <c:pt idx="9043">
                  <c:v>44474</c:v>
                </c:pt>
                <c:pt idx="9044">
                  <c:v>44475</c:v>
                </c:pt>
                <c:pt idx="9045">
                  <c:v>44476</c:v>
                </c:pt>
                <c:pt idx="9046">
                  <c:v>44477</c:v>
                </c:pt>
                <c:pt idx="9047">
                  <c:v>44478</c:v>
                </c:pt>
                <c:pt idx="9048">
                  <c:v>44479</c:v>
                </c:pt>
                <c:pt idx="9049">
                  <c:v>44480</c:v>
                </c:pt>
                <c:pt idx="9050">
                  <c:v>44481</c:v>
                </c:pt>
                <c:pt idx="9051">
                  <c:v>44482</c:v>
                </c:pt>
                <c:pt idx="9052">
                  <c:v>44483</c:v>
                </c:pt>
                <c:pt idx="9053">
                  <c:v>44484</c:v>
                </c:pt>
                <c:pt idx="9054">
                  <c:v>44485</c:v>
                </c:pt>
                <c:pt idx="9055">
                  <c:v>44486</c:v>
                </c:pt>
                <c:pt idx="9056">
                  <c:v>44487</c:v>
                </c:pt>
                <c:pt idx="9057">
                  <c:v>44488</c:v>
                </c:pt>
                <c:pt idx="9058">
                  <c:v>44489</c:v>
                </c:pt>
                <c:pt idx="9059">
                  <c:v>44490</c:v>
                </c:pt>
                <c:pt idx="9060">
                  <c:v>44491</c:v>
                </c:pt>
                <c:pt idx="9061">
                  <c:v>44492</c:v>
                </c:pt>
                <c:pt idx="9062">
                  <c:v>44493</c:v>
                </c:pt>
                <c:pt idx="9063">
                  <c:v>44494</c:v>
                </c:pt>
                <c:pt idx="9064">
                  <c:v>44495</c:v>
                </c:pt>
                <c:pt idx="9065">
                  <c:v>44496</c:v>
                </c:pt>
                <c:pt idx="9066">
                  <c:v>44497</c:v>
                </c:pt>
                <c:pt idx="9067">
                  <c:v>44498</c:v>
                </c:pt>
                <c:pt idx="9068">
                  <c:v>44499</c:v>
                </c:pt>
                <c:pt idx="9069">
                  <c:v>44500</c:v>
                </c:pt>
                <c:pt idx="9070">
                  <c:v>44501</c:v>
                </c:pt>
                <c:pt idx="9071">
                  <c:v>44502</c:v>
                </c:pt>
                <c:pt idx="9072">
                  <c:v>44503</c:v>
                </c:pt>
                <c:pt idx="9073">
                  <c:v>44504</c:v>
                </c:pt>
                <c:pt idx="9074">
                  <c:v>44505</c:v>
                </c:pt>
                <c:pt idx="9075">
                  <c:v>44506</c:v>
                </c:pt>
                <c:pt idx="9076">
                  <c:v>44507</c:v>
                </c:pt>
                <c:pt idx="9077">
                  <c:v>44508</c:v>
                </c:pt>
                <c:pt idx="9078">
                  <c:v>44509</c:v>
                </c:pt>
                <c:pt idx="9079">
                  <c:v>44510</c:v>
                </c:pt>
                <c:pt idx="9080">
                  <c:v>44511</c:v>
                </c:pt>
                <c:pt idx="9081">
                  <c:v>44512</c:v>
                </c:pt>
                <c:pt idx="9082">
                  <c:v>44513</c:v>
                </c:pt>
                <c:pt idx="9083">
                  <c:v>44514</c:v>
                </c:pt>
                <c:pt idx="9084">
                  <c:v>44515</c:v>
                </c:pt>
                <c:pt idx="9085">
                  <c:v>44516</c:v>
                </c:pt>
                <c:pt idx="9086">
                  <c:v>44517</c:v>
                </c:pt>
                <c:pt idx="9087">
                  <c:v>44518</c:v>
                </c:pt>
                <c:pt idx="9088">
                  <c:v>44519</c:v>
                </c:pt>
                <c:pt idx="9089">
                  <c:v>44520</c:v>
                </c:pt>
                <c:pt idx="9090">
                  <c:v>44521</c:v>
                </c:pt>
                <c:pt idx="9091">
                  <c:v>44522</c:v>
                </c:pt>
                <c:pt idx="9092">
                  <c:v>44523</c:v>
                </c:pt>
                <c:pt idx="9093">
                  <c:v>44524</c:v>
                </c:pt>
                <c:pt idx="9094">
                  <c:v>44525</c:v>
                </c:pt>
                <c:pt idx="9095">
                  <c:v>44526</c:v>
                </c:pt>
                <c:pt idx="9096">
                  <c:v>44527</c:v>
                </c:pt>
                <c:pt idx="9097">
                  <c:v>44528</c:v>
                </c:pt>
                <c:pt idx="9098">
                  <c:v>44529</c:v>
                </c:pt>
                <c:pt idx="9099">
                  <c:v>44530</c:v>
                </c:pt>
                <c:pt idx="9100">
                  <c:v>44531</c:v>
                </c:pt>
                <c:pt idx="9101">
                  <c:v>44532</c:v>
                </c:pt>
                <c:pt idx="9102">
                  <c:v>44533</c:v>
                </c:pt>
                <c:pt idx="9103">
                  <c:v>44534</c:v>
                </c:pt>
                <c:pt idx="9104">
                  <c:v>44535</c:v>
                </c:pt>
                <c:pt idx="9105">
                  <c:v>44536</c:v>
                </c:pt>
                <c:pt idx="9106">
                  <c:v>44537</c:v>
                </c:pt>
                <c:pt idx="9107">
                  <c:v>44538</c:v>
                </c:pt>
                <c:pt idx="9108">
                  <c:v>44539</c:v>
                </c:pt>
                <c:pt idx="9109">
                  <c:v>44540</c:v>
                </c:pt>
                <c:pt idx="9110">
                  <c:v>44541</c:v>
                </c:pt>
                <c:pt idx="9111">
                  <c:v>44542</c:v>
                </c:pt>
                <c:pt idx="9112">
                  <c:v>44543</c:v>
                </c:pt>
                <c:pt idx="9113">
                  <c:v>44544</c:v>
                </c:pt>
                <c:pt idx="9114">
                  <c:v>44545</c:v>
                </c:pt>
                <c:pt idx="9115">
                  <c:v>44546</c:v>
                </c:pt>
                <c:pt idx="9116">
                  <c:v>44547</c:v>
                </c:pt>
                <c:pt idx="9117">
                  <c:v>44548</c:v>
                </c:pt>
                <c:pt idx="9118">
                  <c:v>44549</c:v>
                </c:pt>
                <c:pt idx="9119">
                  <c:v>44550</c:v>
                </c:pt>
                <c:pt idx="9120">
                  <c:v>44551</c:v>
                </c:pt>
                <c:pt idx="9121">
                  <c:v>44552</c:v>
                </c:pt>
                <c:pt idx="9122">
                  <c:v>44553</c:v>
                </c:pt>
                <c:pt idx="9123">
                  <c:v>44554</c:v>
                </c:pt>
                <c:pt idx="9124">
                  <c:v>44555</c:v>
                </c:pt>
                <c:pt idx="9125">
                  <c:v>44556</c:v>
                </c:pt>
                <c:pt idx="9126">
                  <c:v>44557</c:v>
                </c:pt>
                <c:pt idx="9127">
                  <c:v>44558</c:v>
                </c:pt>
                <c:pt idx="9128">
                  <c:v>44559</c:v>
                </c:pt>
                <c:pt idx="9129">
                  <c:v>44560</c:v>
                </c:pt>
                <c:pt idx="9130">
                  <c:v>44561</c:v>
                </c:pt>
                <c:pt idx="9131">
                  <c:v>44562</c:v>
                </c:pt>
                <c:pt idx="9132">
                  <c:v>44563</c:v>
                </c:pt>
                <c:pt idx="9133">
                  <c:v>44564</c:v>
                </c:pt>
                <c:pt idx="9134">
                  <c:v>44565</c:v>
                </c:pt>
                <c:pt idx="9135">
                  <c:v>44566</c:v>
                </c:pt>
                <c:pt idx="9136">
                  <c:v>44567</c:v>
                </c:pt>
                <c:pt idx="9137">
                  <c:v>44568</c:v>
                </c:pt>
                <c:pt idx="9138">
                  <c:v>44569</c:v>
                </c:pt>
                <c:pt idx="9139">
                  <c:v>44570</c:v>
                </c:pt>
                <c:pt idx="9140">
                  <c:v>44571</c:v>
                </c:pt>
                <c:pt idx="9141">
                  <c:v>44572</c:v>
                </c:pt>
                <c:pt idx="9142">
                  <c:v>44573</c:v>
                </c:pt>
                <c:pt idx="9143">
                  <c:v>44574</c:v>
                </c:pt>
                <c:pt idx="9144">
                  <c:v>44575</c:v>
                </c:pt>
                <c:pt idx="9145">
                  <c:v>44576</c:v>
                </c:pt>
                <c:pt idx="9146">
                  <c:v>44577</c:v>
                </c:pt>
                <c:pt idx="9147">
                  <c:v>44578</c:v>
                </c:pt>
                <c:pt idx="9148">
                  <c:v>44579</c:v>
                </c:pt>
                <c:pt idx="9149">
                  <c:v>44580</c:v>
                </c:pt>
                <c:pt idx="9150">
                  <c:v>44581</c:v>
                </c:pt>
                <c:pt idx="9151">
                  <c:v>44582</c:v>
                </c:pt>
                <c:pt idx="9152">
                  <c:v>44583</c:v>
                </c:pt>
                <c:pt idx="9153">
                  <c:v>44584</c:v>
                </c:pt>
                <c:pt idx="9154">
                  <c:v>44585</c:v>
                </c:pt>
                <c:pt idx="9155">
                  <c:v>44586</c:v>
                </c:pt>
                <c:pt idx="9156">
                  <c:v>44587</c:v>
                </c:pt>
                <c:pt idx="9157">
                  <c:v>44588</c:v>
                </c:pt>
                <c:pt idx="9158">
                  <c:v>44589</c:v>
                </c:pt>
                <c:pt idx="9159">
                  <c:v>44590</c:v>
                </c:pt>
                <c:pt idx="9160">
                  <c:v>44591</c:v>
                </c:pt>
                <c:pt idx="9161">
                  <c:v>44592</c:v>
                </c:pt>
                <c:pt idx="9162">
                  <c:v>44593</c:v>
                </c:pt>
                <c:pt idx="9163">
                  <c:v>44594</c:v>
                </c:pt>
                <c:pt idx="9164">
                  <c:v>44595</c:v>
                </c:pt>
                <c:pt idx="9165">
                  <c:v>44596</c:v>
                </c:pt>
                <c:pt idx="9166">
                  <c:v>44597</c:v>
                </c:pt>
                <c:pt idx="9167">
                  <c:v>44598</c:v>
                </c:pt>
                <c:pt idx="9168">
                  <c:v>44599</c:v>
                </c:pt>
                <c:pt idx="9169">
                  <c:v>44600</c:v>
                </c:pt>
                <c:pt idx="9170">
                  <c:v>44601</c:v>
                </c:pt>
                <c:pt idx="9171">
                  <c:v>44602</c:v>
                </c:pt>
                <c:pt idx="9172">
                  <c:v>44603</c:v>
                </c:pt>
                <c:pt idx="9173">
                  <c:v>44604</c:v>
                </c:pt>
                <c:pt idx="9174">
                  <c:v>44605</c:v>
                </c:pt>
                <c:pt idx="9175">
                  <c:v>44606</c:v>
                </c:pt>
                <c:pt idx="9176">
                  <c:v>44607</c:v>
                </c:pt>
                <c:pt idx="9177">
                  <c:v>44608</c:v>
                </c:pt>
                <c:pt idx="9178">
                  <c:v>44609</c:v>
                </c:pt>
                <c:pt idx="9179">
                  <c:v>44610</c:v>
                </c:pt>
                <c:pt idx="9180">
                  <c:v>44611</c:v>
                </c:pt>
                <c:pt idx="9181">
                  <c:v>44612</c:v>
                </c:pt>
                <c:pt idx="9182">
                  <c:v>44613</c:v>
                </c:pt>
                <c:pt idx="9183">
                  <c:v>44614</c:v>
                </c:pt>
                <c:pt idx="9184">
                  <c:v>44615</c:v>
                </c:pt>
                <c:pt idx="9185">
                  <c:v>44616</c:v>
                </c:pt>
                <c:pt idx="9186">
                  <c:v>44617</c:v>
                </c:pt>
                <c:pt idx="9187">
                  <c:v>44618</c:v>
                </c:pt>
                <c:pt idx="9188">
                  <c:v>44619</c:v>
                </c:pt>
                <c:pt idx="9189">
                  <c:v>44620</c:v>
                </c:pt>
                <c:pt idx="9190">
                  <c:v>44621</c:v>
                </c:pt>
                <c:pt idx="9191">
                  <c:v>44622</c:v>
                </c:pt>
                <c:pt idx="9192">
                  <c:v>44623</c:v>
                </c:pt>
                <c:pt idx="9193">
                  <c:v>44624</c:v>
                </c:pt>
                <c:pt idx="9194">
                  <c:v>44625</c:v>
                </c:pt>
                <c:pt idx="9195">
                  <c:v>44626</c:v>
                </c:pt>
                <c:pt idx="9196">
                  <c:v>44627</c:v>
                </c:pt>
                <c:pt idx="9197">
                  <c:v>44628</c:v>
                </c:pt>
                <c:pt idx="9198">
                  <c:v>44629</c:v>
                </c:pt>
                <c:pt idx="9199">
                  <c:v>44630</c:v>
                </c:pt>
                <c:pt idx="9200">
                  <c:v>44631</c:v>
                </c:pt>
                <c:pt idx="9201">
                  <c:v>44632</c:v>
                </c:pt>
                <c:pt idx="9202">
                  <c:v>44633</c:v>
                </c:pt>
                <c:pt idx="9203">
                  <c:v>44634</c:v>
                </c:pt>
                <c:pt idx="9204">
                  <c:v>44635</c:v>
                </c:pt>
                <c:pt idx="9205">
                  <c:v>44636</c:v>
                </c:pt>
                <c:pt idx="9206">
                  <c:v>44637</c:v>
                </c:pt>
                <c:pt idx="9207">
                  <c:v>44638</c:v>
                </c:pt>
                <c:pt idx="9208">
                  <c:v>44639</c:v>
                </c:pt>
                <c:pt idx="9209">
                  <c:v>44640</c:v>
                </c:pt>
                <c:pt idx="9210">
                  <c:v>44641</c:v>
                </c:pt>
                <c:pt idx="9211">
                  <c:v>44642</c:v>
                </c:pt>
                <c:pt idx="9212">
                  <c:v>44643</c:v>
                </c:pt>
                <c:pt idx="9213">
                  <c:v>44644</c:v>
                </c:pt>
                <c:pt idx="9214">
                  <c:v>44645</c:v>
                </c:pt>
                <c:pt idx="9215">
                  <c:v>44646</c:v>
                </c:pt>
                <c:pt idx="9216">
                  <c:v>44647</c:v>
                </c:pt>
                <c:pt idx="9217">
                  <c:v>44648</c:v>
                </c:pt>
                <c:pt idx="9218">
                  <c:v>44649</c:v>
                </c:pt>
                <c:pt idx="9219">
                  <c:v>44650</c:v>
                </c:pt>
                <c:pt idx="9220">
                  <c:v>44651</c:v>
                </c:pt>
                <c:pt idx="9221">
                  <c:v>44652</c:v>
                </c:pt>
                <c:pt idx="9222">
                  <c:v>44653</c:v>
                </c:pt>
                <c:pt idx="9223">
                  <c:v>44654</c:v>
                </c:pt>
                <c:pt idx="9224">
                  <c:v>44655</c:v>
                </c:pt>
                <c:pt idx="9225">
                  <c:v>44656</c:v>
                </c:pt>
                <c:pt idx="9226">
                  <c:v>44657</c:v>
                </c:pt>
                <c:pt idx="9227">
                  <c:v>44658</c:v>
                </c:pt>
                <c:pt idx="9228">
                  <c:v>44659</c:v>
                </c:pt>
                <c:pt idx="9229">
                  <c:v>44660</c:v>
                </c:pt>
                <c:pt idx="9230">
                  <c:v>44661</c:v>
                </c:pt>
                <c:pt idx="9231">
                  <c:v>44662</c:v>
                </c:pt>
                <c:pt idx="9232">
                  <c:v>44663</c:v>
                </c:pt>
                <c:pt idx="9233">
                  <c:v>44664</c:v>
                </c:pt>
                <c:pt idx="9234">
                  <c:v>44665</c:v>
                </c:pt>
                <c:pt idx="9235">
                  <c:v>44666</c:v>
                </c:pt>
                <c:pt idx="9236">
                  <c:v>44667</c:v>
                </c:pt>
                <c:pt idx="9237">
                  <c:v>44668</c:v>
                </c:pt>
                <c:pt idx="9238">
                  <c:v>44669</c:v>
                </c:pt>
                <c:pt idx="9239">
                  <c:v>44670</c:v>
                </c:pt>
                <c:pt idx="9240">
                  <c:v>44671</c:v>
                </c:pt>
                <c:pt idx="9241">
                  <c:v>44672</c:v>
                </c:pt>
                <c:pt idx="9242">
                  <c:v>44673</c:v>
                </c:pt>
                <c:pt idx="9243">
                  <c:v>44674</c:v>
                </c:pt>
                <c:pt idx="9244">
                  <c:v>44675</c:v>
                </c:pt>
                <c:pt idx="9245">
                  <c:v>44676</c:v>
                </c:pt>
                <c:pt idx="9246">
                  <c:v>44677</c:v>
                </c:pt>
                <c:pt idx="9247">
                  <c:v>44678</c:v>
                </c:pt>
                <c:pt idx="9248">
                  <c:v>44679</c:v>
                </c:pt>
                <c:pt idx="9249">
                  <c:v>44680</c:v>
                </c:pt>
                <c:pt idx="9250">
                  <c:v>44681</c:v>
                </c:pt>
                <c:pt idx="9251">
                  <c:v>44682</c:v>
                </c:pt>
                <c:pt idx="9252">
                  <c:v>44683</c:v>
                </c:pt>
                <c:pt idx="9253">
                  <c:v>44684</c:v>
                </c:pt>
                <c:pt idx="9254">
                  <c:v>44685</c:v>
                </c:pt>
                <c:pt idx="9255">
                  <c:v>44686</c:v>
                </c:pt>
                <c:pt idx="9256">
                  <c:v>44687</c:v>
                </c:pt>
                <c:pt idx="9257">
                  <c:v>44688</c:v>
                </c:pt>
                <c:pt idx="9258">
                  <c:v>44689</c:v>
                </c:pt>
                <c:pt idx="9259">
                  <c:v>44690</c:v>
                </c:pt>
                <c:pt idx="9260">
                  <c:v>44691</c:v>
                </c:pt>
                <c:pt idx="9261">
                  <c:v>44692</c:v>
                </c:pt>
                <c:pt idx="9262">
                  <c:v>44693</c:v>
                </c:pt>
                <c:pt idx="9263">
                  <c:v>44694</c:v>
                </c:pt>
                <c:pt idx="9264">
                  <c:v>44695</c:v>
                </c:pt>
                <c:pt idx="9265">
                  <c:v>44696</c:v>
                </c:pt>
                <c:pt idx="9266">
                  <c:v>44697</c:v>
                </c:pt>
                <c:pt idx="9267">
                  <c:v>44698</c:v>
                </c:pt>
                <c:pt idx="9268">
                  <c:v>44699</c:v>
                </c:pt>
                <c:pt idx="9269">
                  <c:v>44700</c:v>
                </c:pt>
                <c:pt idx="9270">
                  <c:v>44701</c:v>
                </c:pt>
                <c:pt idx="9271">
                  <c:v>44702</c:v>
                </c:pt>
                <c:pt idx="9272">
                  <c:v>44703</c:v>
                </c:pt>
                <c:pt idx="9273">
                  <c:v>44704</c:v>
                </c:pt>
                <c:pt idx="9274">
                  <c:v>44705</c:v>
                </c:pt>
                <c:pt idx="9275">
                  <c:v>44706</c:v>
                </c:pt>
                <c:pt idx="9276">
                  <c:v>44707</c:v>
                </c:pt>
                <c:pt idx="9277">
                  <c:v>44708</c:v>
                </c:pt>
                <c:pt idx="9278">
                  <c:v>44709</c:v>
                </c:pt>
                <c:pt idx="9279">
                  <c:v>44710</c:v>
                </c:pt>
                <c:pt idx="9280">
                  <c:v>44711</c:v>
                </c:pt>
                <c:pt idx="9281">
                  <c:v>44712</c:v>
                </c:pt>
                <c:pt idx="9282">
                  <c:v>44713</c:v>
                </c:pt>
                <c:pt idx="9283">
                  <c:v>44714</c:v>
                </c:pt>
                <c:pt idx="9284">
                  <c:v>44715</c:v>
                </c:pt>
                <c:pt idx="9285">
                  <c:v>44716</c:v>
                </c:pt>
                <c:pt idx="9286">
                  <c:v>44717</c:v>
                </c:pt>
                <c:pt idx="9287">
                  <c:v>44718</c:v>
                </c:pt>
                <c:pt idx="9288">
                  <c:v>44719</c:v>
                </c:pt>
                <c:pt idx="9289">
                  <c:v>44720</c:v>
                </c:pt>
                <c:pt idx="9290">
                  <c:v>44721</c:v>
                </c:pt>
                <c:pt idx="9291">
                  <c:v>44722</c:v>
                </c:pt>
                <c:pt idx="9292">
                  <c:v>44723</c:v>
                </c:pt>
                <c:pt idx="9293">
                  <c:v>44724</c:v>
                </c:pt>
                <c:pt idx="9294">
                  <c:v>44725</c:v>
                </c:pt>
                <c:pt idx="9295">
                  <c:v>44726</c:v>
                </c:pt>
                <c:pt idx="9296">
                  <c:v>44727</c:v>
                </c:pt>
                <c:pt idx="9297">
                  <c:v>44728</c:v>
                </c:pt>
                <c:pt idx="9298">
                  <c:v>44729</c:v>
                </c:pt>
                <c:pt idx="9299">
                  <c:v>44730</c:v>
                </c:pt>
                <c:pt idx="9300">
                  <c:v>44731</c:v>
                </c:pt>
                <c:pt idx="9301">
                  <c:v>44732</c:v>
                </c:pt>
                <c:pt idx="9302">
                  <c:v>44733</c:v>
                </c:pt>
                <c:pt idx="9303">
                  <c:v>44734</c:v>
                </c:pt>
                <c:pt idx="9304">
                  <c:v>44735</c:v>
                </c:pt>
                <c:pt idx="9305">
                  <c:v>44736</c:v>
                </c:pt>
                <c:pt idx="9306">
                  <c:v>44737</c:v>
                </c:pt>
                <c:pt idx="9307">
                  <c:v>44738</c:v>
                </c:pt>
                <c:pt idx="9308">
                  <c:v>44739</c:v>
                </c:pt>
                <c:pt idx="9309">
                  <c:v>44740</c:v>
                </c:pt>
                <c:pt idx="9310">
                  <c:v>44741</c:v>
                </c:pt>
                <c:pt idx="9311">
                  <c:v>44742</c:v>
                </c:pt>
                <c:pt idx="9312">
                  <c:v>44743</c:v>
                </c:pt>
              </c:numCache>
            </c:numRef>
          </c:cat>
          <c:val>
            <c:numRef>
              <c:f>'7.4 TCRM BCRA'!$T$289:$T$9601</c:f>
              <c:numCache>
                <c:formatCode>General</c:formatCode>
                <c:ptCount val="9313"/>
                <c:pt idx="492" formatCode="0.0">
                  <c:v>110.06300100101934</c:v>
                </c:pt>
                <c:pt idx="493" formatCode="0.0">
                  <c:v>110.06300100101934</c:v>
                </c:pt>
                <c:pt idx="494" formatCode="0.0">
                  <c:v>110.19673490260017</c:v>
                </c:pt>
                <c:pt idx="495" formatCode="0.0">
                  <c:v>110.06300100101933</c:v>
                </c:pt>
                <c:pt idx="496" formatCode="0.0">
                  <c:v>110.06300100101933</c:v>
                </c:pt>
                <c:pt idx="497" formatCode="0.0">
                  <c:v>109.92926709943852</c:v>
                </c:pt>
                <c:pt idx="498" formatCode="0.0">
                  <c:v>109.92926709943852</c:v>
                </c:pt>
                <c:pt idx="499" formatCode="0.0">
                  <c:v>109.92926709943852</c:v>
                </c:pt>
                <c:pt idx="500" formatCode="0.0">
                  <c:v>109.92926709943852</c:v>
                </c:pt>
                <c:pt idx="501" formatCode="0.0">
                  <c:v>109.92926709943852</c:v>
                </c:pt>
                <c:pt idx="502" formatCode="0.0">
                  <c:v>109.79553319785769</c:v>
                </c:pt>
                <c:pt idx="503" formatCode="0.0">
                  <c:v>109.79553319785769</c:v>
                </c:pt>
                <c:pt idx="504" formatCode="0.0">
                  <c:v>110.06300100101936</c:v>
                </c:pt>
                <c:pt idx="505" formatCode="0.0">
                  <c:v>110.33046880418101</c:v>
                </c:pt>
                <c:pt idx="506" formatCode="0.0">
                  <c:v>110.33046880418101</c:v>
                </c:pt>
                <c:pt idx="507" formatCode="0.0">
                  <c:v>110.33046880418101</c:v>
                </c:pt>
                <c:pt idx="508" formatCode="0.0">
                  <c:v>110.33046880418101</c:v>
                </c:pt>
                <c:pt idx="509" formatCode="0.0">
                  <c:v>110.33046880418101</c:v>
                </c:pt>
                <c:pt idx="510" formatCode="0.0">
                  <c:v>110.06300100101936</c:v>
                </c:pt>
                <c:pt idx="511" formatCode="0.0">
                  <c:v>109.92926709943855</c:v>
                </c:pt>
                <c:pt idx="512" formatCode="0.0">
                  <c:v>109.79553319785772</c:v>
                </c:pt>
                <c:pt idx="513" formatCode="0.0">
                  <c:v>109.6617992962769</c:v>
                </c:pt>
                <c:pt idx="514" formatCode="0.0">
                  <c:v>109.6617992962769</c:v>
                </c:pt>
                <c:pt idx="515" formatCode="0.0">
                  <c:v>109.79553319785771</c:v>
                </c:pt>
                <c:pt idx="516" formatCode="0.0">
                  <c:v>109.66179929627688</c:v>
                </c:pt>
                <c:pt idx="517" formatCode="0.0">
                  <c:v>109.66179929627688</c:v>
                </c:pt>
                <c:pt idx="518" formatCode="0.0">
                  <c:v>109.79553319785769</c:v>
                </c:pt>
                <c:pt idx="519" formatCode="0.0">
                  <c:v>109.92926709943852</c:v>
                </c:pt>
                <c:pt idx="520" formatCode="0.0">
                  <c:v>109.79553319785769</c:v>
                </c:pt>
                <c:pt idx="521" formatCode="0.0">
                  <c:v>109.79553319785769</c:v>
                </c:pt>
                <c:pt idx="522" formatCode="0.0">
                  <c:v>109.79553319785769</c:v>
                </c:pt>
                <c:pt idx="523" formatCode="0.0">
                  <c:v>109.79553319785769</c:v>
                </c:pt>
                <c:pt idx="524" formatCode="0.0">
                  <c:v>109.66179929627687</c:v>
                </c:pt>
                <c:pt idx="525" formatCode="0.0">
                  <c:v>108.99312978837274</c:v>
                </c:pt>
                <c:pt idx="526" formatCode="0.0">
                  <c:v>108.85939588679193</c:v>
                </c:pt>
                <c:pt idx="527" formatCode="0.0">
                  <c:v>108.85939588679193</c:v>
                </c:pt>
                <c:pt idx="528" formatCode="0.0">
                  <c:v>108.85939588679193</c:v>
                </c:pt>
                <c:pt idx="529" formatCode="0.0">
                  <c:v>108.85939588679193</c:v>
                </c:pt>
                <c:pt idx="530" formatCode="0.0">
                  <c:v>108.85939588679193</c:v>
                </c:pt>
                <c:pt idx="531" formatCode="0.0">
                  <c:v>109.12686368995357</c:v>
                </c:pt>
                <c:pt idx="532" formatCode="0.0">
                  <c:v>109.52806539469606</c:v>
                </c:pt>
                <c:pt idx="533" formatCode="0.0">
                  <c:v>109.39433149311522</c:v>
                </c:pt>
                <c:pt idx="534" formatCode="0.0">
                  <c:v>109.66179929627687</c:v>
                </c:pt>
                <c:pt idx="535" formatCode="0.0">
                  <c:v>109.66179929627687</c:v>
                </c:pt>
                <c:pt idx="536" formatCode="0.0">
                  <c:v>109.66179929627687</c:v>
                </c:pt>
                <c:pt idx="537" formatCode="0.0">
                  <c:v>109.3943314931152</c:v>
                </c:pt>
                <c:pt idx="538" formatCode="0.0">
                  <c:v>109.26059759153439</c:v>
                </c:pt>
                <c:pt idx="539" formatCode="0.0">
                  <c:v>109.12686368995357</c:v>
                </c:pt>
                <c:pt idx="540" formatCode="0.0">
                  <c:v>109.26059759153439</c:v>
                </c:pt>
                <c:pt idx="541" formatCode="0.0">
                  <c:v>108.99312978837274</c:v>
                </c:pt>
                <c:pt idx="542" formatCode="0.0">
                  <c:v>108.99312978837274</c:v>
                </c:pt>
                <c:pt idx="543" formatCode="0.0">
                  <c:v>108.99312978837274</c:v>
                </c:pt>
                <c:pt idx="544" formatCode="0.0">
                  <c:v>108.99312978837274</c:v>
                </c:pt>
                <c:pt idx="545" formatCode="0.0">
                  <c:v>109.26059759153439</c:v>
                </c:pt>
                <c:pt idx="546" formatCode="0.0">
                  <c:v>108.72566198521108</c:v>
                </c:pt>
                <c:pt idx="547" formatCode="0.0">
                  <c:v>108.59192808363025</c:v>
                </c:pt>
                <c:pt idx="548" formatCode="0.0">
                  <c:v>108.72566198521108</c:v>
                </c:pt>
                <c:pt idx="549" formatCode="0.0">
                  <c:v>108.59192808363025</c:v>
                </c:pt>
                <c:pt idx="550" formatCode="0.0">
                  <c:v>108.59192808363025</c:v>
                </c:pt>
                <c:pt idx="551" formatCode="0.0">
                  <c:v>108.59192808363025</c:v>
                </c:pt>
                <c:pt idx="552" formatCode="0.0">
                  <c:v>108.72566198521108</c:v>
                </c:pt>
                <c:pt idx="553" formatCode="0.0">
                  <c:v>108.59192808363025</c:v>
                </c:pt>
                <c:pt idx="554" formatCode="0.0">
                  <c:v>108.59192808363025</c:v>
                </c:pt>
                <c:pt idx="555" formatCode="0.0">
                  <c:v>108.59192808363025</c:v>
                </c:pt>
                <c:pt idx="556" formatCode="0.0">
                  <c:v>108.59192808363025</c:v>
                </c:pt>
                <c:pt idx="557" formatCode="0.0">
                  <c:v>108.45819418204941</c:v>
                </c:pt>
                <c:pt idx="558" formatCode="0.0">
                  <c:v>108.72566198521108</c:v>
                </c:pt>
                <c:pt idx="559" formatCode="0.0">
                  <c:v>108.72566198521108</c:v>
                </c:pt>
                <c:pt idx="560" formatCode="0.0">
                  <c:v>108.72566198521108</c:v>
                </c:pt>
                <c:pt idx="561" formatCode="0.0">
                  <c:v>108.85939588679192</c:v>
                </c:pt>
                <c:pt idx="562" formatCode="0.0">
                  <c:v>108.85939588679192</c:v>
                </c:pt>
                <c:pt idx="563" formatCode="0.0">
                  <c:v>108.85939588679192</c:v>
                </c:pt>
                <c:pt idx="564" formatCode="0.0">
                  <c:v>108.85939588679192</c:v>
                </c:pt>
                <c:pt idx="565" formatCode="0.0">
                  <c:v>109.12686368995355</c:v>
                </c:pt>
                <c:pt idx="566" formatCode="0.0">
                  <c:v>108.99312978837273</c:v>
                </c:pt>
                <c:pt idx="567" formatCode="0.0">
                  <c:v>108.85939588679192</c:v>
                </c:pt>
                <c:pt idx="568" formatCode="0.0">
                  <c:v>108.85939588679192</c:v>
                </c:pt>
                <c:pt idx="569" formatCode="0.0">
                  <c:v>109.12686368995355</c:v>
                </c:pt>
                <c:pt idx="570" formatCode="0.0">
                  <c:v>109.12686368995355</c:v>
                </c:pt>
                <c:pt idx="571" formatCode="0.0">
                  <c:v>109.12686368995355</c:v>
                </c:pt>
                <c:pt idx="572" formatCode="0.0">
                  <c:v>108.72566198521108</c:v>
                </c:pt>
                <c:pt idx="573" formatCode="0.0">
                  <c:v>108.85939588679192</c:v>
                </c:pt>
                <c:pt idx="574" formatCode="0.0">
                  <c:v>108.85939588679192</c:v>
                </c:pt>
                <c:pt idx="575" formatCode="0.0">
                  <c:v>108.72566198521106</c:v>
                </c:pt>
                <c:pt idx="576" formatCode="0.0">
                  <c:v>108.59192808363024</c:v>
                </c:pt>
                <c:pt idx="577" formatCode="0.0">
                  <c:v>108.59192808363024</c:v>
                </c:pt>
                <c:pt idx="578" formatCode="0.0">
                  <c:v>108.59192808363024</c:v>
                </c:pt>
                <c:pt idx="579" formatCode="0.0">
                  <c:v>108.59192808363024</c:v>
                </c:pt>
                <c:pt idx="580" formatCode="0.0">
                  <c:v>108.59192808363024</c:v>
                </c:pt>
                <c:pt idx="581" formatCode="0.0">
                  <c:v>108.72566198521106</c:v>
                </c:pt>
                <c:pt idx="582" formatCode="0.0">
                  <c:v>108.8593958867919</c:v>
                </c:pt>
                <c:pt idx="583" formatCode="0.0">
                  <c:v>108.72566198521105</c:v>
                </c:pt>
                <c:pt idx="584" formatCode="0.0">
                  <c:v>108.72566198521105</c:v>
                </c:pt>
                <c:pt idx="585" formatCode="0.0">
                  <c:v>108.72566198521105</c:v>
                </c:pt>
                <c:pt idx="586" formatCode="0.0">
                  <c:v>108.59192808363022</c:v>
                </c:pt>
                <c:pt idx="587" formatCode="0.0">
                  <c:v>108.32446028046857</c:v>
                </c:pt>
                <c:pt idx="588" formatCode="0.0">
                  <c:v>108.4581941820494</c:v>
                </c:pt>
                <c:pt idx="589" formatCode="0.0">
                  <c:v>108.32446028046859</c:v>
                </c:pt>
                <c:pt idx="590" formatCode="0.0">
                  <c:v>108.05699247730693</c:v>
                </c:pt>
                <c:pt idx="591" formatCode="0.0">
                  <c:v>108.05699247730693</c:v>
                </c:pt>
                <c:pt idx="592" formatCode="0.0">
                  <c:v>108.05699247730693</c:v>
                </c:pt>
                <c:pt idx="593" formatCode="0.0">
                  <c:v>108.05699247730693</c:v>
                </c:pt>
                <c:pt idx="594" formatCode="0.0">
                  <c:v>107.92325857572612</c:v>
                </c:pt>
                <c:pt idx="595" formatCode="0.0">
                  <c:v>107.92325857572612</c:v>
                </c:pt>
                <c:pt idx="596" formatCode="0.0">
                  <c:v>107.92325857572612</c:v>
                </c:pt>
                <c:pt idx="597" formatCode="0.0">
                  <c:v>107.92325857572612</c:v>
                </c:pt>
                <c:pt idx="598" formatCode="0.0">
                  <c:v>107.92325857572612</c:v>
                </c:pt>
                <c:pt idx="599" formatCode="0.0">
                  <c:v>107.92325857572612</c:v>
                </c:pt>
                <c:pt idx="600" formatCode="0.0">
                  <c:v>107.78952467414528</c:v>
                </c:pt>
                <c:pt idx="601" formatCode="0.0">
                  <c:v>107.78952467414528</c:v>
                </c:pt>
                <c:pt idx="602" formatCode="0.0">
                  <c:v>107.65579077256446</c:v>
                </c:pt>
                <c:pt idx="603" formatCode="0.0">
                  <c:v>107.65579077256446</c:v>
                </c:pt>
                <c:pt idx="604" formatCode="0.0">
                  <c:v>108.19072637888777</c:v>
                </c:pt>
                <c:pt idx="605" formatCode="0.0">
                  <c:v>108.19072637888777</c:v>
                </c:pt>
                <c:pt idx="606" formatCode="0.0">
                  <c:v>108.19072637888777</c:v>
                </c:pt>
                <c:pt idx="607" formatCode="0.0">
                  <c:v>108.3244602804686</c:v>
                </c:pt>
                <c:pt idx="608" formatCode="0.0">
                  <c:v>108.72566198521108</c:v>
                </c:pt>
                <c:pt idx="609" formatCode="0.0">
                  <c:v>108.72566198521108</c:v>
                </c:pt>
                <c:pt idx="610" formatCode="0.0">
                  <c:v>109.26059759153438</c:v>
                </c:pt>
                <c:pt idx="611" formatCode="0.0">
                  <c:v>109.12686368995355</c:v>
                </c:pt>
                <c:pt idx="612" formatCode="0.0">
                  <c:v>109.12686368995355</c:v>
                </c:pt>
                <c:pt idx="613" formatCode="0.0">
                  <c:v>109.12686368995355</c:v>
                </c:pt>
                <c:pt idx="614" formatCode="0.0">
                  <c:v>109.26059759153438</c:v>
                </c:pt>
                <c:pt idx="615" formatCode="0.0">
                  <c:v>109.12686368995355</c:v>
                </c:pt>
                <c:pt idx="616" formatCode="0.0">
                  <c:v>109.12686368995355</c:v>
                </c:pt>
                <c:pt idx="617" formatCode="0.0">
                  <c:v>109.79553319785768</c:v>
                </c:pt>
                <c:pt idx="618" formatCode="0.0">
                  <c:v>109.9292670994385</c:v>
                </c:pt>
                <c:pt idx="619" formatCode="0.0">
                  <c:v>109.9292670994385</c:v>
                </c:pt>
                <c:pt idx="620" formatCode="0.0">
                  <c:v>109.9292670994385</c:v>
                </c:pt>
                <c:pt idx="621" formatCode="0.0">
                  <c:v>109.66179929627685</c:v>
                </c:pt>
                <c:pt idx="622" formatCode="0.0">
                  <c:v>109.9292670994385</c:v>
                </c:pt>
                <c:pt idx="623" formatCode="0.0">
                  <c:v>109.66179929627685</c:v>
                </c:pt>
                <c:pt idx="624" formatCode="0.0">
                  <c:v>109.9292670994385</c:v>
                </c:pt>
                <c:pt idx="625" formatCode="0.0">
                  <c:v>109.79553319785768</c:v>
                </c:pt>
                <c:pt idx="626" formatCode="0.0">
                  <c:v>109.79553319785768</c:v>
                </c:pt>
                <c:pt idx="627" formatCode="0.0">
                  <c:v>109.79553319785768</c:v>
                </c:pt>
                <c:pt idx="628" formatCode="0.0">
                  <c:v>109.79553319785768</c:v>
                </c:pt>
                <c:pt idx="629" formatCode="0.0">
                  <c:v>109.66179929627685</c:v>
                </c:pt>
                <c:pt idx="630" formatCode="0.0">
                  <c:v>109.66179929627685</c:v>
                </c:pt>
                <c:pt idx="631" formatCode="0.0">
                  <c:v>109.79553319785767</c:v>
                </c:pt>
                <c:pt idx="632" formatCode="0.0">
                  <c:v>109.92926709943849</c:v>
                </c:pt>
                <c:pt idx="633" formatCode="0.0">
                  <c:v>109.92926709943849</c:v>
                </c:pt>
                <c:pt idx="634" formatCode="0.0">
                  <c:v>109.92926709943849</c:v>
                </c:pt>
                <c:pt idx="635" formatCode="0.0">
                  <c:v>109.66179929627684</c:v>
                </c:pt>
                <c:pt idx="636" formatCode="0.0">
                  <c:v>109.79553319785765</c:v>
                </c:pt>
                <c:pt idx="637" formatCode="0.0">
                  <c:v>109.79553319785765</c:v>
                </c:pt>
                <c:pt idx="638" formatCode="0.0">
                  <c:v>110.19673490260014</c:v>
                </c:pt>
                <c:pt idx="639" formatCode="0.0">
                  <c:v>110.46420270576178</c:v>
                </c:pt>
                <c:pt idx="640" formatCode="0.0">
                  <c:v>110.46420270576178</c:v>
                </c:pt>
                <c:pt idx="641" formatCode="0.0">
                  <c:v>110.5979366073426</c:v>
                </c:pt>
                <c:pt idx="642" formatCode="0.0">
                  <c:v>110.5979366073426</c:v>
                </c:pt>
                <c:pt idx="643" formatCode="0.0">
                  <c:v>110.5979366073426</c:v>
                </c:pt>
                <c:pt idx="644" formatCode="0.0">
                  <c:v>111.40034001682756</c:v>
                </c:pt>
                <c:pt idx="645" formatCode="0.0">
                  <c:v>111.5340739184084</c:v>
                </c:pt>
                <c:pt idx="646" formatCode="0.0">
                  <c:v>111.13287221366592</c:v>
                </c:pt>
                <c:pt idx="647" formatCode="0.0">
                  <c:v>111.26660611524674</c:v>
                </c:pt>
                <c:pt idx="648" formatCode="0.0">
                  <c:v>111.26660611524674</c:v>
                </c:pt>
                <c:pt idx="649" formatCode="0.0">
                  <c:v>111.26660611524674</c:v>
                </c:pt>
                <c:pt idx="650" formatCode="0.0">
                  <c:v>111.13287221366591</c:v>
                </c:pt>
                <c:pt idx="651" formatCode="0.0">
                  <c:v>110.99913831208509</c:v>
                </c:pt>
                <c:pt idx="652" formatCode="0.0">
                  <c:v>111.40034001682757</c:v>
                </c:pt>
                <c:pt idx="653" formatCode="0.0">
                  <c:v>111.53407391840841</c:v>
                </c:pt>
                <c:pt idx="654" formatCode="0.0">
                  <c:v>111.66780781998922</c:v>
                </c:pt>
                <c:pt idx="655" formatCode="0.0">
                  <c:v>111.66780781998922</c:v>
                </c:pt>
                <c:pt idx="656" formatCode="0.0">
                  <c:v>111.5340739184084</c:v>
                </c:pt>
                <c:pt idx="657" formatCode="0.0">
                  <c:v>111.13287221366592</c:v>
                </c:pt>
                <c:pt idx="658" formatCode="0.0">
                  <c:v>111.13287221366592</c:v>
                </c:pt>
                <c:pt idx="659" formatCode="0.0">
                  <c:v>111.26660611524674</c:v>
                </c:pt>
                <c:pt idx="660" formatCode="0.0">
                  <c:v>111.26660611524674</c:v>
                </c:pt>
                <c:pt idx="661" formatCode="0.0">
                  <c:v>111.40034001682756</c:v>
                </c:pt>
                <c:pt idx="662" formatCode="0.0">
                  <c:v>111.40034001682756</c:v>
                </c:pt>
                <c:pt idx="663" formatCode="0.0">
                  <c:v>111.13287221366591</c:v>
                </c:pt>
                <c:pt idx="664" formatCode="0.0">
                  <c:v>110.86540441050427</c:v>
                </c:pt>
                <c:pt idx="665" formatCode="0.0">
                  <c:v>110.99913831208508</c:v>
                </c:pt>
                <c:pt idx="666" formatCode="0.0">
                  <c:v>111.13287221366591</c:v>
                </c:pt>
                <c:pt idx="667" formatCode="0.0">
                  <c:v>110.99913831208509</c:v>
                </c:pt>
                <c:pt idx="668" formatCode="0.0">
                  <c:v>110.99913831208509</c:v>
                </c:pt>
                <c:pt idx="669" formatCode="0.0">
                  <c:v>110.99913831208509</c:v>
                </c:pt>
                <c:pt idx="670" formatCode="0.0">
                  <c:v>111.26660611524674</c:v>
                </c:pt>
                <c:pt idx="671" formatCode="0.0">
                  <c:v>110.99913831208508</c:v>
                </c:pt>
                <c:pt idx="672" formatCode="0.0">
                  <c:v>110.86540441050427</c:v>
                </c:pt>
                <c:pt idx="673" formatCode="0.0">
                  <c:v>110.99913831208508</c:v>
                </c:pt>
                <c:pt idx="674" formatCode="0.0">
                  <c:v>110.86540441050427</c:v>
                </c:pt>
                <c:pt idx="675" formatCode="0.0">
                  <c:v>110.86540441050427</c:v>
                </c:pt>
                <c:pt idx="676" formatCode="0.0">
                  <c:v>110.99913831208508</c:v>
                </c:pt>
                <c:pt idx="677" formatCode="0.0">
                  <c:v>110.46420270576178</c:v>
                </c:pt>
                <c:pt idx="678" formatCode="0.0">
                  <c:v>110.46420270576178</c:v>
                </c:pt>
                <c:pt idx="679" formatCode="0.0">
                  <c:v>110.73167050892343</c:v>
                </c:pt>
                <c:pt idx="680" formatCode="0.0">
                  <c:v>110.46420270576178</c:v>
                </c:pt>
                <c:pt idx="681" formatCode="0.0">
                  <c:v>110.46420270576178</c:v>
                </c:pt>
                <c:pt idx="682" formatCode="0.0">
                  <c:v>110.46420270576178</c:v>
                </c:pt>
                <c:pt idx="683" formatCode="0.0">
                  <c:v>110.46420270576178</c:v>
                </c:pt>
                <c:pt idx="684" formatCode="0.0">
                  <c:v>110.99913831208508</c:v>
                </c:pt>
                <c:pt idx="685" formatCode="0.0">
                  <c:v>110.86540441050427</c:v>
                </c:pt>
                <c:pt idx="686" formatCode="0.0">
                  <c:v>110.99913831208508</c:v>
                </c:pt>
                <c:pt idx="687" formatCode="0.0">
                  <c:v>110.73167050892343</c:v>
                </c:pt>
                <c:pt idx="688" formatCode="0.0">
                  <c:v>110.5979366073426</c:v>
                </c:pt>
                <c:pt idx="689" formatCode="0.0">
                  <c:v>110.5979366073426</c:v>
                </c:pt>
                <c:pt idx="690" formatCode="0.0">
                  <c:v>110.5979366073426</c:v>
                </c:pt>
                <c:pt idx="691" formatCode="0.0">
                  <c:v>110.06300100101929</c:v>
                </c:pt>
                <c:pt idx="692" formatCode="0.0">
                  <c:v>110.06300100101929</c:v>
                </c:pt>
                <c:pt idx="693" formatCode="0.0">
                  <c:v>110.06300100101929</c:v>
                </c:pt>
                <c:pt idx="694" formatCode="0.0">
                  <c:v>110.06300100101929</c:v>
                </c:pt>
                <c:pt idx="695" formatCode="0.0">
                  <c:v>109.92926709943848</c:v>
                </c:pt>
                <c:pt idx="696" formatCode="0.0">
                  <c:v>110.0630010010193</c:v>
                </c:pt>
                <c:pt idx="697" formatCode="0.0">
                  <c:v>110.0630010010193</c:v>
                </c:pt>
                <c:pt idx="698" formatCode="0.0">
                  <c:v>110.19673490260013</c:v>
                </c:pt>
                <c:pt idx="699" formatCode="0.0">
                  <c:v>110.46420270576176</c:v>
                </c:pt>
                <c:pt idx="700" formatCode="0.0">
                  <c:v>110.59793660734259</c:v>
                </c:pt>
                <c:pt idx="701" formatCode="0.0">
                  <c:v>110.59793660734259</c:v>
                </c:pt>
                <c:pt idx="702" formatCode="0.0">
                  <c:v>110.59793660734259</c:v>
                </c:pt>
                <c:pt idx="703" formatCode="0.0">
                  <c:v>110.59793660734259</c:v>
                </c:pt>
                <c:pt idx="704" formatCode="0.0">
                  <c:v>110.59793660734259</c:v>
                </c:pt>
                <c:pt idx="705" formatCode="0.0">
                  <c:v>110.59793660734259</c:v>
                </c:pt>
                <c:pt idx="706" formatCode="0.0">
                  <c:v>110.59793660734259</c:v>
                </c:pt>
                <c:pt idx="707" formatCode="0.0">
                  <c:v>110.7316705089234</c:v>
                </c:pt>
                <c:pt idx="708" formatCode="0.0">
                  <c:v>110.86540441050423</c:v>
                </c:pt>
                <c:pt idx="709" formatCode="0.0">
                  <c:v>110.99913831208504</c:v>
                </c:pt>
                <c:pt idx="710" formatCode="0.0">
                  <c:v>110.99913831208504</c:v>
                </c:pt>
                <c:pt idx="711" formatCode="0.0">
                  <c:v>111.13287221366586</c:v>
                </c:pt>
                <c:pt idx="712" formatCode="0.0">
                  <c:v>111.13287221366586</c:v>
                </c:pt>
                <c:pt idx="713" formatCode="0.0">
                  <c:v>110.86540441050423</c:v>
                </c:pt>
                <c:pt idx="714" formatCode="0.0">
                  <c:v>110.86540441050423</c:v>
                </c:pt>
                <c:pt idx="715" formatCode="0.0">
                  <c:v>110.86540441050423</c:v>
                </c:pt>
                <c:pt idx="716" formatCode="0.0">
                  <c:v>110.86540441050423</c:v>
                </c:pt>
                <c:pt idx="717" formatCode="0.0">
                  <c:v>110.86540441050423</c:v>
                </c:pt>
                <c:pt idx="718" formatCode="0.0">
                  <c:v>110.86540441050423</c:v>
                </c:pt>
                <c:pt idx="719" formatCode="0.0">
                  <c:v>110.7316705089234</c:v>
                </c:pt>
                <c:pt idx="720" formatCode="0.0">
                  <c:v>110.59793660734258</c:v>
                </c:pt>
                <c:pt idx="721" formatCode="0.0">
                  <c:v>110.73167050892339</c:v>
                </c:pt>
                <c:pt idx="722" formatCode="0.0">
                  <c:v>110.59793660734256</c:v>
                </c:pt>
                <c:pt idx="723" formatCode="0.0">
                  <c:v>110.59793660734256</c:v>
                </c:pt>
                <c:pt idx="724" formatCode="0.0">
                  <c:v>110.59793660734256</c:v>
                </c:pt>
                <c:pt idx="725" formatCode="0.0">
                  <c:v>110.59793660734256</c:v>
                </c:pt>
                <c:pt idx="726" formatCode="0.0">
                  <c:v>110.59793660734256</c:v>
                </c:pt>
                <c:pt idx="727" formatCode="0.0">
                  <c:v>110.73167050892337</c:v>
                </c:pt>
                <c:pt idx="728" formatCode="0.0">
                  <c:v>110.73167050892337</c:v>
                </c:pt>
                <c:pt idx="729" formatCode="0.0">
                  <c:v>110.73167050892337</c:v>
                </c:pt>
                <c:pt idx="730" formatCode="0.0">
                  <c:v>110.73167050892337</c:v>
                </c:pt>
                <c:pt idx="731" formatCode="0.0">
                  <c:v>110.73167050892337</c:v>
                </c:pt>
                <c:pt idx="732" formatCode="0.0">
                  <c:v>110.73167050892337</c:v>
                </c:pt>
                <c:pt idx="733" formatCode="0.0">
                  <c:v>110.99913831208504</c:v>
                </c:pt>
                <c:pt idx="734" formatCode="0.0">
                  <c:v>110.99913831208504</c:v>
                </c:pt>
                <c:pt idx="735" formatCode="0.0">
                  <c:v>110.59793660734255</c:v>
                </c:pt>
                <c:pt idx="736" formatCode="0.0">
                  <c:v>110.73167050892336</c:v>
                </c:pt>
                <c:pt idx="737" formatCode="0.0">
                  <c:v>110.46420270576171</c:v>
                </c:pt>
                <c:pt idx="738" formatCode="0.0">
                  <c:v>110.46420270576171</c:v>
                </c:pt>
                <c:pt idx="739" formatCode="0.0">
                  <c:v>110.46420270576171</c:v>
                </c:pt>
                <c:pt idx="740" formatCode="0.0">
                  <c:v>110.46420270576171</c:v>
                </c:pt>
                <c:pt idx="741" formatCode="0.0">
                  <c:v>110.33046880418088</c:v>
                </c:pt>
                <c:pt idx="742" formatCode="0.0">
                  <c:v>110.73167050892336</c:v>
                </c:pt>
                <c:pt idx="743" formatCode="0.0">
                  <c:v>110.73167050892336</c:v>
                </c:pt>
                <c:pt idx="744" formatCode="0.0">
                  <c:v>104.04497542988209</c:v>
                </c:pt>
                <c:pt idx="745" formatCode="0.0">
                  <c:v>104.04497542988209</c:v>
                </c:pt>
                <c:pt idx="746" formatCode="0.0">
                  <c:v>104.04497542988209</c:v>
                </c:pt>
                <c:pt idx="747" formatCode="0.0">
                  <c:v>103.91124152830128</c:v>
                </c:pt>
                <c:pt idx="748" formatCode="0.0">
                  <c:v>104.0449754298821</c:v>
                </c:pt>
                <c:pt idx="749" formatCode="0.0">
                  <c:v>100.96909569352312</c:v>
                </c:pt>
                <c:pt idx="750" formatCode="0.0">
                  <c:v>98.963087169810748</c:v>
                </c:pt>
                <c:pt idx="751" formatCode="0.0">
                  <c:v>98.963087169810748</c:v>
                </c:pt>
                <c:pt idx="752" formatCode="0.0">
                  <c:v>98.963087169810748</c:v>
                </c:pt>
                <c:pt idx="753" formatCode="0.0">
                  <c:v>98.963087169810748</c:v>
                </c:pt>
                <c:pt idx="754" formatCode="0.0">
                  <c:v>98.963087169810748</c:v>
                </c:pt>
                <c:pt idx="755" formatCode="0.0">
                  <c:v>98.963087169810748</c:v>
                </c:pt>
                <c:pt idx="756" formatCode="0.0">
                  <c:v>98.963087169810748</c:v>
                </c:pt>
                <c:pt idx="757" formatCode="0.0">
                  <c:v>95.352271827128462</c:v>
                </c:pt>
                <c:pt idx="758" formatCode="0.0">
                  <c:v>95.352271827128462</c:v>
                </c:pt>
                <c:pt idx="759" formatCode="0.0">
                  <c:v>95.352271827128462</c:v>
                </c:pt>
                <c:pt idx="760" formatCode="0.0">
                  <c:v>95.352271827128462</c:v>
                </c:pt>
                <c:pt idx="761" formatCode="0.0">
                  <c:v>94.549868417643523</c:v>
                </c:pt>
                <c:pt idx="762" formatCode="0.0">
                  <c:v>93.881198909739396</c:v>
                </c:pt>
                <c:pt idx="763" formatCode="0.0">
                  <c:v>96.154675236613429</c:v>
                </c:pt>
                <c:pt idx="764" formatCode="0.0">
                  <c:v>93.881198909739396</c:v>
                </c:pt>
                <c:pt idx="765" formatCode="0.0">
                  <c:v>93.881198909739396</c:v>
                </c:pt>
                <c:pt idx="766" formatCode="0.0">
                  <c:v>93.881198909739396</c:v>
                </c:pt>
                <c:pt idx="767" formatCode="0.0">
                  <c:v>93.881198909739396</c:v>
                </c:pt>
                <c:pt idx="768" formatCode="0.0">
                  <c:v>95.218537925547651</c:v>
                </c:pt>
                <c:pt idx="769" formatCode="0.0">
                  <c:v>94.549868417643538</c:v>
                </c:pt>
                <c:pt idx="770" formatCode="0.0">
                  <c:v>94.549868417643538</c:v>
                </c:pt>
                <c:pt idx="771" formatCode="0.0">
                  <c:v>94.549868417643538</c:v>
                </c:pt>
                <c:pt idx="772" formatCode="0.0">
                  <c:v>94.683602319224363</c:v>
                </c:pt>
                <c:pt idx="773" formatCode="0.0">
                  <c:v>94.683602319224363</c:v>
                </c:pt>
                <c:pt idx="774" formatCode="0.0">
                  <c:v>94.683602319224363</c:v>
                </c:pt>
                <c:pt idx="775" formatCode="0.0">
                  <c:v>94.683602319224363</c:v>
                </c:pt>
                <c:pt idx="776" formatCode="0.0">
                  <c:v>94.683602319224363</c:v>
                </c:pt>
                <c:pt idx="777" formatCode="0.0">
                  <c:v>94.148666712901061</c:v>
                </c:pt>
                <c:pt idx="778" formatCode="0.0">
                  <c:v>94.549868417643523</c:v>
                </c:pt>
                <c:pt idx="779" formatCode="0.0">
                  <c:v>93.747465008158557</c:v>
                </c:pt>
                <c:pt idx="780" formatCode="0.0">
                  <c:v>93.747465008158557</c:v>
                </c:pt>
                <c:pt idx="781" formatCode="0.0">
                  <c:v>93.747465008158557</c:v>
                </c:pt>
                <c:pt idx="782" formatCode="0.0">
                  <c:v>94.014932811320207</c:v>
                </c:pt>
                <c:pt idx="783" formatCode="0.0">
                  <c:v>93.747465008158557</c:v>
                </c:pt>
                <c:pt idx="784" formatCode="0.0">
                  <c:v>93.747465008158557</c:v>
                </c:pt>
                <c:pt idx="785" formatCode="0.0">
                  <c:v>93.747465008158557</c:v>
                </c:pt>
                <c:pt idx="786" formatCode="0.0">
                  <c:v>91.60772258286535</c:v>
                </c:pt>
                <c:pt idx="787" formatCode="0.0">
                  <c:v>91.60772258286535</c:v>
                </c:pt>
                <c:pt idx="788" formatCode="0.0">
                  <c:v>91.741456484446175</c:v>
                </c:pt>
                <c:pt idx="789" formatCode="0.0">
                  <c:v>92.142658189188666</c:v>
                </c:pt>
                <c:pt idx="790" formatCode="0.0">
                  <c:v>92.008924287607826</c:v>
                </c:pt>
                <c:pt idx="791" formatCode="0.0">
                  <c:v>90.270383567057095</c:v>
                </c:pt>
                <c:pt idx="792" formatCode="0.0">
                  <c:v>90.939053074961222</c:v>
                </c:pt>
                <c:pt idx="793" formatCode="0.0">
                  <c:v>92.677593795511953</c:v>
                </c:pt>
                <c:pt idx="794" formatCode="0.0">
                  <c:v>92.677593795511953</c:v>
                </c:pt>
                <c:pt idx="795" formatCode="0.0">
                  <c:v>92.677593795511953</c:v>
                </c:pt>
                <c:pt idx="796" formatCode="0.0">
                  <c:v>93.078795500254429</c:v>
                </c:pt>
                <c:pt idx="797" formatCode="0.0">
                  <c:v>93.212529401835269</c:v>
                </c:pt>
                <c:pt idx="798" formatCode="0.0">
                  <c:v>93.47999720499692</c:v>
                </c:pt>
                <c:pt idx="799" formatCode="0.0">
                  <c:v>95.084804023966811</c:v>
                </c:pt>
                <c:pt idx="800" formatCode="0.0">
                  <c:v>95.218537925547651</c:v>
                </c:pt>
                <c:pt idx="801" formatCode="0.0">
                  <c:v>95.218537925547651</c:v>
                </c:pt>
                <c:pt idx="802" formatCode="0.0">
                  <c:v>95.218537925547651</c:v>
                </c:pt>
                <c:pt idx="803" formatCode="0.0">
                  <c:v>94.817336220805174</c:v>
                </c:pt>
                <c:pt idx="804" formatCode="0.0">
                  <c:v>95.084804023966811</c:v>
                </c:pt>
                <c:pt idx="805" formatCode="0.0">
                  <c:v>95.352271827128462</c:v>
                </c:pt>
                <c:pt idx="806" formatCode="0.0">
                  <c:v>95.352271827128462</c:v>
                </c:pt>
                <c:pt idx="807" formatCode="0.0">
                  <c:v>95.486005728709301</c:v>
                </c:pt>
                <c:pt idx="808" formatCode="0.0">
                  <c:v>95.486005728709301</c:v>
                </c:pt>
                <c:pt idx="809" formatCode="0.0">
                  <c:v>95.486005728709301</c:v>
                </c:pt>
                <c:pt idx="810" formatCode="0.0">
                  <c:v>95.753473531870938</c:v>
                </c:pt>
                <c:pt idx="811" formatCode="0.0">
                  <c:v>95.619739630290113</c:v>
                </c:pt>
                <c:pt idx="812" formatCode="0.0">
                  <c:v>96.020941335032589</c:v>
                </c:pt>
                <c:pt idx="813" formatCode="0.0">
                  <c:v>96.422143039775065</c:v>
                </c:pt>
                <c:pt idx="814" formatCode="0.0">
                  <c:v>96.823344744517556</c:v>
                </c:pt>
                <c:pt idx="815" formatCode="0.0">
                  <c:v>96.823344744517556</c:v>
                </c:pt>
                <c:pt idx="816" formatCode="0.0">
                  <c:v>96.823344744517556</c:v>
                </c:pt>
                <c:pt idx="817" formatCode="0.0">
                  <c:v>96.957078646098381</c:v>
                </c:pt>
                <c:pt idx="818" formatCode="0.0">
                  <c:v>97.625748154002508</c:v>
                </c:pt>
                <c:pt idx="819" formatCode="0.0">
                  <c:v>98.160683760325824</c:v>
                </c:pt>
                <c:pt idx="820" formatCode="0.0">
                  <c:v>98.160683760325824</c:v>
                </c:pt>
                <c:pt idx="821" formatCode="0.0">
                  <c:v>98.160683760325824</c:v>
                </c:pt>
                <c:pt idx="822" formatCode="0.0">
                  <c:v>98.160683760325824</c:v>
                </c:pt>
                <c:pt idx="823" formatCode="0.0">
                  <c:v>98.160683760325824</c:v>
                </c:pt>
                <c:pt idx="824" formatCode="0.0">
                  <c:v>95.887207433451778</c:v>
                </c:pt>
                <c:pt idx="825" formatCode="0.0">
                  <c:v>98.16068376032581</c:v>
                </c:pt>
                <c:pt idx="826" formatCode="0.0">
                  <c:v>98.16068376032581</c:v>
                </c:pt>
                <c:pt idx="827" formatCode="0.0">
                  <c:v>98.561885465068286</c:v>
                </c:pt>
                <c:pt idx="828" formatCode="0.0">
                  <c:v>98.294417661906635</c:v>
                </c:pt>
                <c:pt idx="829" formatCode="0.0">
                  <c:v>98.428151563487447</c:v>
                </c:pt>
                <c:pt idx="830" formatCode="0.0">
                  <c:v>98.428151563487447</c:v>
                </c:pt>
                <c:pt idx="831" formatCode="0.0">
                  <c:v>98.561885465068286</c:v>
                </c:pt>
                <c:pt idx="832" formatCode="0.0">
                  <c:v>99.364288874553225</c:v>
                </c:pt>
                <c:pt idx="833" formatCode="0.0">
                  <c:v>99.498022776134064</c:v>
                </c:pt>
                <c:pt idx="834" formatCode="0.0">
                  <c:v>99.230554972972413</c:v>
                </c:pt>
                <c:pt idx="835" formatCode="0.0">
                  <c:v>98.963087169810763</c:v>
                </c:pt>
                <c:pt idx="836" formatCode="0.0">
                  <c:v>99.096821071391574</c:v>
                </c:pt>
                <c:pt idx="837" formatCode="0.0">
                  <c:v>99.096821071391574</c:v>
                </c:pt>
                <c:pt idx="838" formatCode="0.0">
                  <c:v>98.963087169810763</c:v>
                </c:pt>
                <c:pt idx="839" formatCode="0.0">
                  <c:v>98.16068376032581</c:v>
                </c:pt>
                <c:pt idx="840" formatCode="0.0">
                  <c:v>97.759482055583319</c:v>
                </c:pt>
                <c:pt idx="841" formatCode="0.0">
                  <c:v>97.759482055583319</c:v>
                </c:pt>
                <c:pt idx="842" formatCode="0.0">
                  <c:v>98.695619366649098</c:v>
                </c:pt>
                <c:pt idx="843" formatCode="0.0">
                  <c:v>98.695619366649098</c:v>
                </c:pt>
                <c:pt idx="844" formatCode="0.0">
                  <c:v>98.829353268229937</c:v>
                </c:pt>
                <c:pt idx="845" formatCode="0.0">
                  <c:v>98.294417661906621</c:v>
                </c:pt>
                <c:pt idx="846" formatCode="0.0">
                  <c:v>98.695619366649098</c:v>
                </c:pt>
                <c:pt idx="847" formatCode="0.0">
                  <c:v>98.695619366649098</c:v>
                </c:pt>
                <c:pt idx="848" formatCode="0.0">
                  <c:v>98.695619366649098</c:v>
                </c:pt>
                <c:pt idx="849" formatCode="0.0">
                  <c:v>99.09682107139156</c:v>
                </c:pt>
                <c:pt idx="850" formatCode="0.0">
                  <c:v>99.230554972972399</c:v>
                </c:pt>
                <c:pt idx="851" formatCode="0.0">
                  <c:v>99.230554972972399</c:v>
                </c:pt>
                <c:pt idx="852" formatCode="0.0">
                  <c:v>98.963087169810748</c:v>
                </c:pt>
                <c:pt idx="853" formatCode="0.0">
                  <c:v>98.695619366649083</c:v>
                </c:pt>
                <c:pt idx="854" formatCode="0.0">
                  <c:v>99.230554972972399</c:v>
                </c:pt>
                <c:pt idx="855" formatCode="0.0">
                  <c:v>99.631756677714861</c:v>
                </c:pt>
                <c:pt idx="856" formatCode="0.0">
                  <c:v>99.631756677714861</c:v>
                </c:pt>
                <c:pt idx="857" formatCode="0.0">
                  <c:v>99.631756677714861</c:v>
                </c:pt>
                <c:pt idx="858" formatCode="0.0">
                  <c:v>99.765490579295673</c:v>
                </c:pt>
                <c:pt idx="859" formatCode="0.0">
                  <c:v>99.765490579295673</c:v>
                </c:pt>
                <c:pt idx="860" formatCode="0.0">
                  <c:v>99.899224480876512</c:v>
                </c:pt>
                <c:pt idx="861" formatCode="0.0">
                  <c:v>99.765490579295673</c:v>
                </c:pt>
                <c:pt idx="862" formatCode="0.0">
                  <c:v>99.765490579295673</c:v>
                </c:pt>
                <c:pt idx="863" formatCode="0.0">
                  <c:v>99.765490579295673</c:v>
                </c:pt>
                <c:pt idx="864" formatCode="0.0">
                  <c:v>99.899224480876512</c:v>
                </c:pt>
                <c:pt idx="865" formatCode="0.0">
                  <c:v>99.899224480876512</c:v>
                </c:pt>
                <c:pt idx="866" formatCode="0.0">
                  <c:v>99.765490579295673</c:v>
                </c:pt>
                <c:pt idx="867" formatCode="0.0">
                  <c:v>99.899224480876512</c:v>
                </c:pt>
                <c:pt idx="868" formatCode="0.0">
                  <c:v>99.899224480876512</c:v>
                </c:pt>
                <c:pt idx="869" formatCode="0.0">
                  <c:v>99.09682107139156</c:v>
                </c:pt>
                <c:pt idx="870" formatCode="0.0">
                  <c:v>99.230554972972399</c:v>
                </c:pt>
                <c:pt idx="871" formatCode="0.0">
                  <c:v>99.230554972972399</c:v>
                </c:pt>
                <c:pt idx="872" formatCode="0.0">
                  <c:v>99.230554972972399</c:v>
                </c:pt>
                <c:pt idx="873" formatCode="0.0">
                  <c:v>99.230554972972399</c:v>
                </c:pt>
                <c:pt idx="874" formatCode="0.0">
                  <c:v>99.230554972972399</c:v>
                </c:pt>
                <c:pt idx="875" formatCode="0.0">
                  <c:v>99.230554972972399</c:v>
                </c:pt>
                <c:pt idx="876" formatCode="0.0">
                  <c:v>99.230554972972399</c:v>
                </c:pt>
                <c:pt idx="877" formatCode="0.0">
                  <c:v>100.03295838245734</c:v>
                </c:pt>
                <c:pt idx="878" formatCode="0.0">
                  <c:v>100.16669228403818</c:v>
                </c:pt>
                <c:pt idx="879" formatCode="0.0">
                  <c:v>100.16669228403818</c:v>
                </c:pt>
                <c:pt idx="880" formatCode="0.0">
                  <c:v>100.16669228403818</c:v>
                </c:pt>
                <c:pt idx="881" formatCode="0.0">
                  <c:v>97.759482055583319</c:v>
                </c:pt>
                <c:pt idx="882" formatCode="0.0">
                  <c:v>97.492014252421683</c:v>
                </c:pt>
                <c:pt idx="883" formatCode="0.0">
                  <c:v>100.16669228403819</c:v>
                </c:pt>
                <c:pt idx="884" formatCode="0.0">
                  <c:v>100.16669228403819</c:v>
                </c:pt>
                <c:pt idx="885" formatCode="0.0">
                  <c:v>100.16669228403819</c:v>
                </c:pt>
                <c:pt idx="886" formatCode="0.0">
                  <c:v>100.16669228403819</c:v>
                </c:pt>
                <c:pt idx="887" formatCode="0.0">
                  <c:v>100.16669228403819</c:v>
                </c:pt>
                <c:pt idx="888" formatCode="0.0">
                  <c:v>100.16669228403819</c:v>
                </c:pt>
                <c:pt idx="889" formatCode="0.0">
                  <c:v>100.16669228403819</c:v>
                </c:pt>
                <c:pt idx="890" formatCode="0.0">
                  <c:v>97.759482055583334</c:v>
                </c:pt>
                <c:pt idx="891" formatCode="0.0">
                  <c:v>97.358280350840857</c:v>
                </c:pt>
                <c:pt idx="892" formatCode="0.0">
                  <c:v>97.358280350840857</c:v>
                </c:pt>
                <c:pt idx="893" formatCode="0.0">
                  <c:v>97.358280350840857</c:v>
                </c:pt>
                <c:pt idx="894" formatCode="0.0">
                  <c:v>97.358280350840857</c:v>
                </c:pt>
                <c:pt idx="895" formatCode="0.0">
                  <c:v>96.957078646098395</c:v>
                </c:pt>
                <c:pt idx="896" formatCode="0.0">
                  <c:v>96.957078646098395</c:v>
                </c:pt>
                <c:pt idx="897" formatCode="0.0">
                  <c:v>97.224546449260046</c:v>
                </c:pt>
                <c:pt idx="898" formatCode="0.0">
                  <c:v>97.358280350840857</c:v>
                </c:pt>
                <c:pt idx="899" formatCode="0.0">
                  <c:v>97.358280350840857</c:v>
                </c:pt>
                <c:pt idx="900" formatCode="0.0">
                  <c:v>97.358280350840857</c:v>
                </c:pt>
                <c:pt idx="901" formatCode="0.0">
                  <c:v>97.358280350840857</c:v>
                </c:pt>
                <c:pt idx="902" formatCode="0.0">
                  <c:v>96.957078646098395</c:v>
                </c:pt>
                <c:pt idx="903" formatCode="0.0">
                  <c:v>96.689610842936744</c:v>
                </c:pt>
                <c:pt idx="904" formatCode="0.0">
                  <c:v>96.823344744517584</c:v>
                </c:pt>
                <c:pt idx="905" formatCode="0.0">
                  <c:v>96.823344744517584</c:v>
                </c:pt>
                <c:pt idx="906" formatCode="0.0">
                  <c:v>96.823344744517584</c:v>
                </c:pt>
                <c:pt idx="907" formatCode="0.0">
                  <c:v>96.823344744517584</c:v>
                </c:pt>
                <c:pt idx="908" formatCode="0.0">
                  <c:v>96.95707864609841</c:v>
                </c:pt>
                <c:pt idx="909" formatCode="0.0">
                  <c:v>97.090812547679235</c:v>
                </c:pt>
                <c:pt idx="910" formatCode="0.0">
                  <c:v>96.957078646098424</c:v>
                </c:pt>
                <c:pt idx="911" formatCode="0.0">
                  <c:v>96.823344744517613</c:v>
                </c:pt>
                <c:pt idx="912" formatCode="0.0">
                  <c:v>96.689610842936773</c:v>
                </c:pt>
                <c:pt idx="913" formatCode="0.0">
                  <c:v>96.689610842936773</c:v>
                </c:pt>
                <c:pt idx="914" formatCode="0.0">
                  <c:v>96.689610842936773</c:v>
                </c:pt>
                <c:pt idx="915" formatCode="0.0">
                  <c:v>96.689610842936773</c:v>
                </c:pt>
                <c:pt idx="916" formatCode="0.0">
                  <c:v>96.555876941355962</c:v>
                </c:pt>
                <c:pt idx="917" formatCode="0.0">
                  <c:v>96.422143039775108</c:v>
                </c:pt>
                <c:pt idx="918" formatCode="0.0">
                  <c:v>96.422143039775108</c:v>
                </c:pt>
                <c:pt idx="919" formatCode="0.0">
                  <c:v>96.422143039775108</c:v>
                </c:pt>
                <c:pt idx="920" formatCode="0.0">
                  <c:v>96.422143039775108</c:v>
                </c:pt>
                <c:pt idx="921" formatCode="0.0">
                  <c:v>96.422143039775108</c:v>
                </c:pt>
                <c:pt idx="922" formatCode="0.0">
                  <c:v>96.020941335032632</c:v>
                </c:pt>
                <c:pt idx="923" formatCode="0.0">
                  <c:v>96.020941335032632</c:v>
                </c:pt>
                <c:pt idx="924" formatCode="0.0">
                  <c:v>96.020941335032632</c:v>
                </c:pt>
                <c:pt idx="925" formatCode="0.0">
                  <c:v>96.154675236613471</c:v>
                </c:pt>
                <c:pt idx="926" formatCode="0.0">
                  <c:v>96.154675236613471</c:v>
                </c:pt>
                <c:pt idx="927" formatCode="0.0">
                  <c:v>96.154675236613471</c:v>
                </c:pt>
                <c:pt idx="928" formatCode="0.0">
                  <c:v>96.154675236613471</c:v>
                </c:pt>
                <c:pt idx="929" formatCode="0.0">
                  <c:v>96.555876941355947</c:v>
                </c:pt>
                <c:pt idx="930" formatCode="0.0">
                  <c:v>96.95707864609841</c:v>
                </c:pt>
                <c:pt idx="931" formatCode="0.0">
                  <c:v>96.95707864609841</c:v>
                </c:pt>
                <c:pt idx="932" formatCode="0.0">
                  <c:v>96.95707864609841</c:v>
                </c:pt>
                <c:pt idx="933" formatCode="0.0">
                  <c:v>96.823344744517598</c:v>
                </c:pt>
                <c:pt idx="934" formatCode="0.0">
                  <c:v>96.823344744517598</c:v>
                </c:pt>
                <c:pt idx="935" formatCode="0.0">
                  <c:v>96.823344744517598</c:v>
                </c:pt>
                <c:pt idx="936" formatCode="0.0">
                  <c:v>97.224546449260075</c:v>
                </c:pt>
                <c:pt idx="937" formatCode="0.0">
                  <c:v>97.090812547679235</c:v>
                </c:pt>
                <c:pt idx="938" formatCode="0.0">
                  <c:v>97.893215957164202</c:v>
                </c:pt>
                <c:pt idx="939" formatCode="0.0">
                  <c:v>97.893215957164202</c:v>
                </c:pt>
                <c:pt idx="940" formatCode="0.0">
                  <c:v>98.026949858745013</c:v>
                </c:pt>
                <c:pt idx="941" formatCode="0.0">
                  <c:v>98.026949858745013</c:v>
                </c:pt>
                <c:pt idx="942" formatCode="0.0">
                  <c:v>98.026949858745013</c:v>
                </c:pt>
                <c:pt idx="943" formatCode="0.0">
                  <c:v>97.625748154002551</c:v>
                </c:pt>
                <c:pt idx="944" formatCode="0.0">
                  <c:v>97.625748154002551</c:v>
                </c:pt>
                <c:pt idx="945" formatCode="0.0">
                  <c:v>97.759482055583376</c:v>
                </c:pt>
                <c:pt idx="946" formatCode="0.0">
                  <c:v>97.49201425242174</c:v>
                </c:pt>
                <c:pt idx="947" formatCode="0.0">
                  <c:v>97.224546449260075</c:v>
                </c:pt>
                <c:pt idx="948" formatCode="0.0">
                  <c:v>97.224546449260075</c:v>
                </c:pt>
                <c:pt idx="949" formatCode="0.0">
                  <c:v>97.358280350840886</c:v>
                </c:pt>
                <c:pt idx="950" formatCode="0.0">
                  <c:v>97.22454644926006</c:v>
                </c:pt>
                <c:pt idx="951" formatCode="0.0">
                  <c:v>96.957078646098395</c:v>
                </c:pt>
                <c:pt idx="952" formatCode="0.0">
                  <c:v>96.957078646098395</c:v>
                </c:pt>
                <c:pt idx="953" formatCode="0.0">
                  <c:v>97.090812547679221</c:v>
                </c:pt>
                <c:pt idx="954" formatCode="0.0">
                  <c:v>96.555876941355919</c:v>
                </c:pt>
                <c:pt idx="955" formatCode="0.0">
                  <c:v>96.555876941355919</c:v>
                </c:pt>
                <c:pt idx="956" formatCode="0.0">
                  <c:v>96.68961084293673</c:v>
                </c:pt>
                <c:pt idx="957" formatCode="0.0">
                  <c:v>96.68961084293673</c:v>
                </c:pt>
                <c:pt idx="958" formatCode="0.0">
                  <c:v>96.422143039775079</c:v>
                </c:pt>
                <c:pt idx="959" formatCode="0.0">
                  <c:v>96.422143039775079</c:v>
                </c:pt>
                <c:pt idx="960" formatCode="0.0">
                  <c:v>96.288409138194254</c:v>
                </c:pt>
                <c:pt idx="961" formatCode="0.0">
                  <c:v>96.288409138194254</c:v>
                </c:pt>
                <c:pt idx="962" formatCode="0.0">
                  <c:v>96.288409138194254</c:v>
                </c:pt>
                <c:pt idx="963" formatCode="0.0">
                  <c:v>96.288409138194254</c:v>
                </c:pt>
                <c:pt idx="964" formatCode="0.0">
                  <c:v>96.82334474451757</c:v>
                </c:pt>
                <c:pt idx="965" formatCode="0.0">
                  <c:v>96.82334474451757</c:v>
                </c:pt>
                <c:pt idx="966" formatCode="0.0">
                  <c:v>96.020941335032603</c:v>
                </c:pt>
                <c:pt idx="967" formatCode="0.0">
                  <c:v>96.020941335032603</c:v>
                </c:pt>
                <c:pt idx="968" formatCode="0.0">
                  <c:v>95.753473531870952</c:v>
                </c:pt>
                <c:pt idx="969" formatCode="0.0">
                  <c:v>95.753473531870952</c:v>
                </c:pt>
                <c:pt idx="970" formatCode="0.0">
                  <c:v>95.753473531870952</c:v>
                </c:pt>
                <c:pt idx="971" formatCode="0.0">
                  <c:v>95.753473531870952</c:v>
                </c:pt>
                <c:pt idx="972" formatCode="0.0">
                  <c:v>96.555876941355919</c:v>
                </c:pt>
                <c:pt idx="973" formatCode="0.0">
                  <c:v>96.555876941355919</c:v>
                </c:pt>
                <c:pt idx="974" formatCode="0.0">
                  <c:v>96.82334474451757</c:v>
                </c:pt>
                <c:pt idx="975" formatCode="0.0">
                  <c:v>96.82334474451757</c:v>
                </c:pt>
                <c:pt idx="976" formatCode="0.0">
                  <c:v>96.82334474451757</c:v>
                </c:pt>
                <c:pt idx="977" formatCode="0.0">
                  <c:v>96.82334474451757</c:v>
                </c:pt>
                <c:pt idx="978" formatCode="0.0">
                  <c:v>96.68961084293673</c:v>
                </c:pt>
                <c:pt idx="979" formatCode="0.0">
                  <c:v>96.68961084293673</c:v>
                </c:pt>
                <c:pt idx="980" formatCode="0.0">
                  <c:v>96.68961084293673</c:v>
                </c:pt>
                <c:pt idx="981" formatCode="0.0">
                  <c:v>97.224546449260032</c:v>
                </c:pt>
                <c:pt idx="982" formatCode="0.0">
                  <c:v>97.090812547679192</c:v>
                </c:pt>
                <c:pt idx="983" formatCode="0.0">
                  <c:v>97.090812547679192</c:v>
                </c:pt>
                <c:pt idx="984" formatCode="0.0">
                  <c:v>97.090812547679192</c:v>
                </c:pt>
                <c:pt idx="985" formatCode="0.0">
                  <c:v>96.957078646098381</c:v>
                </c:pt>
                <c:pt idx="986" formatCode="0.0">
                  <c:v>96.68961084293673</c:v>
                </c:pt>
                <c:pt idx="987" formatCode="0.0">
                  <c:v>96.82334474451757</c:v>
                </c:pt>
                <c:pt idx="988" formatCode="0.0">
                  <c:v>96.957078646098395</c:v>
                </c:pt>
                <c:pt idx="989" formatCode="0.0">
                  <c:v>96.823344744517584</c:v>
                </c:pt>
                <c:pt idx="990" formatCode="0.0">
                  <c:v>96.823344744517584</c:v>
                </c:pt>
                <c:pt idx="991" formatCode="0.0">
                  <c:v>96.823344744517584</c:v>
                </c:pt>
                <c:pt idx="992" formatCode="0.0">
                  <c:v>96.95707864609841</c:v>
                </c:pt>
                <c:pt idx="993" formatCode="0.0">
                  <c:v>97.22454644926006</c:v>
                </c:pt>
                <c:pt idx="994" formatCode="0.0">
                  <c:v>97.22454644926006</c:v>
                </c:pt>
                <c:pt idx="995" formatCode="0.0">
                  <c:v>97.22454644926006</c:v>
                </c:pt>
                <c:pt idx="996" formatCode="0.0">
                  <c:v>97.090812547679221</c:v>
                </c:pt>
                <c:pt idx="997" formatCode="0.0">
                  <c:v>97.224546449260046</c:v>
                </c:pt>
                <c:pt idx="998" formatCode="0.0">
                  <c:v>97.224546449260046</c:v>
                </c:pt>
                <c:pt idx="999" formatCode="0.0">
                  <c:v>97.224546449260046</c:v>
                </c:pt>
                <c:pt idx="1000" formatCode="0.0">
                  <c:v>97.492014252421697</c:v>
                </c:pt>
                <c:pt idx="1001" formatCode="0.0">
                  <c:v>97.759482055583334</c:v>
                </c:pt>
                <c:pt idx="1002" formatCode="0.0">
                  <c:v>97.759482055583334</c:v>
                </c:pt>
                <c:pt idx="1003" formatCode="0.0">
                  <c:v>98.026949858744985</c:v>
                </c:pt>
                <c:pt idx="1004" formatCode="0.0">
                  <c:v>98.026949858744985</c:v>
                </c:pt>
                <c:pt idx="1005" formatCode="0.0">
                  <c:v>98.026949858744985</c:v>
                </c:pt>
                <c:pt idx="1006" formatCode="0.0">
                  <c:v>96.82334474451757</c:v>
                </c:pt>
                <c:pt idx="1007" formatCode="0.0">
                  <c:v>96.82334474451757</c:v>
                </c:pt>
                <c:pt idx="1008" formatCode="0.0">
                  <c:v>97.224546449260046</c:v>
                </c:pt>
                <c:pt idx="1009" formatCode="0.0">
                  <c:v>96.957078646098381</c:v>
                </c:pt>
                <c:pt idx="1010" formatCode="0.0">
                  <c:v>96.68961084293673</c:v>
                </c:pt>
                <c:pt idx="1011" formatCode="0.0">
                  <c:v>96.68961084293673</c:v>
                </c:pt>
                <c:pt idx="1012" formatCode="0.0">
                  <c:v>96.68961084293673</c:v>
                </c:pt>
                <c:pt idx="1013" formatCode="0.0">
                  <c:v>96.68961084293673</c:v>
                </c:pt>
                <c:pt idx="1014" formatCode="0.0">
                  <c:v>97.090812547679207</c:v>
                </c:pt>
                <c:pt idx="1015" formatCode="0.0">
                  <c:v>97.090812547679207</c:v>
                </c:pt>
                <c:pt idx="1016" formatCode="0.0">
                  <c:v>97.224546449260032</c:v>
                </c:pt>
                <c:pt idx="1017" formatCode="0.0">
                  <c:v>97.224546449260032</c:v>
                </c:pt>
                <c:pt idx="1018" formatCode="0.0">
                  <c:v>97.224546449260032</c:v>
                </c:pt>
                <c:pt idx="1019" formatCode="0.0">
                  <c:v>97.224546449260032</c:v>
                </c:pt>
                <c:pt idx="1020" formatCode="0.0">
                  <c:v>97.224546449260032</c:v>
                </c:pt>
                <c:pt idx="1021" formatCode="0.0">
                  <c:v>97.492014252421683</c:v>
                </c:pt>
                <c:pt idx="1022" formatCode="0.0">
                  <c:v>97.224546449260018</c:v>
                </c:pt>
                <c:pt idx="1023" formatCode="0.0">
                  <c:v>96.823344744517541</c:v>
                </c:pt>
                <c:pt idx="1024" formatCode="0.0">
                  <c:v>96.689610842936702</c:v>
                </c:pt>
                <c:pt idx="1025" formatCode="0.0">
                  <c:v>96.689610842936702</c:v>
                </c:pt>
                <c:pt idx="1026" formatCode="0.0">
                  <c:v>96.689610842936702</c:v>
                </c:pt>
                <c:pt idx="1027" formatCode="0.0">
                  <c:v>96.689610842936702</c:v>
                </c:pt>
                <c:pt idx="1028" formatCode="0.0">
                  <c:v>96.288409138194226</c:v>
                </c:pt>
                <c:pt idx="1029" formatCode="0.0">
                  <c:v>96.288409138194226</c:v>
                </c:pt>
                <c:pt idx="1030" formatCode="0.0">
                  <c:v>96.1546752366134</c:v>
                </c:pt>
                <c:pt idx="1031" formatCode="0.0">
                  <c:v>96.1546752366134</c:v>
                </c:pt>
                <c:pt idx="1032" formatCode="0.0">
                  <c:v>96.1546752366134</c:v>
                </c:pt>
                <c:pt idx="1033" formatCode="0.0">
                  <c:v>96.1546752366134</c:v>
                </c:pt>
                <c:pt idx="1034" formatCode="0.0">
                  <c:v>96.555876941355876</c:v>
                </c:pt>
                <c:pt idx="1035" formatCode="0.0">
                  <c:v>96.689610842936688</c:v>
                </c:pt>
                <c:pt idx="1036" formatCode="0.0">
                  <c:v>96.555876941355876</c:v>
                </c:pt>
                <c:pt idx="1037" formatCode="0.0">
                  <c:v>96.689610842936688</c:v>
                </c:pt>
                <c:pt idx="1038" formatCode="0.0">
                  <c:v>96.689610842936688</c:v>
                </c:pt>
                <c:pt idx="1039" formatCode="0.0">
                  <c:v>96.689610842936688</c:v>
                </c:pt>
                <c:pt idx="1040" formatCode="0.0">
                  <c:v>96.689610842936688</c:v>
                </c:pt>
                <c:pt idx="1041" formatCode="0.0">
                  <c:v>96.689610842936688</c:v>
                </c:pt>
                <c:pt idx="1042" formatCode="0.0">
                  <c:v>96.823344744517527</c:v>
                </c:pt>
                <c:pt idx="1043" formatCode="0.0">
                  <c:v>96.957078646098353</c:v>
                </c:pt>
                <c:pt idx="1044" formatCode="0.0">
                  <c:v>96.823344744517541</c:v>
                </c:pt>
                <c:pt idx="1045" formatCode="0.0">
                  <c:v>96.555876941355891</c:v>
                </c:pt>
                <c:pt idx="1046" formatCode="0.0">
                  <c:v>96.689610842936702</c:v>
                </c:pt>
                <c:pt idx="1047" formatCode="0.0">
                  <c:v>96.689610842936702</c:v>
                </c:pt>
                <c:pt idx="1048" formatCode="0.0">
                  <c:v>96.689610842936702</c:v>
                </c:pt>
                <c:pt idx="1049" formatCode="0.0">
                  <c:v>96.689610842936702</c:v>
                </c:pt>
                <c:pt idx="1050" formatCode="0.0">
                  <c:v>96.957078646098367</c:v>
                </c:pt>
                <c:pt idx="1051" formatCode="0.0">
                  <c:v>96.957078646098367</c:v>
                </c:pt>
                <c:pt idx="1052" formatCode="0.0">
                  <c:v>96.823344744517556</c:v>
                </c:pt>
                <c:pt idx="1053" formatCode="0.0">
                  <c:v>96.823344744517556</c:v>
                </c:pt>
                <c:pt idx="1054" formatCode="0.0">
                  <c:v>96.823344744517556</c:v>
                </c:pt>
                <c:pt idx="1055" formatCode="0.0">
                  <c:v>96.957078646098381</c:v>
                </c:pt>
                <c:pt idx="1056" formatCode="0.0">
                  <c:v>96.82334474451757</c:v>
                </c:pt>
                <c:pt idx="1057" formatCode="0.0">
                  <c:v>96.555876941355919</c:v>
                </c:pt>
                <c:pt idx="1058" formatCode="0.0">
                  <c:v>96.68961084293673</c:v>
                </c:pt>
                <c:pt idx="1059" formatCode="0.0">
                  <c:v>96.555876941355919</c:v>
                </c:pt>
                <c:pt idx="1060" formatCode="0.0">
                  <c:v>96.555876941355919</c:v>
                </c:pt>
                <c:pt idx="1061" formatCode="0.0">
                  <c:v>96.555876941355919</c:v>
                </c:pt>
                <c:pt idx="1062" formatCode="0.0">
                  <c:v>96.422143039775079</c:v>
                </c:pt>
                <c:pt idx="1063" formatCode="0.0">
                  <c:v>96.422143039775079</c:v>
                </c:pt>
                <c:pt idx="1064" formatCode="0.0">
                  <c:v>96.422143039775079</c:v>
                </c:pt>
                <c:pt idx="1065" formatCode="0.0">
                  <c:v>96.288409138194254</c:v>
                </c:pt>
                <c:pt idx="1066" formatCode="0.0">
                  <c:v>96.288409138194254</c:v>
                </c:pt>
                <c:pt idx="1067" formatCode="0.0">
                  <c:v>96.288409138194254</c:v>
                </c:pt>
                <c:pt idx="1068" formatCode="0.0">
                  <c:v>96.288409138194254</c:v>
                </c:pt>
                <c:pt idx="1069" formatCode="0.0">
                  <c:v>96.957078646098381</c:v>
                </c:pt>
                <c:pt idx="1070" formatCode="0.0">
                  <c:v>96.957078646098381</c:v>
                </c:pt>
                <c:pt idx="1071" formatCode="0.0">
                  <c:v>96.957078646098381</c:v>
                </c:pt>
                <c:pt idx="1072" formatCode="0.0">
                  <c:v>96.957078646098381</c:v>
                </c:pt>
                <c:pt idx="1073" formatCode="0.0">
                  <c:v>96.82334474451757</c:v>
                </c:pt>
                <c:pt idx="1074" formatCode="0.0">
                  <c:v>96.82334474451757</c:v>
                </c:pt>
                <c:pt idx="1075" formatCode="0.0">
                  <c:v>96.82334474451757</c:v>
                </c:pt>
                <c:pt idx="1076" formatCode="0.0">
                  <c:v>96.68961084293673</c:v>
                </c:pt>
                <c:pt idx="1077" formatCode="0.0">
                  <c:v>96.555876941355919</c:v>
                </c:pt>
                <c:pt idx="1078" formatCode="0.0">
                  <c:v>96.555876941355919</c:v>
                </c:pt>
                <c:pt idx="1079" formatCode="0.0">
                  <c:v>96.82334474451757</c:v>
                </c:pt>
                <c:pt idx="1080" formatCode="0.0">
                  <c:v>96.68961084293673</c:v>
                </c:pt>
                <c:pt idx="1081" formatCode="0.0">
                  <c:v>96.68961084293673</c:v>
                </c:pt>
                <c:pt idx="1082" formatCode="0.0">
                  <c:v>96.68961084293673</c:v>
                </c:pt>
                <c:pt idx="1083" formatCode="0.0">
                  <c:v>96.68961084293673</c:v>
                </c:pt>
                <c:pt idx="1084" formatCode="0.0">
                  <c:v>98.428151563487461</c:v>
                </c:pt>
                <c:pt idx="1085" formatCode="0.0">
                  <c:v>98.29441766190665</c:v>
                </c:pt>
                <c:pt idx="1086" formatCode="0.0">
                  <c:v>98.561885465068301</c:v>
                </c:pt>
                <c:pt idx="1087" formatCode="0.0">
                  <c:v>98.561885465068301</c:v>
                </c:pt>
                <c:pt idx="1088" formatCode="0.0">
                  <c:v>98.561885465068301</c:v>
                </c:pt>
                <c:pt idx="1089" formatCode="0.0">
                  <c:v>98.695619366649126</c:v>
                </c:pt>
                <c:pt idx="1090" formatCode="0.0">
                  <c:v>98.695619366649126</c:v>
                </c:pt>
                <c:pt idx="1091" formatCode="0.0">
                  <c:v>98.695619366649126</c:v>
                </c:pt>
                <c:pt idx="1092" formatCode="0.0">
                  <c:v>98.695619366649126</c:v>
                </c:pt>
                <c:pt idx="1093" formatCode="0.0">
                  <c:v>98.695619366649126</c:v>
                </c:pt>
                <c:pt idx="1094" formatCode="0.0">
                  <c:v>98.695619366649126</c:v>
                </c:pt>
                <c:pt idx="1095" formatCode="0.0">
                  <c:v>98.695619366649126</c:v>
                </c:pt>
                <c:pt idx="1096" formatCode="0.0">
                  <c:v>98.695619366649126</c:v>
                </c:pt>
                <c:pt idx="1097" formatCode="0.0">
                  <c:v>98.695619366649126</c:v>
                </c:pt>
                <c:pt idx="1098" formatCode="0.0">
                  <c:v>98.963087169810791</c:v>
                </c:pt>
                <c:pt idx="1099" formatCode="0.0">
                  <c:v>99.096821071391602</c:v>
                </c:pt>
                <c:pt idx="1100" formatCode="0.0">
                  <c:v>98.963087169810791</c:v>
                </c:pt>
                <c:pt idx="1101" formatCode="0.0">
                  <c:v>98.963087169810791</c:v>
                </c:pt>
                <c:pt idx="1102" formatCode="0.0">
                  <c:v>98.963087169810791</c:v>
                </c:pt>
                <c:pt idx="1103" formatCode="0.0">
                  <c:v>98.963087169810791</c:v>
                </c:pt>
                <c:pt idx="1104" formatCode="0.0">
                  <c:v>98.963087169810791</c:v>
                </c:pt>
                <c:pt idx="1105" formatCode="0.0">
                  <c:v>98.82935326822998</c:v>
                </c:pt>
                <c:pt idx="1106" formatCode="0.0">
                  <c:v>98.82935326822998</c:v>
                </c:pt>
                <c:pt idx="1107" formatCode="0.0">
                  <c:v>98.69561936664914</c:v>
                </c:pt>
                <c:pt idx="1108" formatCode="0.0">
                  <c:v>98.428151563487489</c:v>
                </c:pt>
                <c:pt idx="1109" formatCode="0.0">
                  <c:v>98.428151563487489</c:v>
                </c:pt>
                <c:pt idx="1110" formatCode="0.0">
                  <c:v>98.428151563487489</c:v>
                </c:pt>
                <c:pt idx="1111" formatCode="0.0">
                  <c:v>98.160683760325838</c:v>
                </c:pt>
                <c:pt idx="1112" formatCode="0.0">
                  <c:v>98.29441766190665</c:v>
                </c:pt>
                <c:pt idx="1113" formatCode="0.0">
                  <c:v>98.160683760325838</c:v>
                </c:pt>
                <c:pt idx="1114" formatCode="0.0">
                  <c:v>98.29441766190665</c:v>
                </c:pt>
                <c:pt idx="1115" formatCode="0.0">
                  <c:v>98.160683760325838</c:v>
                </c:pt>
                <c:pt idx="1116" formatCode="0.0">
                  <c:v>98.026949858745013</c:v>
                </c:pt>
                <c:pt idx="1117" formatCode="0.0">
                  <c:v>98.026949858745013</c:v>
                </c:pt>
                <c:pt idx="1118" formatCode="0.0">
                  <c:v>97.893215957164202</c:v>
                </c:pt>
                <c:pt idx="1119" formatCode="0.0">
                  <c:v>97.893215957164202</c:v>
                </c:pt>
                <c:pt idx="1120" formatCode="0.0">
                  <c:v>97.759482055583376</c:v>
                </c:pt>
                <c:pt idx="1121" formatCode="0.0">
                  <c:v>97.49201425242174</c:v>
                </c:pt>
                <c:pt idx="1122" formatCode="0.0">
                  <c:v>97.090812547679249</c:v>
                </c:pt>
                <c:pt idx="1123" formatCode="0.0">
                  <c:v>97.759482055583376</c:v>
                </c:pt>
                <c:pt idx="1124" formatCode="0.0">
                  <c:v>97.759482055583376</c:v>
                </c:pt>
                <c:pt idx="1125" formatCode="0.0">
                  <c:v>97.759482055583376</c:v>
                </c:pt>
                <c:pt idx="1126" formatCode="0.0">
                  <c:v>97.759482055583376</c:v>
                </c:pt>
                <c:pt idx="1127" formatCode="0.0">
                  <c:v>97.759482055583376</c:v>
                </c:pt>
                <c:pt idx="1128" formatCode="0.0">
                  <c:v>98.294417661906678</c:v>
                </c:pt>
                <c:pt idx="1129" formatCode="0.0">
                  <c:v>97.893215957164202</c:v>
                </c:pt>
                <c:pt idx="1130" formatCode="0.0">
                  <c:v>97.893215957164202</c:v>
                </c:pt>
                <c:pt idx="1131" formatCode="0.0">
                  <c:v>97.893215957164202</c:v>
                </c:pt>
                <c:pt idx="1132" formatCode="0.0">
                  <c:v>97.893215957164202</c:v>
                </c:pt>
                <c:pt idx="1133" formatCode="0.0">
                  <c:v>98.160683760325853</c:v>
                </c:pt>
                <c:pt idx="1134" formatCode="0.0">
                  <c:v>97.893215957164188</c:v>
                </c:pt>
                <c:pt idx="1135" formatCode="0.0">
                  <c:v>98.160683760325838</c:v>
                </c:pt>
                <c:pt idx="1136" formatCode="0.0">
                  <c:v>98.026949858745013</c:v>
                </c:pt>
                <c:pt idx="1137" formatCode="0.0">
                  <c:v>98.026949858745013</c:v>
                </c:pt>
                <c:pt idx="1138" formatCode="0.0">
                  <c:v>98.026949858745013</c:v>
                </c:pt>
                <c:pt idx="1139" formatCode="0.0">
                  <c:v>97.893215957164202</c:v>
                </c:pt>
                <c:pt idx="1140" formatCode="0.0">
                  <c:v>98.160683760325853</c:v>
                </c:pt>
                <c:pt idx="1141" formatCode="0.0">
                  <c:v>98.160683760325853</c:v>
                </c:pt>
                <c:pt idx="1142" formatCode="0.0">
                  <c:v>98.160683760325853</c:v>
                </c:pt>
                <c:pt idx="1143" formatCode="0.0">
                  <c:v>98.160683760325853</c:v>
                </c:pt>
                <c:pt idx="1144" formatCode="0.0">
                  <c:v>98.160683760325853</c:v>
                </c:pt>
                <c:pt idx="1145" formatCode="0.0">
                  <c:v>98.160683760325853</c:v>
                </c:pt>
                <c:pt idx="1146" formatCode="0.0">
                  <c:v>98.160683760325853</c:v>
                </c:pt>
                <c:pt idx="1147" formatCode="0.0">
                  <c:v>98.82935326822998</c:v>
                </c:pt>
                <c:pt idx="1148" formatCode="0.0">
                  <c:v>98.69561936664914</c:v>
                </c:pt>
                <c:pt idx="1149" formatCode="0.0">
                  <c:v>98.428151563487489</c:v>
                </c:pt>
                <c:pt idx="1150" formatCode="0.0">
                  <c:v>97.893215957164202</c:v>
                </c:pt>
                <c:pt idx="1151" formatCode="0.0">
                  <c:v>97.893215957164202</c:v>
                </c:pt>
                <c:pt idx="1152" formatCode="0.0">
                  <c:v>97.893215957164202</c:v>
                </c:pt>
                <c:pt idx="1153" formatCode="0.0">
                  <c:v>97.893215957164202</c:v>
                </c:pt>
                <c:pt idx="1154" formatCode="0.0">
                  <c:v>97.759482055583376</c:v>
                </c:pt>
                <c:pt idx="1155" formatCode="0.0">
                  <c:v>97.759482055583376</c:v>
                </c:pt>
                <c:pt idx="1156" formatCode="0.0">
                  <c:v>97.759482055583376</c:v>
                </c:pt>
                <c:pt idx="1157" formatCode="0.0">
                  <c:v>97.759482055583376</c:v>
                </c:pt>
                <c:pt idx="1158" formatCode="0.0">
                  <c:v>97.759482055583376</c:v>
                </c:pt>
                <c:pt idx="1159" formatCode="0.0">
                  <c:v>97.893215957164216</c:v>
                </c:pt>
                <c:pt idx="1160" formatCode="0.0">
                  <c:v>97.759482055583391</c:v>
                </c:pt>
                <c:pt idx="1161" formatCode="0.0">
                  <c:v>97.759482055583391</c:v>
                </c:pt>
                <c:pt idx="1162" formatCode="0.0">
                  <c:v>97.759482055583391</c:v>
                </c:pt>
                <c:pt idx="1163" formatCode="0.0">
                  <c:v>98.160683760325881</c:v>
                </c:pt>
                <c:pt idx="1164" formatCode="0.0">
                  <c:v>98.026949858745056</c:v>
                </c:pt>
                <c:pt idx="1165" formatCode="0.0">
                  <c:v>98.160683760325895</c:v>
                </c:pt>
                <c:pt idx="1166" formatCode="0.0">
                  <c:v>98.160683760325895</c:v>
                </c:pt>
                <c:pt idx="1167" formatCode="0.0">
                  <c:v>98.160683760325895</c:v>
                </c:pt>
                <c:pt idx="1168" formatCode="0.0">
                  <c:v>98.829353268230022</c:v>
                </c:pt>
                <c:pt idx="1169" formatCode="0.0">
                  <c:v>98.963087169810834</c:v>
                </c:pt>
                <c:pt idx="1170" formatCode="0.0">
                  <c:v>98.963087169810834</c:v>
                </c:pt>
                <c:pt idx="1171" formatCode="0.0">
                  <c:v>98.963087169810834</c:v>
                </c:pt>
                <c:pt idx="1172" formatCode="0.0">
                  <c:v>99.096821071391645</c:v>
                </c:pt>
                <c:pt idx="1173" formatCode="0.0">
                  <c:v>99.096821071391645</c:v>
                </c:pt>
                <c:pt idx="1174" formatCode="0.0">
                  <c:v>99.096821071391645</c:v>
                </c:pt>
                <c:pt idx="1175" formatCode="0.0">
                  <c:v>99.364288874553296</c:v>
                </c:pt>
                <c:pt idx="1176" formatCode="0.0">
                  <c:v>99.096821071391645</c:v>
                </c:pt>
                <c:pt idx="1177" formatCode="0.0">
                  <c:v>99.364288874553296</c:v>
                </c:pt>
                <c:pt idx="1178" formatCode="0.0">
                  <c:v>99.498022776134135</c:v>
                </c:pt>
                <c:pt idx="1179" formatCode="0.0">
                  <c:v>99.498022776134135</c:v>
                </c:pt>
                <c:pt idx="1180" formatCode="0.0">
                  <c:v>99.631756677714961</c:v>
                </c:pt>
                <c:pt idx="1181" formatCode="0.0">
                  <c:v>98.695619366649169</c:v>
                </c:pt>
                <c:pt idx="1182" formatCode="0.0">
                  <c:v>98.561885465068357</c:v>
                </c:pt>
                <c:pt idx="1183" formatCode="0.0">
                  <c:v>98.428151563487518</c:v>
                </c:pt>
                <c:pt idx="1184" formatCode="0.0">
                  <c:v>98.428151563487518</c:v>
                </c:pt>
                <c:pt idx="1185" formatCode="0.0">
                  <c:v>98.561885465068357</c:v>
                </c:pt>
                <c:pt idx="1186" formatCode="0.0">
                  <c:v>98.561885465068357</c:v>
                </c:pt>
                <c:pt idx="1187" formatCode="0.0">
                  <c:v>98.561885465068357</c:v>
                </c:pt>
                <c:pt idx="1188" formatCode="0.0">
                  <c:v>98.428151563487518</c:v>
                </c:pt>
                <c:pt idx="1189" formatCode="0.0">
                  <c:v>98.963087169810819</c:v>
                </c:pt>
                <c:pt idx="1190" formatCode="0.0">
                  <c:v>98.829353268230008</c:v>
                </c:pt>
                <c:pt idx="1191" formatCode="0.0">
                  <c:v>98.561885465068357</c:v>
                </c:pt>
                <c:pt idx="1192" formatCode="0.0">
                  <c:v>98.561885465068357</c:v>
                </c:pt>
                <c:pt idx="1193" formatCode="0.0">
                  <c:v>98.561885465068357</c:v>
                </c:pt>
                <c:pt idx="1194" formatCode="0.0">
                  <c:v>98.561885465068357</c:v>
                </c:pt>
                <c:pt idx="1195" formatCode="0.0">
                  <c:v>98.695619366649183</c:v>
                </c:pt>
                <c:pt idx="1196" formatCode="0.0">
                  <c:v>98.695619366649183</c:v>
                </c:pt>
                <c:pt idx="1197" formatCode="0.0">
                  <c:v>98.561885465068372</c:v>
                </c:pt>
                <c:pt idx="1198" formatCode="0.0">
                  <c:v>98.428151563487532</c:v>
                </c:pt>
                <c:pt idx="1199" formatCode="0.0">
                  <c:v>98.561885465068372</c:v>
                </c:pt>
                <c:pt idx="1200" formatCode="0.0">
                  <c:v>98.561885465068372</c:v>
                </c:pt>
                <c:pt idx="1201" formatCode="0.0">
                  <c:v>98.561885465068372</c:v>
                </c:pt>
                <c:pt idx="1202" formatCode="0.0">
                  <c:v>98.561885465068372</c:v>
                </c:pt>
                <c:pt idx="1203" formatCode="0.0">
                  <c:v>98.829353268230037</c:v>
                </c:pt>
                <c:pt idx="1204" formatCode="0.0">
                  <c:v>98.695619366649197</c:v>
                </c:pt>
                <c:pt idx="1205" formatCode="0.0">
                  <c:v>98.829353268230037</c:v>
                </c:pt>
                <c:pt idx="1206" formatCode="0.0">
                  <c:v>98.829353268230037</c:v>
                </c:pt>
                <c:pt idx="1207" formatCode="0.0">
                  <c:v>98.829353268230037</c:v>
                </c:pt>
                <c:pt idx="1208" formatCode="0.0">
                  <c:v>98.829353268230037</c:v>
                </c:pt>
                <c:pt idx="1209" formatCode="0.0">
                  <c:v>98.561885465068386</c:v>
                </c:pt>
                <c:pt idx="1210" formatCode="0.0">
                  <c:v>98.294417661906735</c:v>
                </c:pt>
                <c:pt idx="1211" formatCode="0.0">
                  <c:v>98.160683760325924</c:v>
                </c:pt>
                <c:pt idx="1212" formatCode="0.0">
                  <c:v>97.759482055583433</c:v>
                </c:pt>
                <c:pt idx="1213" formatCode="0.0">
                  <c:v>97.625748154002622</c:v>
                </c:pt>
                <c:pt idx="1214" formatCode="0.0">
                  <c:v>97.625748154002622</c:v>
                </c:pt>
                <c:pt idx="1215" formatCode="0.0">
                  <c:v>97.759482055583447</c:v>
                </c:pt>
                <c:pt idx="1216" formatCode="0.0">
                  <c:v>97.759482055583447</c:v>
                </c:pt>
                <c:pt idx="1217" formatCode="0.0">
                  <c:v>97.492014252421811</c:v>
                </c:pt>
                <c:pt idx="1218" formatCode="0.0">
                  <c:v>97.358280350840971</c:v>
                </c:pt>
                <c:pt idx="1219" formatCode="0.0">
                  <c:v>97.224546449260146</c:v>
                </c:pt>
                <c:pt idx="1220" formatCode="0.0">
                  <c:v>97.358280350840957</c:v>
                </c:pt>
                <c:pt idx="1221" formatCode="0.0">
                  <c:v>97.358280350840957</c:v>
                </c:pt>
                <c:pt idx="1222" formatCode="0.0">
                  <c:v>97.358280350840957</c:v>
                </c:pt>
                <c:pt idx="1223" formatCode="0.0">
                  <c:v>97.358280350840957</c:v>
                </c:pt>
                <c:pt idx="1224" formatCode="0.0">
                  <c:v>97.358280350840957</c:v>
                </c:pt>
                <c:pt idx="1225" formatCode="0.0">
                  <c:v>97.358280350840957</c:v>
                </c:pt>
                <c:pt idx="1226" formatCode="0.0">
                  <c:v>97.492014252421782</c:v>
                </c:pt>
                <c:pt idx="1227" formatCode="0.0">
                  <c:v>97.492014252421782</c:v>
                </c:pt>
                <c:pt idx="1228" formatCode="0.0">
                  <c:v>97.492014252421782</c:v>
                </c:pt>
                <c:pt idx="1229" formatCode="0.0">
                  <c:v>97.492014252421782</c:v>
                </c:pt>
                <c:pt idx="1230" formatCode="0.0">
                  <c:v>97.492014252421782</c:v>
                </c:pt>
                <c:pt idx="1231" formatCode="0.0">
                  <c:v>96.555876941356004</c:v>
                </c:pt>
                <c:pt idx="1232" formatCode="0.0">
                  <c:v>96.154675236613528</c:v>
                </c:pt>
                <c:pt idx="1233" formatCode="0.0">
                  <c:v>96.288409138194339</c:v>
                </c:pt>
                <c:pt idx="1234" formatCode="0.0">
                  <c:v>96.555876941356004</c:v>
                </c:pt>
                <c:pt idx="1235" formatCode="0.0">
                  <c:v>96.555876941356004</c:v>
                </c:pt>
                <c:pt idx="1236" formatCode="0.0">
                  <c:v>96.555876941356004</c:v>
                </c:pt>
                <c:pt idx="1237" formatCode="0.0">
                  <c:v>96.823344744517655</c:v>
                </c:pt>
                <c:pt idx="1238" formatCode="0.0">
                  <c:v>96.689610842936816</c:v>
                </c:pt>
                <c:pt idx="1239" formatCode="0.0">
                  <c:v>96.957078646098481</c:v>
                </c:pt>
                <c:pt idx="1240" formatCode="0.0">
                  <c:v>96.957078646098481</c:v>
                </c:pt>
                <c:pt idx="1241" formatCode="0.0">
                  <c:v>97.625748154002608</c:v>
                </c:pt>
                <c:pt idx="1242" formatCode="0.0">
                  <c:v>97.625748154002608</c:v>
                </c:pt>
                <c:pt idx="1243" formatCode="0.0">
                  <c:v>97.625748154002608</c:v>
                </c:pt>
                <c:pt idx="1244" formatCode="0.0">
                  <c:v>97.492014252421782</c:v>
                </c:pt>
                <c:pt idx="1245" formatCode="0.0">
                  <c:v>97.893215957164259</c:v>
                </c:pt>
                <c:pt idx="1246" formatCode="0.0">
                  <c:v>97.759482055583433</c:v>
                </c:pt>
                <c:pt idx="1247" formatCode="0.0">
                  <c:v>97.625748154002622</c:v>
                </c:pt>
                <c:pt idx="1248" formatCode="0.0">
                  <c:v>98.026949858745098</c:v>
                </c:pt>
                <c:pt idx="1249" formatCode="0.0">
                  <c:v>98.026949858745098</c:v>
                </c:pt>
                <c:pt idx="1250" formatCode="0.0">
                  <c:v>98.026949858745098</c:v>
                </c:pt>
                <c:pt idx="1251" formatCode="0.0">
                  <c:v>98.561885465068414</c:v>
                </c:pt>
                <c:pt idx="1252" formatCode="0.0">
                  <c:v>98.829353268230079</c:v>
                </c:pt>
                <c:pt idx="1253" formatCode="0.0">
                  <c:v>99.096821071391716</c:v>
                </c:pt>
                <c:pt idx="1254" formatCode="0.0">
                  <c:v>98.963087169810905</c:v>
                </c:pt>
                <c:pt idx="1255" formatCode="0.0">
                  <c:v>98.829353268230093</c:v>
                </c:pt>
                <c:pt idx="1256" formatCode="0.0">
                  <c:v>98.829353268230093</c:v>
                </c:pt>
                <c:pt idx="1257" formatCode="0.0">
                  <c:v>98.829353268230093</c:v>
                </c:pt>
                <c:pt idx="1258" formatCode="0.0">
                  <c:v>98.963087169810905</c:v>
                </c:pt>
                <c:pt idx="1259" formatCode="0.0">
                  <c:v>99.230554972972556</c:v>
                </c:pt>
                <c:pt idx="1260" formatCode="0.0">
                  <c:v>99.096821071391716</c:v>
                </c:pt>
                <c:pt idx="1261" formatCode="0.0">
                  <c:v>99.096821071391716</c:v>
                </c:pt>
                <c:pt idx="1262" formatCode="0.0">
                  <c:v>99.364288874553367</c:v>
                </c:pt>
                <c:pt idx="1263" formatCode="0.0">
                  <c:v>99.364288874553367</c:v>
                </c:pt>
                <c:pt idx="1264" formatCode="0.0">
                  <c:v>99.364288874553367</c:v>
                </c:pt>
                <c:pt idx="1265" formatCode="0.0">
                  <c:v>99.364288874553367</c:v>
                </c:pt>
                <c:pt idx="1266" formatCode="0.0">
                  <c:v>99.230554972972556</c:v>
                </c:pt>
                <c:pt idx="1267" formatCode="0.0">
                  <c:v>98.963087169810905</c:v>
                </c:pt>
                <c:pt idx="1268" formatCode="0.0">
                  <c:v>98.829353268230093</c:v>
                </c:pt>
                <c:pt idx="1269" formatCode="0.0">
                  <c:v>98.026949858745112</c:v>
                </c:pt>
                <c:pt idx="1270" formatCode="0.0">
                  <c:v>98.026949858745112</c:v>
                </c:pt>
                <c:pt idx="1271" formatCode="0.0">
                  <c:v>98.026949858745112</c:v>
                </c:pt>
                <c:pt idx="1272" formatCode="0.0">
                  <c:v>98.026949858745112</c:v>
                </c:pt>
                <c:pt idx="1273" formatCode="0.0">
                  <c:v>98.160683760325952</c:v>
                </c:pt>
                <c:pt idx="1274" formatCode="0.0">
                  <c:v>98.160683760325952</c:v>
                </c:pt>
                <c:pt idx="1275" formatCode="0.0">
                  <c:v>98.428151563487589</c:v>
                </c:pt>
                <c:pt idx="1276" formatCode="0.0">
                  <c:v>98.561885465068428</c:v>
                </c:pt>
                <c:pt idx="1277" formatCode="0.0">
                  <c:v>98.561885465068428</c:v>
                </c:pt>
                <c:pt idx="1278" formatCode="0.0">
                  <c:v>98.561885465068428</c:v>
                </c:pt>
                <c:pt idx="1279" formatCode="0.0">
                  <c:v>98.428151563487589</c:v>
                </c:pt>
                <c:pt idx="1280" formatCode="0.0">
                  <c:v>98.428151563487589</c:v>
                </c:pt>
                <c:pt idx="1281" formatCode="0.0">
                  <c:v>98.428151563487589</c:v>
                </c:pt>
                <c:pt idx="1282" formatCode="0.0">
                  <c:v>98.428151563487589</c:v>
                </c:pt>
                <c:pt idx="1283" formatCode="0.0">
                  <c:v>98.428151563487589</c:v>
                </c:pt>
                <c:pt idx="1284" formatCode="0.0">
                  <c:v>98.428151563487589</c:v>
                </c:pt>
                <c:pt idx="1285" formatCode="0.0">
                  <c:v>98.428151563487589</c:v>
                </c:pt>
                <c:pt idx="1286" formatCode="0.0">
                  <c:v>98.428151563487589</c:v>
                </c:pt>
                <c:pt idx="1287" formatCode="0.0">
                  <c:v>98.428151563487589</c:v>
                </c:pt>
                <c:pt idx="1288" formatCode="0.0">
                  <c:v>98.294417661906778</c:v>
                </c:pt>
                <c:pt idx="1289" formatCode="0.0">
                  <c:v>98.294417661906778</c:v>
                </c:pt>
                <c:pt idx="1290" formatCode="0.0">
                  <c:v>98.294417661906778</c:v>
                </c:pt>
                <c:pt idx="1291" formatCode="0.0">
                  <c:v>98.294417661906778</c:v>
                </c:pt>
                <c:pt idx="1292" formatCode="0.0">
                  <c:v>98.294417661906778</c:v>
                </c:pt>
                <c:pt idx="1293" formatCode="0.0">
                  <c:v>98.026949858745112</c:v>
                </c:pt>
                <c:pt idx="1294" formatCode="0.0">
                  <c:v>98.428151563487589</c:v>
                </c:pt>
                <c:pt idx="1295" formatCode="0.0">
                  <c:v>98.294417661906778</c:v>
                </c:pt>
                <c:pt idx="1296" formatCode="0.0">
                  <c:v>98.561885465068428</c:v>
                </c:pt>
                <c:pt idx="1297" formatCode="0.0">
                  <c:v>98.695619366649254</c:v>
                </c:pt>
                <c:pt idx="1298" formatCode="0.0">
                  <c:v>98.695619366649254</c:v>
                </c:pt>
                <c:pt idx="1299" formatCode="0.0">
                  <c:v>98.695619366649254</c:v>
                </c:pt>
                <c:pt idx="1300" formatCode="0.0">
                  <c:v>98.561885465068443</c:v>
                </c:pt>
                <c:pt idx="1301" formatCode="0.0">
                  <c:v>98.561885465068443</c:v>
                </c:pt>
                <c:pt idx="1302" formatCode="0.0">
                  <c:v>98.561885465068443</c:v>
                </c:pt>
                <c:pt idx="1303" formatCode="0.0">
                  <c:v>98.428151563487603</c:v>
                </c:pt>
                <c:pt idx="1304" formatCode="0.0">
                  <c:v>98.294417661906792</c:v>
                </c:pt>
                <c:pt idx="1305" formatCode="0.0">
                  <c:v>98.294417661906792</c:v>
                </c:pt>
                <c:pt idx="1306" formatCode="0.0">
                  <c:v>98.294417661906792</c:v>
                </c:pt>
                <c:pt idx="1307" formatCode="0.0">
                  <c:v>98.294417661906792</c:v>
                </c:pt>
                <c:pt idx="1308" formatCode="0.0">
                  <c:v>98.294417661906792</c:v>
                </c:pt>
                <c:pt idx="1309" formatCode="0.0">
                  <c:v>98.026949858745127</c:v>
                </c:pt>
                <c:pt idx="1310" formatCode="0.0">
                  <c:v>97.893215957164315</c:v>
                </c:pt>
                <c:pt idx="1311" formatCode="0.0">
                  <c:v>97.893215957164315</c:v>
                </c:pt>
                <c:pt idx="1312" formatCode="0.0">
                  <c:v>97.893215957164315</c:v>
                </c:pt>
                <c:pt idx="1313" formatCode="0.0">
                  <c:v>97.893215957164315</c:v>
                </c:pt>
                <c:pt idx="1314" formatCode="0.0">
                  <c:v>98.026949858745127</c:v>
                </c:pt>
                <c:pt idx="1315" formatCode="0.0">
                  <c:v>98.026949858745127</c:v>
                </c:pt>
                <c:pt idx="1316" formatCode="0.0">
                  <c:v>97.759482055583462</c:v>
                </c:pt>
                <c:pt idx="1317" formatCode="0.0">
                  <c:v>98.026949858745127</c:v>
                </c:pt>
                <c:pt idx="1318" formatCode="0.0">
                  <c:v>98.026949858745127</c:v>
                </c:pt>
                <c:pt idx="1319" formatCode="0.0">
                  <c:v>98.160683760325966</c:v>
                </c:pt>
                <c:pt idx="1320" formatCode="0.0">
                  <c:v>98.160683760325966</c:v>
                </c:pt>
                <c:pt idx="1321" formatCode="0.0">
                  <c:v>98.026949858745141</c:v>
                </c:pt>
                <c:pt idx="1322" formatCode="0.0">
                  <c:v>98.294417661906806</c:v>
                </c:pt>
                <c:pt idx="1323" formatCode="0.0">
                  <c:v>98.428151563487617</c:v>
                </c:pt>
                <c:pt idx="1324" formatCode="0.0">
                  <c:v>98.428151563487617</c:v>
                </c:pt>
                <c:pt idx="1325" formatCode="0.0">
                  <c:v>98.160683760325966</c:v>
                </c:pt>
                <c:pt idx="1326" formatCode="0.0">
                  <c:v>98.160683760325966</c:v>
                </c:pt>
                <c:pt idx="1327" formatCode="0.0">
                  <c:v>98.160683760325966</c:v>
                </c:pt>
                <c:pt idx="1328" formatCode="0.0">
                  <c:v>98.294417661906778</c:v>
                </c:pt>
                <c:pt idx="1329" formatCode="0.0">
                  <c:v>98.026949858745112</c:v>
                </c:pt>
                <c:pt idx="1330" formatCode="0.0">
                  <c:v>97.492014252421825</c:v>
                </c:pt>
                <c:pt idx="1331" formatCode="0.0">
                  <c:v>97.759482055583462</c:v>
                </c:pt>
                <c:pt idx="1332" formatCode="0.0">
                  <c:v>97.759482055583462</c:v>
                </c:pt>
                <c:pt idx="1333" formatCode="0.0">
                  <c:v>97.759482055583462</c:v>
                </c:pt>
                <c:pt idx="1334" formatCode="0.0">
                  <c:v>97.759482055583462</c:v>
                </c:pt>
                <c:pt idx="1335" formatCode="0.0">
                  <c:v>97.759482055583462</c:v>
                </c:pt>
                <c:pt idx="1336" formatCode="0.0">
                  <c:v>97.62574815400265</c:v>
                </c:pt>
                <c:pt idx="1337" formatCode="0.0">
                  <c:v>97.492014252421825</c:v>
                </c:pt>
                <c:pt idx="1338" formatCode="0.0">
                  <c:v>97.358280350840985</c:v>
                </c:pt>
                <c:pt idx="1339" formatCode="0.0">
                  <c:v>97.759482055583462</c:v>
                </c:pt>
                <c:pt idx="1340" formatCode="0.0">
                  <c:v>97.759482055583462</c:v>
                </c:pt>
                <c:pt idx="1341" formatCode="0.0">
                  <c:v>97.759482055583462</c:v>
                </c:pt>
                <c:pt idx="1342" formatCode="0.0">
                  <c:v>97.759482055583462</c:v>
                </c:pt>
                <c:pt idx="1343" formatCode="0.0">
                  <c:v>97.224546449260174</c:v>
                </c:pt>
                <c:pt idx="1344" formatCode="0.0">
                  <c:v>96.689610842936872</c:v>
                </c:pt>
                <c:pt idx="1345" formatCode="0.0">
                  <c:v>96.823344744517712</c:v>
                </c:pt>
                <c:pt idx="1346" formatCode="0.0">
                  <c:v>96.555876941356061</c:v>
                </c:pt>
                <c:pt idx="1347" formatCode="0.0">
                  <c:v>96.555876941356061</c:v>
                </c:pt>
                <c:pt idx="1348" formatCode="0.0">
                  <c:v>96.689610842936872</c:v>
                </c:pt>
                <c:pt idx="1349" formatCode="0.0">
                  <c:v>96.422143039775221</c:v>
                </c:pt>
                <c:pt idx="1350" formatCode="0.0">
                  <c:v>96.689610842936872</c:v>
                </c:pt>
                <c:pt idx="1351" formatCode="0.0">
                  <c:v>96.689610842936872</c:v>
                </c:pt>
                <c:pt idx="1352" formatCode="0.0">
                  <c:v>96.555876941356061</c:v>
                </c:pt>
                <c:pt idx="1353" formatCode="0.0">
                  <c:v>96.422143039775207</c:v>
                </c:pt>
                <c:pt idx="1354" formatCode="0.0">
                  <c:v>96.422143039775207</c:v>
                </c:pt>
                <c:pt idx="1355" formatCode="0.0">
                  <c:v>96.555876941356047</c:v>
                </c:pt>
                <c:pt idx="1356" formatCode="0.0">
                  <c:v>95.887207433451906</c:v>
                </c:pt>
                <c:pt idx="1357" formatCode="0.0">
                  <c:v>95.75347353187108</c:v>
                </c:pt>
                <c:pt idx="1358" formatCode="0.0">
                  <c:v>95.88720743345192</c:v>
                </c:pt>
                <c:pt idx="1359" formatCode="0.0">
                  <c:v>96.154675236613585</c:v>
                </c:pt>
                <c:pt idx="1360" formatCode="0.0">
                  <c:v>96.823344744517712</c:v>
                </c:pt>
                <c:pt idx="1361" formatCode="0.0">
                  <c:v>96.823344744517712</c:v>
                </c:pt>
                <c:pt idx="1362" formatCode="0.0">
                  <c:v>96.823344744517712</c:v>
                </c:pt>
                <c:pt idx="1363" formatCode="0.0">
                  <c:v>96.823344744517712</c:v>
                </c:pt>
                <c:pt idx="1364" formatCode="0.0">
                  <c:v>97.090812547679349</c:v>
                </c:pt>
                <c:pt idx="1365" formatCode="0.0">
                  <c:v>97.090812547679349</c:v>
                </c:pt>
                <c:pt idx="1366" formatCode="0.0">
                  <c:v>97.224546449260174</c:v>
                </c:pt>
                <c:pt idx="1367" formatCode="0.0">
                  <c:v>97.224546449260174</c:v>
                </c:pt>
                <c:pt idx="1368" formatCode="0.0">
                  <c:v>97.358280350840985</c:v>
                </c:pt>
                <c:pt idx="1369" formatCode="0.0">
                  <c:v>97.358280350840985</c:v>
                </c:pt>
                <c:pt idx="1370" formatCode="0.0">
                  <c:v>97.09081254767932</c:v>
                </c:pt>
                <c:pt idx="1371" formatCode="0.0">
                  <c:v>96.957078646098509</c:v>
                </c:pt>
                <c:pt idx="1372" formatCode="0.0">
                  <c:v>96.823344744517698</c:v>
                </c:pt>
                <c:pt idx="1373" formatCode="0.0">
                  <c:v>96.689610842936858</c:v>
                </c:pt>
                <c:pt idx="1374" formatCode="0.0">
                  <c:v>96.689610842936858</c:v>
                </c:pt>
                <c:pt idx="1375" formatCode="0.0">
                  <c:v>96.689610842936858</c:v>
                </c:pt>
                <c:pt idx="1376" formatCode="0.0">
                  <c:v>96.689610842936858</c:v>
                </c:pt>
                <c:pt idx="1377" formatCode="0.0">
                  <c:v>96.689610842936858</c:v>
                </c:pt>
                <c:pt idx="1378" formatCode="0.0">
                  <c:v>96.555876941356047</c:v>
                </c:pt>
                <c:pt idx="1379" formatCode="0.0">
                  <c:v>96.555876941356047</c:v>
                </c:pt>
                <c:pt idx="1380" formatCode="0.0">
                  <c:v>96.422143039775193</c:v>
                </c:pt>
                <c:pt idx="1381" formatCode="0.0">
                  <c:v>96.288409138194368</c:v>
                </c:pt>
                <c:pt idx="1382" formatCode="0.0">
                  <c:v>96.288409138194368</c:v>
                </c:pt>
                <c:pt idx="1383" formatCode="0.0">
                  <c:v>96.288409138194368</c:v>
                </c:pt>
                <c:pt idx="1384" formatCode="0.0">
                  <c:v>96.288409138194368</c:v>
                </c:pt>
                <c:pt idx="1385" formatCode="0.0">
                  <c:v>95.887207433451891</c:v>
                </c:pt>
                <c:pt idx="1386" formatCode="0.0">
                  <c:v>96.020941335032703</c:v>
                </c:pt>
                <c:pt idx="1387" formatCode="0.0">
                  <c:v>95.619739630290226</c:v>
                </c:pt>
                <c:pt idx="1388" formatCode="0.0">
                  <c:v>95.753473531871037</c:v>
                </c:pt>
                <c:pt idx="1389" formatCode="0.0">
                  <c:v>95.753473531871037</c:v>
                </c:pt>
                <c:pt idx="1390" formatCode="0.0">
                  <c:v>95.753473531871037</c:v>
                </c:pt>
                <c:pt idx="1391" formatCode="0.0">
                  <c:v>94.817336220805288</c:v>
                </c:pt>
                <c:pt idx="1392" formatCode="0.0">
                  <c:v>94.951070122386099</c:v>
                </c:pt>
                <c:pt idx="1393" formatCode="0.0">
                  <c:v>94.416134516062783</c:v>
                </c:pt>
                <c:pt idx="1394" formatCode="0.0">
                  <c:v>94.683602319224434</c:v>
                </c:pt>
                <c:pt idx="1395" formatCode="0.0">
                  <c:v>94.683602319224434</c:v>
                </c:pt>
                <c:pt idx="1396" formatCode="0.0">
                  <c:v>94.683602319224434</c:v>
                </c:pt>
                <c:pt idx="1397" formatCode="0.0">
                  <c:v>94.683602319224434</c:v>
                </c:pt>
                <c:pt idx="1398" formatCode="0.0">
                  <c:v>94.683602319224434</c:v>
                </c:pt>
                <c:pt idx="1399" formatCode="0.0">
                  <c:v>94.683602319224434</c:v>
                </c:pt>
                <c:pt idx="1400" formatCode="0.0">
                  <c:v>95.08480402396691</c:v>
                </c:pt>
                <c:pt idx="1401" formatCode="0.0">
                  <c:v>95.08480402396691</c:v>
                </c:pt>
                <c:pt idx="1402" formatCode="0.0">
                  <c:v>95.352271827128561</c:v>
                </c:pt>
                <c:pt idx="1403" formatCode="0.0">
                  <c:v>95.352271827128561</c:v>
                </c:pt>
                <c:pt idx="1404" formatCode="0.0">
                  <c:v>95.352271827128561</c:v>
                </c:pt>
                <c:pt idx="1405" formatCode="0.0">
                  <c:v>95.352271827128561</c:v>
                </c:pt>
                <c:pt idx="1406" formatCode="0.0">
                  <c:v>94.817336220805288</c:v>
                </c:pt>
                <c:pt idx="1407" formatCode="0.0">
                  <c:v>94.683602319224462</c:v>
                </c:pt>
                <c:pt idx="1408" formatCode="0.0">
                  <c:v>94.683602319224462</c:v>
                </c:pt>
                <c:pt idx="1409" formatCode="0.0">
                  <c:v>94.817336220805302</c:v>
                </c:pt>
                <c:pt idx="1410" formatCode="0.0">
                  <c:v>94.951070122386113</c:v>
                </c:pt>
                <c:pt idx="1411" formatCode="0.0">
                  <c:v>94.951070122386113</c:v>
                </c:pt>
                <c:pt idx="1412" formatCode="0.0">
                  <c:v>94.817336220805288</c:v>
                </c:pt>
                <c:pt idx="1413" formatCode="0.0">
                  <c:v>94.683602319224462</c:v>
                </c:pt>
                <c:pt idx="1414" formatCode="0.0">
                  <c:v>94.683602319224462</c:v>
                </c:pt>
                <c:pt idx="1415" formatCode="0.0">
                  <c:v>94.549868417643637</c:v>
                </c:pt>
                <c:pt idx="1416" formatCode="0.0">
                  <c:v>94.549868417643637</c:v>
                </c:pt>
                <c:pt idx="1417" formatCode="0.0">
                  <c:v>94.549868417643637</c:v>
                </c:pt>
                <c:pt idx="1418" formatCode="0.0">
                  <c:v>94.683602319224462</c:v>
                </c:pt>
                <c:pt idx="1419" formatCode="0.0">
                  <c:v>94.951070122386113</c:v>
                </c:pt>
                <c:pt idx="1420" formatCode="0.0">
                  <c:v>94.817336220805288</c:v>
                </c:pt>
                <c:pt idx="1421" formatCode="0.0">
                  <c:v>94.683602319224462</c:v>
                </c:pt>
                <c:pt idx="1422" formatCode="0.0">
                  <c:v>94.817336220805302</c:v>
                </c:pt>
                <c:pt idx="1423" formatCode="0.0">
                  <c:v>94.817336220805302</c:v>
                </c:pt>
                <c:pt idx="1424" formatCode="0.0">
                  <c:v>94.817336220805302</c:v>
                </c:pt>
                <c:pt idx="1425" formatCode="0.0">
                  <c:v>94.817336220805302</c:v>
                </c:pt>
                <c:pt idx="1426" formatCode="0.0">
                  <c:v>94.951070122386113</c:v>
                </c:pt>
                <c:pt idx="1427" formatCode="0.0">
                  <c:v>95.084804023966939</c:v>
                </c:pt>
                <c:pt idx="1428" formatCode="0.0">
                  <c:v>95.084804023966939</c:v>
                </c:pt>
                <c:pt idx="1429" formatCode="0.0">
                  <c:v>95.486005728709429</c:v>
                </c:pt>
                <c:pt idx="1430" formatCode="0.0">
                  <c:v>95.619739630290255</c:v>
                </c:pt>
                <c:pt idx="1431" formatCode="0.0">
                  <c:v>95.619739630290255</c:v>
                </c:pt>
                <c:pt idx="1432" formatCode="0.0">
                  <c:v>95.619739630290255</c:v>
                </c:pt>
                <c:pt idx="1433" formatCode="0.0">
                  <c:v>95.619739630290255</c:v>
                </c:pt>
                <c:pt idx="1434" formatCode="0.0">
                  <c:v>95.486005728709429</c:v>
                </c:pt>
                <c:pt idx="1435" formatCode="0.0">
                  <c:v>95.753473531871066</c:v>
                </c:pt>
                <c:pt idx="1436" formatCode="0.0">
                  <c:v>95.753473531871066</c:v>
                </c:pt>
                <c:pt idx="1437" formatCode="0.0">
                  <c:v>95.753473531871066</c:v>
                </c:pt>
                <c:pt idx="1438" formatCode="0.0">
                  <c:v>95.753473531871066</c:v>
                </c:pt>
                <c:pt idx="1439" formatCode="0.0">
                  <c:v>95.753473531871066</c:v>
                </c:pt>
                <c:pt idx="1440" formatCode="0.0">
                  <c:v>95.753473531871066</c:v>
                </c:pt>
                <c:pt idx="1441" formatCode="0.0">
                  <c:v>95.753473531871066</c:v>
                </c:pt>
                <c:pt idx="1442" formatCode="0.0">
                  <c:v>95.753473531871066</c:v>
                </c:pt>
                <c:pt idx="1443" formatCode="0.0">
                  <c:v>95.753473531871066</c:v>
                </c:pt>
                <c:pt idx="1444" formatCode="0.0">
                  <c:v>95.753473531871066</c:v>
                </c:pt>
                <c:pt idx="1445" formatCode="0.0">
                  <c:v>95.753473531871066</c:v>
                </c:pt>
                <c:pt idx="1446" formatCode="0.0">
                  <c:v>95.753473531871066</c:v>
                </c:pt>
                <c:pt idx="1447" formatCode="0.0">
                  <c:v>95.753473531871066</c:v>
                </c:pt>
                <c:pt idx="1448" formatCode="0.0">
                  <c:v>96.422143039775193</c:v>
                </c:pt>
                <c:pt idx="1449" formatCode="0.0">
                  <c:v>96.823344744517684</c:v>
                </c:pt>
                <c:pt idx="1450" formatCode="0.0">
                  <c:v>97.09081254767932</c:v>
                </c:pt>
                <c:pt idx="1451" formatCode="0.0">
                  <c:v>97.358280350840971</c:v>
                </c:pt>
                <c:pt idx="1452" formatCode="0.0">
                  <c:v>97.358280350840971</c:v>
                </c:pt>
                <c:pt idx="1453" formatCode="0.0">
                  <c:v>97.358280350840971</c:v>
                </c:pt>
                <c:pt idx="1454" formatCode="0.0">
                  <c:v>97.492014252421797</c:v>
                </c:pt>
                <c:pt idx="1455" formatCode="0.0">
                  <c:v>97.625748154002622</c:v>
                </c:pt>
                <c:pt idx="1456" formatCode="0.0">
                  <c:v>97.492014252421797</c:v>
                </c:pt>
                <c:pt idx="1457" formatCode="0.0">
                  <c:v>97.358280350840957</c:v>
                </c:pt>
                <c:pt idx="1458" formatCode="0.0">
                  <c:v>97.358280350840957</c:v>
                </c:pt>
                <c:pt idx="1459" formatCode="0.0">
                  <c:v>97.358280350840957</c:v>
                </c:pt>
                <c:pt idx="1460" formatCode="0.0">
                  <c:v>97.358280350840957</c:v>
                </c:pt>
                <c:pt idx="1461" formatCode="0.0">
                  <c:v>97.492014252421782</c:v>
                </c:pt>
                <c:pt idx="1462" formatCode="0.0">
                  <c:v>97.358280350840943</c:v>
                </c:pt>
                <c:pt idx="1463" formatCode="0.0">
                  <c:v>97.492014252421768</c:v>
                </c:pt>
                <c:pt idx="1464" formatCode="0.0">
                  <c:v>98.294417661906706</c:v>
                </c:pt>
                <c:pt idx="1465" formatCode="0.0">
                  <c:v>98.561885465068357</c:v>
                </c:pt>
                <c:pt idx="1466" formatCode="0.0">
                  <c:v>98.561885465068357</c:v>
                </c:pt>
                <c:pt idx="1467" formatCode="0.0">
                  <c:v>98.561885465068357</c:v>
                </c:pt>
                <c:pt idx="1468" formatCode="0.0">
                  <c:v>98.428151563487518</c:v>
                </c:pt>
                <c:pt idx="1469" formatCode="0.0">
                  <c:v>98.026949858745056</c:v>
                </c:pt>
                <c:pt idx="1470" formatCode="0.0">
                  <c:v>97.893215957164244</c:v>
                </c:pt>
                <c:pt idx="1471" formatCode="0.0">
                  <c:v>98.294417661906721</c:v>
                </c:pt>
                <c:pt idx="1472" formatCode="0.0">
                  <c:v>98.160683760325909</c:v>
                </c:pt>
                <c:pt idx="1473" formatCode="0.0">
                  <c:v>98.160683760325909</c:v>
                </c:pt>
                <c:pt idx="1474" formatCode="0.0">
                  <c:v>98.160683760325909</c:v>
                </c:pt>
                <c:pt idx="1475" formatCode="0.0">
                  <c:v>98.294417661906721</c:v>
                </c:pt>
                <c:pt idx="1476" formatCode="0.0">
                  <c:v>98.294417661906721</c:v>
                </c:pt>
                <c:pt idx="1477" formatCode="0.0">
                  <c:v>98.294417661906721</c:v>
                </c:pt>
                <c:pt idx="1478" formatCode="0.0">
                  <c:v>98.294417661906721</c:v>
                </c:pt>
                <c:pt idx="1479" formatCode="0.0">
                  <c:v>98.294417661906721</c:v>
                </c:pt>
                <c:pt idx="1480" formatCode="0.0">
                  <c:v>98.294417661906721</c:v>
                </c:pt>
                <c:pt idx="1481" formatCode="0.0">
                  <c:v>98.294417661906721</c:v>
                </c:pt>
                <c:pt idx="1482" formatCode="0.0">
                  <c:v>98.294417661906721</c:v>
                </c:pt>
                <c:pt idx="1483" formatCode="0.0">
                  <c:v>98.294417661906721</c:v>
                </c:pt>
                <c:pt idx="1484" formatCode="0.0">
                  <c:v>98.294417661906721</c:v>
                </c:pt>
                <c:pt idx="1485" formatCode="0.0">
                  <c:v>98.294417661906721</c:v>
                </c:pt>
                <c:pt idx="1486" formatCode="0.0">
                  <c:v>98.294417661906721</c:v>
                </c:pt>
                <c:pt idx="1487" formatCode="0.0">
                  <c:v>98.294417661906721</c:v>
                </c:pt>
                <c:pt idx="1488" formatCode="0.0">
                  <c:v>98.428151563487532</c:v>
                </c:pt>
                <c:pt idx="1489" formatCode="0.0">
                  <c:v>97.090812547679278</c:v>
                </c:pt>
                <c:pt idx="1490" formatCode="0.0">
                  <c:v>97.358280350840928</c:v>
                </c:pt>
                <c:pt idx="1491" formatCode="0.0">
                  <c:v>97.492014252421754</c:v>
                </c:pt>
                <c:pt idx="1492" formatCode="0.0">
                  <c:v>97.759482055583391</c:v>
                </c:pt>
                <c:pt idx="1493" formatCode="0.0">
                  <c:v>97.759482055583391</c:v>
                </c:pt>
                <c:pt idx="1494" formatCode="0.0">
                  <c:v>97.89321595716423</c:v>
                </c:pt>
                <c:pt idx="1495" formatCode="0.0">
                  <c:v>97.89321595716423</c:v>
                </c:pt>
                <c:pt idx="1496" formatCode="0.0">
                  <c:v>97.625748154002565</c:v>
                </c:pt>
                <c:pt idx="1497" formatCode="0.0">
                  <c:v>97.358280350840914</c:v>
                </c:pt>
                <c:pt idx="1498" formatCode="0.0">
                  <c:v>97.49201425242174</c:v>
                </c:pt>
                <c:pt idx="1499" formatCode="0.0">
                  <c:v>96.957078646098424</c:v>
                </c:pt>
                <c:pt idx="1500" formatCode="0.0">
                  <c:v>97.224546449260075</c:v>
                </c:pt>
                <c:pt idx="1501" formatCode="0.0">
                  <c:v>97.224546449260075</c:v>
                </c:pt>
                <c:pt idx="1502" formatCode="0.0">
                  <c:v>97.224546449260075</c:v>
                </c:pt>
                <c:pt idx="1503" formatCode="0.0">
                  <c:v>97.358280350840886</c:v>
                </c:pt>
                <c:pt idx="1504" formatCode="0.0">
                  <c:v>97.090812547679221</c:v>
                </c:pt>
                <c:pt idx="1505" formatCode="0.0">
                  <c:v>97.090812547679221</c:v>
                </c:pt>
                <c:pt idx="1506" formatCode="0.0">
                  <c:v>96.82334474451757</c:v>
                </c:pt>
                <c:pt idx="1507" formatCode="0.0">
                  <c:v>97.090812547679207</c:v>
                </c:pt>
                <c:pt idx="1508" formatCode="0.0">
                  <c:v>97.090812547679207</c:v>
                </c:pt>
                <c:pt idx="1509" formatCode="0.0">
                  <c:v>97.090812547679207</c:v>
                </c:pt>
                <c:pt idx="1510" formatCode="0.0">
                  <c:v>97.224546449260032</c:v>
                </c:pt>
                <c:pt idx="1511" formatCode="0.0">
                  <c:v>97.224546449260032</c:v>
                </c:pt>
                <c:pt idx="1512" formatCode="0.0">
                  <c:v>97.224546449260032</c:v>
                </c:pt>
                <c:pt idx="1513" formatCode="0.0">
                  <c:v>97.224546449260032</c:v>
                </c:pt>
                <c:pt idx="1514" formatCode="0.0">
                  <c:v>96.957078646098367</c:v>
                </c:pt>
                <c:pt idx="1515" formatCode="0.0">
                  <c:v>96.957078646098367</c:v>
                </c:pt>
                <c:pt idx="1516" formatCode="0.0">
                  <c:v>96.957078646098367</c:v>
                </c:pt>
                <c:pt idx="1517" formatCode="0.0">
                  <c:v>97.358280350840843</c:v>
                </c:pt>
                <c:pt idx="1518" formatCode="0.0">
                  <c:v>97.358280350840843</c:v>
                </c:pt>
                <c:pt idx="1519" formatCode="0.0">
                  <c:v>97.759482055583319</c:v>
                </c:pt>
                <c:pt idx="1520" formatCode="0.0">
                  <c:v>97.893215957164159</c:v>
                </c:pt>
                <c:pt idx="1521" formatCode="0.0">
                  <c:v>98.02694985874497</c:v>
                </c:pt>
                <c:pt idx="1522" formatCode="0.0">
                  <c:v>98.02694985874497</c:v>
                </c:pt>
                <c:pt idx="1523" formatCode="0.0">
                  <c:v>98.02694985874497</c:v>
                </c:pt>
                <c:pt idx="1524" formatCode="0.0">
                  <c:v>97.893215957164159</c:v>
                </c:pt>
                <c:pt idx="1525" formatCode="0.0">
                  <c:v>98.02694985874497</c:v>
                </c:pt>
                <c:pt idx="1526" formatCode="0.0">
                  <c:v>97.759482055583305</c:v>
                </c:pt>
                <c:pt idx="1527" formatCode="0.0">
                  <c:v>97.893215957164145</c:v>
                </c:pt>
                <c:pt idx="1528" formatCode="0.0">
                  <c:v>97.893215957164145</c:v>
                </c:pt>
                <c:pt idx="1529" formatCode="0.0">
                  <c:v>97.893215957164145</c:v>
                </c:pt>
                <c:pt idx="1530" formatCode="0.0">
                  <c:v>97.893215957164145</c:v>
                </c:pt>
                <c:pt idx="1531" formatCode="0.0">
                  <c:v>97.893215957164145</c:v>
                </c:pt>
                <c:pt idx="1532" formatCode="0.0">
                  <c:v>97.492014252421683</c:v>
                </c:pt>
                <c:pt idx="1533" formatCode="0.0">
                  <c:v>97.358280350840843</c:v>
                </c:pt>
                <c:pt idx="1534" formatCode="0.0">
                  <c:v>97.090812547679178</c:v>
                </c:pt>
                <c:pt idx="1535" formatCode="0.0">
                  <c:v>96.823344744517527</c:v>
                </c:pt>
                <c:pt idx="1536" formatCode="0.0">
                  <c:v>96.823344744517527</c:v>
                </c:pt>
                <c:pt idx="1537" formatCode="0.0">
                  <c:v>96.823344744517527</c:v>
                </c:pt>
                <c:pt idx="1538" formatCode="0.0">
                  <c:v>96.957078646098353</c:v>
                </c:pt>
                <c:pt idx="1539" formatCode="0.0">
                  <c:v>97.090812547679178</c:v>
                </c:pt>
                <c:pt idx="1540" formatCode="0.0">
                  <c:v>97.090812547679178</c:v>
                </c:pt>
                <c:pt idx="1541" formatCode="0.0">
                  <c:v>96.555876941355876</c:v>
                </c:pt>
                <c:pt idx="1542" formatCode="0.0">
                  <c:v>96.823344744517527</c:v>
                </c:pt>
                <c:pt idx="1543" formatCode="0.0">
                  <c:v>96.823344744517527</c:v>
                </c:pt>
                <c:pt idx="1544" formatCode="0.0">
                  <c:v>96.823344744517527</c:v>
                </c:pt>
                <c:pt idx="1545" formatCode="0.0">
                  <c:v>93.747465008158542</c:v>
                </c:pt>
                <c:pt idx="1546" formatCode="0.0">
                  <c:v>93.613731106577731</c:v>
                </c:pt>
                <c:pt idx="1547" formatCode="0.0">
                  <c:v>93.613731106577731</c:v>
                </c:pt>
                <c:pt idx="1548" formatCode="0.0">
                  <c:v>93.613731106577731</c:v>
                </c:pt>
                <c:pt idx="1549" formatCode="0.0">
                  <c:v>93.212529401835269</c:v>
                </c:pt>
                <c:pt idx="1550" formatCode="0.0">
                  <c:v>93.212529401835269</c:v>
                </c:pt>
                <c:pt idx="1551" formatCode="0.0">
                  <c:v>93.212529401835269</c:v>
                </c:pt>
                <c:pt idx="1552" formatCode="0.0">
                  <c:v>93.212529401835269</c:v>
                </c:pt>
                <c:pt idx="1553" formatCode="0.0">
                  <c:v>93.881198909739396</c:v>
                </c:pt>
                <c:pt idx="1554" formatCode="0.0">
                  <c:v>94.148666712901061</c:v>
                </c:pt>
                <c:pt idx="1555" formatCode="0.0">
                  <c:v>94.014932811320222</c:v>
                </c:pt>
                <c:pt idx="1556" formatCode="0.0">
                  <c:v>94.282400614481872</c:v>
                </c:pt>
                <c:pt idx="1557" formatCode="0.0">
                  <c:v>94.282400614481872</c:v>
                </c:pt>
                <c:pt idx="1558" formatCode="0.0">
                  <c:v>94.282400614481872</c:v>
                </c:pt>
                <c:pt idx="1559" formatCode="0.0">
                  <c:v>94.148666712901061</c:v>
                </c:pt>
                <c:pt idx="1560" formatCode="0.0">
                  <c:v>93.88119890973941</c:v>
                </c:pt>
                <c:pt idx="1561" formatCode="0.0">
                  <c:v>93.88119890973941</c:v>
                </c:pt>
                <c:pt idx="1562" formatCode="0.0">
                  <c:v>93.88119890973941</c:v>
                </c:pt>
                <c:pt idx="1563" formatCode="0.0">
                  <c:v>93.88119890973941</c:v>
                </c:pt>
                <c:pt idx="1564" formatCode="0.0">
                  <c:v>93.88119890973941</c:v>
                </c:pt>
                <c:pt idx="1565" formatCode="0.0">
                  <c:v>93.88119890973941</c:v>
                </c:pt>
                <c:pt idx="1566" formatCode="0.0">
                  <c:v>93.61373110657776</c:v>
                </c:pt>
                <c:pt idx="1567" formatCode="0.0">
                  <c:v>93.61373110657776</c:v>
                </c:pt>
                <c:pt idx="1568" formatCode="0.0">
                  <c:v>93.747465008158571</c:v>
                </c:pt>
                <c:pt idx="1569" formatCode="0.0">
                  <c:v>93.88119890973941</c:v>
                </c:pt>
                <c:pt idx="1570" formatCode="0.0">
                  <c:v>94.148666712901075</c:v>
                </c:pt>
                <c:pt idx="1571" formatCode="0.0">
                  <c:v>94.148666712901075</c:v>
                </c:pt>
                <c:pt idx="1572" formatCode="0.0">
                  <c:v>94.148666712901075</c:v>
                </c:pt>
                <c:pt idx="1573" formatCode="0.0">
                  <c:v>92.811327697092821</c:v>
                </c:pt>
                <c:pt idx="1574" formatCode="0.0">
                  <c:v>93.747465008158585</c:v>
                </c:pt>
                <c:pt idx="1575" formatCode="0.0">
                  <c:v>92.811327697092821</c:v>
                </c:pt>
                <c:pt idx="1576" formatCode="0.0">
                  <c:v>92.811327697092821</c:v>
                </c:pt>
                <c:pt idx="1577" formatCode="0.0">
                  <c:v>92.811327697092821</c:v>
                </c:pt>
                <c:pt idx="1578" formatCode="0.0">
                  <c:v>92.811327697092821</c:v>
                </c:pt>
                <c:pt idx="1579" formatCode="0.0">
                  <c:v>92.811327697092821</c:v>
                </c:pt>
                <c:pt idx="1580" formatCode="0.0">
                  <c:v>92.945061598673632</c:v>
                </c:pt>
                <c:pt idx="1581" formatCode="0.0">
                  <c:v>92.945061598673632</c:v>
                </c:pt>
                <c:pt idx="1582" formatCode="0.0">
                  <c:v>93.212529401835283</c:v>
                </c:pt>
                <c:pt idx="1583" formatCode="0.0">
                  <c:v>93.212529401835283</c:v>
                </c:pt>
                <c:pt idx="1584" formatCode="0.0">
                  <c:v>93.212529401835283</c:v>
                </c:pt>
                <c:pt idx="1585" formatCode="0.0">
                  <c:v>93.346263303416094</c:v>
                </c:pt>
                <c:pt idx="1586" formatCode="0.0">
                  <c:v>93.346263303416094</c:v>
                </c:pt>
                <c:pt idx="1587" formatCode="0.0">
                  <c:v>93.078795500254429</c:v>
                </c:pt>
                <c:pt idx="1588" formatCode="0.0">
                  <c:v>92.945061598673618</c:v>
                </c:pt>
                <c:pt idx="1589" formatCode="0.0">
                  <c:v>92.945061598673618</c:v>
                </c:pt>
                <c:pt idx="1590" formatCode="0.0">
                  <c:v>92.811327697092807</c:v>
                </c:pt>
                <c:pt idx="1591" formatCode="0.0">
                  <c:v>92.677593795511967</c:v>
                </c:pt>
                <c:pt idx="1592" formatCode="0.0">
                  <c:v>92.677593795511967</c:v>
                </c:pt>
                <c:pt idx="1593" formatCode="0.0">
                  <c:v>92.677593795511967</c:v>
                </c:pt>
                <c:pt idx="1594" formatCode="0.0">
                  <c:v>92.677593795511967</c:v>
                </c:pt>
                <c:pt idx="1595" formatCode="0.0">
                  <c:v>92.811327697092807</c:v>
                </c:pt>
                <c:pt idx="1596" formatCode="0.0">
                  <c:v>92.945061598673618</c:v>
                </c:pt>
                <c:pt idx="1597" formatCode="0.0">
                  <c:v>92.945061598673618</c:v>
                </c:pt>
                <c:pt idx="1598" formatCode="0.0">
                  <c:v>92.811327697092807</c:v>
                </c:pt>
                <c:pt idx="1599" formatCode="0.0">
                  <c:v>92.811327697092807</c:v>
                </c:pt>
                <c:pt idx="1600" formatCode="0.0">
                  <c:v>92.811327697092807</c:v>
                </c:pt>
                <c:pt idx="1601" formatCode="0.0">
                  <c:v>92.811327697092807</c:v>
                </c:pt>
                <c:pt idx="1602" formatCode="0.0">
                  <c:v>92.410125992350316</c:v>
                </c:pt>
                <c:pt idx="1603" formatCode="0.0">
                  <c:v>92.543859893931142</c:v>
                </c:pt>
                <c:pt idx="1604" formatCode="0.0">
                  <c:v>92.410125992350316</c:v>
                </c:pt>
                <c:pt idx="1605" formatCode="0.0">
                  <c:v>92.410125992350316</c:v>
                </c:pt>
                <c:pt idx="1606" formatCode="0.0">
                  <c:v>92.410125992350316</c:v>
                </c:pt>
                <c:pt idx="1607" formatCode="0.0">
                  <c:v>92.410125992350316</c:v>
                </c:pt>
                <c:pt idx="1608" formatCode="0.0">
                  <c:v>92.410125992350316</c:v>
                </c:pt>
                <c:pt idx="1609" formatCode="0.0">
                  <c:v>92.410125992350316</c:v>
                </c:pt>
                <c:pt idx="1610" formatCode="0.0">
                  <c:v>92.410125992350316</c:v>
                </c:pt>
                <c:pt idx="1611" formatCode="0.0">
                  <c:v>92.410125992350316</c:v>
                </c:pt>
                <c:pt idx="1612" formatCode="0.0">
                  <c:v>92.276392090769505</c:v>
                </c:pt>
                <c:pt idx="1613" formatCode="0.0">
                  <c:v>92.276392090769505</c:v>
                </c:pt>
                <c:pt idx="1614" formatCode="0.0">
                  <c:v>92.276392090769505</c:v>
                </c:pt>
                <c:pt idx="1615" formatCode="0.0">
                  <c:v>92.276392090769505</c:v>
                </c:pt>
                <c:pt idx="1616" formatCode="0.0">
                  <c:v>92.410125992350331</c:v>
                </c:pt>
                <c:pt idx="1617" formatCode="0.0">
                  <c:v>90.136649665476313</c:v>
                </c:pt>
                <c:pt idx="1618" formatCode="0.0">
                  <c:v>90.270383567057138</c:v>
                </c:pt>
                <c:pt idx="1619" formatCode="0.0">
                  <c:v>90.270383567057138</c:v>
                </c:pt>
                <c:pt idx="1620" formatCode="0.0">
                  <c:v>90.270383567057138</c:v>
                </c:pt>
                <c:pt idx="1621" formatCode="0.0">
                  <c:v>90.270383567057138</c:v>
                </c:pt>
                <c:pt idx="1622" formatCode="0.0">
                  <c:v>90.270383567057138</c:v>
                </c:pt>
                <c:pt idx="1623" formatCode="0.0">
                  <c:v>90.270383567057138</c:v>
                </c:pt>
                <c:pt idx="1624" formatCode="0.0">
                  <c:v>90.404117468637963</c:v>
                </c:pt>
                <c:pt idx="1625" formatCode="0.0">
                  <c:v>90.671585271799614</c:v>
                </c:pt>
                <c:pt idx="1626" formatCode="0.0">
                  <c:v>90.671585271799614</c:v>
                </c:pt>
                <c:pt idx="1627" formatCode="0.0">
                  <c:v>90.805319173380454</c:v>
                </c:pt>
                <c:pt idx="1628" formatCode="0.0">
                  <c:v>90.805319173380454</c:v>
                </c:pt>
                <c:pt idx="1629" formatCode="0.0">
                  <c:v>90.805319173380454</c:v>
                </c:pt>
                <c:pt idx="1630" formatCode="0.0">
                  <c:v>90.671585271799614</c:v>
                </c:pt>
                <c:pt idx="1631" formatCode="0.0">
                  <c:v>90.671585271799614</c:v>
                </c:pt>
                <c:pt idx="1632" formatCode="0.0">
                  <c:v>90.671585271799614</c:v>
                </c:pt>
                <c:pt idx="1633" formatCode="0.0">
                  <c:v>90.805319173380454</c:v>
                </c:pt>
                <c:pt idx="1634" formatCode="0.0">
                  <c:v>90.805319173380454</c:v>
                </c:pt>
                <c:pt idx="1635" formatCode="0.0">
                  <c:v>90.805319173380454</c:v>
                </c:pt>
                <c:pt idx="1636" formatCode="0.0">
                  <c:v>91.875190386027057</c:v>
                </c:pt>
                <c:pt idx="1637" formatCode="0.0">
                  <c:v>91.875190386027057</c:v>
                </c:pt>
                <c:pt idx="1638" formatCode="0.0">
                  <c:v>91.875190386027057</c:v>
                </c:pt>
                <c:pt idx="1639" formatCode="0.0">
                  <c:v>91.473988681284595</c:v>
                </c:pt>
                <c:pt idx="1640" formatCode="0.0">
                  <c:v>91.607722582865421</c:v>
                </c:pt>
                <c:pt idx="1641" formatCode="0.0">
                  <c:v>91.607722582865421</c:v>
                </c:pt>
                <c:pt idx="1642" formatCode="0.0">
                  <c:v>91.607722582865421</c:v>
                </c:pt>
                <c:pt idx="1643" formatCode="0.0">
                  <c:v>91.34025477970377</c:v>
                </c:pt>
                <c:pt idx="1644" formatCode="0.0">
                  <c:v>91.473988681284609</c:v>
                </c:pt>
                <c:pt idx="1645" formatCode="0.0">
                  <c:v>91.34025477970377</c:v>
                </c:pt>
                <c:pt idx="1646" formatCode="0.0">
                  <c:v>91.206520878122944</c:v>
                </c:pt>
                <c:pt idx="1647" formatCode="0.0">
                  <c:v>91.340254779703756</c:v>
                </c:pt>
                <c:pt idx="1648" formatCode="0.0">
                  <c:v>91.473988681284595</c:v>
                </c:pt>
                <c:pt idx="1649" formatCode="0.0">
                  <c:v>91.473988681284595</c:v>
                </c:pt>
                <c:pt idx="1650" formatCode="0.0">
                  <c:v>91.473988681284595</c:v>
                </c:pt>
                <c:pt idx="1651" formatCode="0.0">
                  <c:v>91.741456484446232</c:v>
                </c:pt>
                <c:pt idx="1652" formatCode="0.0">
                  <c:v>91.875190386027072</c:v>
                </c:pt>
                <c:pt idx="1653" formatCode="0.0">
                  <c:v>91.741456484446246</c:v>
                </c:pt>
                <c:pt idx="1654" formatCode="0.0">
                  <c:v>91.741456484446246</c:v>
                </c:pt>
                <c:pt idx="1655" formatCode="0.0">
                  <c:v>91.741456484446246</c:v>
                </c:pt>
                <c:pt idx="1656" formatCode="0.0">
                  <c:v>91.741456484446246</c:v>
                </c:pt>
                <c:pt idx="1657" formatCode="0.0">
                  <c:v>88.130641141763988</c:v>
                </c:pt>
                <c:pt idx="1658" formatCode="0.0">
                  <c:v>88.264375043344813</c:v>
                </c:pt>
                <c:pt idx="1659" formatCode="0.0">
                  <c:v>88.66557674808729</c:v>
                </c:pt>
                <c:pt idx="1660" formatCode="0.0">
                  <c:v>88.66557674808729</c:v>
                </c:pt>
                <c:pt idx="1661" formatCode="0.0">
                  <c:v>88.66557674808729</c:v>
                </c:pt>
                <c:pt idx="1662" formatCode="0.0">
                  <c:v>88.66557674808729</c:v>
                </c:pt>
                <c:pt idx="1663" formatCode="0.0">
                  <c:v>88.799310649668129</c:v>
                </c:pt>
                <c:pt idx="1664" formatCode="0.0">
                  <c:v>91.072786976542147</c:v>
                </c:pt>
                <c:pt idx="1665" formatCode="0.0">
                  <c:v>91.340254779703798</c:v>
                </c:pt>
                <c:pt idx="1666" formatCode="0.0">
                  <c:v>91.473988681284638</c:v>
                </c:pt>
                <c:pt idx="1667" formatCode="0.0">
                  <c:v>91.473988681284638</c:v>
                </c:pt>
                <c:pt idx="1668" formatCode="0.0">
                  <c:v>91.473988681284638</c:v>
                </c:pt>
                <c:pt idx="1669" formatCode="0.0">
                  <c:v>91.473988681284638</c:v>
                </c:pt>
                <c:pt idx="1670" formatCode="0.0">
                  <c:v>91.473988681284638</c:v>
                </c:pt>
                <c:pt idx="1671" formatCode="0.0">
                  <c:v>91.473988681284638</c:v>
                </c:pt>
                <c:pt idx="1672" formatCode="0.0">
                  <c:v>91.473988681284638</c:v>
                </c:pt>
                <c:pt idx="1673" formatCode="0.0">
                  <c:v>91.607722582865463</c:v>
                </c:pt>
                <c:pt idx="1674" formatCode="0.0">
                  <c:v>91.741456484446289</c:v>
                </c:pt>
                <c:pt idx="1675" formatCode="0.0">
                  <c:v>91.741456484446289</c:v>
                </c:pt>
                <c:pt idx="1676" formatCode="0.0">
                  <c:v>91.875190386027128</c:v>
                </c:pt>
                <c:pt idx="1677" formatCode="0.0">
                  <c:v>91.875190386027128</c:v>
                </c:pt>
                <c:pt idx="1678" formatCode="0.0">
                  <c:v>90.805319173380525</c:v>
                </c:pt>
                <c:pt idx="1679" formatCode="0.0">
                  <c:v>90.671585271799685</c:v>
                </c:pt>
                <c:pt idx="1680" formatCode="0.0">
                  <c:v>90.805319173380525</c:v>
                </c:pt>
                <c:pt idx="1681" formatCode="0.0">
                  <c:v>91.072786976542162</c:v>
                </c:pt>
                <c:pt idx="1682" formatCode="0.0">
                  <c:v>91.206520878123001</c:v>
                </c:pt>
                <c:pt idx="1683" formatCode="0.0">
                  <c:v>91.206520878123001</c:v>
                </c:pt>
                <c:pt idx="1684" formatCode="0.0">
                  <c:v>91.206520878123001</c:v>
                </c:pt>
                <c:pt idx="1685" formatCode="0.0">
                  <c:v>91.206520878123001</c:v>
                </c:pt>
                <c:pt idx="1686" formatCode="0.0">
                  <c:v>91.340254779703812</c:v>
                </c:pt>
                <c:pt idx="1687" formatCode="0.0">
                  <c:v>91.741456484446289</c:v>
                </c:pt>
                <c:pt idx="1688" formatCode="0.0">
                  <c:v>91.875190386027128</c:v>
                </c:pt>
                <c:pt idx="1689" formatCode="0.0">
                  <c:v>91.875190386027128</c:v>
                </c:pt>
                <c:pt idx="1690" formatCode="0.0">
                  <c:v>91.875190386027128</c:v>
                </c:pt>
                <c:pt idx="1691" formatCode="0.0">
                  <c:v>91.875190386027128</c:v>
                </c:pt>
                <c:pt idx="1692" formatCode="0.0">
                  <c:v>91.875190386027128</c:v>
                </c:pt>
                <c:pt idx="1693" formatCode="0.0">
                  <c:v>91.875190386027128</c:v>
                </c:pt>
                <c:pt idx="1694" formatCode="0.0">
                  <c:v>92.00892428760794</c:v>
                </c:pt>
                <c:pt idx="1695" formatCode="0.0">
                  <c:v>91.875190386027128</c:v>
                </c:pt>
                <c:pt idx="1696" formatCode="0.0">
                  <c:v>91.875190386027128</c:v>
                </c:pt>
                <c:pt idx="1697" formatCode="0.0">
                  <c:v>91.875190386027128</c:v>
                </c:pt>
                <c:pt idx="1698" formatCode="0.0">
                  <c:v>91.875190386027128</c:v>
                </c:pt>
                <c:pt idx="1699" formatCode="0.0">
                  <c:v>91.875190386027128</c:v>
                </c:pt>
                <c:pt idx="1700" formatCode="0.0">
                  <c:v>91.875190386027128</c:v>
                </c:pt>
                <c:pt idx="1701" formatCode="0.0">
                  <c:v>92.00892428760794</c:v>
                </c:pt>
                <c:pt idx="1702" formatCode="0.0">
                  <c:v>92.142658189188779</c:v>
                </c:pt>
                <c:pt idx="1703" formatCode="0.0">
                  <c:v>92.00892428760794</c:v>
                </c:pt>
                <c:pt idx="1704" formatCode="0.0">
                  <c:v>92.00892428760794</c:v>
                </c:pt>
                <c:pt idx="1705" formatCode="0.0">
                  <c:v>92.00892428760794</c:v>
                </c:pt>
                <c:pt idx="1706" formatCode="0.0">
                  <c:v>92.00892428760794</c:v>
                </c:pt>
                <c:pt idx="1707" formatCode="0.0">
                  <c:v>91.473988681284638</c:v>
                </c:pt>
                <c:pt idx="1708" formatCode="0.0">
                  <c:v>91.473988681284638</c:v>
                </c:pt>
                <c:pt idx="1709" formatCode="0.0">
                  <c:v>90.404117468638034</c:v>
                </c:pt>
                <c:pt idx="1710" formatCode="0.0">
                  <c:v>90.671585271799685</c:v>
                </c:pt>
                <c:pt idx="1711" formatCode="0.0">
                  <c:v>90.671585271799685</c:v>
                </c:pt>
                <c:pt idx="1712" formatCode="0.0">
                  <c:v>90.671585271799685</c:v>
                </c:pt>
                <c:pt idx="1713" formatCode="0.0">
                  <c:v>90.537851370218874</c:v>
                </c:pt>
                <c:pt idx="1714" formatCode="0.0">
                  <c:v>90.537851370218874</c:v>
                </c:pt>
                <c:pt idx="1715" formatCode="0.0">
                  <c:v>90.805319173380525</c:v>
                </c:pt>
                <c:pt idx="1716" formatCode="0.0">
                  <c:v>90.939053074961336</c:v>
                </c:pt>
                <c:pt idx="1717" formatCode="0.0">
                  <c:v>91.206520878122987</c:v>
                </c:pt>
                <c:pt idx="1718" formatCode="0.0">
                  <c:v>91.206520878122987</c:v>
                </c:pt>
                <c:pt idx="1719" formatCode="0.0">
                  <c:v>91.206520878122987</c:v>
                </c:pt>
                <c:pt idx="1720" formatCode="0.0">
                  <c:v>89.869181862314733</c:v>
                </c:pt>
                <c:pt idx="1721" formatCode="0.0">
                  <c:v>89.869181862314733</c:v>
                </c:pt>
                <c:pt idx="1722" formatCode="0.0">
                  <c:v>90.136649665476384</c:v>
                </c:pt>
                <c:pt idx="1723" formatCode="0.0">
                  <c:v>90.136649665476384</c:v>
                </c:pt>
                <c:pt idx="1724" formatCode="0.0">
                  <c:v>89.735447960733879</c:v>
                </c:pt>
                <c:pt idx="1725" formatCode="0.0">
                  <c:v>89.735447960733879</c:v>
                </c:pt>
                <c:pt idx="1726" formatCode="0.0">
                  <c:v>89.735447960733879</c:v>
                </c:pt>
                <c:pt idx="1727" formatCode="0.0">
                  <c:v>88.665576748087275</c:v>
                </c:pt>
                <c:pt idx="1728" formatCode="0.0">
                  <c:v>88.799310649668115</c:v>
                </c:pt>
                <c:pt idx="1729" formatCode="0.0">
                  <c:v>88.799310649668115</c:v>
                </c:pt>
                <c:pt idx="1730" formatCode="0.0">
                  <c:v>88.665576748087275</c:v>
                </c:pt>
                <c:pt idx="1731" formatCode="0.0">
                  <c:v>88.531842846506464</c:v>
                </c:pt>
                <c:pt idx="1732" formatCode="0.0">
                  <c:v>88.531842846506464</c:v>
                </c:pt>
                <c:pt idx="1733" formatCode="0.0">
                  <c:v>88.531842846506464</c:v>
                </c:pt>
                <c:pt idx="1734" formatCode="0.0">
                  <c:v>88.665576748087275</c:v>
                </c:pt>
                <c:pt idx="1735" formatCode="0.0">
                  <c:v>88.665576748087275</c:v>
                </c:pt>
                <c:pt idx="1736" formatCode="0.0">
                  <c:v>88.799310649668115</c:v>
                </c:pt>
                <c:pt idx="1737" formatCode="0.0">
                  <c:v>88.799310649668115</c:v>
                </c:pt>
                <c:pt idx="1738" formatCode="0.0">
                  <c:v>88.799310649668115</c:v>
                </c:pt>
                <c:pt idx="1739" formatCode="0.0">
                  <c:v>88.799310649668115</c:v>
                </c:pt>
                <c:pt idx="1740" formatCode="0.0">
                  <c:v>88.933044551248926</c:v>
                </c:pt>
                <c:pt idx="1741" formatCode="0.0">
                  <c:v>88.933044551248926</c:v>
                </c:pt>
                <c:pt idx="1742" formatCode="0.0">
                  <c:v>88.799310649668101</c:v>
                </c:pt>
                <c:pt idx="1743" formatCode="0.0">
                  <c:v>88.933044551248912</c:v>
                </c:pt>
                <c:pt idx="1744" formatCode="0.0">
                  <c:v>88.53184284650645</c:v>
                </c:pt>
                <c:pt idx="1745" formatCode="0.0">
                  <c:v>88.799310649668101</c:v>
                </c:pt>
                <c:pt idx="1746" formatCode="0.0">
                  <c:v>88.799310649668101</c:v>
                </c:pt>
                <c:pt idx="1747" formatCode="0.0">
                  <c:v>88.799310649668101</c:v>
                </c:pt>
                <c:pt idx="1748" formatCode="0.0">
                  <c:v>88.799310649668101</c:v>
                </c:pt>
                <c:pt idx="1749" formatCode="0.0">
                  <c:v>88.799310649668101</c:v>
                </c:pt>
                <c:pt idx="1750" formatCode="0.0">
                  <c:v>88.665576748087261</c:v>
                </c:pt>
                <c:pt idx="1751" formatCode="0.0">
                  <c:v>88.799310649668101</c:v>
                </c:pt>
                <c:pt idx="1752" formatCode="0.0">
                  <c:v>88.531842846506436</c:v>
                </c:pt>
                <c:pt idx="1753" formatCode="0.0">
                  <c:v>88.665576748087247</c:v>
                </c:pt>
                <c:pt idx="1754" formatCode="0.0">
                  <c:v>88.665576748087247</c:v>
                </c:pt>
                <c:pt idx="1755" formatCode="0.0">
                  <c:v>88.665576748087247</c:v>
                </c:pt>
                <c:pt idx="1756" formatCode="0.0">
                  <c:v>88.665576748087247</c:v>
                </c:pt>
                <c:pt idx="1757" formatCode="0.0">
                  <c:v>89.066778452829723</c:v>
                </c:pt>
                <c:pt idx="1758" formatCode="0.0">
                  <c:v>89.200512354410563</c:v>
                </c:pt>
                <c:pt idx="1759" formatCode="0.0">
                  <c:v>89.066778452829723</c:v>
                </c:pt>
                <c:pt idx="1760" formatCode="0.0">
                  <c:v>89.066778452829723</c:v>
                </c:pt>
                <c:pt idx="1761" formatCode="0.0">
                  <c:v>89.200512354410563</c:v>
                </c:pt>
                <c:pt idx="1762" formatCode="0.0">
                  <c:v>89.467980157572214</c:v>
                </c:pt>
                <c:pt idx="1763" formatCode="0.0">
                  <c:v>89.601714059153039</c:v>
                </c:pt>
                <c:pt idx="1764" formatCode="0.0">
                  <c:v>89.467980157572228</c:v>
                </c:pt>
                <c:pt idx="1765" formatCode="0.0">
                  <c:v>89.601714059153053</c:v>
                </c:pt>
                <c:pt idx="1766" formatCode="0.0">
                  <c:v>89.467980157572242</c:v>
                </c:pt>
                <c:pt idx="1767" formatCode="0.0">
                  <c:v>89.601714059153068</c:v>
                </c:pt>
                <c:pt idx="1768" formatCode="0.0">
                  <c:v>89.601714059153068</c:v>
                </c:pt>
                <c:pt idx="1769" formatCode="0.0">
                  <c:v>90.270383567057195</c:v>
                </c:pt>
                <c:pt idx="1770" formatCode="0.0">
                  <c:v>90.270383567057195</c:v>
                </c:pt>
                <c:pt idx="1771" formatCode="0.0">
                  <c:v>90.40411746863802</c:v>
                </c:pt>
                <c:pt idx="1772" formatCode="0.0">
                  <c:v>90.270383567057195</c:v>
                </c:pt>
                <c:pt idx="1773" formatCode="0.0">
                  <c:v>90.270383567057195</c:v>
                </c:pt>
                <c:pt idx="1774" formatCode="0.0">
                  <c:v>90.270383567057195</c:v>
                </c:pt>
                <c:pt idx="1775" formatCode="0.0">
                  <c:v>90.270383567057195</c:v>
                </c:pt>
                <c:pt idx="1776" formatCode="0.0">
                  <c:v>90.40411746863802</c:v>
                </c:pt>
                <c:pt idx="1777" formatCode="0.0">
                  <c:v>91.340254779703812</c:v>
                </c:pt>
                <c:pt idx="1778" formatCode="0.0">
                  <c:v>91.340254779703812</c:v>
                </c:pt>
                <c:pt idx="1779" formatCode="0.0">
                  <c:v>91.340254779703812</c:v>
                </c:pt>
                <c:pt idx="1780" formatCode="0.0">
                  <c:v>91.473988681284652</c:v>
                </c:pt>
                <c:pt idx="1781" formatCode="0.0">
                  <c:v>91.473988681284652</c:v>
                </c:pt>
                <c:pt idx="1782" formatCode="0.0">
                  <c:v>91.473988681284652</c:v>
                </c:pt>
                <c:pt idx="1783" formatCode="0.0">
                  <c:v>91.741456484446289</c:v>
                </c:pt>
                <c:pt idx="1784" formatCode="0.0">
                  <c:v>91.875190386027128</c:v>
                </c:pt>
                <c:pt idx="1785" formatCode="0.0">
                  <c:v>91.875190386027128</c:v>
                </c:pt>
                <c:pt idx="1786" formatCode="0.0">
                  <c:v>91.741456484446303</c:v>
                </c:pt>
                <c:pt idx="1787" formatCode="0.0">
                  <c:v>91.741456484446303</c:v>
                </c:pt>
                <c:pt idx="1788" formatCode="0.0">
                  <c:v>91.741456484446303</c:v>
                </c:pt>
                <c:pt idx="1789" formatCode="0.0">
                  <c:v>91.741456484446303</c:v>
                </c:pt>
                <c:pt idx="1790" formatCode="0.0">
                  <c:v>91.875190386027143</c:v>
                </c:pt>
                <c:pt idx="1791" formatCode="0.0">
                  <c:v>92.008924287607954</c:v>
                </c:pt>
                <c:pt idx="1792" formatCode="0.0">
                  <c:v>92.142658189188793</c:v>
                </c:pt>
                <c:pt idx="1793" formatCode="0.0">
                  <c:v>92.142658189188793</c:v>
                </c:pt>
                <c:pt idx="1794" formatCode="0.0">
                  <c:v>92.142658189188793</c:v>
                </c:pt>
                <c:pt idx="1795" formatCode="0.0">
                  <c:v>92.142658189188793</c:v>
                </c:pt>
                <c:pt idx="1796" formatCode="0.0">
                  <c:v>92.276392090769605</c:v>
                </c:pt>
                <c:pt idx="1797" formatCode="0.0">
                  <c:v>92.276392090769605</c:v>
                </c:pt>
                <c:pt idx="1798" formatCode="0.0">
                  <c:v>92.276392090769605</c:v>
                </c:pt>
                <c:pt idx="1799" formatCode="0.0">
                  <c:v>92.142658189188779</c:v>
                </c:pt>
                <c:pt idx="1800" formatCode="0.0">
                  <c:v>92.410125992350416</c:v>
                </c:pt>
                <c:pt idx="1801" formatCode="0.0">
                  <c:v>92.276392090769605</c:v>
                </c:pt>
                <c:pt idx="1802" formatCode="0.0">
                  <c:v>92.276392090769605</c:v>
                </c:pt>
                <c:pt idx="1803" formatCode="0.0">
                  <c:v>92.276392090769605</c:v>
                </c:pt>
                <c:pt idx="1804" formatCode="0.0">
                  <c:v>92.276392090769605</c:v>
                </c:pt>
                <c:pt idx="1805" formatCode="0.0">
                  <c:v>92.41012599235043</c:v>
                </c:pt>
                <c:pt idx="1806" formatCode="0.0">
                  <c:v>92.543859893931256</c:v>
                </c:pt>
                <c:pt idx="1807" formatCode="0.0">
                  <c:v>92.543859893931256</c:v>
                </c:pt>
                <c:pt idx="1808" formatCode="0.0">
                  <c:v>92.811327697092906</c:v>
                </c:pt>
                <c:pt idx="1809" formatCode="0.0">
                  <c:v>92.811327697092906</c:v>
                </c:pt>
                <c:pt idx="1810" formatCode="0.0">
                  <c:v>92.811327697092906</c:v>
                </c:pt>
                <c:pt idx="1811" formatCode="0.0">
                  <c:v>92.811327697092906</c:v>
                </c:pt>
                <c:pt idx="1812" formatCode="0.0">
                  <c:v>92.811327697092906</c:v>
                </c:pt>
                <c:pt idx="1813" formatCode="0.0">
                  <c:v>92.677593795512067</c:v>
                </c:pt>
                <c:pt idx="1814" formatCode="0.0">
                  <c:v>92.677593795512067</c:v>
                </c:pt>
                <c:pt idx="1815" formatCode="0.0">
                  <c:v>92.677593795512067</c:v>
                </c:pt>
                <c:pt idx="1816" formatCode="0.0">
                  <c:v>92.677593795512067</c:v>
                </c:pt>
                <c:pt idx="1817" formatCode="0.0">
                  <c:v>92.677593795512067</c:v>
                </c:pt>
                <c:pt idx="1818" formatCode="0.0">
                  <c:v>92.677593795512067</c:v>
                </c:pt>
                <c:pt idx="1819" formatCode="0.0">
                  <c:v>92.677593795512067</c:v>
                </c:pt>
                <c:pt idx="1820" formatCode="0.0">
                  <c:v>92.677593795512067</c:v>
                </c:pt>
                <c:pt idx="1821" formatCode="0.0">
                  <c:v>92.677593795512067</c:v>
                </c:pt>
                <c:pt idx="1822" formatCode="0.0">
                  <c:v>92.677593795512067</c:v>
                </c:pt>
                <c:pt idx="1823" formatCode="0.0">
                  <c:v>92.811327697092906</c:v>
                </c:pt>
                <c:pt idx="1824" formatCode="0.0">
                  <c:v>92.811327697092906</c:v>
                </c:pt>
                <c:pt idx="1825" formatCode="0.0">
                  <c:v>92.811327697092906</c:v>
                </c:pt>
                <c:pt idx="1826" formatCode="0.0">
                  <c:v>92.677593795512067</c:v>
                </c:pt>
                <c:pt idx="1827" formatCode="0.0">
                  <c:v>92.677593795512067</c:v>
                </c:pt>
                <c:pt idx="1828" formatCode="0.0">
                  <c:v>92.543859893931241</c:v>
                </c:pt>
                <c:pt idx="1829" formatCode="0.0">
                  <c:v>92.543859893931241</c:v>
                </c:pt>
                <c:pt idx="1830" formatCode="0.0">
                  <c:v>92.543859893931241</c:v>
                </c:pt>
                <c:pt idx="1831" formatCode="0.0">
                  <c:v>92.410125992350416</c:v>
                </c:pt>
                <c:pt idx="1832" formatCode="0.0">
                  <c:v>92.410125992350416</c:v>
                </c:pt>
                <c:pt idx="1833" formatCode="0.0">
                  <c:v>92.276392090769605</c:v>
                </c:pt>
                <c:pt idx="1834" formatCode="0.0">
                  <c:v>92.276392090769605</c:v>
                </c:pt>
                <c:pt idx="1835" formatCode="0.0">
                  <c:v>92.142658189188779</c:v>
                </c:pt>
                <c:pt idx="1836" formatCode="0.0">
                  <c:v>149.38076806578209</c:v>
                </c:pt>
                <c:pt idx="1837" formatCode="0.0">
                  <c:v>149.38076806578209</c:v>
                </c:pt>
                <c:pt idx="1838" formatCode="0.0">
                  <c:v>149.24703416420124</c:v>
                </c:pt>
                <c:pt idx="1839" formatCode="0.0">
                  <c:v>149.11330026262044</c:v>
                </c:pt>
                <c:pt idx="1840" formatCode="0.0">
                  <c:v>159.81201238908648</c:v>
                </c:pt>
                <c:pt idx="1841" formatCode="0.0">
                  <c:v>174.92394326771978</c:v>
                </c:pt>
                <c:pt idx="1842" formatCode="0.0">
                  <c:v>174.79020936613892</c:v>
                </c:pt>
                <c:pt idx="1843" formatCode="0.0">
                  <c:v>179.20342811830616</c:v>
                </c:pt>
                <c:pt idx="1844" formatCode="0.0">
                  <c:v>179.06969421672534</c:v>
                </c:pt>
                <c:pt idx="1845" formatCode="0.0">
                  <c:v>179.06969421672534</c:v>
                </c:pt>
                <c:pt idx="1846" formatCode="0.0">
                  <c:v>178.80222641356366</c:v>
                </c:pt>
                <c:pt idx="1847" formatCode="0.0">
                  <c:v>178.80222641356366</c:v>
                </c:pt>
                <c:pt idx="1848" formatCode="0.0">
                  <c:v>178.26729080724041</c:v>
                </c:pt>
                <c:pt idx="1849" formatCode="0.0">
                  <c:v>178.13355690565956</c:v>
                </c:pt>
                <c:pt idx="1850" formatCode="0.0">
                  <c:v>178.26729080724041</c:v>
                </c:pt>
                <c:pt idx="1851" formatCode="0.0">
                  <c:v>178.13355690565956</c:v>
                </c:pt>
                <c:pt idx="1852" formatCode="0.0">
                  <c:v>177.99982300407873</c:v>
                </c:pt>
                <c:pt idx="1853" formatCode="0.0">
                  <c:v>187.09372831157486</c:v>
                </c:pt>
                <c:pt idx="1854" formatCode="0.0">
                  <c:v>185.62265539418578</c:v>
                </c:pt>
                <c:pt idx="1855" formatCode="0.0">
                  <c:v>185.35518759102411</c:v>
                </c:pt>
                <c:pt idx="1856" formatCode="0.0">
                  <c:v>184.95398588628163</c:v>
                </c:pt>
                <c:pt idx="1857" formatCode="0.0">
                  <c:v>184.95398588628163</c:v>
                </c:pt>
                <c:pt idx="1858" formatCode="0.0">
                  <c:v>184.82025198470075</c:v>
                </c:pt>
                <c:pt idx="1859" formatCode="0.0">
                  <c:v>184.55278418153912</c:v>
                </c:pt>
                <c:pt idx="1860" formatCode="0.0">
                  <c:v>184.4190502799583</c:v>
                </c:pt>
                <c:pt idx="1861" formatCode="0.0">
                  <c:v>184.15158247679665</c:v>
                </c:pt>
                <c:pt idx="1862" formatCode="0.0">
                  <c:v>184.01784857521582</c:v>
                </c:pt>
                <c:pt idx="1863" formatCode="0.0">
                  <c:v>183.884114673635</c:v>
                </c:pt>
                <c:pt idx="1864" formatCode="0.0">
                  <c:v>183.61664687047335</c:v>
                </c:pt>
                <c:pt idx="1865" formatCode="0.0">
                  <c:v>183.48291296889246</c:v>
                </c:pt>
                <c:pt idx="1866" formatCode="0.0">
                  <c:v>183.34917906731164</c:v>
                </c:pt>
                <c:pt idx="1867" formatCode="0.0">
                  <c:v>172.6504669408456</c:v>
                </c:pt>
                <c:pt idx="1868" formatCode="0.0">
                  <c:v>165.29510235390021</c:v>
                </c:pt>
                <c:pt idx="1869" formatCode="0.0">
                  <c:v>152.99158340846427</c:v>
                </c:pt>
                <c:pt idx="1870" formatCode="0.0">
                  <c:v>161.41681920805627</c:v>
                </c:pt>
                <c:pt idx="1871" formatCode="0.0">
                  <c:v>161.41681920805627</c:v>
                </c:pt>
                <c:pt idx="1872" formatCode="0.0">
                  <c:v>161.14935140489462</c:v>
                </c:pt>
                <c:pt idx="1873" formatCode="0.0">
                  <c:v>161.01561750331379</c:v>
                </c:pt>
                <c:pt idx="1874" formatCode="0.0">
                  <c:v>178.4010247088211</c:v>
                </c:pt>
                <c:pt idx="1875" formatCode="0.0">
                  <c:v>187.62866391789805</c:v>
                </c:pt>
                <c:pt idx="1876" formatCode="0.0">
                  <c:v>187.36119611473637</c:v>
                </c:pt>
                <c:pt idx="1877" formatCode="0.0">
                  <c:v>178.53475861040192</c:v>
                </c:pt>
                <c:pt idx="1878" formatCode="0.0">
                  <c:v>188.16359952422135</c:v>
                </c:pt>
                <c:pt idx="1879" formatCode="0.0">
                  <c:v>188.02986562264056</c:v>
                </c:pt>
                <c:pt idx="1880" formatCode="0.0">
                  <c:v>187.76239781947893</c:v>
                </c:pt>
                <c:pt idx="1881" formatCode="0.0">
                  <c:v>186.55879270525148</c:v>
                </c:pt>
                <c:pt idx="1882" formatCode="0.0">
                  <c:v>186.8262605084131</c:v>
                </c:pt>
                <c:pt idx="1883" formatCode="0.0">
                  <c:v>190.97201145741872</c:v>
                </c:pt>
                <c:pt idx="1884" formatCode="0.0">
                  <c:v>191.90814876848447</c:v>
                </c:pt>
                <c:pt idx="1885" formatCode="0.0">
                  <c:v>186.82626050841307</c:v>
                </c:pt>
                <c:pt idx="1886" formatCode="0.0">
                  <c:v>186.69252660683225</c:v>
                </c:pt>
                <c:pt idx="1887" formatCode="0.0">
                  <c:v>186.42505880367059</c:v>
                </c:pt>
                <c:pt idx="1888" formatCode="0.0">
                  <c:v>182.41304175624583</c:v>
                </c:pt>
                <c:pt idx="1889" formatCode="0.0">
                  <c:v>182.27930785466501</c:v>
                </c:pt>
                <c:pt idx="1890" formatCode="0.0">
                  <c:v>190.83827755583781</c:v>
                </c:pt>
                <c:pt idx="1891" formatCode="0.0">
                  <c:v>195.38523020958587</c:v>
                </c:pt>
                <c:pt idx="1892" formatCode="0.0">
                  <c:v>198.99604555226819</c:v>
                </c:pt>
                <c:pt idx="1893" formatCode="0.0">
                  <c:v>198.72857774910651</c:v>
                </c:pt>
                <c:pt idx="1894" formatCode="0.0">
                  <c:v>198.46110994594488</c:v>
                </c:pt>
                <c:pt idx="1895" formatCode="0.0">
                  <c:v>207.95621695818346</c:v>
                </c:pt>
                <c:pt idx="1896" formatCode="0.0">
                  <c:v>212.10196790718905</c:v>
                </c:pt>
                <c:pt idx="1897" formatCode="0.0">
                  <c:v>209.69475767873422</c:v>
                </c:pt>
                <c:pt idx="1898" formatCode="0.0">
                  <c:v>209.82849158031505</c:v>
                </c:pt>
                <c:pt idx="1899" formatCode="0.0">
                  <c:v>203.8104660091779</c:v>
                </c:pt>
                <c:pt idx="1900" formatCode="0.0">
                  <c:v>203.54299820601622</c:v>
                </c:pt>
                <c:pt idx="1901" formatCode="0.0">
                  <c:v>203.27553040285457</c:v>
                </c:pt>
                <c:pt idx="1902" formatCode="0.0">
                  <c:v>209.29355597399172</c:v>
                </c:pt>
                <c:pt idx="1903" formatCode="0.0">
                  <c:v>212.63690351351235</c:v>
                </c:pt>
                <c:pt idx="1904" formatCode="0.0">
                  <c:v>218.25372737990699</c:v>
                </c:pt>
                <c:pt idx="1905" formatCode="0.0">
                  <c:v>208.89235426924921</c:v>
                </c:pt>
                <c:pt idx="1906" formatCode="0.0">
                  <c:v>256.63535713360392</c:v>
                </c:pt>
                <c:pt idx="1907" formatCode="0.0">
                  <c:v>256.36788933044227</c:v>
                </c:pt>
                <c:pt idx="1908" formatCode="0.0">
                  <c:v>256.10042152728062</c:v>
                </c:pt>
                <c:pt idx="1909" formatCode="0.0">
                  <c:v>273.88703043753037</c:v>
                </c:pt>
                <c:pt idx="1910" formatCode="0.0">
                  <c:v>252.62334008617913</c:v>
                </c:pt>
                <c:pt idx="1911" formatCode="0.0">
                  <c:v>259.97870467312453</c:v>
                </c:pt>
                <c:pt idx="1912" formatCode="0.0">
                  <c:v>259.71123686996282</c:v>
                </c:pt>
                <c:pt idx="1913" formatCode="0.0">
                  <c:v>259.44376906680117</c:v>
                </c:pt>
                <c:pt idx="1914" formatCode="0.0">
                  <c:v>259.17630126363952</c:v>
                </c:pt>
                <c:pt idx="1915" formatCode="0.0">
                  <c:v>258.90883346047781</c:v>
                </c:pt>
                <c:pt idx="1916" formatCode="0.0">
                  <c:v>258.10643005099286</c:v>
                </c:pt>
                <c:pt idx="1917" formatCode="0.0">
                  <c:v>255.29801811779549</c:v>
                </c:pt>
                <c:pt idx="1918" formatCode="0.0">
                  <c:v>254.76308251147219</c:v>
                </c:pt>
                <c:pt idx="1919" formatCode="0.0">
                  <c:v>230.69098022692361</c:v>
                </c:pt>
                <c:pt idx="1920" formatCode="0.0">
                  <c:v>235.77286848699498</c:v>
                </c:pt>
                <c:pt idx="1921" formatCode="0.0">
                  <c:v>235.10419897909082</c:v>
                </c:pt>
                <c:pt idx="1922" formatCode="0.0">
                  <c:v>234.30179556960584</c:v>
                </c:pt>
                <c:pt idx="1923" formatCode="0.0">
                  <c:v>233.9005938648634</c:v>
                </c:pt>
                <c:pt idx="1924" formatCode="0.0">
                  <c:v>237.64514310912651</c:v>
                </c:pt>
                <c:pt idx="1925" formatCode="0.0">
                  <c:v>236.84273969964158</c:v>
                </c:pt>
                <c:pt idx="1926" formatCode="0.0">
                  <c:v>241.25595845180882</c:v>
                </c:pt>
                <c:pt idx="1927" formatCode="0.0">
                  <c:v>243.2619669755212</c:v>
                </c:pt>
                <c:pt idx="1928" formatCode="0.0">
                  <c:v>242.59329746761708</c:v>
                </c:pt>
                <c:pt idx="1929" formatCode="0.0">
                  <c:v>241.79089405813215</c:v>
                </c:pt>
                <c:pt idx="1930" formatCode="0.0">
                  <c:v>244.86677379449111</c:v>
                </c:pt>
                <c:pt idx="1931" formatCode="0.0">
                  <c:v>231.49338363640857</c:v>
                </c:pt>
                <c:pt idx="1932" formatCode="0.0">
                  <c:v>230.82471412850444</c:v>
                </c:pt>
                <c:pt idx="1933" formatCode="0.0">
                  <c:v>230.02231071901949</c:v>
                </c:pt>
                <c:pt idx="1934" formatCode="0.0">
                  <c:v>258.1064300509928</c:v>
                </c:pt>
                <c:pt idx="1935" formatCode="0.0">
                  <c:v>257.30402664150785</c:v>
                </c:pt>
                <c:pt idx="1936" formatCode="0.0">
                  <c:v>256.50162323202295</c:v>
                </c:pt>
                <c:pt idx="1937" formatCode="0.0">
                  <c:v>255.69921982253794</c:v>
                </c:pt>
                <c:pt idx="1938" formatCode="0.0">
                  <c:v>254.89681641305299</c:v>
                </c:pt>
                <c:pt idx="1939" formatCode="0.0">
                  <c:v>254.09441300356806</c:v>
                </c:pt>
                <c:pt idx="1940" formatCode="0.0">
                  <c:v>253.42574349566397</c:v>
                </c:pt>
                <c:pt idx="1941" formatCode="0.0">
                  <c:v>252.62334008617904</c:v>
                </c:pt>
                <c:pt idx="1942" formatCode="0.0">
                  <c:v>251.82093667669406</c:v>
                </c:pt>
                <c:pt idx="1943" formatCode="0.0">
                  <c:v>251.01853326720908</c:v>
                </c:pt>
                <c:pt idx="1944" formatCode="0.0">
                  <c:v>234.16806166802508</c:v>
                </c:pt>
                <c:pt idx="1945" formatCode="0.0">
                  <c:v>235.50540068383333</c:v>
                </c:pt>
                <c:pt idx="1946" formatCode="0.0">
                  <c:v>235.23793288067168</c:v>
                </c:pt>
                <c:pt idx="1947" formatCode="0.0">
                  <c:v>244.59930599132946</c:v>
                </c:pt>
                <c:pt idx="1948" formatCode="0.0">
                  <c:v>251.95467057827486</c:v>
                </c:pt>
                <c:pt idx="1949" formatCode="0.0">
                  <c:v>251.55346887353238</c:v>
                </c:pt>
                <c:pt idx="1950" formatCode="0.0">
                  <c:v>251.28600107037073</c:v>
                </c:pt>
                <c:pt idx="1951" formatCode="0.0">
                  <c:v>250.6173315624666</c:v>
                </c:pt>
                <c:pt idx="1952" formatCode="0.0">
                  <c:v>249.54746034982</c:v>
                </c:pt>
                <c:pt idx="1953" formatCode="0.0">
                  <c:v>248.47758913717345</c:v>
                </c:pt>
                <c:pt idx="1954" formatCode="0.0">
                  <c:v>247.00651621978437</c:v>
                </c:pt>
                <c:pt idx="1955" formatCode="0.0">
                  <c:v>250.75106546404749</c:v>
                </c:pt>
                <c:pt idx="1956" formatCode="0.0">
                  <c:v>250.48359766088583</c:v>
                </c:pt>
                <c:pt idx="1957" formatCode="0.0">
                  <c:v>250.21612985772418</c:v>
                </c:pt>
                <c:pt idx="1958" formatCode="0.0">
                  <c:v>250.34986375930501</c:v>
                </c:pt>
                <c:pt idx="1959" formatCode="0.0">
                  <c:v>247.00651621978434</c:v>
                </c:pt>
                <c:pt idx="1960" formatCode="0.0">
                  <c:v>247.94265353085015</c:v>
                </c:pt>
                <c:pt idx="1961" formatCode="0.0">
                  <c:v>247.80891962926933</c:v>
                </c:pt>
                <c:pt idx="1962" formatCode="0.0">
                  <c:v>261.31604368893267</c:v>
                </c:pt>
                <c:pt idx="1963" formatCode="0.0">
                  <c:v>260.91484198419016</c:v>
                </c:pt>
                <c:pt idx="1964" formatCode="0.0">
                  <c:v>260.64737418102851</c:v>
                </c:pt>
                <c:pt idx="1965" formatCode="0.0">
                  <c:v>271.47982020907534</c:v>
                </c:pt>
                <c:pt idx="1966" formatCode="0.0">
                  <c:v>271.07861850433284</c:v>
                </c:pt>
                <c:pt idx="1967" formatCode="0.0">
                  <c:v>263.32205221264502</c:v>
                </c:pt>
                <c:pt idx="1968" formatCode="0.0">
                  <c:v>257.5714944446695</c:v>
                </c:pt>
                <c:pt idx="1969" formatCode="0.0">
                  <c:v>257.17029273992705</c:v>
                </c:pt>
                <c:pt idx="1970" formatCode="0.0">
                  <c:v>256.9028249367654</c:v>
                </c:pt>
                <c:pt idx="1971" formatCode="0.0">
                  <c:v>256.63535713360375</c:v>
                </c:pt>
                <c:pt idx="1972" formatCode="0.0">
                  <c:v>256.2341554288613</c:v>
                </c:pt>
                <c:pt idx="1973" formatCode="0.0">
                  <c:v>263.99072172054917</c:v>
                </c:pt>
                <c:pt idx="1974" formatCode="0.0">
                  <c:v>271.6135541106562</c:v>
                </c:pt>
                <c:pt idx="1975" formatCode="0.0">
                  <c:v>271.34608630749455</c:v>
                </c:pt>
                <c:pt idx="1976" formatCode="0.0">
                  <c:v>271.34608630749455</c:v>
                </c:pt>
                <c:pt idx="1977" formatCode="0.0">
                  <c:v>270.94488460275204</c:v>
                </c:pt>
                <c:pt idx="1978" formatCode="0.0">
                  <c:v>270.67741679959045</c:v>
                </c:pt>
                <c:pt idx="1979" formatCode="0.0">
                  <c:v>272.549691421722</c:v>
                </c:pt>
                <c:pt idx="1980" formatCode="0.0">
                  <c:v>271.8810219138179</c:v>
                </c:pt>
                <c:pt idx="1981" formatCode="0.0">
                  <c:v>270.9448846027521</c:v>
                </c:pt>
                <c:pt idx="1982" formatCode="0.0">
                  <c:v>271.07861850433295</c:v>
                </c:pt>
                <c:pt idx="1983" formatCode="0.0">
                  <c:v>270.6774167995905</c:v>
                </c:pt>
                <c:pt idx="1984" formatCode="0.0">
                  <c:v>270.40994899642885</c:v>
                </c:pt>
                <c:pt idx="1985" formatCode="0.0">
                  <c:v>270.1424811932672</c:v>
                </c:pt>
                <c:pt idx="1986" formatCode="0.0">
                  <c:v>257.70522834625041</c:v>
                </c:pt>
                <c:pt idx="1987" formatCode="0.0">
                  <c:v>257.70522834625041</c:v>
                </c:pt>
                <c:pt idx="1988" formatCode="0.0">
                  <c:v>254.49561470831063</c:v>
                </c:pt>
                <c:pt idx="1989" formatCode="0.0">
                  <c:v>252.89080788934069</c:v>
                </c:pt>
                <c:pt idx="1990" formatCode="0.0">
                  <c:v>258.37389785415451</c:v>
                </c:pt>
                <c:pt idx="1991" formatCode="0.0">
                  <c:v>258.10643005099286</c:v>
                </c:pt>
                <c:pt idx="1992" formatCode="0.0">
                  <c:v>257.8389622478312</c:v>
                </c:pt>
                <c:pt idx="1993" formatCode="0.0">
                  <c:v>257.5714944446695</c:v>
                </c:pt>
                <c:pt idx="1994" formatCode="0.0">
                  <c:v>257.0365588383462</c:v>
                </c:pt>
                <c:pt idx="1995" formatCode="0.0">
                  <c:v>257.972696149412</c:v>
                </c:pt>
                <c:pt idx="1996" formatCode="0.0">
                  <c:v>261.58351149209426</c:v>
                </c:pt>
                <c:pt idx="1997" formatCode="0.0">
                  <c:v>267.60153706323138</c:v>
                </c:pt>
                <c:pt idx="1998" formatCode="0.0">
                  <c:v>267.33406926006973</c:v>
                </c:pt>
                <c:pt idx="1999" formatCode="0.0">
                  <c:v>267.06660145690802</c:v>
                </c:pt>
                <c:pt idx="2000" formatCode="0.0">
                  <c:v>268.80514217745878</c:v>
                </c:pt>
                <c:pt idx="2001" formatCode="0.0">
                  <c:v>278.70145089443986</c:v>
                </c:pt>
                <c:pt idx="2002" formatCode="0.0">
                  <c:v>275.09063555175754</c:v>
                </c:pt>
                <c:pt idx="2003" formatCode="0.0">
                  <c:v>270.67741679959033</c:v>
                </c:pt>
                <c:pt idx="2004" formatCode="0.0">
                  <c:v>270.94488460275198</c:v>
                </c:pt>
                <c:pt idx="2005" formatCode="0.0">
                  <c:v>270.67741679959039</c:v>
                </c:pt>
                <c:pt idx="2006" formatCode="0.0">
                  <c:v>270.40994899642874</c:v>
                </c:pt>
                <c:pt idx="2007" formatCode="0.0">
                  <c:v>269.87501339010549</c:v>
                </c:pt>
                <c:pt idx="2008" formatCode="0.0">
                  <c:v>256.3678893304421</c:v>
                </c:pt>
                <c:pt idx="2009" formatCode="0.0">
                  <c:v>252.22213838143648</c:v>
                </c:pt>
                <c:pt idx="2010" formatCode="0.0">
                  <c:v>251.95467057827486</c:v>
                </c:pt>
                <c:pt idx="2011" formatCode="0.0">
                  <c:v>251.82093667669403</c:v>
                </c:pt>
                <c:pt idx="2012" formatCode="0.0">
                  <c:v>251.68720277511315</c:v>
                </c:pt>
                <c:pt idx="2013" formatCode="0.0">
                  <c:v>251.4197349719515</c:v>
                </c:pt>
                <c:pt idx="2014" formatCode="0.0">
                  <c:v>251.2860010703707</c:v>
                </c:pt>
                <c:pt idx="2015" formatCode="0.0">
                  <c:v>251.01853326720902</c:v>
                </c:pt>
                <c:pt idx="2016" formatCode="0.0">
                  <c:v>250.8847993656282</c:v>
                </c:pt>
                <c:pt idx="2017" formatCode="0.0">
                  <c:v>251.820936676694</c:v>
                </c:pt>
                <c:pt idx="2018" formatCode="0.0">
                  <c:v>253.29200959408305</c:v>
                </c:pt>
                <c:pt idx="2019" formatCode="0.0">
                  <c:v>253.02454179092138</c:v>
                </c:pt>
                <c:pt idx="2020" formatCode="0.0">
                  <c:v>252.89080788934052</c:v>
                </c:pt>
                <c:pt idx="2021" formatCode="0.0">
                  <c:v>253.69321129882547</c:v>
                </c:pt>
                <c:pt idx="2022" formatCode="0.0">
                  <c:v>249.41372644823909</c:v>
                </c:pt>
                <c:pt idx="2023" formatCode="0.0">
                  <c:v>249.68119425140071</c:v>
                </c:pt>
                <c:pt idx="2024" formatCode="0.0">
                  <c:v>247.80891962926921</c:v>
                </c:pt>
                <c:pt idx="2025" formatCode="0.0">
                  <c:v>251.15226716878985</c:v>
                </c:pt>
                <c:pt idx="2026" formatCode="0.0">
                  <c:v>251.01853326720899</c:v>
                </c:pt>
                <c:pt idx="2027" formatCode="0.0">
                  <c:v>250.75106546404737</c:v>
                </c:pt>
                <c:pt idx="2028" formatCode="0.0">
                  <c:v>251.55346887353232</c:v>
                </c:pt>
                <c:pt idx="2029" formatCode="0.0">
                  <c:v>252.48960618459813</c:v>
                </c:pt>
                <c:pt idx="2030" formatCode="0.0">
                  <c:v>249.81492815298159</c:v>
                </c:pt>
                <c:pt idx="2031" formatCode="0.0">
                  <c:v>250.21612985772404</c:v>
                </c:pt>
                <c:pt idx="2032" formatCode="0.0">
                  <c:v>248.34385523559249</c:v>
                </c:pt>
                <c:pt idx="2033" formatCode="0.0">
                  <c:v>248.07638743243086</c:v>
                </c:pt>
                <c:pt idx="2034" formatCode="0.0">
                  <c:v>247.94265353085007</c:v>
                </c:pt>
                <c:pt idx="2035" formatCode="0.0">
                  <c:v>247.00651621978426</c:v>
                </c:pt>
                <c:pt idx="2036" formatCode="0.0">
                  <c:v>243.12823307394038</c:v>
                </c:pt>
                <c:pt idx="2037" formatCode="0.0">
                  <c:v>241.92462795971292</c:v>
                </c:pt>
                <c:pt idx="2038" formatCode="0.0">
                  <c:v>234.03432776644422</c:v>
                </c:pt>
                <c:pt idx="2039" formatCode="0.0">
                  <c:v>242.32582966445537</c:v>
                </c:pt>
                <c:pt idx="2040" formatCode="0.0">
                  <c:v>242.19209576287454</c:v>
                </c:pt>
                <c:pt idx="2041" formatCode="0.0">
                  <c:v>242.05836186129375</c:v>
                </c:pt>
                <c:pt idx="2042" formatCode="0.0">
                  <c:v>244.86677379449105</c:v>
                </c:pt>
                <c:pt idx="2043" formatCode="0.0">
                  <c:v>238.44754651861143</c:v>
                </c:pt>
                <c:pt idx="2044" formatCode="0.0">
                  <c:v>242.32582966445534</c:v>
                </c:pt>
                <c:pt idx="2045" formatCode="0.0">
                  <c:v>247.94265353085001</c:v>
                </c:pt>
                <c:pt idx="2046" formatCode="0.0">
                  <c:v>244.46557208974855</c:v>
                </c:pt>
                <c:pt idx="2047" formatCode="0.0">
                  <c:v>244.33183818816772</c:v>
                </c:pt>
                <c:pt idx="2048" formatCode="0.0">
                  <c:v>244.19810428658693</c:v>
                </c:pt>
                <c:pt idx="2049" formatCode="0.0">
                  <c:v>241.12222455022794</c:v>
                </c:pt>
                <c:pt idx="2050" formatCode="0.0">
                  <c:v>238.44754651861143</c:v>
                </c:pt>
                <c:pt idx="2051" formatCode="0.0">
                  <c:v>239.78488553441969</c:v>
                </c:pt>
                <c:pt idx="2052" formatCode="0.0">
                  <c:v>239.78488553441969</c:v>
                </c:pt>
                <c:pt idx="2053" formatCode="0.0">
                  <c:v>238.98248212493471</c:v>
                </c:pt>
                <c:pt idx="2054" formatCode="0.0">
                  <c:v>238.84874822335388</c:v>
                </c:pt>
                <c:pt idx="2055" formatCode="0.0">
                  <c:v>238.71501432177305</c:v>
                </c:pt>
                <c:pt idx="2056" formatCode="0.0">
                  <c:v>238.58128042019226</c:v>
                </c:pt>
                <c:pt idx="2057" formatCode="0.0">
                  <c:v>239.65115163283883</c:v>
                </c:pt>
                <c:pt idx="2058" formatCode="0.0">
                  <c:v>237.24394140438397</c:v>
                </c:pt>
                <c:pt idx="2059" formatCode="0.0">
                  <c:v>234.97046507750994</c:v>
                </c:pt>
                <c:pt idx="2060" formatCode="0.0">
                  <c:v>236.17407019173737</c:v>
                </c:pt>
                <c:pt idx="2061" formatCode="0.0">
                  <c:v>236.04033629015652</c:v>
                </c:pt>
                <c:pt idx="2062" formatCode="0.0">
                  <c:v>235.90660238857572</c:v>
                </c:pt>
                <c:pt idx="2063" formatCode="0.0">
                  <c:v>237.11020750280315</c:v>
                </c:pt>
                <c:pt idx="2064" formatCode="0.0">
                  <c:v>238.58128042019223</c:v>
                </c:pt>
                <c:pt idx="2065" formatCode="0.0">
                  <c:v>235.90660238857569</c:v>
                </c:pt>
                <c:pt idx="2066" formatCode="0.0">
                  <c:v>236.04033629015652</c:v>
                </c:pt>
                <c:pt idx="2067" formatCode="0.0">
                  <c:v>238.84874822335385</c:v>
                </c:pt>
                <c:pt idx="2068" formatCode="0.0">
                  <c:v>238.71501432177303</c:v>
                </c:pt>
                <c:pt idx="2069" formatCode="0.0">
                  <c:v>238.71501432177303</c:v>
                </c:pt>
                <c:pt idx="2070" formatCode="0.0">
                  <c:v>238.84874822335385</c:v>
                </c:pt>
                <c:pt idx="2071" formatCode="0.0">
                  <c:v>239.38368382967715</c:v>
                </c:pt>
                <c:pt idx="2072" formatCode="0.0">
                  <c:v>238.5812804201922</c:v>
                </c:pt>
                <c:pt idx="2073" formatCode="0.0">
                  <c:v>237.11020750280312</c:v>
                </c:pt>
                <c:pt idx="2074" formatCode="0.0">
                  <c:v>235.37166678225236</c:v>
                </c:pt>
                <c:pt idx="2075" formatCode="0.0">
                  <c:v>235.37166678225236</c:v>
                </c:pt>
                <c:pt idx="2076" formatCode="0.0">
                  <c:v>235.23793288067156</c:v>
                </c:pt>
                <c:pt idx="2077" formatCode="0.0">
                  <c:v>234.30179556960579</c:v>
                </c:pt>
                <c:pt idx="2078" formatCode="0.0">
                  <c:v>234.70299727434829</c:v>
                </c:pt>
                <c:pt idx="2079" formatCode="0.0">
                  <c:v>233.90059386486334</c:v>
                </c:pt>
                <c:pt idx="2080" formatCode="0.0">
                  <c:v>234.30179556960582</c:v>
                </c:pt>
                <c:pt idx="2081" formatCode="0.0">
                  <c:v>234.30179556960582</c:v>
                </c:pt>
                <c:pt idx="2082" formatCode="0.0">
                  <c:v>234.30179556960582</c:v>
                </c:pt>
                <c:pt idx="2083" formatCode="0.0">
                  <c:v>234.16806166802499</c:v>
                </c:pt>
                <c:pt idx="2084" formatCode="0.0">
                  <c:v>233.90059386486334</c:v>
                </c:pt>
                <c:pt idx="2085" formatCode="0.0">
                  <c:v>232.16205314431261</c:v>
                </c:pt>
                <c:pt idx="2086" formatCode="0.0">
                  <c:v>231.89458534115096</c:v>
                </c:pt>
                <c:pt idx="2087" formatCode="0.0">
                  <c:v>230.69098022692353</c:v>
                </c:pt>
                <c:pt idx="2088" formatCode="0.0">
                  <c:v>230.42351242376191</c:v>
                </c:pt>
                <c:pt idx="2089" formatCode="0.0">
                  <c:v>230.42351242376191</c:v>
                </c:pt>
                <c:pt idx="2090" formatCode="0.0">
                  <c:v>230.28977852218105</c:v>
                </c:pt>
                <c:pt idx="2091" formatCode="0.0">
                  <c:v>230.28977852218105</c:v>
                </c:pt>
                <c:pt idx="2092" formatCode="0.0">
                  <c:v>226.41149537633714</c:v>
                </c:pt>
                <c:pt idx="2093" formatCode="0.0">
                  <c:v>223.87055124630146</c:v>
                </c:pt>
                <c:pt idx="2094" formatCode="0.0">
                  <c:v>233.90059386486334</c:v>
                </c:pt>
                <c:pt idx="2095" formatCode="0.0">
                  <c:v>227.34763268740289</c:v>
                </c:pt>
                <c:pt idx="2096" formatCode="0.0">
                  <c:v>227.34763268740289</c:v>
                </c:pt>
                <c:pt idx="2097" formatCode="0.0">
                  <c:v>227.2138987858221</c:v>
                </c:pt>
                <c:pt idx="2098" formatCode="0.0">
                  <c:v>227.34763268740292</c:v>
                </c:pt>
                <c:pt idx="2099" formatCode="0.0">
                  <c:v>228.818705604792</c:v>
                </c:pt>
                <c:pt idx="2100" formatCode="0.0">
                  <c:v>231.89458534115099</c:v>
                </c:pt>
                <c:pt idx="2101" formatCode="0.0">
                  <c:v>231.35964973482766</c:v>
                </c:pt>
                <c:pt idx="2102" formatCode="0.0">
                  <c:v>231.35964973482766</c:v>
                </c:pt>
                <c:pt idx="2103" formatCode="0.0">
                  <c:v>231.35964973482766</c:v>
                </c:pt>
                <c:pt idx="2104" formatCode="0.0">
                  <c:v>231.35964973482766</c:v>
                </c:pt>
                <c:pt idx="2105" formatCode="0.0">
                  <c:v>233.23192435695921</c:v>
                </c:pt>
                <c:pt idx="2106" formatCode="0.0">
                  <c:v>228.68497170321115</c:v>
                </c:pt>
                <c:pt idx="2107" formatCode="0.0">
                  <c:v>227.08016488424127</c:v>
                </c:pt>
                <c:pt idx="2108" formatCode="0.0">
                  <c:v>224.40548685262476</c:v>
                </c:pt>
                <c:pt idx="2109" formatCode="0.0">
                  <c:v>223.46934954155898</c:v>
                </c:pt>
                <c:pt idx="2110" formatCode="0.0">
                  <c:v>223.46934954155898</c:v>
                </c:pt>
                <c:pt idx="2111" formatCode="0.0">
                  <c:v>223.46934954155898</c:v>
                </c:pt>
                <c:pt idx="2112" formatCode="0.0">
                  <c:v>223.46934954155898</c:v>
                </c:pt>
                <c:pt idx="2113" formatCode="0.0">
                  <c:v>221.86454272258911</c:v>
                </c:pt>
                <c:pt idx="2114" formatCode="0.0">
                  <c:v>219.59106639571507</c:v>
                </c:pt>
                <c:pt idx="2115" formatCode="0.0">
                  <c:v>217.05012226567942</c:v>
                </c:pt>
                <c:pt idx="2116" formatCode="0.0">
                  <c:v>224.27175295104396</c:v>
                </c:pt>
                <c:pt idx="2117" formatCode="0.0">
                  <c:v>224.27175295104396</c:v>
                </c:pt>
                <c:pt idx="2118" formatCode="0.0">
                  <c:v>224.27175295104396</c:v>
                </c:pt>
                <c:pt idx="2119" formatCode="0.0">
                  <c:v>220.25973590361923</c:v>
                </c:pt>
                <c:pt idx="2120" formatCode="0.0">
                  <c:v>218.78866298623018</c:v>
                </c:pt>
                <c:pt idx="2121" formatCode="0.0">
                  <c:v>219.05613078939186</c:v>
                </c:pt>
                <c:pt idx="2122" formatCode="0.0">
                  <c:v>218.78866298623018</c:v>
                </c:pt>
                <c:pt idx="2123" formatCode="0.0">
                  <c:v>221.19587321468507</c:v>
                </c:pt>
                <c:pt idx="2124" formatCode="0.0">
                  <c:v>221.19587321468507</c:v>
                </c:pt>
                <c:pt idx="2125" formatCode="0.0">
                  <c:v>221.19587321468507</c:v>
                </c:pt>
                <c:pt idx="2126" formatCode="0.0">
                  <c:v>221.06213931310424</c:v>
                </c:pt>
                <c:pt idx="2127" formatCode="0.0">
                  <c:v>218.922396887811</c:v>
                </c:pt>
                <c:pt idx="2128" formatCode="0.0">
                  <c:v>217.98625957674523</c:v>
                </c:pt>
                <c:pt idx="2129" formatCode="0.0">
                  <c:v>218.25372737990685</c:v>
                </c:pt>
                <c:pt idx="2130" formatCode="0.0">
                  <c:v>219.05613078939183</c:v>
                </c:pt>
                <c:pt idx="2131" formatCode="0.0">
                  <c:v>219.05613078939183</c:v>
                </c:pt>
                <c:pt idx="2132" formatCode="0.0">
                  <c:v>219.18986469097266</c:v>
                </c:pt>
                <c:pt idx="2133" formatCode="0.0">
                  <c:v>223.60308344313987</c:v>
                </c:pt>
                <c:pt idx="2134" formatCode="0.0">
                  <c:v>221.73080882100831</c:v>
                </c:pt>
                <c:pt idx="2135" formatCode="0.0">
                  <c:v>221.73080882100831</c:v>
                </c:pt>
                <c:pt idx="2136" formatCode="0.0">
                  <c:v>223.73681734472069</c:v>
                </c:pt>
                <c:pt idx="2137" formatCode="0.0">
                  <c:v>224.80668855736727</c:v>
                </c:pt>
                <c:pt idx="2138" formatCode="0.0">
                  <c:v>224.94042245894809</c:v>
                </c:pt>
                <c:pt idx="2139" formatCode="0.0">
                  <c:v>224.94042245894809</c:v>
                </c:pt>
                <c:pt idx="2140" formatCode="0.0">
                  <c:v>224.94042245894809</c:v>
                </c:pt>
                <c:pt idx="2141" formatCode="0.0">
                  <c:v>223.33561563997819</c:v>
                </c:pt>
                <c:pt idx="2142" formatCode="0.0">
                  <c:v>221.19587321468498</c:v>
                </c:pt>
                <c:pt idx="2143" formatCode="0.0">
                  <c:v>222.13201052575076</c:v>
                </c:pt>
                <c:pt idx="2144" formatCode="0.0">
                  <c:v>220.9284054115233</c:v>
                </c:pt>
                <c:pt idx="2145" formatCode="0.0">
                  <c:v>220.9284054115233</c:v>
                </c:pt>
                <c:pt idx="2146" formatCode="0.0">
                  <c:v>220.9284054115233</c:v>
                </c:pt>
                <c:pt idx="2147" formatCode="0.0">
                  <c:v>220.66093760836165</c:v>
                </c:pt>
                <c:pt idx="2148" formatCode="0.0">
                  <c:v>221.86454272258908</c:v>
                </c:pt>
                <c:pt idx="2149" formatCode="0.0">
                  <c:v>222.53321223049321</c:v>
                </c:pt>
                <c:pt idx="2150" formatCode="0.0">
                  <c:v>221.86454272258908</c:v>
                </c:pt>
                <c:pt idx="2151" formatCode="0.0">
                  <c:v>220.39346980520003</c:v>
                </c:pt>
                <c:pt idx="2152" formatCode="0.0">
                  <c:v>220.39346980520003</c:v>
                </c:pt>
                <c:pt idx="2153" formatCode="0.0">
                  <c:v>220.39346980520003</c:v>
                </c:pt>
                <c:pt idx="2154" formatCode="0.0">
                  <c:v>219.99226810045755</c:v>
                </c:pt>
                <c:pt idx="2155" formatCode="0.0">
                  <c:v>218.25372737990679</c:v>
                </c:pt>
                <c:pt idx="2156" formatCode="0.0">
                  <c:v>219.45733249413425</c:v>
                </c:pt>
                <c:pt idx="2157" formatCode="0.0">
                  <c:v>219.45733249413425</c:v>
                </c:pt>
                <c:pt idx="2158" formatCode="0.0">
                  <c:v>227.6151004905646</c:v>
                </c:pt>
                <c:pt idx="2159" formatCode="0.0">
                  <c:v>227.6151004905646</c:v>
                </c:pt>
                <c:pt idx="2160" formatCode="0.0">
                  <c:v>227.74883439214545</c:v>
                </c:pt>
                <c:pt idx="2161" formatCode="0.0">
                  <c:v>224.67295465578644</c:v>
                </c:pt>
                <c:pt idx="2162" formatCode="0.0">
                  <c:v>221.46334101784663</c:v>
                </c:pt>
                <c:pt idx="2163" formatCode="0.0">
                  <c:v>220.12600200203838</c:v>
                </c:pt>
                <c:pt idx="2164" formatCode="0.0">
                  <c:v>219.05613078939177</c:v>
                </c:pt>
                <c:pt idx="2165" formatCode="0.0">
                  <c:v>219.45733249413422</c:v>
                </c:pt>
                <c:pt idx="2166" formatCode="0.0">
                  <c:v>219.45733249413422</c:v>
                </c:pt>
                <c:pt idx="2167" formatCode="0.0">
                  <c:v>219.59106639571505</c:v>
                </c:pt>
                <c:pt idx="2168" formatCode="0.0">
                  <c:v>218.92239688781095</c:v>
                </c:pt>
                <c:pt idx="2169" formatCode="0.0">
                  <c:v>218.38746128148767</c:v>
                </c:pt>
                <c:pt idx="2170" formatCode="0.0">
                  <c:v>218.65492908464932</c:v>
                </c:pt>
                <c:pt idx="2171" formatCode="0.0">
                  <c:v>219.32359859255345</c:v>
                </c:pt>
                <c:pt idx="2172" formatCode="0.0">
                  <c:v>220.92840541152336</c:v>
                </c:pt>
                <c:pt idx="2173" formatCode="0.0">
                  <c:v>220.92840541152336</c:v>
                </c:pt>
                <c:pt idx="2174" formatCode="0.0">
                  <c:v>221.06213931310421</c:v>
                </c:pt>
                <c:pt idx="2175" formatCode="0.0">
                  <c:v>223.73681734472072</c:v>
                </c:pt>
                <c:pt idx="2176" formatCode="0.0">
                  <c:v>225.07415636052897</c:v>
                </c:pt>
                <c:pt idx="2177" formatCode="0.0">
                  <c:v>223.73681734472069</c:v>
                </c:pt>
                <c:pt idx="2178" formatCode="0.0">
                  <c:v>222.26574442733158</c:v>
                </c:pt>
                <c:pt idx="2179" formatCode="0.0">
                  <c:v>225.20789026210977</c:v>
                </c:pt>
                <c:pt idx="2180" formatCode="0.0">
                  <c:v>225.34162416369057</c:v>
                </c:pt>
                <c:pt idx="2181" formatCode="0.0">
                  <c:v>225.34162416369057</c:v>
                </c:pt>
                <c:pt idx="2182" formatCode="0.0">
                  <c:v>222.39947832891241</c:v>
                </c:pt>
                <c:pt idx="2183" formatCode="0.0">
                  <c:v>222.13201052575073</c:v>
                </c:pt>
                <c:pt idx="2184" formatCode="0.0">
                  <c:v>222.13201052575073</c:v>
                </c:pt>
                <c:pt idx="2185" formatCode="0.0">
                  <c:v>218.25372737990679</c:v>
                </c:pt>
                <c:pt idx="2186" formatCode="0.0">
                  <c:v>217.98625957674514</c:v>
                </c:pt>
                <c:pt idx="2187" formatCode="0.0">
                  <c:v>217.98625957674514</c:v>
                </c:pt>
                <c:pt idx="2188" formatCode="0.0">
                  <c:v>217.98625957674514</c:v>
                </c:pt>
                <c:pt idx="2189" formatCode="0.0">
                  <c:v>217.58505787200266</c:v>
                </c:pt>
                <c:pt idx="2190" formatCode="0.0">
                  <c:v>216.64892056093692</c:v>
                </c:pt>
                <c:pt idx="2191" formatCode="0.0">
                  <c:v>216.64892056093692</c:v>
                </c:pt>
                <c:pt idx="2192" formatCode="0.0">
                  <c:v>214.91037984038618</c:v>
                </c:pt>
                <c:pt idx="2193" formatCode="0.0">
                  <c:v>215.17784764354784</c:v>
                </c:pt>
                <c:pt idx="2194" formatCode="0.0">
                  <c:v>215.17784764354784</c:v>
                </c:pt>
                <c:pt idx="2195" formatCode="0.0">
                  <c:v>215.17784764354784</c:v>
                </c:pt>
                <c:pt idx="2196" formatCode="0.0">
                  <c:v>214.77664593880536</c:v>
                </c:pt>
                <c:pt idx="2197" formatCode="0.0">
                  <c:v>213.17183911983545</c:v>
                </c:pt>
                <c:pt idx="2198" formatCode="0.0">
                  <c:v>216.24771885619441</c:v>
                </c:pt>
                <c:pt idx="2199" formatCode="0.0">
                  <c:v>218.11999347832597</c:v>
                </c:pt>
                <c:pt idx="2200" formatCode="0.0">
                  <c:v>219.99226810045752</c:v>
                </c:pt>
                <c:pt idx="2201" formatCode="0.0">
                  <c:v>219.99226810045752</c:v>
                </c:pt>
                <c:pt idx="2202" formatCode="0.0">
                  <c:v>219.99226810045752</c:v>
                </c:pt>
                <c:pt idx="2203" formatCode="0.0">
                  <c:v>218.38746128148765</c:v>
                </c:pt>
                <c:pt idx="2204" formatCode="0.0">
                  <c:v>213.43930692299708</c:v>
                </c:pt>
                <c:pt idx="2205" formatCode="0.0">
                  <c:v>211.83450010402717</c:v>
                </c:pt>
                <c:pt idx="2206" formatCode="0.0">
                  <c:v>213.84050862773955</c:v>
                </c:pt>
                <c:pt idx="2207" formatCode="0.0">
                  <c:v>210.22969328505724</c:v>
                </c:pt>
                <c:pt idx="2208" formatCode="0.0">
                  <c:v>210.22969328505724</c:v>
                </c:pt>
                <c:pt idx="2209" formatCode="0.0">
                  <c:v>210.22969328505724</c:v>
                </c:pt>
                <c:pt idx="2210" formatCode="0.0">
                  <c:v>208.22368476134483</c:v>
                </c:pt>
                <c:pt idx="2211" formatCode="0.0">
                  <c:v>201.40325578072276</c:v>
                </c:pt>
                <c:pt idx="2212" formatCode="0.0">
                  <c:v>199.39724725701038</c:v>
                </c:pt>
                <c:pt idx="2213" formatCode="0.0">
                  <c:v>203.14179650127349</c:v>
                </c:pt>
                <c:pt idx="2214" formatCode="0.0">
                  <c:v>202.33939309178854</c:v>
                </c:pt>
                <c:pt idx="2215" formatCode="0.0">
                  <c:v>202.33939309178854</c:v>
                </c:pt>
                <c:pt idx="2216" formatCode="0.0">
                  <c:v>202.33939309178854</c:v>
                </c:pt>
                <c:pt idx="2217" formatCode="0.0">
                  <c:v>211.70076620244629</c:v>
                </c:pt>
                <c:pt idx="2218" formatCode="0.0">
                  <c:v>212.36943571035042</c:v>
                </c:pt>
                <c:pt idx="2219" formatCode="0.0">
                  <c:v>211.29956449770381</c:v>
                </c:pt>
                <c:pt idx="2220" formatCode="0.0">
                  <c:v>208.89235426924893</c:v>
                </c:pt>
                <c:pt idx="2221" formatCode="0.0">
                  <c:v>205.9502084344708</c:v>
                </c:pt>
                <c:pt idx="2222" formatCode="0.0">
                  <c:v>206.08394233605162</c:v>
                </c:pt>
                <c:pt idx="2223" formatCode="0.0">
                  <c:v>206.08394233605162</c:v>
                </c:pt>
                <c:pt idx="2224" formatCode="0.0">
                  <c:v>205.41527282814752</c:v>
                </c:pt>
                <c:pt idx="2225" formatCode="0.0">
                  <c:v>204.74660332024339</c:v>
                </c:pt>
                <c:pt idx="2226" formatCode="0.0">
                  <c:v>201.93819138704609</c:v>
                </c:pt>
                <c:pt idx="2227" formatCode="0.0">
                  <c:v>201.93819138704609</c:v>
                </c:pt>
                <c:pt idx="2228" formatCode="0.0">
                  <c:v>202.20565919020774</c:v>
                </c:pt>
                <c:pt idx="2229" formatCode="0.0">
                  <c:v>202.20565919020774</c:v>
                </c:pt>
                <c:pt idx="2230" formatCode="0.0">
                  <c:v>202.33939309178859</c:v>
                </c:pt>
                <c:pt idx="2231" formatCode="0.0">
                  <c:v>200.06591676491453</c:v>
                </c:pt>
                <c:pt idx="2232" formatCode="0.0">
                  <c:v>199.26351335542961</c:v>
                </c:pt>
                <c:pt idx="2233" formatCode="0.0">
                  <c:v>198.46110994594466</c:v>
                </c:pt>
                <c:pt idx="2234" formatCode="0.0">
                  <c:v>200.73458627281866</c:v>
                </c:pt>
                <c:pt idx="2235" formatCode="0.0">
                  <c:v>202.33939309178857</c:v>
                </c:pt>
                <c:pt idx="2236" formatCode="0.0">
                  <c:v>202.33939309178857</c:v>
                </c:pt>
                <c:pt idx="2237" formatCode="0.0">
                  <c:v>202.33939309178857</c:v>
                </c:pt>
                <c:pt idx="2238" formatCode="0.0">
                  <c:v>200.86832017439949</c:v>
                </c:pt>
                <c:pt idx="2239" formatCode="0.0">
                  <c:v>202.74059479653104</c:v>
                </c:pt>
                <c:pt idx="2240" formatCode="0.0">
                  <c:v>204.34540161550098</c:v>
                </c:pt>
                <c:pt idx="2241" formatCode="0.0">
                  <c:v>205.81647453289006</c:v>
                </c:pt>
                <c:pt idx="2242" formatCode="0.0">
                  <c:v>205.54900672972838</c:v>
                </c:pt>
                <c:pt idx="2243" formatCode="0.0">
                  <c:v>205.68274063130923</c:v>
                </c:pt>
                <c:pt idx="2244" formatCode="0.0">
                  <c:v>205.68274063130923</c:v>
                </c:pt>
                <c:pt idx="2245" formatCode="0.0">
                  <c:v>203.27553040285437</c:v>
                </c:pt>
                <c:pt idx="2246" formatCode="0.0">
                  <c:v>202.47312699336942</c:v>
                </c:pt>
                <c:pt idx="2247" formatCode="0.0">
                  <c:v>203.27553040285437</c:v>
                </c:pt>
                <c:pt idx="2248" formatCode="0.0">
                  <c:v>204.74660332024342</c:v>
                </c:pt>
                <c:pt idx="2249" formatCode="0.0">
                  <c:v>204.88033722182422</c:v>
                </c:pt>
                <c:pt idx="2250" formatCode="0.0">
                  <c:v>204.88033722182422</c:v>
                </c:pt>
                <c:pt idx="2251" formatCode="0.0">
                  <c:v>204.88033722182422</c:v>
                </c:pt>
                <c:pt idx="2252" formatCode="0.0">
                  <c:v>206.75261184395578</c:v>
                </c:pt>
                <c:pt idx="2253" formatCode="0.0">
                  <c:v>204.88033722182422</c:v>
                </c:pt>
                <c:pt idx="2254" formatCode="0.0">
                  <c:v>204.61286941866257</c:v>
                </c:pt>
                <c:pt idx="2255" formatCode="0.0">
                  <c:v>206.21767623763247</c:v>
                </c:pt>
                <c:pt idx="2256" formatCode="0.0">
                  <c:v>205.28153892656672</c:v>
                </c:pt>
                <c:pt idx="2257" formatCode="0.0">
                  <c:v>205.28153892656672</c:v>
                </c:pt>
                <c:pt idx="2258" formatCode="0.0">
                  <c:v>205.28153892656672</c:v>
                </c:pt>
                <c:pt idx="2259" formatCode="0.0">
                  <c:v>203.67673210759685</c:v>
                </c:pt>
                <c:pt idx="2260" formatCode="0.0">
                  <c:v>203.81046600917767</c:v>
                </c:pt>
                <c:pt idx="2261" formatCode="0.0">
                  <c:v>202.60686089495024</c:v>
                </c:pt>
                <c:pt idx="2262" formatCode="0.0">
                  <c:v>203.27553040285437</c:v>
                </c:pt>
                <c:pt idx="2263" formatCode="0.0">
                  <c:v>202.60686089495027</c:v>
                </c:pt>
                <c:pt idx="2264" formatCode="0.0">
                  <c:v>202.60686089495027</c:v>
                </c:pt>
                <c:pt idx="2265" formatCode="0.0">
                  <c:v>202.60686089495027</c:v>
                </c:pt>
                <c:pt idx="2266" formatCode="0.0">
                  <c:v>200.46711846965707</c:v>
                </c:pt>
                <c:pt idx="2267" formatCode="0.0">
                  <c:v>197.92617433962135</c:v>
                </c:pt>
                <c:pt idx="2268" formatCode="0.0">
                  <c:v>194.04789119377742</c:v>
                </c:pt>
                <c:pt idx="2269" formatCode="0.0">
                  <c:v>195.11776240642402</c:v>
                </c:pt>
                <c:pt idx="2270" formatCode="0.0">
                  <c:v>195.78643191432815</c:v>
                </c:pt>
                <c:pt idx="2271" formatCode="0.0">
                  <c:v>195.78643191432815</c:v>
                </c:pt>
                <c:pt idx="2272" formatCode="0.0">
                  <c:v>195.78643191432815</c:v>
                </c:pt>
                <c:pt idx="2273" formatCode="0.0">
                  <c:v>194.44909289851989</c:v>
                </c:pt>
                <c:pt idx="2274" formatCode="0.0">
                  <c:v>191.77441486690341</c:v>
                </c:pt>
                <c:pt idx="2275" formatCode="0.0">
                  <c:v>189.0997368352869</c:v>
                </c:pt>
                <c:pt idx="2276" formatCode="0.0">
                  <c:v>187.76239781947865</c:v>
                </c:pt>
                <c:pt idx="2277" formatCode="0.0">
                  <c:v>195.11776240642405</c:v>
                </c:pt>
                <c:pt idx="2278" formatCode="0.0">
                  <c:v>195.11776240642405</c:v>
                </c:pt>
                <c:pt idx="2279" formatCode="0.0">
                  <c:v>195.11776240642405</c:v>
                </c:pt>
                <c:pt idx="2280" formatCode="0.0">
                  <c:v>195.11776240642405</c:v>
                </c:pt>
                <c:pt idx="2281" formatCode="0.0">
                  <c:v>195.25149630800485</c:v>
                </c:pt>
                <c:pt idx="2282" formatCode="0.0">
                  <c:v>191.77441486690341</c:v>
                </c:pt>
                <c:pt idx="2283" formatCode="0.0">
                  <c:v>191.64068096532259</c:v>
                </c:pt>
                <c:pt idx="2284" formatCode="0.0">
                  <c:v>192.17561657164586</c:v>
                </c:pt>
                <c:pt idx="2285" formatCode="0.0">
                  <c:v>192.17561657164586</c:v>
                </c:pt>
                <c:pt idx="2286" formatCode="0.0">
                  <c:v>192.17561657164586</c:v>
                </c:pt>
                <c:pt idx="2287" formatCode="0.0">
                  <c:v>192.71055217796916</c:v>
                </c:pt>
                <c:pt idx="2288" formatCode="0.0">
                  <c:v>193.78042339061577</c:v>
                </c:pt>
                <c:pt idx="2289" formatCode="0.0">
                  <c:v>194.44909289851989</c:v>
                </c:pt>
                <c:pt idx="2290" formatCode="0.0">
                  <c:v>191.64068096532259</c:v>
                </c:pt>
                <c:pt idx="2291" formatCode="0.0">
                  <c:v>192.57681827638834</c:v>
                </c:pt>
                <c:pt idx="2292" formatCode="0.0">
                  <c:v>192.71055217796916</c:v>
                </c:pt>
                <c:pt idx="2293" formatCode="0.0">
                  <c:v>192.71055217796916</c:v>
                </c:pt>
                <c:pt idx="2294" formatCode="0.0">
                  <c:v>195.5189641111665</c:v>
                </c:pt>
                <c:pt idx="2295" formatCode="0.0">
                  <c:v>198.46110994594468</c:v>
                </c:pt>
                <c:pt idx="2296" formatCode="0.0">
                  <c:v>197.92617433962138</c:v>
                </c:pt>
                <c:pt idx="2297" formatCode="0.0">
                  <c:v>198.05990824120221</c:v>
                </c:pt>
                <c:pt idx="2298" formatCode="0.0">
                  <c:v>198.05990824120221</c:v>
                </c:pt>
                <c:pt idx="2299" formatCode="0.0">
                  <c:v>198.05990824120221</c:v>
                </c:pt>
                <c:pt idx="2300" formatCode="0.0">
                  <c:v>198.05990824120221</c:v>
                </c:pt>
                <c:pt idx="2301" formatCode="0.0">
                  <c:v>195.92016581590903</c:v>
                </c:pt>
                <c:pt idx="2302" formatCode="0.0">
                  <c:v>193.51295558745414</c:v>
                </c:pt>
                <c:pt idx="2303" formatCode="0.0">
                  <c:v>193.646689489035</c:v>
                </c:pt>
                <c:pt idx="2304" formatCode="0.0">
                  <c:v>195.2514963080049</c:v>
                </c:pt>
                <c:pt idx="2305" formatCode="0.0">
                  <c:v>195.65269801274741</c:v>
                </c:pt>
                <c:pt idx="2306" formatCode="0.0">
                  <c:v>195.65269801274741</c:v>
                </c:pt>
                <c:pt idx="2307" formatCode="0.0">
                  <c:v>195.65269801274741</c:v>
                </c:pt>
                <c:pt idx="2308" formatCode="0.0">
                  <c:v>195.7864319143282</c:v>
                </c:pt>
                <c:pt idx="2309" formatCode="0.0">
                  <c:v>196.58883532381316</c:v>
                </c:pt>
                <c:pt idx="2310" formatCode="0.0">
                  <c:v>196.05389971748986</c:v>
                </c:pt>
                <c:pt idx="2311" formatCode="0.0">
                  <c:v>196.05389971748986</c:v>
                </c:pt>
                <c:pt idx="2312" formatCode="0.0">
                  <c:v>193.24548778429252</c:v>
                </c:pt>
                <c:pt idx="2313" formatCode="0.0">
                  <c:v>193.24548778429252</c:v>
                </c:pt>
                <c:pt idx="2314" formatCode="0.0">
                  <c:v>193.37922168587335</c:v>
                </c:pt>
                <c:pt idx="2315" formatCode="0.0">
                  <c:v>193.11175388271172</c:v>
                </c:pt>
                <c:pt idx="2316" formatCode="0.0">
                  <c:v>193.64668948903503</c:v>
                </c:pt>
                <c:pt idx="2317" formatCode="0.0">
                  <c:v>194.1816250953583</c:v>
                </c:pt>
                <c:pt idx="2318" formatCode="0.0">
                  <c:v>193.51295558745417</c:v>
                </c:pt>
                <c:pt idx="2319" formatCode="0.0">
                  <c:v>195.25149630800493</c:v>
                </c:pt>
                <c:pt idx="2320" formatCode="0.0">
                  <c:v>195.25149630800493</c:v>
                </c:pt>
                <c:pt idx="2321" formatCode="0.0">
                  <c:v>195.25149630800493</c:v>
                </c:pt>
                <c:pt idx="2322" formatCode="0.0">
                  <c:v>195.25149630800493</c:v>
                </c:pt>
                <c:pt idx="2323" formatCode="0.0">
                  <c:v>194.98402850484328</c:v>
                </c:pt>
                <c:pt idx="2324" formatCode="0.0">
                  <c:v>196.58883532381316</c:v>
                </c:pt>
                <c:pt idx="2325" formatCode="0.0">
                  <c:v>197.79244043804059</c:v>
                </c:pt>
                <c:pt idx="2326" formatCode="0.0">
                  <c:v>205.54900672972843</c:v>
                </c:pt>
                <c:pt idx="2327" formatCode="0.0">
                  <c:v>205.54900672972843</c:v>
                </c:pt>
                <c:pt idx="2328" formatCode="0.0">
                  <c:v>205.54900672972843</c:v>
                </c:pt>
                <c:pt idx="2329" formatCode="0.0">
                  <c:v>204.07793381233938</c:v>
                </c:pt>
                <c:pt idx="2330" formatCode="0.0">
                  <c:v>201.0020540759804</c:v>
                </c:pt>
                <c:pt idx="2331" formatCode="0.0">
                  <c:v>198.72857774910634</c:v>
                </c:pt>
                <c:pt idx="2332" formatCode="0.0">
                  <c:v>201.40325578072284</c:v>
                </c:pt>
                <c:pt idx="2333" formatCode="0.0">
                  <c:v>205.28153892656678</c:v>
                </c:pt>
                <c:pt idx="2334" formatCode="0.0">
                  <c:v>205.28153892656678</c:v>
                </c:pt>
                <c:pt idx="2335" formatCode="0.0">
                  <c:v>205.28153892656678</c:v>
                </c:pt>
                <c:pt idx="2336" formatCode="0.0">
                  <c:v>203.2755304028544</c:v>
                </c:pt>
                <c:pt idx="2337" formatCode="0.0">
                  <c:v>201.13578797756119</c:v>
                </c:pt>
                <c:pt idx="2338" formatCode="0.0">
                  <c:v>201.26952187914202</c:v>
                </c:pt>
                <c:pt idx="2339" formatCode="0.0">
                  <c:v>203.8104660091777</c:v>
                </c:pt>
                <c:pt idx="2340" formatCode="0.0">
                  <c:v>200.33338456807624</c:v>
                </c:pt>
                <c:pt idx="2341" formatCode="0.0">
                  <c:v>200.33338456807624</c:v>
                </c:pt>
                <c:pt idx="2342" formatCode="0.0">
                  <c:v>200.33338456807624</c:v>
                </c:pt>
                <c:pt idx="2343" formatCode="0.0">
                  <c:v>200.46711846965707</c:v>
                </c:pt>
                <c:pt idx="2344" formatCode="0.0">
                  <c:v>199.53098115859126</c:v>
                </c:pt>
                <c:pt idx="2345" formatCode="0.0">
                  <c:v>199.39724725701043</c:v>
                </c:pt>
                <c:pt idx="2346" formatCode="0.0">
                  <c:v>201.26952187914199</c:v>
                </c:pt>
                <c:pt idx="2347" formatCode="0.0">
                  <c:v>199.93218286333374</c:v>
                </c:pt>
                <c:pt idx="2348" formatCode="0.0">
                  <c:v>199.93218286333374</c:v>
                </c:pt>
                <c:pt idx="2349" formatCode="0.0">
                  <c:v>199.93218286333374</c:v>
                </c:pt>
                <c:pt idx="2350" formatCode="0.0">
                  <c:v>199.93218286333374</c:v>
                </c:pt>
                <c:pt idx="2351" formatCode="0.0">
                  <c:v>199.53098115859123</c:v>
                </c:pt>
                <c:pt idx="2352" formatCode="0.0">
                  <c:v>200.73458627281866</c:v>
                </c:pt>
                <c:pt idx="2353" formatCode="0.0">
                  <c:v>201.53698968230361</c:v>
                </c:pt>
                <c:pt idx="2354" formatCode="0.0">
                  <c:v>201.40325578072279</c:v>
                </c:pt>
                <c:pt idx="2355" formatCode="0.0">
                  <c:v>201.40325578072279</c:v>
                </c:pt>
                <c:pt idx="2356" formatCode="0.0">
                  <c:v>201.40325578072279</c:v>
                </c:pt>
                <c:pt idx="2357" formatCode="0.0">
                  <c:v>201.40325578072279</c:v>
                </c:pt>
                <c:pt idx="2358" formatCode="0.0">
                  <c:v>199.66471506017209</c:v>
                </c:pt>
                <c:pt idx="2359" formatCode="0.0">
                  <c:v>197.92617433962135</c:v>
                </c:pt>
                <c:pt idx="2360" formatCode="0.0">
                  <c:v>198.8623116506871</c:v>
                </c:pt>
                <c:pt idx="2361" formatCode="0.0">
                  <c:v>198.46110994594466</c:v>
                </c:pt>
                <c:pt idx="2362" formatCode="0.0">
                  <c:v>198.46110994594466</c:v>
                </c:pt>
                <c:pt idx="2363" formatCode="0.0">
                  <c:v>198.46110994594466</c:v>
                </c:pt>
                <c:pt idx="2364" formatCode="0.0">
                  <c:v>197.79244043804053</c:v>
                </c:pt>
                <c:pt idx="2365" formatCode="0.0">
                  <c:v>196.32136752065148</c:v>
                </c:pt>
                <c:pt idx="2366" formatCode="0.0">
                  <c:v>196.72256922539393</c:v>
                </c:pt>
                <c:pt idx="2367" formatCode="0.0">
                  <c:v>196.72256922539393</c:v>
                </c:pt>
                <c:pt idx="2368" formatCode="0.0">
                  <c:v>198.8623116506871</c:v>
                </c:pt>
                <c:pt idx="2369" formatCode="0.0">
                  <c:v>198.8623116506871</c:v>
                </c:pt>
                <c:pt idx="2370" formatCode="0.0">
                  <c:v>198.8623116506871</c:v>
                </c:pt>
                <c:pt idx="2371" formatCode="0.0">
                  <c:v>198.99604555226796</c:v>
                </c:pt>
                <c:pt idx="2372" formatCode="0.0">
                  <c:v>199.39724725701041</c:v>
                </c:pt>
                <c:pt idx="2373" formatCode="0.0">
                  <c:v>199.53098115859123</c:v>
                </c:pt>
                <c:pt idx="2374" formatCode="0.0">
                  <c:v>198.59484384752545</c:v>
                </c:pt>
                <c:pt idx="2375" formatCode="0.0">
                  <c:v>198.59484384752545</c:v>
                </c:pt>
                <c:pt idx="2376" formatCode="0.0">
                  <c:v>198.59484384752545</c:v>
                </c:pt>
                <c:pt idx="2377" formatCode="0.0">
                  <c:v>198.59484384752545</c:v>
                </c:pt>
                <c:pt idx="2378" formatCode="0.0">
                  <c:v>195.92016581590894</c:v>
                </c:pt>
                <c:pt idx="2379" formatCode="0.0">
                  <c:v>195.11776240642399</c:v>
                </c:pt>
                <c:pt idx="2380" formatCode="0.0">
                  <c:v>194.98402850484317</c:v>
                </c:pt>
                <c:pt idx="2381" formatCode="0.0">
                  <c:v>194.44909289851984</c:v>
                </c:pt>
                <c:pt idx="2382" formatCode="0.0">
                  <c:v>193.91415729219651</c:v>
                </c:pt>
                <c:pt idx="2383" formatCode="0.0">
                  <c:v>193.78042339061568</c:v>
                </c:pt>
                <c:pt idx="2384" formatCode="0.0">
                  <c:v>193.78042339061568</c:v>
                </c:pt>
                <c:pt idx="2385" formatCode="0.0">
                  <c:v>194.98402850484311</c:v>
                </c:pt>
                <c:pt idx="2386" formatCode="0.0">
                  <c:v>194.71656070168143</c:v>
                </c:pt>
                <c:pt idx="2387" formatCode="0.0">
                  <c:v>195.51896411116638</c:v>
                </c:pt>
                <c:pt idx="2388" formatCode="0.0">
                  <c:v>195.78643191432806</c:v>
                </c:pt>
                <c:pt idx="2389" formatCode="0.0">
                  <c:v>196.58883532381302</c:v>
                </c:pt>
                <c:pt idx="2390" formatCode="0.0">
                  <c:v>196.58883532381302</c:v>
                </c:pt>
                <c:pt idx="2391" formatCode="0.0">
                  <c:v>196.58883532381302</c:v>
                </c:pt>
                <c:pt idx="2392" formatCode="0.0">
                  <c:v>196.72256922539384</c:v>
                </c:pt>
                <c:pt idx="2393" formatCode="0.0">
                  <c:v>195.25149630800476</c:v>
                </c:pt>
                <c:pt idx="2394" formatCode="0.0">
                  <c:v>195.51896411116641</c:v>
                </c:pt>
                <c:pt idx="2395" formatCode="0.0">
                  <c:v>197.65870653645965</c:v>
                </c:pt>
                <c:pt idx="2396" formatCode="0.0">
                  <c:v>198.86231165068705</c:v>
                </c:pt>
                <c:pt idx="2397" formatCode="0.0">
                  <c:v>198.86231165068705</c:v>
                </c:pt>
                <c:pt idx="2398" formatCode="0.0">
                  <c:v>198.86231165068705</c:v>
                </c:pt>
                <c:pt idx="2399" formatCode="0.0">
                  <c:v>199.53098115859117</c:v>
                </c:pt>
                <c:pt idx="2400" formatCode="0.0">
                  <c:v>199.39724725701035</c:v>
                </c:pt>
                <c:pt idx="2401" formatCode="0.0">
                  <c:v>202.33939309178851</c:v>
                </c:pt>
                <c:pt idx="2402" formatCode="0.0">
                  <c:v>202.47312699336933</c:v>
                </c:pt>
                <c:pt idx="2403" formatCode="0.0">
                  <c:v>202.74059479653098</c:v>
                </c:pt>
                <c:pt idx="2404" formatCode="0.0">
                  <c:v>202.74059479653098</c:v>
                </c:pt>
                <c:pt idx="2405" formatCode="0.0">
                  <c:v>202.74059479653098</c:v>
                </c:pt>
                <c:pt idx="2406" formatCode="0.0">
                  <c:v>203.40926430443511</c:v>
                </c:pt>
                <c:pt idx="2407" formatCode="0.0">
                  <c:v>203.00806259969264</c:v>
                </c:pt>
                <c:pt idx="2408" formatCode="0.0">
                  <c:v>201.53698968230353</c:v>
                </c:pt>
                <c:pt idx="2409" formatCode="0.0">
                  <c:v>203.40926430443508</c:v>
                </c:pt>
                <c:pt idx="2410" formatCode="0.0">
                  <c:v>203.27553040285426</c:v>
                </c:pt>
                <c:pt idx="2411" formatCode="0.0">
                  <c:v>203.27553040285426</c:v>
                </c:pt>
                <c:pt idx="2412" formatCode="0.0">
                  <c:v>203.27553040285426</c:v>
                </c:pt>
                <c:pt idx="2413" formatCode="0.0">
                  <c:v>202.33939309178851</c:v>
                </c:pt>
                <c:pt idx="2414" formatCode="0.0">
                  <c:v>200.7345862728186</c:v>
                </c:pt>
                <c:pt idx="2415" formatCode="0.0">
                  <c:v>199.93218286333368</c:v>
                </c:pt>
                <c:pt idx="2416" formatCode="0.0">
                  <c:v>200.33338456807616</c:v>
                </c:pt>
                <c:pt idx="2417" formatCode="0.0">
                  <c:v>200.33338456807616</c:v>
                </c:pt>
                <c:pt idx="2418" formatCode="0.0">
                  <c:v>200.33338456807616</c:v>
                </c:pt>
                <c:pt idx="2419" formatCode="0.0">
                  <c:v>200.46711846965698</c:v>
                </c:pt>
                <c:pt idx="2420" formatCode="0.0">
                  <c:v>200.46711846965698</c:v>
                </c:pt>
                <c:pt idx="2421" formatCode="0.0">
                  <c:v>199.79844896175285</c:v>
                </c:pt>
                <c:pt idx="2422" formatCode="0.0">
                  <c:v>201.26952187914191</c:v>
                </c:pt>
                <c:pt idx="2423" formatCode="0.0">
                  <c:v>202.60686089495016</c:v>
                </c:pt>
                <c:pt idx="2424" formatCode="0.0">
                  <c:v>202.87432869811181</c:v>
                </c:pt>
                <c:pt idx="2425" formatCode="0.0">
                  <c:v>203.00806259969266</c:v>
                </c:pt>
                <c:pt idx="2426" formatCode="0.0">
                  <c:v>203.00806259969266</c:v>
                </c:pt>
                <c:pt idx="2427" formatCode="0.0">
                  <c:v>201.13578797756108</c:v>
                </c:pt>
                <c:pt idx="2428" formatCode="0.0">
                  <c:v>202.07192528862686</c:v>
                </c:pt>
                <c:pt idx="2429" formatCode="0.0">
                  <c:v>203.81046600917759</c:v>
                </c:pt>
                <c:pt idx="2430" formatCode="0.0">
                  <c:v>203.54299820601591</c:v>
                </c:pt>
                <c:pt idx="2431" formatCode="0.0">
                  <c:v>203.94419991075839</c:v>
                </c:pt>
                <c:pt idx="2432" formatCode="0.0">
                  <c:v>203.94419991075839</c:v>
                </c:pt>
                <c:pt idx="2433" formatCode="0.0">
                  <c:v>203.94419991075839</c:v>
                </c:pt>
                <c:pt idx="2434" formatCode="0.0">
                  <c:v>204.21166771392001</c:v>
                </c:pt>
                <c:pt idx="2435" formatCode="0.0">
                  <c:v>205.28153892656661</c:v>
                </c:pt>
                <c:pt idx="2436" formatCode="0.0">
                  <c:v>205.81647453288991</c:v>
                </c:pt>
                <c:pt idx="2437" formatCode="0.0">
                  <c:v>205.14780502498576</c:v>
                </c:pt>
                <c:pt idx="2438" formatCode="0.0">
                  <c:v>204.61286941866246</c:v>
                </c:pt>
                <c:pt idx="2439" formatCode="0.0">
                  <c:v>204.61286941866246</c:v>
                </c:pt>
                <c:pt idx="2440" formatCode="0.0">
                  <c:v>204.61286941866246</c:v>
                </c:pt>
                <c:pt idx="2441" formatCode="0.0">
                  <c:v>204.88033722182411</c:v>
                </c:pt>
                <c:pt idx="2442" formatCode="0.0">
                  <c:v>205.68274063130909</c:v>
                </c:pt>
                <c:pt idx="2443" formatCode="0.0">
                  <c:v>205.81647453288991</c:v>
                </c:pt>
                <c:pt idx="2444" formatCode="0.0">
                  <c:v>203.14179650127343</c:v>
                </c:pt>
                <c:pt idx="2445" formatCode="0.0">
                  <c:v>204.21166771392001</c:v>
                </c:pt>
                <c:pt idx="2446" formatCode="0.0">
                  <c:v>204.21166771392001</c:v>
                </c:pt>
                <c:pt idx="2447" formatCode="0.0">
                  <c:v>204.21166771392001</c:v>
                </c:pt>
                <c:pt idx="2448" formatCode="0.0">
                  <c:v>203.67673210759673</c:v>
                </c:pt>
                <c:pt idx="2449" formatCode="0.0">
                  <c:v>203.14179650127343</c:v>
                </c:pt>
                <c:pt idx="2450" formatCode="0.0">
                  <c:v>204.74660332024331</c:v>
                </c:pt>
                <c:pt idx="2451" formatCode="0.0">
                  <c:v>204.88033722182411</c:v>
                </c:pt>
                <c:pt idx="2452" formatCode="0.0">
                  <c:v>205.41527282814741</c:v>
                </c:pt>
                <c:pt idx="2453" formatCode="0.0">
                  <c:v>205.41527282814741</c:v>
                </c:pt>
                <c:pt idx="2454" formatCode="0.0">
                  <c:v>205.54900672972823</c:v>
                </c:pt>
                <c:pt idx="2455" formatCode="0.0">
                  <c:v>206.21767623763236</c:v>
                </c:pt>
                <c:pt idx="2456" formatCode="0.0">
                  <c:v>205.14780502498579</c:v>
                </c:pt>
                <c:pt idx="2457" formatCode="0.0">
                  <c:v>204.88033722182413</c:v>
                </c:pt>
                <c:pt idx="2458" formatCode="0.0">
                  <c:v>204.61286941866248</c:v>
                </c:pt>
                <c:pt idx="2459" formatCode="0.0">
                  <c:v>205.28153892656661</c:v>
                </c:pt>
                <c:pt idx="2460" formatCode="0.0">
                  <c:v>205.28153892656661</c:v>
                </c:pt>
                <c:pt idx="2461" formatCode="0.0">
                  <c:v>205.28153892656661</c:v>
                </c:pt>
                <c:pt idx="2462" formatCode="0.0">
                  <c:v>206.35141013921321</c:v>
                </c:pt>
                <c:pt idx="2463" formatCode="0.0">
                  <c:v>207.42128135185979</c:v>
                </c:pt>
                <c:pt idx="2464" formatCode="0.0">
                  <c:v>207.15381354869814</c:v>
                </c:pt>
                <c:pt idx="2465" formatCode="0.0">
                  <c:v>207.15381354869814</c:v>
                </c:pt>
                <c:pt idx="2466" formatCode="0.0">
                  <c:v>205.14780502498576</c:v>
                </c:pt>
                <c:pt idx="2467" formatCode="0.0">
                  <c:v>205.14780502498576</c:v>
                </c:pt>
                <c:pt idx="2468" formatCode="0.0">
                  <c:v>205.14780502498576</c:v>
                </c:pt>
                <c:pt idx="2469" formatCode="0.0">
                  <c:v>204.61286941866246</c:v>
                </c:pt>
                <c:pt idx="2470" formatCode="0.0">
                  <c:v>205.95020843447071</c:v>
                </c:pt>
                <c:pt idx="2471" formatCode="0.0">
                  <c:v>205.28153892656658</c:v>
                </c:pt>
                <c:pt idx="2472" formatCode="0.0">
                  <c:v>203.81046600917753</c:v>
                </c:pt>
                <c:pt idx="2473" formatCode="0.0">
                  <c:v>204.07793381233915</c:v>
                </c:pt>
                <c:pt idx="2474" formatCode="0.0">
                  <c:v>204.07793381233915</c:v>
                </c:pt>
                <c:pt idx="2475" formatCode="0.0">
                  <c:v>203.94419991075836</c:v>
                </c:pt>
                <c:pt idx="2476" formatCode="0.0">
                  <c:v>203.94419991075836</c:v>
                </c:pt>
                <c:pt idx="2477" formatCode="0.0">
                  <c:v>203.54299820601588</c:v>
                </c:pt>
                <c:pt idx="2478" formatCode="0.0">
                  <c:v>203.54299820601588</c:v>
                </c:pt>
                <c:pt idx="2479" formatCode="0.0">
                  <c:v>203.27553040285423</c:v>
                </c:pt>
                <c:pt idx="2480" formatCode="0.0">
                  <c:v>203.14179650127343</c:v>
                </c:pt>
                <c:pt idx="2481" formatCode="0.0">
                  <c:v>203.14179650127343</c:v>
                </c:pt>
                <c:pt idx="2482" formatCode="0.0">
                  <c:v>203.00806259969264</c:v>
                </c:pt>
                <c:pt idx="2483" formatCode="0.0">
                  <c:v>203.54299820601591</c:v>
                </c:pt>
                <c:pt idx="2484" formatCode="0.0">
                  <c:v>203.67673210759676</c:v>
                </c:pt>
                <c:pt idx="2485" formatCode="0.0">
                  <c:v>204.34540161550089</c:v>
                </c:pt>
                <c:pt idx="2486" formatCode="0.0">
                  <c:v>203.94419991075841</c:v>
                </c:pt>
                <c:pt idx="2487" formatCode="0.0">
                  <c:v>203.54299820601594</c:v>
                </c:pt>
                <c:pt idx="2488" formatCode="0.0">
                  <c:v>203.54299820601594</c:v>
                </c:pt>
                <c:pt idx="2489" formatCode="0.0">
                  <c:v>203.54299820601594</c:v>
                </c:pt>
                <c:pt idx="2490" formatCode="0.0">
                  <c:v>203.27553040285429</c:v>
                </c:pt>
                <c:pt idx="2491" formatCode="0.0">
                  <c:v>203.81046600917759</c:v>
                </c:pt>
                <c:pt idx="2492" formatCode="0.0">
                  <c:v>204.34540161550092</c:v>
                </c:pt>
                <c:pt idx="2493" formatCode="0.0">
                  <c:v>205.14780502498584</c:v>
                </c:pt>
                <c:pt idx="2494" formatCode="0.0">
                  <c:v>204.34540161550092</c:v>
                </c:pt>
                <c:pt idx="2495" formatCode="0.0">
                  <c:v>204.34540161550092</c:v>
                </c:pt>
                <c:pt idx="2496" formatCode="0.0">
                  <c:v>204.34540161550092</c:v>
                </c:pt>
                <c:pt idx="2497" formatCode="0.0">
                  <c:v>203.40926430443511</c:v>
                </c:pt>
                <c:pt idx="2498" formatCode="0.0">
                  <c:v>203.40926430443511</c:v>
                </c:pt>
                <c:pt idx="2499" formatCode="0.0">
                  <c:v>203.00806259969264</c:v>
                </c:pt>
                <c:pt idx="2500" formatCode="0.0">
                  <c:v>203.00806259969264</c:v>
                </c:pt>
                <c:pt idx="2501" formatCode="0.0">
                  <c:v>202.87432869811175</c:v>
                </c:pt>
                <c:pt idx="2502" formatCode="0.0">
                  <c:v>202.87432869811175</c:v>
                </c:pt>
                <c:pt idx="2503" formatCode="0.0">
                  <c:v>202.87432869811175</c:v>
                </c:pt>
                <c:pt idx="2504" formatCode="0.0">
                  <c:v>202.60686089495013</c:v>
                </c:pt>
                <c:pt idx="2505" formatCode="0.0">
                  <c:v>203.27553040285426</c:v>
                </c:pt>
                <c:pt idx="2506" formatCode="0.0">
                  <c:v>203.00806259969264</c:v>
                </c:pt>
                <c:pt idx="2507" formatCode="0.0">
                  <c:v>203.40926430443508</c:v>
                </c:pt>
                <c:pt idx="2508" formatCode="0.0">
                  <c:v>203.67673210759676</c:v>
                </c:pt>
                <c:pt idx="2509" formatCode="0.0">
                  <c:v>203.67673210759676</c:v>
                </c:pt>
                <c:pt idx="2510" formatCode="0.0">
                  <c:v>203.67673210759676</c:v>
                </c:pt>
                <c:pt idx="2511" formatCode="0.0">
                  <c:v>203.54299820601591</c:v>
                </c:pt>
                <c:pt idx="2512" formatCode="0.0">
                  <c:v>203.67673210759676</c:v>
                </c:pt>
                <c:pt idx="2513" formatCode="0.0">
                  <c:v>204.61286941866251</c:v>
                </c:pt>
                <c:pt idx="2514" formatCode="0.0">
                  <c:v>204.88033722182416</c:v>
                </c:pt>
                <c:pt idx="2515" formatCode="0.0">
                  <c:v>206.08394233605159</c:v>
                </c:pt>
                <c:pt idx="2516" formatCode="0.0">
                  <c:v>206.08394233605159</c:v>
                </c:pt>
                <c:pt idx="2517" formatCode="0.0">
                  <c:v>206.08394233605159</c:v>
                </c:pt>
                <c:pt idx="2518" formatCode="0.0">
                  <c:v>205.9502084344708</c:v>
                </c:pt>
                <c:pt idx="2519" formatCode="0.0">
                  <c:v>207.42128135185988</c:v>
                </c:pt>
                <c:pt idx="2520" formatCode="0.0">
                  <c:v>211.83450010402711</c:v>
                </c:pt>
                <c:pt idx="2521" formatCode="0.0">
                  <c:v>211.03209669454219</c:v>
                </c:pt>
                <c:pt idx="2522" formatCode="0.0">
                  <c:v>213.1718391198354</c:v>
                </c:pt>
                <c:pt idx="2523" formatCode="0.0">
                  <c:v>213.1718391198354</c:v>
                </c:pt>
                <c:pt idx="2524" formatCode="0.0">
                  <c:v>213.1718391198354</c:v>
                </c:pt>
                <c:pt idx="2525" formatCode="0.0">
                  <c:v>212.77063741509292</c:v>
                </c:pt>
                <c:pt idx="2526" formatCode="0.0">
                  <c:v>213.1718391198354</c:v>
                </c:pt>
                <c:pt idx="2527" formatCode="0.0">
                  <c:v>213.03810521825457</c:v>
                </c:pt>
                <c:pt idx="2528" formatCode="0.0">
                  <c:v>212.90437131667369</c:v>
                </c:pt>
                <c:pt idx="2529" formatCode="0.0">
                  <c:v>212.90437131667369</c:v>
                </c:pt>
                <c:pt idx="2530" formatCode="0.0">
                  <c:v>212.90437131667369</c:v>
                </c:pt>
                <c:pt idx="2531" formatCode="0.0">
                  <c:v>212.90437131667369</c:v>
                </c:pt>
                <c:pt idx="2532" formatCode="0.0">
                  <c:v>212.90437131667369</c:v>
                </c:pt>
                <c:pt idx="2533" formatCode="0.0">
                  <c:v>211.70076620244629</c:v>
                </c:pt>
                <c:pt idx="2534" formatCode="0.0">
                  <c:v>211.29956449770381</c:v>
                </c:pt>
                <c:pt idx="2535" formatCode="0.0">
                  <c:v>212.10196790718877</c:v>
                </c:pt>
                <c:pt idx="2536" formatCode="0.0">
                  <c:v>213.30557302141619</c:v>
                </c:pt>
                <c:pt idx="2537" formatCode="0.0">
                  <c:v>213.30557302141619</c:v>
                </c:pt>
                <c:pt idx="2538" formatCode="0.0">
                  <c:v>213.30557302141619</c:v>
                </c:pt>
                <c:pt idx="2539" formatCode="0.0">
                  <c:v>214.10797643090112</c:v>
                </c:pt>
                <c:pt idx="2540" formatCode="0.0">
                  <c:v>214.24171033248194</c:v>
                </c:pt>
                <c:pt idx="2541" formatCode="0.0">
                  <c:v>214.3754442340628</c:v>
                </c:pt>
                <c:pt idx="2542" formatCode="0.0">
                  <c:v>214.91037984038607</c:v>
                </c:pt>
                <c:pt idx="2543" formatCode="0.0">
                  <c:v>214.77664593880525</c:v>
                </c:pt>
                <c:pt idx="2544" formatCode="0.0">
                  <c:v>214.77664593880525</c:v>
                </c:pt>
                <c:pt idx="2545" formatCode="0.0">
                  <c:v>214.91037984038607</c:v>
                </c:pt>
                <c:pt idx="2546" formatCode="0.0">
                  <c:v>214.64291203722445</c:v>
                </c:pt>
                <c:pt idx="2547" formatCode="0.0">
                  <c:v>214.64291203722445</c:v>
                </c:pt>
                <c:pt idx="2548" formatCode="0.0">
                  <c:v>215.04411374196692</c:v>
                </c:pt>
                <c:pt idx="2549" formatCode="0.0">
                  <c:v>215.17784764354775</c:v>
                </c:pt>
                <c:pt idx="2550" formatCode="0.0">
                  <c:v>214.50917813564362</c:v>
                </c:pt>
                <c:pt idx="2551" formatCode="0.0">
                  <c:v>214.50917813564362</c:v>
                </c:pt>
                <c:pt idx="2552" formatCode="0.0">
                  <c:v>214.50917813564362</c:v>
                </c:pt>
                <c:pt idx="2553" formatCode="0.0">
                  <c:v>214.77664593880525</c:v>
                </c:pt>
                <c:pt idx="2554" formatCode="0.0">
                  <c:v>213.97424252932032</c:v>
                </c:pt>
                <c:pt idx="2555" formatCode="0.0">
                  <c:v>213.97424252932032</c:v>
                </c:pt>
                <c:pt idx="2556" formatCode="0.0">
                  <c:v>213.97424252932032</c:v>
                </c:pt>
                <c:pt idx="2557" formatCode="0.0">
                  <c:v>213.97424252932032</c:v>
                </c:pt>
                <c:pt idx="2558" formatCode="0.0">
                  <c:v>213.97424252932032</c:v>
                </c:pt>
                <c:pt idx="2559" formatCode="0.0">
                  <c:v>213.97424252932032</c:v>
                </c:pt>
                <c:pt idx="2560" formatCode="0.0">
                  <c:v>212.50316961193127</c:v>
                </c:pt>
                <c:pt idx="2561" formatCode="0.0">
                  <c:v>211.56703230086546</c:v>
                </c:pt>
                <c:pt idx="2562" formatCode="0.0">
                  <c:v>212.90437131667372</c:v>
                </c:pt>
                <c:pt idx="2563" formatCode="0.0">
                  <c:v>214.10797643090115</c:v>
                </c:pt>
                <c:pt idx="2564" formatCode="0.0">
                  <c:v>214.9103798403861</c:v>
                </c:pt>
                <c:pt idx="2565" formatCode="0.0">
                  <c:v>214.9103798403861</c:v>
                </c:pt>
                <c:pt idx="2566" formatCode="0.0">
                  <c:v>214.9103798403861</c:v>
                </c:pt>
                <c:pt idx="2567" formatCode="0.0">
                  <c:v>212.36943571035047</c:v>
                </c:pt>
                <c:pt idx="2568" formatCode="0.0">
                  <c:v>212.77063741509292</c:v>
                </c:pt>
                <c:pt idx="2569" formatCode="0.0">
                  <c:v>213.1718391198354</c:v>
                </c:pt>
                <c:pt idx="2570" formatCode="0.0">
                  <c:v>211.96823400560794</c:v>
                </c:pt>
                <c:pt idx="2571" formatCode="0.0">
                  <c:v>211.70076620244629</c:v>
                </c:pt>
                <c:pt idx="2572" formatCode="0.0">
                  <c:v>211.70076620244629</c:v>
                </c:pt>
                <c:pt idx="2573" formatCode="0.0">
                  <c:v>211.70076620244629</c:v>
                </c:pt>
                <c:pt idx="2574" formatCode="0.0">
                  <c:v>212.10196790718877</c:v>
                </c:pt>
                <c:pt idx="2575" formatCode="0.0">
                  <c:v>213.43930692299702</c:v>
                </c:pt>
                <c:pt idx="2576" formatCode="0.0">
                  <c:v>214.77664593880527</c:v>
                </c:pt>
                <c:pt idx="2577" formatCode="0.0">
                  <c:v>214.24171033248197</c:v>
                </c:pt>
                <c:pt idx="2578" formatCode="0.0">
                  <c:v>214.37544423406283</c:v>
                </c:pt>
                <c:pt idx="2579" formatCode="0.0">
                  <c:v>214.37544423406283</c:v>
                </c:pt>
                <c:pt idx="2580" formatCode="0.0">
                  <c:v>214.37544423406283</c:v>
                </c:pt>
                <c:pt idx="2581" formatCode="0.0">
                  <c:v>213.97424252932032</c:v>
                </c:pt>
                <c:pt idx="2582" formatCode="0.0">
                  <c:v>214.10797643090115</c:v>
                </c:pt>
                <c:pt idx="2583" formatCode="0.0">
                  <c:v>213.97424252932035</c:v>
                </c:pt>
                <c:pt idx="2584" formatCode="0.0">
                  <c:v>213.70677472615873</c:v>
                </c:pt>
                <c:pt idx="2585" formatCode="0.0">
                  <c:v>213.30557302141622</c:v>
                </c:pt>
                <c:pt idx="2586" formatCode="0.0">
                  <c:v>213.30557302141622</c:v>
                </c:pt>
                <c:pt idx="2587" formatCode="0.0">
                  <c:v>213.43930692299705</c:v>
                </c:pt>
                <c:pt idx="2588" formatCode="0.0">
                  <c:v>212.50316961193127</c:v>
                </c:pt>
                <c:pt idx="2589" formatCode="0.0">
                  <c:v>214.10797643090115</c:v>
                </c:pt>
                <c:pt idx="2590" formatCode="0.0">
                  <c:v>214.77664593880527</c:v>
                </c:pt>
                <c:pt idx="2591" formatCode="0.0">
                  <c:v>215.4453154467094</c:v>
                </c:pt>
                <c:pt idx="2592" formatCode="0.0">
                  <c:v>215.98025105303273</c:v>
                </c:pt>
                <c:pt idx="2593" formatCode="0.0">
                  <c:v>215.98025105303273</c:v>
                </c:pt>
                <c:pt idx="2594" formatCode="0.0">
                  <c:v>216.11398495461356</c:v>
                </c:pt>
                <c:pt idx="2595" formatCode="0.0">
                  <c:v>214.7766459388053</c:v>
                </c:pt>
                <c:pt idx="2596" formatCode="0.0">
                  <c:v>215.04411374196698</c:v>
                </c:pt>
                <c:pt idx="2597" formatCode="0.0">
                  <c:v>216.38145275777524</c:v>
                </c:pt>
                <c:pt idx="2598" formatCode="0.0">
                  <c:v>215.98025105303273</c:v>
                </c:pt>
                <c:pt idx="2599" formatCode="0.0">
                  <c:v>214.7766459388053</c:v>
                </c:pt>
                <c:pt idx="2600" formatCode="0.0">
                  <c:v>214.91037984038613</c:v>
                </c:pt>
                <c:pt idx="2601" formatCode="0.0">
                  <c:v>214.91037984038613</c:v>
                </c:pt>
                <c:pt idx="2602" formatCode="0.0">
                  <c:v>214.7766459388053</c:v>
                </c:pt>
                <c:pt idx="2603" formatCode="0.0">
                  <c:v>215.98025105303273</c:v>
                </c:pt>
                <c:pt idx="2604" formatCode="0.0">
                  <c:v>215.71278324987108</c:v>
                </c:pt>
                <c:pt idx="2605" formatCode="0.0">
                  <c:v>214.91037984038607</c:v>
                </c:pt>
                <c:pt idx="2606" formatCode="0.0">
                  <c:v>213.03810521825454</c:v>
                </c:pt>
                <c:pt idx="2607" formatCode="0.0">
                  <c:v>213.03810521825454</c:v>
                </c:pt>
                <c:pt idx="2608" formatCode="0.0">
                  <c:v>213.03810521825454</c:v>
                </c:pt>
                <c:pt idx="2609" formatCode="0.0">
                  <c:v>213.03810521825454</c:v>
                </c:pt>
                <c:pt idx="2610" formatCode="0.0">
                  <c:v>213.17183911983537</c:v>
                </c:pt>
                <c:pt idx="2611" formatCode="0.0">
                  <c:v>213.03810521825454</c:v>
                </c:pt>
                <c:pt idx="2612" formatCode="0.0">
                  <c:v>213.03810521825454</c:v>
                </c:pt>
                <c:pt idx="2613" formatCode="0.0">
                  <c:v>213.43930692299699</c:v>
                </c:pt>
                <c:pt idx="2614" formatCode="0.0">
                  <c:v>213.43930692299699</c:v>
                </c:pt>
                <c:pt idx="2615" formatCode="0.0">
                  <c:v>213.57304082457782</c:v>
                </c:pt>
                <c:pt idx="2616" formatCode="0.0">
                  <c:v>213.8405086277395</c:v>
                </c:pt>
                <c:pt idx="2617" formatCode="0.0">
                  <c:v>212.10196790718874</c:v>
                </c:pt>
                <c:pt idx="2618" formatCode="0.0">
                  <c:v>211.16583059612296</c:v>
                </c:pt>
                <c:pt idx="2619" formatCode="0.0">
                  <c:v>212.50316961193121</c:v>
                </c:pt>
                <c:pt idx="2620" formatCode="0.0">
                  <c:v>214.37544423406277</c:v>
                </c:pt>
                <c:pt idx="2621" formatCode="0.0">
                  <c:v>214.37544423406277</c:v>
                </c:pt>
                <c:pt idx="2622" formatCode="0.0">
                  <c:v>214.37544423406277</c:v>
                </c:pt>
                <c:pt idx="2623" formatCode="0.0">
                  <c:v>214.37544423406277</c:v>
                </c:pt>
                <c:pt idx="2624" formatCode="0.0">
                  <c:v>212.90437131667366</c:v>
                </c:pt>
                <c:pt idx="2625" formatCode="0.0">
                  <c:v>211.96823400560791</c:v>
                </c:pt>
                <c:pt idx="2626" formatCode="0.0">
                  <c:v>211.56703230086543</c:v>
                </c:pt>
                <c:pt idx="2627" formatCode="0.0">
                  <c:v>211.16583059612299</c:v>
                </c:pt>
                <c:pt idx="2628" formatCode="0.0">
                  <c:v>211.16583059612299</c:v>
                </c:pt>
                <c:pt idx="2629" formatCode="0.0">
                  <c:v>211.03209669454216</c:v>
                </c:pt>
                <c:pt idx="2630" formatCode="0.0">
                  <c:v>210.63089498979966</c:v>
                </c:pt>
                <c:pt idx="2631" formatCode="0.0">
                  <c:v>210.22969328505715</c:v>
                </c:pt>
                <c:pt idx="2632" formatCode="0.0">
                  <c:v>209.15982207241058</c:v>
                </c:pt>
                <c:pt idx="2633" formatCode="0.0">
                  <c:v>209.96222548189553</c:v>
                </c:pt>
                <c:pt idx="2634" formatCode="0.0">
                  <c:v>208.75862036766807</c:v>
                </c:pt>
                <c:pt idx="2635" formatCode="0.0">
                  <c:v>208.75862036766807</c:v>
                </c:pt>
                <c:pt idx="2636" formatCode="0.0">
                  <c:v>208.75862036766807</c:v>
                </c:pt>
                <c:pt idx="2637" formatCode="0.0">
                  <c:v>208.22368476134474</c:v>
                </c:pt>
                <c:pt idx="2638" formatCode="0.0">
                  <c:v>208.3574186629256</c:v>
                </c:pt>
                <c:pt idx="2639" formatCode="0.0">
                  <c:v>207.68874915502147</c:v>
                </c:pt>
                <c:pt idx="2640" formatCode="0.0">
                  <c:v>207.42128135185979</c:v>
                </c:pt>
                <c:pt idx="2641" formatCode="0.0">
                  <c:v>207.28754745027899</c:v>
                </c:pt>
                <c:pt idx="2642" formatCode="0.0">
                  <c:v>207.28754745027899</c:v>
                </c:pt>
                <c:pt idx="2643" formatCode="0.0">
                  <c:v>207.15381354869817</c:v>
                </c:pt>
                <c:pt idx="2644" formatCode="0.0">
                  <c:v>206.75261184395569</c:v>
                </c:pt>
                <c:pt idx="2645" formatCode="0.0">
                  <c:v>206.35141013921324</c:v>
                </c:pt>
                <c:pt idx="2646" formatCode="0.0">
                  <c:v>207.42128135185982</c:v>
                </c:pt>
                <c:pt idx="2647" formatCode="0.0">
                  <c:v>207.0200796471174</c:v>
                </c:pt>
                <c:pt idx="2648" formatCode="0.0">
                  <c:v>206.08394233605159</c:v>
                </c:pt>
                <c:pt idx="2649" formatCode="0.0">
                  <c:v>205.9502084344708</c:v>
                </c:pt>
                <c:pt idx="2650" formatCode="0.0">
                  <c:v>205.9502084344708</c:v>
                </c:pt>
                <c:pt idx="2651" formatCode="0.0">
                  <c:v>205.9502084344708</c:v>
                </c:pt>
                <c:pt idx="2652" formatCode="0.0">
                  <c:v>204.74660332024334</c:v>
                </c:pt>
                <c:pt idx="2653" formatCode="0.0">
                  <c:v>203.40926430443508</c:v>
                </c:pt>
                <c:pt idx="2654" formatCode="0.0">
                  <c:v>203.40926430443508</c:v>
                </c:pt>
                <c:pt idx="2655" formatCode="0.0">
                  <c:v>203.40926430443508</c:v>
                </c:pt>
                <c:pt idx="2656" formatCode="0.0">
                  <c:v>203.27553040285426</c:v>
                </c:pt>
                <c:pt idx="2657" formatCode="0.0">
                  <c:v>203.27553040285426</c:v>
                </c:pt>
                <c:pt idx="2658" formatCode="0.0">
                  <c:v>203.00806259969264</c:v>
                </c:pt>
                <c:pt idx="2659" formatCode="0.0">
                  <c:v>202.60686089495016</c:v>
                </c:pt>
                <c:pt idx="2660" formatCode="0.0">
                  <c:v>202.07192528862683</c:v>
                </c:pt>
                <c:pt idx="2661" formatCode="0.0">
                  <c:v>201.67072358388441</c:v>
                </c:pt>
                <c:pt idx="2662" formatCode="0.0">
                  <c:v>202.60686089495019</c:v>
                </c:pt>
                <c:pt idx="2663" formatCode="0.0">
                  <c:v>202.60686089495019</c:v>
                </c:pt>
                <c:pt idx="2664" formatCode="0.0">
                  <c:v>202.47312699336939</c:v>
                </c:pt>
                <c:pt idx="2665" formatCode="0.0">
                  <c:v>203.00806259969269</c:v>
                </c:pt>
                <c:pt idx="2666" formatCode="0.0">
                  <c:v>202.87432869811181</c:v>
                </c:pt>
                <c:pt idx="2667" formatCode="0.0">
                  <c:v>203.27553040285429</c:v>
                </c:pt>
                <c:pt idx="2668" formatCode="0.0">
                  <c:v>204.21166771392006</c:v>
                </c:pt>
                <c:pt idx="2669" formatCode="0.0">
                  <c:v>203.54299820601594</c:v>
                </c:pt>
                <c:pt idx="2670" formatCode="0.0">
                  <c:v>203.54299820601594</c:v>
                </c:pt>
                <c:pt idx="2671" formatCode="0.0">
                  <c:v>203.54299820601594</c:v>
                </c:pt>
                <c:pt idx="2672" formatCode="0.0">
                  <c:v>202.20565919020771</c:v>
                </c:pt>
                <c:pt idx="2673" formatCode="0.0">
                  <c:v>202.47312699336939</c:v>
                </c:pt>
                <c:pt idx="2674" formatCode="0.0">
                  <c:v>202.47312699336939</c:v>
                </c:pt>
                <c:pt idx="2675" formatCode="0.0">
                  <c:v>202.74059479653104</c:v>
                </c:pt>
                <c:pt idx="2676" formatCode="0.0">
                  <c:v>202.20565919020771</c:v>
                </c:pt>
                <c:pt idx="2677" formatCode="0.0">
                  <c:v>202.20565919020771</c:v>
                </c:pt>
                <c:pt idx="2678" formatCode="0.0">
                  <c:v>202.07192528862689</c:v>
                </c:pt>
                <c:pt idx="2679" formatCode="0.0">
                  <c:v>201.93819138704606</c:v>
                </c:pt>
                <c:pt idx="2680" formatCode="0.0">
                  <c:v>203.27553040285432</c:v>
                </c:pt>
                <c:pt idx="2681" formatCode="0.0">
                  <c:v>204.21166771392009</c:v>
                </c:pt>
                <c:pt idx="2682" formatCode="0.0">
                  <c:v>204.74660332024339</c:v>
                </c:pt>
                <c:pt idx="2683" formatCode="0.0">
                  <c:v>203.81046600917765</c:v>
                </c:pt>
                <c:pt idx="2684" formatCode="0.0">
                  <c:v>203.81046600917765</c:v>
                </c:pt>
                <c:pt idx="2685" formatCode="0.0">
                  <c:v>203.81046600917765</c:v>
                </c:pt>
                <c:pt idx="2686" formatCode="0.0">
                  <c:v>203.14179650127349</c:v>
                </c:pt>
                <c:pt idx="2687" formatCode="0.0">
                  <c:v>202.33939309178854</c:v>
                </c:pt>
                <c:pt idx="2688" formatCode="0.0">
                  <c:v>202.87432869811181</c:v>
                </c:pt>
                <c:pt idx="2689" formatCode="0.0">
                  <c:v>202.60686089495019</c:v>
                </c:pt>
                <c:pt idx="2690" formatCode="0.0">
                  <c:v>202.47312699336939</c:v>
                </c:pt>
                <c:pt idx="2691" formatCode="0.0">
                  <c:v>202.33939309178859</c:v>
                </c:pt>
                <c:pt idx="2692" formatCode="0.0">
                  <c:v>202.33939309178859</c:v>
                </c:pt>
                <c:pt idx="2693" formatCode="0.0">
                  <c:v>202.60686089495022</c:v>
                </c:pt>
                <c:pt idx="2694" formatCode="0.0">
                  <c:v>202.07192528862689</c:v>
                </c:pt>
                <c:pt idx="2695" formatCode="0.0">
                  <c:v>202.60686089495022</c:v>
                </c:pt>
                <c:pt idx="2696" formatCode="0.0">
                  <c:v>202.87432869811187</c:v>
                </c:pt>
                <c:pt idx="2697" formatCode="0.0">
                  <c:v>204.21166771392012</c:v>
                </c:pt>
                <c:pt idx="2698" formatCode="0.0">
                  <c:v>204.21166771392012</c:v>
                </c:pt>
                <c:pt idx="2699" formatCode="0.0">
                  <c:v>204.21166771392012</c:v>
                </c:pt>
                <c:pt idx="2700" formatCode="0.0">
                  <c:v>204.74660332024342</c:v>
                </c:pt>
                <c:pt idx="2701" formatCode="0.0">
                  <c:v>204.74660332024342</c:v>
                </c:pt>
                <c:pt idx="2702" formatCode="0.0">
                  <c:v>205.54900672972838</c:v>
                </c:pt>
                <c:pt idx="2703" formatCode="0.0">
                  <c:v>207.55501525344076</c:v>
                </c:pt>
                <c:pt idx="2704" formatCode="0.0">
                  <c:v>207.82248305660244</c:v>
                </c:pt>
                <c:pt idx="2705" formatCode="0.0">
                  <c:v>207.82248305660244</c:v>
                </c:pt>
                <c:pt idx="2706" formatCode="0.0">
                  <c:v>207.82248305660244</c:v>
                </c:pt>
                <c:pt idx="2707" formatCode="0.0">
                  <c:v>207.28754745027911</c:v>
                </c:pt>
                <c:pt idx="2708" formatCode="0.0">
                  <c:v>206.35141013921333</c:v>
                </c:pt>
                <c:pt idx="2709" formatCode="0.0">
                  <c:v>205.54900672972835</c:v>
                </c:pt>
                <c:pt idx="2710" formatCode="0.0">
                  <c:v>206.8863457455366</c:v>
                </c:pt>
                <c:pt idx="2711" formatCode="0.0">
                  <c:v>207.55501525344073</c:v>
                </c:pt>
                <c:pt idx="2712" formatCode="0.0">
                  <c:v>207.55501525344073</c:v>
                </c:pt>
                <c:pt idx="2713" formatCode="0.0">
                  <c:v>207.4212813518599</c:v>
                </c:pt>
                <c:pt idx="2714" formatCode="0.0">
                  <c:v>208.35741866292571</c:v>
                </c:pt>
                <c:pt idx="2715" formatCode="0.0">
                  <c:v>207.68874915502158</c:v>
                </c:pt>
                <c:pt idx="2716" formatCode="0.0">
                  <c:v>206.48514404079415</c:v>
                </c:pt>
                <c:pt idx="2717" formatCode="0.0">
                  <c:v>207.02007964711748</c:v>
                </c:pt>
                <c:pt idx="2718" formatCode="0.0">
                  <c:v>205.95020843447088</c:v>
                </c:pt>
                <c:pt idx="2719" formatCode="0.0">
                  <c:v>205.95020843447088</c:v>
                </c:pt>
                <c:pt idx="2720" formatCode="0.0">
                  <c:v>205.95020843447088</c:v>
                </c:pt>
                <c:pt idx="2721" formatCode="0.0">
                  <c:v>205.28153892656675</c:v>
                </c:pt>
                <c:pt idx="2722" formatCode="0.0">
                  <c:v>205.81647453289006</c:v>
                </c:pt>
                <c:pt idx="2723" formatCode="0.0">
                  <c:v>204.88033722182425</c:v>
                </c:pt>
                <c:pt idx="2724" formatCode="0.0">
                  <c:v>206.08394233605168</c:v>
                </c:pt>
                <c:pt idx="2725" formatCode="0.0">
                  <c:v>206.48514404079418</c:v>
                </c:pt>
                <c:pt idx="2726" formatCode="0.0">
                  <c:v>206.48514404079418</c:v>
                </c:pt>
                <c:pt idx="2727" formatCode="0.0">
                  <c:v>206.48514404079418</c:v>
                </c:pt>
                <c:pt idx="2728" formatCode="0.0">
                  <c:v>206.48514404079418</c:v>
                </c:pt>
                <c:pt idx="2729" formatCode="0.0">
                  <c:v>205.81647453289006</c:v>
                </c:pt>
                <c:pt idx="2730" formatCode="0.0">
                  <c:v>205.1478050249859</c:v>
                </c:pt>
                <c:pt idx="2731" formatCode="0.0">
                  <c:v>206.08394233605165</c:v>
                </c:pt>
                <c:pt idx="2732" formatCode="0.0">
                  <c:v>206.48514404079415</c:v>
                </c:pt>
                <c:pt idx="2733" formatCode="0.0">
                  <c:v>206.35141013921333</c:v>
                </c:pt>
                <c:pt idx="2734" formatCode="0.0">
                  <c:v>206.35141013921333</c:v>
                </c:pt>
                <c:pt idx="2735" formatCode="0.0">
                  <c:v>206.75261184395578</c:v>
                </c:pt>
                <c:pt idx="2736" formatCode="0.0">
                  <c:v>206.61887794237498</c:v>
                </c:pt>
                <c:pt idx="2737" formatCode="0.0">
                  <c:v>206.08394233605165</c:v>
                </c:pt>
                <c:pt idx="2738" formatCode="0.0">
                  <c:v>206.75261184395578</c:v>
                </c:pt>
                <c:pt idx="2739" formatCode="0.0">
                  <c:v>206.61887794237498</c:v>
                </c:pt>
                <c:pt idx="2740" formatCode="0.0">
                  <c:v>206.61887794237498</c:v>
                </c:pt>
                <c:pt idx="2741" formatCode="0.0">
                  <c:v>206.61887794237498</c:v>
                </c:pt>
                <c:pt idx="2742" formatCode="0.0">
                  <c:v>206.08394233605165</c:v>
                </c:pt>
                <c:pt idx="2743" formatCode="0.0">
                  <c:v>207.28754745027908</c:v>
                </c:pt>
                <c:pt idx="2744" formatCode="0.0">
                  <c:v>208.49115256450651</c:v>
                </c:pt>
                <c:pt idx="2745" formatCode="0.0">
                  <c:v>209.02608817082981</c:v>
                </c:pt>
                <c:pt idx="2746" formatCode="0.0">
                  <c:v>209.02608817082981</c:v>
                </c:pt>
                <c:pt idx="2747" formatCode="0.0">
                  <c:v>209.02608817082981</c:v>
                </c:pt>
                <c:pt idx="2748" formatCode="0.0">
                  <c:v>209.02608817082981</c:v>
                </c:pt>
                <c:pt idx="2749" formatCode="0.0">
                  <c:v>208.89235426924895</c:v>
                </c:pt>
                <c:pt idx="2750" formatCode="0.0">
                  <c:v>207.82248305660238</c:v>
                </c:pt>
                <c:pt idx="2751" formatCode="0.0">
                  <c:v>208.62488646608733</c:v>
                </c:pt>
                <c:pt idx="2752" formatCode="0.0">
                  <c:v>208.35741866292568</c:v>
                </c:pt>
                <c:pt idx="2753" formatCode="0.0">
                  <c:v>209.42728987557226</c:v>
                </c:pt>
                <c:pt idx="2754" formatCode="0.0">
                  <c:v>209.42728987557226</c:v>
                </c:pt>
                <c:pt idx="2755" formatCode="0.0">
                  <c:v>209.42728987557226</c:v>
                </c:pt>
                <c:pt idx="2756" formatCode="0.0">
                  <c:v>209.96222548189556</c:v>
                </c:pt>
                <c:pt idx="2757" formatCode="0.0">
                  <c:v>209.56102377715305</c:v>
                </c:pt>
                <c:pt idx="2758" formatCode="0.0">
                  <c:v>208.089950859764</c:v>
                </c:pt>
                <c:pt idx="2759" formatCode="0.0">
                  <c:v>208.6248864660873</c:v>
                </c:pt>
                <c:pt idx="2760" formatCode="0.0">
                  <c:v>208.22368476134483</c:v>
                </c:pt>
                <c:pt idx="2761" formatCode="0.0">
                  <c:v>208.22368476134483</c:v>
                </c:pt>
                <c:pt idx="2762" formatCode="0.0">
                  <c:v>208.22368476134483</c:v>
                </c:pt>
                <c:pt idx="2763" formatCode="0.0">
                  <c:v>208.35741866292568</c:v>
                </c:pt>
                <c:pt idx="2764" formatCode="0.0">
                  <c:v>207.68874915502155</c:v>
                </c:pt>
                <c:pt idx="2765" formatCode="0.0">
                  <c:v>208.08995085976403</c:v>
                </c:pt>
                <c:pt idx="2766" formatCode="0.0">
                  <c:v>208.62488646608733</c:v>
                </c:pt>
                <c:pt idx="2767" formatCode="0.0">
                  <c:v>208.75862036766813</c:v>
                </c:pt>
                <c:pt idx="2768" formatCode="0.0">
                  <c:v>208.75862036766813</c:v>
                </c:pt>
                <c:pt idx="2769" formatCode="0.0">
                  <c:v>208.75862036766813</c:v>
                </c:pt>
                <c:pt idx="2770" formatCode="0.0">
                  <c:v>209.02608817082981</c:v>
                </c:pt>
                <c:pt idx="2771" formatCode="0.0">
                  <c:v>209.82849158031476</c:v>
                </c:pt>
                <c:pt idx="2772" formatCode="0.0">
                  <c:v>211.56703230086546</c:v>
                </c:pt>
                <c:pt idx="2773" formatCode="0.0">
                  <c:v>213.84050862773952</c:v>
                </c:pt>
                <c:pt idx="2774" formatCode="0.0">
                  <c:v>215.57904934829023</c:v>
                </c:pt>
                <c:pt idx="2775" formatCode="0.0">
                  <c:v>215.57904934829023</c:v>
                </c:pt>
                <c:pt idx="2776" formatCode="0.0">
                  <c:v>215.71278324987108</c:v>
                </c:pt>
                <c:pt idx="2777" formatCode="0.0">
                  <c:v>213.57304082457784</c:v>
                </c:pt>
                <c:pt idx="2778" formatCode="0.0">
                  <c:v>213.30557302141619</c:v>
                </c:pt>
                <c:pt idx="2779" formatCode="0.0">
                  <c:v>212.90437131667372</c:v>
                </c:pt>
                <c:pt idx="2780" formatCode="0.0">
                  <c:v>212.23570180876959</c:v>
                </c:pt>
                <c:pt idx="2781" formatCode="0.0">
                  <c:v>213.43930692299702</c:v>
                </c:pt>
                <c:pt idx="2782" formatCode="0.0">
                  <c:v>213.43930692299702</c:v>
                </c:pt>
                <c:pt idx="2783" formatCode="0.0">
                  <c:v>213.43930692299702</c:v>
                </c:pt>
                <c:pt idx="2784" formatCode="0.0">
                  <c:v>213.43930692299702</c:v>
                </c:pt>
                <c:pt idx="2785" formatCode="0.0">
                  <c:v>213.8405086277395</c:v>
                </c:pt>
                <c:pt idx="2786" formatCode="0.0">
                  <c:v>214.10797643090112</c:v>
                </c:pt>
                <c:pt idx="2787" formatCode="0.0">
                  <c:v>214.24171033248194</c:v>
                </c:pt>
                <c:pt idx="2788" formatCode="0.0">
                  <c:v>214.10797643090112</c:v>
                </c:pt>
                <c:pt idx="2789" formatCode="0.0">
                  <c:v>214.10797643090112</c:v>
                </c:pt>
                <c:pt idx="2790" formatCode="0.0">
                  <c:v>214.10797643090112</c:v>
                </c:pt>
                <c:pt idx="2791" formatCode="0.0">
                  <c:v>213.70677472615864</c:v>
                </c:pt>
                <c:pt idx="2792" formatCode="0.0">
                  <c:v>212.36943571035036</c:v>
                </c:pt>
                <c:pt idx="2793" formatCode="0.0">
                  <c:v>212.36943571035036</c:v>
                </c:pt>
                <c:pt idx="2794" formatCode="0.0">
                  <c:v>213.30557302141614</c:v>
                </c:pt>
                <c:pt idx="2795" formatCode="0.0">
                  <c:v>213.03810521825449</c:v>
                </c:pt>
                <c:pt idx="2796" formatCode="0.0">
                  <c:v>213.17183911983531</c:v>
                </c:pt>
                <c:pt idx="2797" formatCode="0.0">
                  <c:v>213.17183911983531</c:v>
                </c:pt>
                <c:pt idx="2798" formatCode="0.0">
                  <c:v>213.43930692299696</c:v>
                </c:pt>
                <c:pt idx="2799" formatCode="0.0">
                  <c:v>213.84050862773944</c:v>
                </c:pt>
                <c:pt idx="2800" formatCode="0.0">
                  <c:v>214.24171033248189</c:v>
                </c:pt>
                <c:pt idx="2801" formatCode="0.0">
                  <c:v>213.84050862773944</c:v>
                </c:pt>
                <c:pt idx="2802" formatCode="0.0">
                  <c:v>213.17183911983531</c:v>
                </c:pt>
                <c:pt idx="2803" formatCode="0.0">
                  <c:v>213.17183911983531</c:v>
                </c:pt>
                <c:pt idx="2804" formatCode="0.0">
                  <c:v>213.17183911983531</c:v>
                </c:pt>
                <c:pt idx="2805" formatCode="0.0">
                  <c:v>212.63690351351201</c:v>
                </c:pt>
                <c:pt idx="2806" formatCode="0.0">
                  <c:v>213.30557302141614</c:v>
                </c:pt>
                <c:pt idx="2807" formatCode="0.0">
                  <c:v>214.50917813564357</c:v>
                </c:pt>
                <c:pt idx="2808" formatCode="0.0">
                  <c:v>214.50917813564357</c:v>
                </c:pt>
                <c:pt idx="2809" formatCode="0.0">
                  <c:v>215.57904934829014</c:v>
                </c:pt>
                <c:pt idx="2810" formatCode="0.0">
                  <c:v>215.57904934829014</c:v>
                </c:pt>
                <c:pt idx="2811" formatCode="0.0">
                  <c:v>215.44531544670932</c:v>
                </c:pt>
                <c:pt idx="2812" formatCode="0.0">
                  <c:v>214.37544423406274</c:v>
                </c:pt>
                <c:pt idx="2813" formatCode="0.0">
                  <c:v>213.57304082457773</c:v>
                </c:pt>
                <c:pt idx="2814" formatCode="0.0">
                  <c:v>212.50316961193116</c:v>
                </c:pt>
                <c:pt idx="2815" formatCode="0.0">
                  <c:v>213.84050862773941</c:v>
                </c:pt>
                <c:pt idx="2816" formatCode="0.0">
                  <c:v>214.50917813564354</c:v>
                </c:pt>
                <c:pt idx="2817" formatCode="0.0">
                  <c:v>214.37544423406274</c:v>
                </c:pt>
                <c:pt idx="2818" formatCode="0.0">
                  <c:v>214.37544423406274</c:v>
                </c:pt>
                <c:pt idx="2819" formatCode="0.0">
                  <c:v>214.77664593880519</c:v>
                </c:pt>
                <c:pt idx="2820" formatCode="0.0">
                  <c:v>215.44531544670932</c:v>
                </c:pt>
                <c:pt idx="2821" formatCode="0.0">
                  <c:v>214.91037984038599</c:v>
                </c:pt>
                <c:pt idx="2822" formatCode="0.0">
                  <c:v>215.04411374196684</c:v>
                </c:pt>
                <c:pt idx="2823" formatCode="0.0">
                  <c:v>215.04411374196684</c:v>
                </c:pt>
                <c:pt idx="2824" formatCode="0.0">
                  <c:v>215.04411374196684</c:v>
                </c:pt>
                <c:pt idx="2825" formatCode="0.0">
                  <c:v>214.91037984038599</c:v>
                </c:pt>
                <c:pt idx="2826" formatCode="0.0">
                  <c:v>214.91037984038599</c:v>
                </c:pt>
                <c:pt idx="2827" formatCode="0.0">
                  <c:v>214.64291203722436</c:v>
                </c:pt>
                <c:pt idx="2828" formatCode="0.0">
                  <c:v>214.64291203722436</c:v>
                </c:pt>
                <c:pt idx="2829" formatCode="0.0">
                  <c:v>214.64291203722436</c:v>
                </c:pt>
                <c:pt idx="2830" formatCode="0.0">
                  <c:v>215.17784764354766</c:v>
                </c:pt>
                <c:pt idx="2831" formatCode="0.0">
                  <c:v>215.17784764354766</c:v>
                </c:pt>
                <c:pt idx="2832" formatCode="0.0">
                  <c:v>215.17784764354766</c:v>
                </c:pt>
                <c:pt idx="2833" formatCode="0.0">
                  <c:v>214.10797643090106</c:v>
                </c:pt>
                <c:pt idx="2834" formatCode="0.0">
                  <c:v>214.91037984038601</c:v>
                </c:pt>
                <c:pt idx="2835" formatCode="0.0">
                  <c:v>214.10797643090106</c:v>
                </c:pt>
                <c:pt idx="2836" formatCode="0.0">
                  <c:v>214.10797643090106</c:v>
                </c:pt>
                <c:pt idx="2837" formatCode="0.0">
                  <c:v>215.31158154512849</c:v>
                </c:pt>
                <c:pt idx="2838" formatCode="0.0">
                  <c:v>215.31158154512849</c:v>
                </c:pt>
                <c:pt idx="2839" formatCode="0.0">
                  <c:v>215.31158154512849</c:v>
                </c:pt>
                <c:pt idx="2840" formatCode="0.0">
                  <c:v>215.31158154512849</c:v>
                </c:pt>
                <c:pt idx="2841" formatCode="0.0">
                  <c:v>215.31158154512849</c:v>
                </c:pt>
                <c:pt idx="2842" formatCode="0.0">
                  <c:v>213.97424252932021</c:v>
                </c:pt>
                <c:pt idx="2843" formatCode="0.0">
                  <c:v>213.84050862773938</c:v>
                </c:pt>
                <c:pt idx="2844" formatCode="0.0">
                  <c:v>213.70677472615859</c:v>
                </c:pt>
                <c:pt idx="2845" formatCode="0.0">
                  <c:v>213.70677472615859</c:v>
                </c:pt>
                <c:pt idx="2846" formatCode="0.0">
                  <c:v>213.70677472615859</c:v>
                </c:pt>
                <c:pt idx="2847" formatCode="0.0">
                  <c:v>212.9043713166736</c:v>
                </c:pt>
                <c:pt idx="2848" formatCode="0.0">
                  <c:v>213.03810521825446</c:v>
                </c:pt>
                <c:pt idx="2849" formatCode="0.0">
                  <c:v>213.03810521825446</c:v>
                </c:pt>
                <c:pt idx="2850" formatCode="0.0">
                  <c:v>213.70677472615859</c:v>
                </c:pt>
                <c:pt idx="2851" formatCode="0.0">
                  <c:v>214.37544423406271</c:v>
                </c:pt>
                <c:pt idx="2852" formatCode="0.0">
                  <c:v>214.37544423406271</c:v>
                </c:pt>
                <c:pt idx="2853" formatCode="0.0">
                  <c:v>214.37544423406271</c:v>
                </c:pt>
                <c:pt idx="2854" formatCode="0.0">
                  <c:v>214.50917813564354</c:v>
                </c:pt>
                <c:pt idx="2855" formatCode="0.0">
                  <c:v>215.04411374196684</c:v>
                </c:pt>
                <c:pt idx="2856" formatCode="0.0">
                  <c:v>215.17784764354766</c:v>
                </c:pt>
                <c:pt idx="2857" formatCode="0.0">
                  <c:v>215.57904934829011</c:v>
                </c:pt>
                <c:pt idx="2858" formatCode="0.0">
                  <c:v>215.44531544670929</c:v>
                </c:pt>
                <c:pt idx="2859" formatCode="0.0">
                  <c:v>215.44531544670929</c:v>
                </c:pt>
                <c:pt idx="2860" formatCode="0.0">
                  <c:v>215.44531544670929</c:v>
                </c:pt>
                <c:pt idx="2861" formatCode="0.0">
                  <c:v>214.91037984038596</c:v>
                </c:pt>
                <c:pt idx="2862" formatCode="0.0">
                  <c:v>214.50917813564348</c:v>
                </c:pt>
                <c:pt idx="2863" formatCode="0.0">
                  <c:v>215.44531544670923</c:v>
                </c:pt>
                <c:pt idx="2864" formatCode="0.0">
                  <c:v>216.38145275777501</c:v>
                </c:pt>
                <c:pt idx="2865" formatCode="0.0">
                  <c:v>216.91638836409828</c:v>
                </c:pt>
                <c:pt idx="2866" formatCode="0.0">
                  <c:v>216.91638836409828</c:v>
                </c:pt>
                <c:pt idx="2867" formatCode="0.0">
                  <c:v>216.91638836409828</c:v>
                </c:pt>
                <c:pt idx="2868" formatCode="0.0">
                  <c:v>217.18385616725996</c:v>
                </c:pt>
                <c:pt idx="2869" formatCode="0.0">
                  <c:v>217.18385616725996</c:v>
                </c:pt>
                <c:pt idx="2870" formatCode="0.0">
                  <c:v>217.18385616725996</c:v>
                </c:pt>
                <c:pt idx="2871" formatCode="0.0">
                  <c:v>216.91638836409828</c:v>
                </c:pt>
                <c:pt idx="2872" formatCode="0.0">
                  <c:v>217.98625957674491</c:v>
                </c:pt>
                <c:pt idx="2873" formatCode="0.0">
                  <c:v>217.98625957674491</c:v>
                </c:pt>
                <c:pt idx="2874" formatCode="0.0">
                  <c:v>217.98625957674491</c:v>
                </c:pt>
                <c:pt idx="2875" formatCode="0.0">
                  <c:v>217.45132397042161</c:v>
                </c:pt>
                <c:pt idx="2876" formatCode="0.0">
                  <c:v>217.71879177358329</c:v>
                </c:pt>
                <c:pt idx="2877" formatCode="0.0">
                  <c:v>217.45132397042158</c:v>
                </c:pt>
                <c:pt idx="2878" formatCode="0.0">
                  <c:v>217.05012226567916</c:v>
                </c:pt>
                <c:pt idx="2879" formatCode="0.0">
                  <c:v>217.85252567516412</c:v>
                </c:pt>
                <c:pt idx="2880" formatCode="0.0">
                  <c:v>217.85252567516412</c:v>
                </c:pt>
                <c:pt idx="2881" formatCode="0.0">
                  <c:v>217.85252567516412</c:v>
                </c:pt>
                <c:pt idx="2882" formatCode="0.0">
                  <c:v>218.92239688781072</c:v>
                </c:pt>
                <c:pt idx="2883" formatCode="0.0">
                  <c:v>218.78866298622987</c:v>
                </c:pt>
                <c:pt idx="2884" formatCode="0.0">
                  <c:v>219.05613078939155</c:v>
                </c:pt>
                <c:pt idx="2885" formatCode="0.0">
                  <c:v>219.18986469097237</c:v>
                </c:pt>
                <c:pt idx="2886" formatCode="0.0">
                  <c:v>220.12600200203812</c:v>
                </c:pt>
                <c:pt idx="2887" formatCode="0.0">
                  <c:v>220.12600200203812</c:v>
                </c:pt>
                <c:pt idx="2888" formatCode="0.0">
                  <c:v>220.25973590361895</c:v>
                </c:pt>
                <c:pt idx="2889" formatCode="0.0">
                  <c:v>220.3934698051998</c:v>
                </c:pt>
                <c:pt idx="2890" formatCode="0.0">
                  <c:v>220.66093760836142</c:v>
                </c:pt>
                <c:pt idx="2891" formatCode="0.0">
                  <c:v>221.32960711626555</c:v>
                </c:pt>
                <c:pt idx="2892" formatCode="0.0">
                  <c:v>221.59707491942717</c:v>
                </c:pt>
                <c:pt idx="2893" formatCode="0.0">
                  <c:v>224.27175295104368</c:v>
                </c:pt>
                <c:pt idx="2894" formatCode="0.0">
                  <c:v>224.27175295104368</c:v>
                </c:pt>
                <c:pt idx="2895" formatCode="0.0">
                  <c:v>224.27175295104368</c:v>
                </c:pt>
                <c:pt idx="2896" formatCode="0.0">
                  <c:v>224.67295465578619</c:v>
                </c:pt>
                <c:pt idx="2897" formatCode="0.0">
                  <c:v>223.46934954155876</c:v>
                </c:pt>
                <c:pt idx="2898" formatCode="0.0">
                  <c:v>223.46934954155876</c:v>
                </c:pt>
                <c:pt idx="2899" formatCode="0.0">
                  <c:v>221.06213931310393</c:v>
                </c:pt>
                <c:pt idx="2900" formatCode="0.0">
                  <c:v>220.9284054115231</c:v>
                </c:pt>
                <c:pt idx="2901" formatCode="0.0">
                  <c:v>220.9284054115231</c:v>
                </c:pt>
                <c:pt idx="2902" formatCode="0.0">
                  <c:v>220.9284054115231</c:v>
                </c:pt>
                <c:pt idx="2903" formatCode="0.0">
                  <c:v>221.73080882100808</c:v>
                </c:pt>
                <c:pt idx="2904" formatCode="0.0">
                  <c:v>221.73080882100808</c:v>
                </c:pt>
                <c:pt idx="2905" formatCode="0.0">
                  <c:v>223.20188173839716</c:v>
                </c:pt>
                <c:pt idx="2906" formatCode="0.0">
                  <c:v>223.46934954155878</c:v>
                </c:pt>
                <c:pt idx="2907" formatCode="0.0">
                  <c:v>223.33561563997799</c:v>
                </c:pt>
                <c:pt idx="2908" formatCode="0.0">
                  <c:v>223.33561563997799</c:v>
                </c:pt>
                <c:pt idx="2909" formatCode="0.0">
                  <c:v>223.33561563997799</c:v>
                </c:pt>
                <c:pt idx="2910" formatCode="0.0">
                  <c:v>223.60308344313961</c:v>
                </c:pt>
                <c:pt idx="2911" formatCode="0.0">
                  <c:v>223.20188173839716</c:v>
                </c:pt>
                <c:pt idx="2912" formatCode="0.0">
                  <c:v>222.93441393523548</c:v>
                </c:pt>
                <c:pt idx="2913" formatCode="0.0">
                  <c:v>222.93441393523548</c:v>
                </c:pt>
                <c:pt idx="2914" formatCode="0.0">
                  <c:v>222.93441393523548</c:v>
                </c:pt>
                <c:pt idx="2915" formatCode="0.0">
                  <c:v>222.93441393523548</c:v>
                </c:pt>
                <c:pt idx="2916" formatCode="0.0">
                  <c:v>222.80068003365469</c:v>
                </c:pt>
                <c:pt idx="2917" formatCode="0.0">
                  <c:v>224.00428514788214</c:v>
                </c:pt>
                <c:pt idx="2918" formatCode="0.0">
                  <c:v>225.07415636052875</c:v>
                </c:pt>
                <c:pt idx="2919" formatCode="0.0">
                  <c:v>225.74282586843287</c:v>
                </c:pt>
                <c:pt idx="2920" formatCode="0.0">
                  <c:v>226.411495376337</c:v>
                </c:pt>
                <c:pt idx="2921" formatCode="0.0">
                  <c:v>226.5452292779178</c:v>
                </c:pt>
                <c:pt idx="2922" formatCode="0.0">
                  <c:v>226.41149537633697</c:v>
                </c:pt>
                <c:pt idx="2923" formatCode="0.0">
                  <c:v>226.27776147475612</c:v>
                </c:pt>
                <c:pt idx="2924" formatCode="0.0">
                  <c:v>224.00428514788211</c:v>
                </c:pt>
                <c:pt idx="2925" formatCode="0.0">
                  <c:v>221.86454272258891</c:v>
                </c:pt>
                <c:pt idx="2926" formatCode="0.0">
                  <c:v>222.53321223049304</c:v>
                </c:pt>
                <c:pt idx="2927" formatCode="0.0">
                  <c:v>220.7946715099423</c:v>
                </c:pt>
                <c:pt idx="2928" formatCode="0.0">
                  <c:v>220.7946715099423</c:v>
                </c:pt>
                <c:pt idx="2929" formatCode="0.0">
                  <c:v>220.7946715099423</c:v>
                </c:pt>
                <c:pt idx="2930" formatCode="0.0">
                  <c:v>220.66093760836151</c:v>
                </c:pt>
                <c:pt idx="2931" formatCode="0.0">
                  <c:v>221.19587321468481</c:v>
                </c:pt>
                <c:pt idx="2932" formatCode="0.0">
                  <c:v>220.259735903619</c:v>
                </c:pt>
                <c:pt idx="2933" formatCode="0.0">
                  <c:v>220.259735903619</c:v>
                </c:pt>
                <c:pt idx="2934" formatCode="0.0">
                  <c:v>219.18986469097243</c:v>
                </c:pt>
                <c:pt idx="2935" formatCode="0.0">
                  <c:v>218.25372737990662</c:v>
                </c:pt>
                <c:pt idx="2936" formatCode="0.0">
                  <c:v>218.1199934783258</c:v>
                </c:pt>
                <c:pt idx="2937" formatCode="0.0">
                  <c:v>217.98625957674497</c:v>
                </c:pt>
                <c:pt idx="2938" formatCode="0.0">
                  <c:v>217.31759006884087</c:v>
                </c:pt>
                <c:pt idx="2939" formatCode="0.0">
                  <c:v>217.05012226567925</c:v>
                </c:pt>
                <c:pt idx="2940" formatCode="0.0">
                  <c:v>217.58505787200252</c:v>
                </c:pt>
                <c:pt idx="2941" formatCode="0.0">
                  <c:v>217.18385616726007</c:v>
                </c:pt>
                <c:pt idx="2942" formatCode="0.0">
                  <c:v>218.3874612814875</c:v>
                </c:pt>
                <c:pt idx="2943" formatCode="0.0">
                  <c:v>218.25372737990665</c:v>
                </c:pt>
                <c:pt idx="2944" formatCode="0.0">
                  <c:v>218.11999347832582</c:v>
                </c:pt>
                <c:pt idx="2945" formatCode="0.0">
                  <c:v>217.58505787200252</c:v>
                </c:pt>
                <c:pt idx="2946" formatCode="0.0">
                  <c:v>215.84651715145182</c:v>
                </c:pt>
                <c:pt idx="2947" formatCode="0.0">
                  <c:v>216.7826544625176</c:v>
                </c:pt>
                <c:pt idx="2948" formatCode="0.0">
                  <c:v>216.7826544625176</c:v>
                </c:pt>
                <c:pt idx="2949" formatCode="0.0">
                  <c:v>217.18385616726007</c:v>
                </c:pt>
                <c:pt idx="2950" formatCode="0.0">
                  <c:v>217.18385616726007</c:v>
                </c:pt>
                <c:pt idx="2951" formatCode="0.0">
                  <c:v>217.05012226567928</c:v>
                </c:pt>
                <c:pt idx="2952" formatCode="0.0">
                  <c:v>218.11999347832585</c:v>
                </c:pt>
                <c:pt idx="2953" formatCode="0.0">
                  <c:v>218.11999347832585</c:v>
                </c:pt>
                <c:pt idx="2954" formatCode="0.0">
                  <c:v>217.98625957674503</c:v>
                </c:pt>
                <c:pt idx="2955" formatCode="0.0">
                  <c:v>217.85252567516423</c:v>
                </c:pt>
                <c:pt idx="2956" formatCode="0.0">
                  <c:v>217.1838561672601</c:v>
                </c:pt>
                <c:pt idx="2957" formatCode="0.0">
                  <c:v>217.1838561672601</c:v>
                </c:pt>
                <c:pt idx="2958" formatCode="0.0">
                  <c:v>217.1838561672601</c:v>
                </c:pt>
                <c:pt idx="2959" formatCode="0.0">
                  <c:v>216.78265446251763</c:v>
                </c:pt>
                <c:pt idx="2960" formatCode="0.0">
                  <c:v>215.44531544670934</c:v>
                </c:pt>
                <c:pt idx="2961" formatCode="0.0">
                  <c:v>216.11398495461347</c:v>
                </c:pt>
                <c:pt idx="2962" formatCode="0.0">
                  <c:v>216.51518665935595</c:v>
                </c:pt>
                <c:pt idx="2963" formatCode="0.0">
                  <c:v>216.51518665935595</c:v>
                </c:pt>
                <c:pt idx="2964" formatCode="0.0">
                  <c:v>216.38145275777515</c:v>
                </c:pt>
                <c:pt idx="2965" formatCode="0.0">
                  <c:v>216.38145275777515</c:v>
                </c:pt>
                <c:pt idx="2966" formatCode="0.0">
                  <c:v>217.3175900688409</c:v>
                </c:pt>
                <c:pt idx="2967" formatCode="0.0">
                  <c:v>217.18385616726007</c:v>
                </c:pt>
                <c:pt idx="2968" formatCode="0.0">
                  <c:v>216.11398495461347</c:v>
                </c:pt>
                <c:pt idx="2969" formatCode="0.0">
                  <c:v>217.7187917735834</c:v>
                </c:pt>
                <c:pt idx="2970" formatCode="0.0">
                  <c:v>218.65492908464918</c:v>
                </c:pt>
                <c:pt idx="2971" formatCode="0.0">
                  <c:v>218.52119518306839</c:v>
                </c:pt>
                <c:pt idx="2972" formatCode="0.0">
                  <c:v>218.52119518306839</c:v>
                </c:pt>
                <c:pt idx="2973" formatCode="0.0">
                  <c:v>218.25372737990673</c:v>
                </c:pt>
                <c:pt idx="2974" formatCode="0.0">
                  <c:v>218.92239688781086</c:v>
                </c:pt>
                <c:pt idx="2975" formatCode="0.0">
                  <c:v>219.99226810045747</c:v>
                </c:pt>
                <c:pt idx="2976" formatCode="0.0">
                  <c:v>219.05613078939169</c:v>
                </c:pt>
                <c:pt idx="2977" formatCode="0.0">
                  <c:v>218.65492908464918</c:v>
                </c:pt>
                <c:pt idx="2978" formatCode="0.0">
                  <c:v>218.65492908464918</c:v>
                </c:pt>
                <c:pt idx="2979" formatCode="0.0">
                  <c:v>218.52119518306839</c:v>
                </c:pt>
                <c:pt idx="2980" formatCode="0.0">
                  <c:v>220.12600200203826</c:v>
                </c:pt>
                <c:pt idx="2981" formatCode="0.0">
                  <c:v>219.59106639571496</c:v>
                </c:pt>
                <c:pt idx="2982" formatCode="0.0">
                  <c:v>219.32359859255331</c:v>
                </c:pt>
                <c:pt idx="2983" formatCode="0.0">
                  <c:v>216.91638836409845</c:v>
                </c:pt>
                <c:pt idx="2984" formatCode="0.0">
                  <c:v>217.45132397042178</c:v>
                </c:pt>
                <c:pt idx="2985" formatCode="0.0">
                  <c:v>217.31759006884093</c:v>
                </c:pt>
                <c:pt idx="2986" formatCode="0.0">
                  <c:v>217.31759006884093</c:v>
                </c:pt>
                <c:pt idx="2987" formatCode="0.0">
                  <c:v>216.38145275777518</c:v>
                </c:pt>
                <c:pt idx="2988" formatCode="0.0">
                  <c:v>216.1139849546135</c:v>
                </c:pt>
                <c:pt idx="2989" formatCode="0.0">
                  <c:v>216.38145275777518</c:v>
                </c:pt>
                <c:pt idx="2990" formatCode="0.0">
                  <c:v>215.5790493482902</c:v>
                </c:pt>
                <c:pt idx="2991" formatCode="0.0">
                  <c:v>215.31158154512855</c:v>
                </c:pt>
                <c:pt idx="2992" formatCode="0.0">
                  <c:v>215.17784764354775</c:v>
                </c:pt>
                <c:pt idx="2993" formatCode="0.0">
                  <c:v>215.04411374196692</c:v>
                </c:pt>
                <c:pt idx="2994" formatCode="0.0">
                  <c:v>212.77063741509286</c:v>
                </c:pt>
                <c:pt idx="2995" formatCode="0.0">
                  <c:v>212.10196790718874</c:v>
                </c:pt>
                <c:pt idx="2996" formatCode="0.0">
                  <c:v>213.30557302141617</c:v>
                </c:pt>
                <c:pt idx="2997" formatCode="0.0">
                  <c:v>213.17183911983537</c:v>
                </c:pt>
                <c:pt idx="2998" formatCode="0.0">
                  <c:v>213.57304082457782</c:v>
                </c:pt>
                <c:pt idx="2999" formatCode="0.0">
                  <c:v>213.43930692299699</c:v>
                </c:pt>
                <c:pt idx="3000" formatCode="0.0">
                  <c:v>213.30557302141617</c:v>
                </c:pt>
                <c:pt idx="3001" formatCode="0.0">
                  <c:v>212.23570180876956</c:v>
                </c:pt>
                <c:pt idx="3002" formatCode="0.0">
                  <c:v>212.50316961193124</c:v>
                </c:pt>
                <c:pt idx="3003" formatCode="0.0">
                  <c:v>210.49716108821886</c:v>
                </c:pt>
                <c:pt idx="3004" formatCode="0.0">
                  <c:v>210.49716108821886</c:v>
                </c:pt>
                <c:pt idx="3005" formatCode="0.0">
                  <c:v>210.36342718663803</c:v>
                </c:pt>
                <c:pt idx="3006" formatCode="0.0">
                  <c:v>210.22969328505718</c:v>
                </c:pt>
                <c:pt idx="3007" formatCode="0.0">
                  <c:v>210.22969328505718</c:v>
                </c:pt>
                <c:pt idx="3008" formatCode="0.0">
                  <c:v>210.36342718663803</c:v>
                </c:pt>
                <c:pt idx="3009" formatCode="0.0">
                  <c:v>211.16583059612299</c:v>
                </c:pt>
                <c:pt idx="3010" formatCode="0.0">
                  <c:v>212.10196790718874</c:v>
                </c:pt>
                <c:pt idx="3011" formatCode="0.0">
                  <c:v>212.10196790718874</c:v>
                </c:pt>
                <c:pt idx="3012" formatCode="0.0">
                  <c:v>212.23570180876956</c:v>
                </c:pt>
                <c:pt idx="3013" formatCode="0.0">
                  <c:v>212.23570180876956</c:v>
                </c:pt>
                <c:pt idx="3014" formatCode="0.0">
                  <c:v>212.23570180876956</c:v>
                </c:pt>
                <c:pt idx="3015" formatCode="0.0">
                  <c:v>211.56703230086543</c:v>
                </c:pt>
                <c:pt idx="3016" formatCode="0.0">
                  <c:v>212.23570180876956</c:v>
                </c:pt>
                <c:pt idx="3017" formatCode="0.0">
                  <c:v>212.63690351351207</c:v>
                </c:pt>
                <c:pt idx="3018" formatCode="0.0">
                  <c:v>211.70076620244632</c:v>
                </c:pt>
                <c:pt idx="3019" formatCode="0.0">
                  <c:v>212.77063741509289</c:v>
                </c:pt>
                <c:pt idx="3020" formatCode="0.0">
                  <c:v>212.77063741509289</c:v>
                </c:pt>
                <c:pt idx="3021" formatCode="0.0">
                  <c:v>212.77063741509289</c:v>
                </c:pt>
                <c:pt idx="3022" formatCode="0.0">
                  <c:v>213.17183911983537</c:v>
                </c:pt>
                <c:pt idx="3023" formatCode="0.0">
                  <c:v>212.10196790718874</c:v>
                </c:pt>
                <c:pt idx="3024" formatCode="0.0">
                  <c:v>212.50316961193121</c:v>
                </c:pt>
                <c:pt idx="3025" formatCode="0.0">
                  <c:v>212.23570180876953</c:v>
                </c:pt>
                <c:pt idx="3026" formatCode="0.0">
                  <c:v>212.77063741509284</c:v>
                </c:pt>
                <c:pt idx="3027" formatCode="0.0">
                  <c:v>212.77063741509284</c:v>
                </c:pt>
                <c:pt idx="3028" formatCode="0.0">
                  <c:v>212.77063741509284</c:v>
                </c:pt>
                <c:pt idx="3029" formatCode="0.0">
                  <c:v>213.03810521825451</c:v>
                </c:pt>
                <c:pt idx="3030" formatCode="0.0">
                  <c:v>214.24171033248192</c:v>
                </c:pt>
                <c:pt idx="3031" formatCode="0.0">
                  <c:v>214.64291203722439</c:v>
                </c:pt>
                <c:pt idx="3032" formatCode="0.0">
                  <c:v>215.17784764354769</c:v>
                </c:pt>
                <c:pt idx="3033" formatCode="0.0">
                  <c:v>215.44531544670932</c:v>
                </c:pt>
                <c:pt idx="3034" formatCode="0.0">
                  <c:v>215.44531544670932</c:v>
                </c:pt>
                <c:pt idx="3035" formatCode="0.0">
                  <c:v>215.44531544670932</c:v>
                </c:pt>
                <c:pt idx="3036" formatCode="0.0">
                  <c:v>215.71278324987099</c:v>
                </c:pt>
                <c:pt idx="3037" formatCode="0.0">
                  <c:v>214.77664593880522</c:v>
                </c:pt>
                <c:pt idx="3038" formatCode="0.0">
                  <c:v>215.44531544670934</c:v>
                </c:pt>
                <c:pt idx="3039" formatCode="0.0">
                  <c:v>214.77664593880522</c:v>
                </c:pt>
                <c:pt idx="3040" formatCode="0.0">
                  <c:v>215.71278324987102</c:v>
                </c:pt>
                <c:pt idx="3041" formatCode="0.0">
                  <c:v>215.71278324987102</c:v>
                </c:pt>
                <c:pt idx="3042" formatCode="0.0">
                  <c:v>215.71278324987102</c:v>
                </c:pt>
                <c:pt idx="3043" formatCode="0.0">
                  <c:v>215.17784764354769</c:v>
                </c:pt>
                <c:pt idx="3044" formatCode="0.0">
                  <c:v>215.57904934829014</c:v>
                </c:pt>
                <c:pt idx="3045" formatCode="0.0">
                  <c:v>216.9163883640984</c:v>
                </c:pt>
                <c:pt idx="3046" formatCode="0.0">
                  <c:v>216.64892056093677</c:v>
                </c:pt>
                <c:pt idx="3047" formatCode="0.0">
                  <c:v>216.7826544625176</c:v>
                </c:pt>
                <c:pt idx="3048" formatCode="0.0">
                  <c:v>216.7826544625176</c:v>
                </c:pt>
                <c:pt idx="3049" formatCode="0.0">
                  <c:v>216.7826544625176</c:v>
                </c:pt>
                <c:pt idx="3050" formatCode="0.0">
                  <c:v>216.7826544625176</c:v>
                </c:pt>
                <c:pt idx="3051" formatCode="0.0">
                  <c:v>216.38145275777512</c:v>
                </c:pt>
                <c:pt idx="3052" formatCode="0.0">
                  <c:v>215.57904934829014</c:v>
                </c:pt>
                <c:pt idx="3053" formatCode="0.0">
                  <c:v>215.71278324987099</c:v>
                </c:pt>
                <c:pt idx="3054" formatCode="0.0">
                  <c:v>215.04411374196687</c:v>
                </c:pt>
                <c:pt idx="3055" formatCode="0.0">
                  <c:v>215.04411374196687</c:v>
                </c:pt>
                <c:pt idx="3056" formatCode="0.0">
                  <c:v>214.91037984038601</c:v>
                </c:pt>
                <c:pt idx="3057" formatCode="0.0">
                  <c:v>214.10797643090106</c:v>
                </c:pt>
                <c:pt idx="3058" formatCode="0.0">
                  <c:v>213.97424252932026</c:v>
                </c:pt>
                <c:pt idx="3059" formatCode="0.0">
                  <c:v>214.91037984038604</c:v>
                </c:pt>
                <c:pt idx="3060" formatCode="0.0">
                  <c:v>214.91037984038604</c:v>
                </c:pt>
                <c:pt idx="3061" formatCode="0.0">
                  <c:v>214.50917813564357</c:v>
                </c:pt>
                <c:pt idx="3062" formatCode="0.0">
                  <c:v>214.50917813564357</c:v>
                </c:pt>
                <c:pt idx="3063" formatCode="0.0">
                  <c:v>214.50917813564357</c:v>
                </c:pt>
                <c:pt idx="3064" formatCode="0.0">
                  <c:v>215.17784764354769</c:v>
                </c:pt>
                <c:pt idx="3065" formatCode="0.0">
                  <c:v>215.04411374196687</c:v>
                </c:pt>
                <c:pt idx="3066" formatCode="0.0">
                  <c:v>215.04411374196687</c:v>
                </c:pt>
                <c:pt idx="3067" formatCode="0.0">
                  <c:v>215.31158154512849</c:v>
                </c:pt>
                <c:pt idx="3068" formatCode="0.0">
                  <c:v>216.24771885619427</c:v>
                </c:pt>
                <c:pt idx="3069" formatCode="0.0">
                  <c:v>216.24771885619427</c:v>
                </c:pt>
                <c:pt idx="3070" formatCode="0.0">
                  <c:v>216.11398495461344</c:v>
                </c:pt>
                <c:pt idx="3071" formatCode="0.0">
                  <c:v>216.11398495461344</c:v>
                </c:pt>
                <c:pt idx="3072" formatCode="0.0">
                  <c:v>214.37544423406274</c:v>
                </c:pt>
                <c:pt idx="3073" formatCode="0.0">
                  <c:v>213.43930692299693</c:v>
                </c:pt>
                <c:pt idx="3074" formatCode="0.0">
                  <c:v>214.10797643090106</c:v>
                </c:pt>
                <c:pt idx="3075" formatCode="0.0">
                  <c:v>214.24171033248189</c:v>
                </c:pt>
                <c:pt idx="3076" formatCode="0.0">
                  <c:v>214.24171033248189</c:v>
                </c:pt>
                <c:pt idx="3077" formatCode="0.0">
                  <c:v>214.10797643090106</c:v>
                </c:pt>
                <c:pt idx="3078" formatCode="0.0">
                  <c:v>212.9043713166736</c:v>
                </c:pt>
                <c:pt idx="3079" formatCode="0.0">
                  <c:v>213.03810521825446</c:v>
                </c:pt>
                <c:pt idx="3080" formatCode="0.0">
                  <c:v>213.17183911983528</c:v>
                </c:pt>
                <c:pt idx="3081" formatCode="0.0">
                  <c:v>211.56703230086538</c:v>
                </c:pt>
                <c:pt idx="3082" formatCode="0.0">
                  <c:v>211.70076620244623</c:v>
                </c:pt>
                <c:pt idx="3083" formatCode="0.0">
                  <c:v>211.70076620244623</c:v>
                </c:pt>
                <c:pt idx="3084" formatCode="0.0">
                  <c:v>211.56703230086538</c:v>
                </c:pt>
                <c:pt idx="3085" formatCode="0.0">
                  <c:v>211.0320966945421</c:v>
                </c:pt>
                <c:pt idx="3086" formatCode="0.0">
                  <c:v>209.82849158031468</c:v>
                </c:pt>
                <c:pt idx="3087" formatCode="0.0">
                  <c:v>211.1658305961229</c:v>
                </c:pt>
                <c:pt idx="3088" formatCode="0.0">
                  <c:v>211.7007662024462</c:v>
                </c:pt>
                <c:pt idx="3089" formatCode="0.0">
                  <c:v>213.17183911983528</c:v>
                </c:pt>
                <c:pt idx="3090" formatCode="0.0">
                  <c:v>213.03810521825446</c:v>
                </c:pt>
                <c:pt idx="3091" formatCode="0.0">
                  <c:v>213.03810521825446</c:v>
                </c:pt>
                <c:pt idx="3092" formatCode="0.0">
                  <c:v>212.90437131667358</c:v>
                </c:pt>
                <c:pt idx="3093" formatCode="0.0">
                  <c:v>212.63690351351192</c:v>
                </c:pt>
                <c:pt idx="3094" formatCode="0.0">
                  <c:v>212.10196790718862</c:v>
                </c:pt>
                <c:pt idx="3095" formatCode="0.0">
                  <c:v>211.56703230086529</c:v>
                </c:pt>
                <c:pt idx="3096" formatCode="0.0">
                  <c:v>212.5031696119311</c:v>
                </c:pt>
                <c:pt idx="3097" formatCode="0.0">
                  <c:v>212.36943571035027</c:v>
                </c:pt>
                <c:pt idx="3098" formatCode="0.0">
                  <c:v>212.36943571035027</c:v>
                </c:pt>
                <c:pt idx="3099" formatCode="0.0">
                  <c:v>213.57304082457767</c:v>
                </c:pt>
                <c:pt idx="3100" formatCode="0.0">
                  <c:v>213.70677472615853</c:v>
                </c:pt>
                <c:pt idx="3101" formatCode="0.0">
                  <c:v>214.37544423406266</c:v>
                </c:pt>
                <c:pt idx="3102" formatCode="0.0">
                  <c:v>213.84050862773935</c:v>
                </c:pt>
                <c:pt idx="3103" formatCode="0.0">
                  <c:v>212.90437131667355</c:v>
                </c:pt>
                <c:pt idx="3104" formatCode="0.0">
                  <c:v>212.77063741509272</c:v>
                </c:pt>
                <c:pt idx="3105" formatCode="0.0">
                  <c:v>212.77063741509272</c:v>
                </c:pt>
                <c:pt idx="3106" formatCode="0.0">
                  <c:v>212.63690351351192</c:v>
                </c:pt>
                <c:pt idx="3107" formatCode="0.0">
                  <c:v>211.9682340056078</c:v>
                </c:pt>
                <c:pt idx="3108" formatCode="0.0">
                  <c:v>210.89836279296117</c:v>
                </c:pt>
                <c:pt idx="3109" formatCode="0.0">
                  <c:v>210.89836279296117</c:v>
                </c:pt>
                <c:pt idx="3110" formatCode="0.0">
                  <c:v>210.63089498979954</c:v>
                </c:pt>
                <c:pt idx="3111" formatCode="0.0">
                  <c:v>210.49716108821875</c:v>
                </c:pt>
                <c:pt idx="3112" formatCode="0.0">
                  <c:v>210.49716108821875</c:v>
                </c:pt>
                <c:pt idx="3113" formatCode="0.0">
                  <c:v>211.834500104027</c:v>
                </c:pt>
                <c:pt idx="3114" formatCode="0.0">
                  <c:v>213.17183911983525</c:v>
                </c:pt>
                <c:pt idx="3115" formatCode="0.0">
                  <c:v>211.834500104027</c:v>
                </c:pt>
                <c:pt idx="3116" formatCode="0.0">
                  <c:v>211.7007662024462</c:v>
                </c:pt>
                <c:pt idx="3117" formatCode="0.0">
                  <c:v>211.43329839928452</c:v>
                </c:pt>
                <c:pt idx="3118" formatCode="0.0">
                  <c:v>211.43329839928452</c:v>
                </c:pt>
                <c:pt idx="3119" formatCode="0.0">
                  <c:v>211.2995644977037</c:v>
                </c:pt>
                <c:pt idx="3120" formatCode="0.0">
                  <c:v>212.10196790718865</c:v>
                </c:pt>
                <c:pt idx="3121" formatCode="0.0">
                  <c:v>211.16583059612287</c:v>
                </c:pt>
                <c:pt idx="3122" formatCode="0.0">
                  <c:v>211.03209669454205</c:v>
                </c:pt>
                <c:pt idx="3123" formatCode="0.0">
                  <c:v>212.3694357103503</c:v>
                </c:pt>
                <c:pt idx="3124" formatCode="0.0">
                  <c:v>210.76462889138037</c:v>
                </c:pt>
                <c:pt idx="3125" formatCode="0.0">
                  <c:v>210.76462889138037</c:v>
                </c:pt>
                <c:pt idx="3126" formatCode="0.0">
                  <c:v>210.76462889138037</c:v>
                </c:pt>
                <c:pt idx="3127" formatCode="0.0">
                  <c:v>208.62488646608716</c:v>
                </c:pt>
                <c:pt idx="3128" formatCode="0.0">
                  <c:v>208.22368476134469</c:v>
                </c:pt>
                <c:pt idx="3129" formatCode="0.0">
                  <c:v>208.75862036766799</c:v>
                </c:pt>
                <c:pt idx="3130" formatCode="0.0">
                  <c:v>209.96222548189542</c:v>
                </c:pt>
                <c:pt idx="3131" formatCode="0.0">
                  <c:v>210.49716108821875</c:v>
                </c:pt>
                <c:pt idx="3132" formatCode="0.0">
                  <c:v>210.49716108821875</c:v>
                </c:pt>
                <c:pt idx="3133" formatCode="0.0">
                  <c:v>210.49716108821875</c:v>
                </c:pt>
                <c:pt idx="3134" formatCode="0.0">
                  <c:v>211.03209669454205</c:v>
                </c:pt>
                <c:pt idx="3135" formatCode="0.0">
                  <c:v>211.56703230086532</c:v>
                </c:pt>
                <c:pt idx="3136" formatCode="0.0">
                  <c:v>213.70677472615856</c:v>
                </c:pt>
                <c:pt idx="3137" formatCode="0.0">
                  <c:v>214.50917813564348</c:v>
                </c:pt>
                <c:pt idx="3138" formatCode="0.0">
                  <c:v>214.24171033248183</c:v>
                </c:pt>
                <c:pt idx="3139" formatCode="0.0">
                  <c:v>214.24171033248183</c:v>
                </c:pt>
                <c:pt idx="3140" formatCode="0.0">
                  <c:v>214.24171033248183</c:v>
                </c:pt>
                <c:pt idx="3141" formatCode="0.0">
                  <c:v>214.107976430901</c:v>
                </c:pt>
                <c:pt idx="3142" formatCode="0.0">
                  <c:v>214.91037984038596</c:v>
                </c:pt>
                <c:pt idx="3143" formatCode="0.0">
                  <c:v>216.24771885619421</c:v>
                </c:pt>
                <c:pt idx="3144" formatCode="0.0">
                  <c:v>214.64291203722433</c:v>
                </c:pt>
                <c:pt idx="3145" formatCode="0.0">
                  <c:v>214.50917813564351</c:v>
                </c:pt>
                <c:pt idx="3146" formatCode="0.0">
                  <c:v>214.50917813564351</c:v>
                </c:pt>
                <c:pt idx="3147" formatCode="0.0">
                  <c:v>214.50917813564351</c:v>
                </c:pt>
                <c:pt idx="3148" formatCode="0.0">
                  <c:v>214.50917813564351</c:v>
                </c:pt>
                <c:pt idx="3149" formatCode="0.0">
                  <c:v>215.17784764354764</c:v>
                </c:pt>
                <c:pt idx="3150" formatCode="0.0">
                  <c:v>214.91037984038596</c:v>
                </c:pt>
                <c:pt idx="3151" formatCode="0.0">
                  <c:v>213.84050862773935</c:v>
                </c:pt>
                <c:pt idx="3152" formatCode="0.0">
                  <c:v>212.6369035135119</c:v>
                </c:pt>
                <c:pt idx="3153" formatCode="0.0">
                  <c:v>212.6369035135119</c:v>
                </c:pt>
                <c:pt idx="3154" formatCode="0.0">
                  <c:v>212.5031696119311</c:v>
                </c:pt>
                <c:pt idx="3155" formatCode="0.0">
                  <c:v>214.10797643090098</c:v>
                </c:pt>
                <c:pt idx="3156" formatCode="0.0">
                  <c:v>213.57304082457765</c:v>
                </c:pt>
                <c:pt idx="3157" formatCode="0.0">
                  <c:v>212.90437131667352</c:v>
                </c:pt>
                <c:pt idx="3158" formatCode="0.0">
                  <c:v>214.10797643090095</c:v>
                </c:pt>
                <c:pt idx="3159" formatCode="0.0">
                  <c:v>213.70677472615847</c:v>
                </c:pt>
                <c:pt idx="3160" formatCode="0.0">
                  <c:v>213.70677472615847</c:v>
                </c:pt>
                <c:pt idx="3161" formatCode="0.0">
                  <c:v>213.70677472615847</c:v>
                </c:pt>
                <c:pt idx="3162" formatCode="0.0">
                  <c:v>214.5091781356434</c:v>
                </c:pt>
                <c:pt idx="3163" formatCode="0.0">
                  <c:v>214.64291203722419</c:v>
                </c:pt>
                <c:pt idx="3164" formatCode="0.0">
                  <c:v>215.98025105303245</c:v>
                </c:pt>
                <c:pt idx="3165" formatCode="0.0">
                  <c:v>216.51518665935575</c:v>
                </c:pt>
                <c:pt idx="3166" formatCode="0.0">
                  <c:v>217.71879177358318</c:v>
                </c:pt>
                <c:pt idx="3167" formatCode="0.0">
                  <c:v>217.71879177358318</c:v>
                </c:pt>
                <c:pt idx="3168" formatCode="0.0">
                  <c:v>217.71879177358318</c:v>
                </c:pt>
                <c:pt idx="3169" formatCode="0.0">
                  <c:v>217.45132397042147</c:v>
                </c:pt>
                <c:pt idx="3170" formatCode="0.0">
                  <c:v>217.31759006884062</c:v>
                </c:pt>
                <c:pt idx="3171" formatCode="0.0">
                  <c:v>216.78265446251731</c:v>
                </c:pt>
                <c:pt idx="3172" formatCode="0.0">
                  <c:v>216.78265446251731</c:v>
                </c:pt>
                <c:pt idx="3173" formatCode="0.0">
                  <c:v>217.71879177358309</c:v>
                </c:pt>
                <c:pt idx="3174" formatCode="0.0">
                  <c:v>217.71879177358309</c:v>
                </c:pt>
                <c:pt idx="3175" formatCode="0.0">
                  <c:v>217.58505787200221</c:v>
                </c:pt>
                <c:pt idx="3176" formatCode="0.0">
                  <c:v>217.05012226567891</c:v>
                </c:pt>
                <c:pt idx="3177" formatCode="0.0">
                  <c:v>216.78265446251723</c:v>
                </c:pt>
                <c:pt idx="3178" formatCode="0.0">
                  <c:v>216.51518665935558</c:v>
                </c:pt>
                <c:pt idx="3179" formatCode="0.0">
                  <c:v>217.18385616725971</c:v>
                </c:pt>
                <c:pt idx="3180" formatCode="0.0">
                  <c:v>216.91638836409803</c:v>
                </c:pt>
                <c:pt idx="3181" formatCode="0.0">
                  <c:v>216.91638836409803</c:v>
                </c:pt>
                <c:pt idx="3182" formatCode="0.0">
                  <c:v>216.91638836409803</c:v>
                </c:pt>
                <c:pt idx="3183" formatCode="0.0">
                  <c:v>216.51518665935558</c:v>
                </c:pt>
                <c:pt idx="3184" formatCode="0.0">
                  <c:v>216.64892056093638</c:v>
                </c:pt>
                <c:pt idx="3185" formatCode="0.0">
                  <c:v>217.58505787200215</c:v>
                </c:pt>
                <c:pt idx="3186" formatCode="0.0">
                  <c:v>216.78265446251723</c:v>
                </c:pt>
                <c:pt idx="3187" formatCode="0.0">
                  <c:v>216.51518665935558</c:v>
                </c:pt>
                <c:pt idx="3188" formatCode="0.0">
                  <c:v>216.51518665935558</c:v>
                </c:pt>
                <c:pt idx="3189" formatCode="0.0">
                  <c:v>216.51518665935558</c:v>
                </c:pt>
                <c:pt idx="3190" formatCode="0.0">
                  <c:v>216.7826544625172</c:v>
                </c:pt>
                <c:pt idx="3191" formatCode="0.0">
                  <c:v>216.51518665935555</c:v>
                </c:pt>
                <c:pt idx="3192" formatCode="0.0">
                  <c:v>217.3175900688405</c:v>
                </c:pt>
                <c:pt idx="3193" formatCode="0.0">
                  <c:v>218.25372737990628</c:v>
                </c:pt>
                <c:pt idx="3194" formatCode="0.0">
                  <c:v>217.58505787200215</c:v>
                </c:pt>
                <c:pt idx="3195" formatCode="0.0">
                  <c:v>217.58505787200215</c:v>
                </c:pt>
                <c:pt idx="3196" formatCode="0.0">
                  <c:v>217.58505787200215</c:v>
                </c:pt>
                <c:pt idx="3197" formatCode="0.0">
                  <c:v>216.91638836409803</c:v>
                </c:pt>
                <c:pt idx="3198" formatCode="0.0">
                  <c:v>216.51518665935558</c:v>
                </c:pt>
                <c:pt idx="3199" formatCode="0.0">
                  <c:v>216.64892056093638</c:v>
                </c:pt>
                <c:pt idx="3200" formatCode="0.0">
                  <c:v>217.45132397042133</c:v>
                </c:pt>
                <c:pt idx="3201" formatCode="0.0">
                  <c:v>218.78866298622955</c:v>
                </c:pt>
                <c:pt idx="3202" formatCode="0.0">
                  <c:v>218.78866298622955</c:v>
                </c:pt>
                <c:pt idx="3203" formatCode="0.0">
                  <c:v>218.78866298622955</c:v>
                </c:pt>
                <c:pt idx="3204" formatCode="0.0">
                  <c:v>218.65492908464873</c:v>
                </c:pt>
                <c:pt idx="3205" formatCode="0.0">
                  <c:v>219.72480029729536</c:v>
                </c:pt>
                <c:pt idx="3206" formatCode="0.0">
                  <c:v>220.25973590361863</c:v>
                </c:pt>
                <c:pt idx="3207" formatCode="0.0">
                  <c:v>220.66093760836114</c:v>
                </c:pt>
                <c:pt idx="3208" formatCode="0.0">
                  <c:v>221.19587321468444</c:v>
                </c:pt>
                <c:pt idx="3209" formatCode="0.0">
                  <c:v>221.19587321468444</c:v>
                </c:pt>
                <c:pt idx="3210" formatCode="0.0">
                  <c:v>221.06213931310361</c:v>
                </c:pt>
                <c:pt idx="3211" formatCode="0.0">
                  <c:v>220.79467150994196</c:v>
                </c:pt>
                <c:pt idx="3212" formatCode="0.0">
                  <c:v>220.25973590361866</c:v>
                </c:pt>
                <c:pt idx="3213" formatCode="0.0">
                  <c:v>220.25973590361866</c:v>
                </c:pt>
                <c:pt idx="3214" formatCode="0.0">
                  <c:v>221.06213931310364</c:v>
                </c:pt>
                <c:pt idx="3215" formatCode="0.0">
                  <c:v>220.12600200203784</c:v>
                </c:pt>
                <c:pt idx="3216" formatCode="0.0">
                  <c:v>219.99226810045701</c:v>
                </c:pt>
                <c:pt idx="3217" formatCode="0.0">
                  <c:v>219.99226810045701</c:v>
                </c:pt>
                <c:pt idx="3218" formatCode="0.0">
                  <c:v>219.99226810045701</c:v>
                </c:pt>
                <c:pt idx="3219" formatCode="0.0">
                  <c:v>221.19587321468444</c:v>
                </c:pt>
                <c:pt idx="3220" formatCode="0.0">
                  <c:v>221.19587321468444</c:v>
                </c:pt>
                <c:pt idx="3221" formatCode="0.0">
                  <c:v>222.53321223049269</c:v>
                </c:pt>
                <c:pt idx="3222" formatCode="0.0">
                  <c:v>222.93441393523514</c:v>
                </c:pt>
                <c:pt idx="3223" formatCode="0.0">
                  <c:v>222.93441393523514</c:v>
                </c:pt>
                <c:pt idx="3224" formatCode="0.0">
                  <c:v>222.80068003365434</c:v>
                </c:pt>
                <c:pt idx="3225" formatCode="0.0">
                  <c:v>221.99827662416939</c:v>
                </c:pt>
                <c:pt idx="3226" formatCode="0.0">
                  <c:v>221.46334101784609</c:v>
                </c:pt>
                <c:pt idx="3227" formatCode="0.0">
                  <c:v>221.32960711626527</c:v>
                </c:pt>
                <c:pt idx="3228" formatCode="0.0">
                  <c:v>221.32960711626527</c:v>
                </c:pt>
                <c:pt idx="3229" formatCode="0.0">
                  <c:v>220.79467150994196</c:v>
                </c:pt>
                <c:pt idx="3230" formatCode="0.0">
                  <c:v>220.79467150994196</c:v>
                </c:pt>
                <c:pt idx="3231" formatCode="0.0">
                  <c:v>220.66093760836117</c:v>
                </c:pt>
                <c:pt idx="3232" formatCode="0.0">
                  <c:v>220.25973590361866</c:v>
                </c:pt>
                <c:pt idx="3233" formatCode="0.0">
                  <c:v>219.72480029729539</c:v>
                </c:pt>
                <c:pt idx="3234" formatCode="0.0">
                  <c:v>220.66093760836114</c:v>
                </c:pt>
                <c:pt idx="3235" formatCode="0.0">
                  <c:v>220.92840541152276</c:v>
                </c:pt>
                <c:pt idx="3236" formatCode="0.0">
                  <c:v>220.66093760836111</c:v>
                </c:pt>
                <c:pt idx="3237" formatCode="0.0">
                  <c:v>220.52720370678028</c:v>
                </c:pt>
                <c:pt idx="3238" formatCode="0.0">
                  <c:v>220.39346980519946</c:v>
                </c:pt>
                <c:pt idx="3239" formatCode="0.0">
                  <c:v>218.5211951830679</c:v>
                </c:pt>
                <c:pt idx="3240" formatCode="0.0">
                  <c:v>217.71879177358295</c:v>
                </c:pt>
                <c:pt idx="3241" formatCode="0.0">
                  <c:v>217.71879177358295</c:v>
                </c:pt>
                <c:pt idx="3242" formatCode="0.0">
                  <c:v>217.45132397042124</c:v>
                </c:pt>
                <c:pt idx="3243" formatCode="0.0">
                  <c:v>216.11398495461302</c:v>
                </c:pt>
                <c:pt idx="3244" formatCode="0.0">
                  <c:v>215.98025105303219</c:v>
                </c:pt>
                <c:pt idx="3245" formatCode="0.0">
                  <c:v>215.98025105303219</c:v>
                </c:pt>
                <c:pt idx="3246" formatCode="0.0">
                  <c:v>215.84651715145139</c:v>
                </c:pt>
                <c:pt idx="3247" formatCode="0.0">
                  <c:v>215.31158154512809</c:v>
                </c:pt>
                <c:pt idx="3248" formatCode="0.0">
                  <c:v>216.11398495461304</c:v>
                </c:pt>
                <c:pt idx="3249" formatCode="0.0">
                  <c:v>216.51518665935552</c:v>
                </c:pt>
                <c:pt idx="3250" formatCode="0.0">
                  <c:v>217.45132397042127</c:v>
                </c:pt>
                <c:pt idx="3251" formatCode="0.0">
                  <c:v>217.31759006884042</c:v>
                </c:pt>
                <c:pt idx="3252" formatCode="0.0">
                  <c:v>217.31759006884042</c:v>
                </c:pt>
                <c:pt idx="3253" formatCode="0.0">
                  <c:v>220.12600200203772</c:v>
                </c:pt>
                <c:pt idx="3254" formatCode="0.0">
                  <c:v>219.32359859255277</c:v>
                </c:pt>
                <c:pt idx="3255" formatCode="0.0">
                  <c:v>218.52119518306782</c:v>
                </c:pt>
                <c:pt idx="3256" formatCode="0.0">
                  <c:v>218.38746128148702</c:v>
                </c:pt>
                <c:pt idx="3257" formatCode="0.0">
                  <c:v>218.92239688781027</c:v>
                </c:pt>
                <c:pt idx="3258" formatCode="0.0">
                  <c:v>218.78866298622941</c:v>
                </c:pt>
                <c:pt idx="3259" formatCode="0.0">
                  <c:v>218.78866298622941</c:v>
                </c:pt>
                <c:pt idx="3260" formatCode="0.0">
                  <c:v>221.32960711626509</c:v>
                </c:pt>
                <c:pt idx="3261" formatCode="0.0">
                  <c:v>221.46334101784592</c:v>
                </c:pt>
                <c:pt idx="3262" formatCode="0.0">
                  <c:v>219.85853419887604</c:v>
                </c:pt>
                <c:pt idx="3263" formatCode="0.0">
                  <c:v>219.72480029729525</c:v>
                </c:pt>
                <c:pt idx="3264" formatCode="0.0">
                  <c:v>219.72480029729525</c:v>
                </c:pt>
                <c:pt idx="3265" formatCode="0.0">
                  <c:v>219.72480029729525</c:v>
                </c:pt>
                <c:pt idx="3266" formatCode="0.0">
                  <c:v>219.59106639571436</c:v>
                </c:pt>
                <c:pt idx="3267" formatCode="0.0">
                  <c:v>220.25973590361849</c:v>
                </c:pt>
                <c:pt idx="3268" formatCode="0.0">
                  <c:v>219.05613078939112</c:v>
                </c:pt>
                <c:pt idx="3269" formatCode="0.0">
                  <c:v>218.38746128148699</c:v>
                </c:pt>
                <c:pt idx="3270" formatCode="0.0">
                  <c:v>218.78866298622944</c:v>
                </c:pt>
                <c:pt idx="3271" formatCode="0.0">
                  <c:v>219.18986469097194</c:v>
                </c:pt>
                <c:pt idx="3272" formatCode="0.0">
                  <c:v>219.18986469097194</c:v>
                </c:pt>
                <c:pt idx="3273" formatCode="0.0">
                  <c:v>219.05613078939112</c:v>
                </c:pt>
                <c:pt idx="3274" formatCode="0.0">
                  <c:v>217.05012226567877</c:v>
                </c:pt>
                <c:pt idx="3275" formatCode="0.0">
                  <c:v>217.71879177358289</c:v>
                </c:pt>
                <c:pt idx="3276" formatCode="0.0">
                  <c:v>218.78866298622947</c:v>
                </c:pt>
                <c:pt idx="3277" formatCode="0.0">
                  <c:v>217.58505787200204</c:v>
                </c:pt>
                <c:pt idx="3278" formatCode="0.0">
                  <c:v>217.98625957674454</c:v>
                </c:pt>
                <c:pt idx="3279" formatCode="0.0">
                  <c:v>217.98625957674454</c:v>
                </c:pt>
                <c:pt idx="3280" formatCode="0.0">
                  <c:v>217.85252567516375</c:v>
                </c:pt>
                <c:pt idx="3281" formatCode="0.0">
                  <c:v>217.45132397042124</c:v>
                </c:pt>
                <c:pt idx="3282" formatCode="0.0">
                  <c:v>216.78265446251712</c:v>
                </c:pt>
                <c:pt idx="3283" formatCode="0.0">
                  <c:v>217.58505787200207</c:v>
                </c:pt>
                <c:pt idx="3284" formatCode="0.0">
                  <c:v>217.58505787200207</c:v>
                </c:pt>
                <c:pt idx="3285" formatCode="0.0">
                  <c:v>217.31759006884045</c:v>
                </c:pt>
                <c:pt idx="3286" formatCode="0.0">
                  <c:v>217.31759006884045</c:v>
                </c:pt>
                <c:pt idx="3287" formatCode="0.0">
                  <c:v>217.18385616725962</c:v>
                </c:pt>
                <c:pt idx="3288" formatCode="0.0">
                  <c:v>217.05012226567882</c:v>
                </c:pt>
                <c:pt idx="3289" formatCode="0.0">
                  <c:v>217.85252567516378</c:v>
                </c:pt>
                <c:pt idx="3290" formatCode="0.0">
                  <c:v>220.2597359036186</c:v>
                </c:pt>
                <c:pt idx="3291" formatCode="0.0">
                  <c:v>220.79467150994191</c:v>
                </c:pt>
                <c:pt idx="3292" formatCode="0.0">
                  <c:v>221.86454272258851</c:v>
                </c:pt>
                <c:pt idx="3293" formatCode="0.0">
                  <c:v>221.86454272258851</c:v>
                </c:pt>
                <c:pt idx="3294" formatCode="0.0">
                  <c:v>221.73080882100771</c:v>
                </c:pt>
                <c:pt idx="3295" formatCode="0.0">
                  <c:v>222.66694613207346</c:v>
                </c:pt>
                <c:pt idx="3296" formatCode="0.0">
                  <c:v>221.99827662416934</c:v>
                </c:pt>
                <c:pt idx="3297" formatCode="0.0">
                  <c:v>221.06213931310359</c:v>
                </c:pt>
                <c:pt idx="3298" formatCode="0.0">
                  <c:v>220.25973590361863</c:v>
                </c:pt>
                <c:pt idx="3299" formatCode="0.0">
                  <c:v>220.12600200203781</c:v>
                </c:pt>
                <c:pt idx="3300" formatCode="0.0">
                  <c:v>220.12600200203781</c:v>
                </c:pt>
                <c:pt idx="3301" formatCode="0.0">
                  <c:v>219.99226810045698</c:v>
                </c:pt>
                <c:pt idx="3302" formatCode="0.0">
                  <c:v>219.99226810045698</c:v>
                </c:pt>
                <c:pt idx="3303" formatCode="0.0">
                  <c:v>218.78866298622955</c:v>
                </c:pt>
                <c:pt idx="3304" formatCode="0.0">
                  <c:v>218.38746128148711</c:v>
                </c:pt>
                <c:pt idx="3305" formatCode="0.0">
                  <c:v>217.98625957674463</c:v>
                </c:pt>
                <c:pt idx="3306" formatCode="0.0">
                  <c:v>219.32359859255288</c:v>
                </c:pt>
                <c:pt idx="3307" formatCode="0.0">
                  <c:v>219.18986469097206</c:v>
                </c:pt>
                <c:pt idx="3308" formatCode="0.0">
                  <c:v>219.18986469097206</c:v>
                </c:pt>
                <c:pt idx="3309" formatCode="0.0">
                  <c:v>220.66093760836111</c:v>
                </c:pt>
                <c:pt idx="3310" formatCode="0.0">
                  <c:v>221.19587321468441</c:v>
                </c:pt>
                <c:pt idx="3311" formatCode="0.0">
                  <c:v>221.73080882100771</c:v>
                </c:pt>
                <c:pt idx="3312" formatCode="0.0">
                  <c:v>222.53321223049264</c:v>
                </c:pt>
                <c:pt idx="3313" formatCode="0.0">
                  <c:v>222.66694613207343</c:v>
                </c:pt>
                <c:pt idx="3314" formatCode="0.0">
                  <c:v>222.53321223049264</c:v>
                </c:pt>
                <c:pt idx="3315" formatCode="0.0">
                  <c:v>222.53321223049264</c:v>
                </c:pt>
                <c:pt idx="3316" formatCode="0.0">
                  <c:v>222.80068003365426</c:v>
                </c:pt>
                <c:pt idx="3317" formatCode="0.0">
                  <c:v>223.46934954155839</c:v>
                </c:pt>
                <c:pt idx="3318" formatCode="0.0">
                  <c:v>222.66694613207343</c:v>
                </c:pt>
                <c:pt idx="3319" formatCode="0.0">
                  <c:v>222.53321223049264</c:v>
                </c:pt>
                <c:pt idx="3320" formatCode="0.0">
                  <c:v>222.53321223049264</c:v>
                </c:pt>
                <c:pt idx="3321" formatCode="0.0">
                  <c:v>222.53321223049264</c:v>
                </c:pt>
                <c:pt idx="3322" formatCode="0.0">
                  <c:v>222.53321223049264</c:v>
                </c:pt>
                <c:pt idx="3323" formatCode="0.0">
                  <c:v>223.60308344313921</c:v>
                </c:pt>
                <c:pt idx="3324" formatCode="0.0">
                  <c:v>223.60308344313921</c:v>
                </c:pt>
                <c:pt idx="3325" formatCode="0.0">
                  <c:v>223.33561563997756</c:v>
                </c:pt>
                <c:pt idx="3326" formatCode="0.0">
                  <c:v>223.73681734472004</c:v>
                </c:pt>
                <c:pt idx="3327" formatCode="0.0">
                  <c:v>224.13801904946249</c:v>
                </c:pt>
                <c:pt idx="3328" formatCode="0.0">
                  <c:v>224.13801904946249</c:v>
                </c:pt>
                <c:pt idx="3329" formatCode="0.0">
                  <c:v>224.13801904946249</c:v>
                </c:pt>
                <c:pt idx="3330" formatCode="0.0">
                  <c:v>224.27175295104331</c:v>
                </c:pt>
                <c:pt idx="3331" formatCode="0.0">
                  <c:v>224.80668855736661</c:v>
                </c:pt>
                <c:pt idx="3332" formatCode="0.0">
                  <c:v>224.94042245894744</c:v>
                </c:pt>
                <c:pt idx="3333" formatCode="0.0">
                  <c:v>225.47535806527074</c:v>
                </c:pt>
                <c:pt idx="3334" formatCode="0.0">
                  <c:v>225.20789026210912</c:v>
                </c:pt>
                <c:pt idx="3335" formatCode="0.0">
                  <c:v>225.20789026210912</c:v>
                </c:pt>
                <c:pt idx="3336" formatCode="0.0">
                  <c:v>225.20789026210912</c:v>
                </c:pt>
                <c:pt idx="3337" formatCode="0.0">
                  <c:v>225.07415636052829</c:v>
                </c:pt>
                <c:pt idx="3338" formatCode="0.0">
                  <c:v>225.47535806527074</c:v>
                </c:pt>
                <c:pt idx="3339" formatCode="0.0">
                  <c:v>225.47535806527074</c:v>
                </c:pt>
                <c:pt idx="3340" formatCode="0.0">
                  <c:v>225.34162416368991</c:v>
                </c:pt>
                <c:pt idx="3341" formatCode="0.0">
                  <c:v>225.60909196685154</c:v>
                </c:pt>
                <c:pt idx="3342" formatCode="0.0">
                  <c:v>225.60909196685154</c:v>
                </c:pt>
                <c:pt idx="3343" formatCode="0.0">
                  <c:v>225.60909196685154</c:v>
                </c:pt>
                <c:pt idx="3344" formatCode="0.0">
                  <c:v>225.07415636052826</c:v>
                </c:pt>
                <c:pt idx="3345" formatCode="0.0">
                  <c:v>226.41149537633652</c:v>
                </c:pt>
                <c:pt idx="3346" formatCode="0.0">
                  <c:v>226.01029367159401</c:v>
                </c:pt>
                <c:pt idx="3347" formatCode="0.0">
                  <c:v>226.14402757317484</c:v>
                </c:pt>
                <c:pt idx="3348" formatCode="0.0">
                  <c:v>226.41149537633652</c:v>
                </c:pt>
                <c:pt idx="3349" formatCode="0.0">
                  <c:v>226.41149537633652</c:v>
                </c:pt>
                <c:pt idx="3350" formatCode="0.0">
                  <c:v>226.27776147475566</c:v>
                </c:pt>
                <c:pt idx="3351" formatCode="0.0">
                  <c:v>226.01029367159401</c:v>
                </c:pt>
                <c:pt idx="3352" formatCode="0.0">
                  <c:v>223.46934954155836</c:v>
                </c:pt>
                <c:pt idx="3353" formatCode="0.0">
                  <c:v>223.06814783681588</c:v>
                </c:pt>
                <c:pt idx="3354" formatCode="0.0">
                  <c:v>223.73681734472001</c:v>
                </c:pt>
                <c:pt idx="3355" formatCode="0.0">
                  <c:v>224.53922075420493</c:v>
                </c:pt>
                <c:pt idx="3356" formatCode="0.0">
                  <c:v>224.53922075420493</c:v>
                </c:pt>
                <c:pt idx="3357" formatCode="0.0">
                  <c:v>224.40548685262411</c:v>
                </c:pt>
                <c:pt idx="3358" formatCode="0.0">
                  <c:v>224.53922075420493</c:v>
                </c:pt>
                <c:pt idx="3359" formatCode="0.0">
                  <c:v>225.20789026210906</c:v>
                </c:pt>
                <c:pt idx="3360" formatCode="0.0">
                  <c:v>225.07415636052824</c:v>
                </c:pt>
                <c:pt idx="3361" formatCode="0.0">
                  <c:v>226.54522927791729</c:v>
                </c:pt>
                <c:pt idx="3362" formatCode="0.0">
                  <c:v>225.74282586843236</c:v>
                </c:pt>
                <c:pt idx="3363" formatCode="0.0">
                  <c:v>225.74282586843236</c:v>
                </c:pt>
                <c:pt idx="3364" formatCode="0.0">
                  <c:v>225.60909196685148</c:v>
                </c:pt>
                <c:pt idx="3365" formatCode="0.0">
                  <c:v>224.40548685262411</c:v>
                </c:pt>
                <c:pt idx="3366" formatCode="0.0">
                  <c:v>223.33561563997748</c:v>
                </c:pt>
                <c:pt idx="3367" formatCode="0.0">
                  <c:v>223.4693495415583</c:v>
                </c:pt>
                <c:pt idx="3368" formatCode="0.0">
                  <c:v>223.06814783681583</c:v>
                </c:pt>
                <c:pt idx="3369" formatCode="0.0">
                  <c:v>222.934413935235</c:v>
                </c:pt>
                <c:pt idx="3370" formatCode="0.0">
                  <c:v>222.934413935235</c:v>
                </c:pt>
                <c:pt idx="3371" formatCode="0.0">
                  <c:v>222.8006800336542</c:v>
                </c:pt>
                <c:pt idx="3372" formatCode="0.0">
                  <c:v>221.99827662416925</c:v>
                </c:pt>
                <c:pt idx="3373" formatCode="0.0">
                  <c:v>221.1958732146843</c:v>
                </c:pt>
                <c:pt idx="3374" formatCode="0.0">
                  <c:v>220.92840541152262</c:v>
                </c:pt>
                <c:pt idx="3375" formatCode="0.0">
                  <c:v>222.13201052575005</c:v>
                </c:pt>
                <c:pt idx="3376" formatCode="0.0">
                  <c:v>223.06814783681585</c:v>
                </c:pt>
                <c:pt idx="3377" formatCode="0.0">
                  <c:v>223.06814783681585</c:v>
                </c:pt>
                <c:pt idx="3378" formatCode="0.0">
                  <c:v>222.93441393523503</c:v>
                </c:pt>
                <c:pt idx="3379" formatCode="0.0">
                  <c:v>224.00428514788166</c:v>
                </c:pt>
                <c:pt idx="3380" formatCode="0.0">
                  <c:v>225.07415636052826</c:v>
                </c:pt>
                <c:pt idx="3381" formatCode="0.0">
                  <c:v>224.94042245894738</c:v>
                </c:pt>
                <c:pt idx="3382" formatCode="0.0">
                  <c:v>224.40548685262414</c:v>
                </c:pt>
                <c:pt idx="3383" formatCode="0.0">
                  <c:v>223.20188173839671</c:v>
                </c:pt>
                <c:pt idx="3384" formatCode="0.0">
                  <c:v>223.06814783681588</c:v>
                </c:pt>
                <c:pt idx="3385" formatCode="0.0">
                  <c:v>223.06814783681588</c:v>
                </c:pt>
                <c:pt idx="3386" formatCode="0.0">
                  <c:v>223.3356156399775</c:v>
                </c:pt>
                <c:pt idx="3387" formatCode="0.0">
                  <c:v>223.3356156399775</c:v>
                </c:pt>
                <c:pt idx="3388" formatCode="0.0">
                  <c:v>223.3356156399775</c:v>
                </c:pt>
                <c:pt idx="3389" formatCode="0.0">
                  <c:v>223.3356156399775</c:v>
                </c:pt>
                <c:pt idx="3390" formatCode="0.0">
                  <c:v>223.3356156399775</c:v>
                </c:pt>
                <c:pt idx="3391" formatCode="0.0">
                  <c:v>223.20188173839668</c:v>
                </c:pt>
                <c:pt idx="3392" formatCode="0.0">
                  <c:v>223.20188173839668</c:v>
                </c:pt>
                <c:pt idx="3393" formatCode="0.0">
                  <c:v>224.27175295104325</c:v>
                </c:pt>
                <c:pt idx="3394" formatCode="0.0">
                  <c:v>224.27175295104325</c:v>
                </c:pt>
                <c:pt idx="3395" formatCode="0.0">
                  <c:v>224.94042245894738</c:v>
                </c:pt>
                <c:pt idx="3396" formatCode="0.0">
                  <c:v>223.20188173839668</c:v>
                </c:pt>
                <c:pt idx="3397" formatCode="0.0">
                  <c:v>223.4693495415583</c:v>
                </c:pt>
                <c:pt idx="3398" formatCode="0.0">
                  <c:v>223.4693495415583</c:v>
                </c:pt>
                <c:pt idx="3399" formatCode="0.0">
                  <c:v>223.4693495415583</c:v>
                </c:pt>
                <c:pt idx="3400" formatCode="0.0">
                  <c:v>223.06814783681583</c:v>
                </c:pt>
                <c:pt idx="3401" formatCode="0.0">
                  <c:v>222.13201052575002</c:v>
                </c:pt>
                <c:pt idx="3402" formatCode="0.0">
                  <c:v>222.26574442733082</c:v>
                </c:pt>
                <c:pt idx="3403" formatCode="0.0">
                  <c:v>223.46934954155824</c:v>
                </c:pt>
                <c:pt idx="3404" formatCode="0.0">
                  <c:v>225.07415636052815</c:v>
                </c:pt>
                <c:pt idx="3405" formatCode="0.0">
                  <c:v>225.07415636052815</c:v>
                </c:pt>
                <c:pt idx="3406" formatCode="0.0">
                  <c:v>225.07415636052815</c:v>
                </c:pt>
                <c:pt idx="3407" formatCode="0.0">
                  <c:v>225.07415636052815</c:v>
                </c:pt>
                <c:pt idx="3408" formatCode="0.0">
                  <c:v>225.74282586843228</c:v>
                </c:pt>
                <c:pt idx="3409" formatCode="0.0">
                  <c:v>225.34162416368977</c:v>
                </c:pt>
                <c:pt idx="3410" formatCode="0.0">
                  <c:v>225.87655977001307</c:v>
                </c:pt>
                <c:pt idx="3411" formatCode="0.0">
                  <c:v>226.27776147475552</c:v>
                </c:pt>
                <c:pt idx="3412" formatCode="0.0">
                  <c:v>226.27776147475552</c:v>
                </c:pt>
                <c:pt idx="3413" formatCode="0.0">
                  <c:v>226.27776147475552</c:v>
                </c:pt>
                <c:pt idx="3414" formatCode="0.0">
                  <c:v>225.74282586843225</c:v>
                </c:pt>
                <c:pt idx="3415" formatCode="0.0">
                  <c:v>226.1440275731747</c:v>
                </c:pt>
                <c:pt idx="3416" formatCode="0.0">
                  <c:v>226.678963179498</c:v>
                </c:pt>
                <c:pt idx="3417" formatCode="0.0">
                  <c:v>225.20789026210895</c:v>
                </c:pt>
                <c:pt idx="3418" formatCode="0.0">
                  <c:v>223.33561563997739</c:v>
                </c:pt>
                <c:pt idx="3419" formatCode="0.0">
                  <c:v>223.33561563997739</c:v>
                </c:pt>
                <c:pt idx="3420" formatCode="0.0">
                  <c:v>223.33561563997739</c:v>
                </c:pt>
                <c:pt idx="3421" formatCode="0.0">
                  <c:v>221.86454272258834</c:v>
                </c:pt>
                <c:pt idx="3422" formatCode="0.0">
                  <c:v>223.60308344313904</c:v>
                </c:pt>
                <c:pt idx="3423" formatCode="0.0">
                  <c:v>221.59707491942669</c:v>
                </c:pt>
                <c:pt idx="3424" formatCode="0.0">
                  <c:v>222.80068003365412</c:v>
                </c:pt>
                <c:pt idx="3425" formatCode="0.0">
                  <c:v>221.73080882100751</c:v>
                </c:pt>
                <c:pt idx="3426" formatCode="0.0">
                  <c:v>221.59707491942663</c:v>
                </c:pt>
                <c:pt idx="3427" formatCode="0.0">
                  <c:v>221.59707491942663</c:v>
                </c:pt>
                <c:pt idx="3428" formatCode="0.0">
                  <c:v>219.18986469097183</c:v>
                </c:pt>
                <c:pt idx="3429" formatCode="0.0">
                  <c:v>220.66093760836088</c:v>
                </c:pt>
                <c:pt idx="3430" formatCode="0.0">
                  <c:v>216.64892056093612</c:v>
                </c:pt>
                <c:pt idx="3431" formatCode="0.0">
                  <c:v>216.51518665935532</c:v>
                </c:pt>
                <c:pt idx="3432" formatCode="0.0">
                  <c:v>219.85853419887593</c:v>
                </c:pt>
                <c:pt idx="3433" formatCode="0.0">
                  <c:v>219.85853419887593</c:v>
                </c:pt>
                <c:pt idx="3434" formatCode="0.0">
                  <c:v>219.85853419887593</c:v>
                </c:pt>
                <c:pt idx="3435" formatCode="0.0">
                  <c:v>221.32960711626501</c:v>
                </c:pt>
                <c:pt idx="3436" formatCode="0.0">
                  <c:v>219.1898646909718</c:v>
                </c:pt>
                <c:pt idx="3437" formatCode="0.0">
                  <c:v>219.45733249413342</c:v>
                </c:pt>
                <c:pt idx="3438" formatCode="0.0">
                  <c:v>220.9284054115225</c:v>
                </c:pt>
                <c:pt idx="3439" formatCode="0.0">
                  <c:v>221.06213931310336</c:v>
                </c:pt>
                <c:pt idx="3440" formatCode="0.0">
                  <c:v>220.92840541152253</c:v>
                </c:pt>
                <c:pt idx="3441" formatCode="0.0">
                  <c:v>220.92840541152253</c:v>
                </c:pt>
                <c:pt idx="3442" formatCode="0.0">
                  <c:v>221.19587321468418</c:v>
                </c:pt>
                <c:pt idx="3443" formatCode="0.0">
                  <c:v>220.66093760836088</c:v>
                </c:pt>
                <c:pt idx="3444" formatCode="0.0">
                  <c:v>220.9284054115225</c:v>
                </c:pt>
                <c:pt idx="3445" formatCode="0.0">
                  <c:v>219.1898646909718</c:v>
                </c:pt>
                <c:pt idx="3446" formatCode="0.0">
                  <c:v>219.45733249413342</c:v>
                </c:pt>
                <c:pt idx="3447" formatCode="0.0">
                  <c:v>219.32359859255263</c:v>
                </c:pt>
                <c:pt idx="3448" formatCode="0.0">
                  <c:v>219.32359859255263</c:v>
                </c:pt>
                <c:pt idx="3449" formatCode="0.0">
                  <c:v>218.38746128148685</c:v>
                </c:pt>
                <c:pt idx="3450" formatCode="0.0">
                  <c:v>217.31759006884022</c:v>
                </c:pt>
                <c:pt idx="3451" formatCode="0.0">
                  <c:v>218.253727379906</c:v>
                </c:pt>
                <c:pt idx="3452" formatCode="0.0">
                  <c:v>219.05613078939098</c:v>
                </c:pt>
                <c:pt idx="3453" formatCode="0.0">
                  <c:v>219.3235985925526</c:v>
                </c:pt>
                <c:pt idx="3454" formatCode="0.0">
                  <c:v>219.3235985925526</c:v>
                </c:pt>
                <c:pt idx="3455" formatCode="0.0">
                  <c:v>219.3235985925526</c:v>
                </c:pt>
                <c:pt idx="3456" formatCode="0.0">
                  <c:v>219.3235985925526</c:v>
                </c:pt>
                <c:pt idx="3457" formatCode="0.0">
                  <c:v>218.92239688781009</c:v>
                </c:pt>
                <c:pt idx="3458" formatCode="0.0">
                  <c:v>219.59106639571422</c:v>
                </c:pt>
                <c:pt idx="3459" formatCode="0.0">
                  <c:v>219.05613078939098</c:v>
                </c:pt>
                <c:pt idx="3460" formatCode="0.0">
                  <c:v>219.1898646909718</c:v>
                </c:pt>
                <c:pt idx="3461" formatCode="0.0">
                  <c:v>219.1898646909718</c:v>
                </c:pt>
                <c:pt idx="3462" formatCode="0.0">
                  <c:v>219.1898646909718</c:v>
                </c:pt>
                <c:pt idx="3463" formatCode="0.0">
                  <c:v>219.99226810045676</c:v>
                </c:pt>
                <c:pt idx="3464" formatCode="0.0">
                  <c:v>219.99226810045676</c:v>
                </c:pt>
                <c:pt idx="3465" formatCode="0.0">
                  <c:v>219.99226810045676</c:v>
                </c:pt>
                <c:pt idx="3466" formatCode="0.0">
                  <c:v>220.52720370678006</c:v>
                </c:pt>
                <c:pt idx="3467" formatCode="0.0">
                  <c:v>223.33561563997739</c:v>
                </c:pt>
                <c:pt idx="3468" formatCode="0.0">
                  <c:v>223.33561563997739</c:v>
                </c:pt>
                <c:pt idx="3469" formatCode="0.0">
                  <c:v>223.33561563997739</c:v>
                </c:pt>
                <c:pt idx="3470" formatCode="0.0">
                  <c:v>223.73681734471987</c:v>
                </c:pt>
                <c:pt idx="3471" formatCode="0.0">
                  <c:v>223.73681734471987</c:v>
                </c:pt>
                <c:pt idx="3472" formatCode="0.0">
                  <c:v>221.86454272258828</c:v>
                </c:pt>
                <c:pt idx="3473" formatCode="0.0">
                  <c:v>222.80068003365406</c:v>
                </c:pt>
                <c:pt idx="3474" formatCode="0.0">
                  <c:v>222.93441393523486</c:v>
                </c:pt>
                <c:pt idx="3475" formatCode="0.0">
                  <c:v>222.93441393523486</c:v>
                </c:pt>
                <c:pt idx="3476" formatCode="0.0">
                  <c:v>222.93441393523486</c:v>
                </c:pt>
                <c:pt idx="3477" formatCode="0.0">
                  <c:v>222.66694613207324</c:v>
                </c:pt>
                <c:pt idx="3478" formatCode="0.0">
                  <c:v>222.39947832891161</c:v>
                </c:pt>
                <c:pt idx="3479" formatCode="0.0">
                  <c:v>221.32960711626501</c:v>
                </c:pt>
                <c:pt idx="3480" formatCode="0.0">
                  <c:v>220.79467150994171</c:v>
                </c:pt>
                <c:pt idx="3481" formatCode="0.0">
                  <c:v>220.66093760836091</c:v>
                </c:pt>
                <c:pt idx="3482" formatCode="0.0">
                  <c:v>220.66093760836091</c:v>
                </c:pt>
                <c:pt idx="3483" formatCode="0.0">
                  <c:v>220.66093760836091</c:v>
                </c:pt>
                <c:pt idx="3484" formatCode="0.0">
                  <c:v>219.72480029729516</c:v>
                </c:pt>
                <c:pt idx="3485" formatCode="0.0">
                  <c:v>219.99226810045678</c:v>
                </c:pt>
                <c:pt idx="3486" formatCode="0.0">
                  <c:v>221.06213931310342</c:v>
                </c:pt>
                <c:pt idx="3487" formatCode="0.0">
                  <c:v>221.19587321468424</c:v>
                </c:pt>
                <c:pt idx="3488" formatCode="0.0">
                  <c:v>220.92840541152256</c:v>
                </c:pt>
                <c:pt idx="3489" formatCode="0.0">
                  <c:v>220.92840541152256</c:v>
                </c:pt>
                <c:pt idx="3490" formatCode="0.0">
                  <c:v>220.79467150994176</c:v>
                </c:pt>
                <c:pt idx="3491" formatCode="0.0">
                  <c:v>220.79467150994176</c:v>
                </c:pt>
                <c:pt idx="3492" formatCode="0.0">
                  <c:v>219.99226810045684</c:v>
                </c:pt>
                <c:pt idx="3493" formatCode="0.0">
                  <c:v>220.52720370678014</c:v>
                </c:pt>
                <c:pt idx="3494" formatCode="0.0">
                  <c:v>220.92840541152259</c:v>
                </c:pt>
                <c:pt idx="3495" formatCode="0.0">
                  <c:v>221.73080882100757</c:v>
                </c:pt>
                <c:pt idx="3496" formatCode="0.0">
                  <c:v>221.73080882100757</c:v>
                </c:pt>
                <c:pt idx="3497" formatCode="0.0">
                  <c:v>221.73080882100757</c:v>
                </c:pt>
                <c:pt idx="3498" formatCode="0.0">
                  <c:v>221.32960711626509</c:v>
                </c:pt>
                <c:pt idx="3499" formatCode="0.0">
                  <c:v>220.92840541152262</c:v>
                </c:pt>
                <c:pt idx="3500" formatCode="0.0">
                  <c:v>221.19587321468427</c:v>
                </c:pt>
                <c:pt idx="3501" formatCode="0.0">
                  <c:v>221.06213931310344</c:v>
                </c:pt>
                <c:pt idx="3502" formatCode="0.0">
                  <c:v>221.46334101784589</c:v>
                </c:pt>
                <c:pt idx="3503" formatCode="0.0">
                  <c:v>221.46334101784589</c:v>
                </c:pt>
                <c:pt idx="3504" formatCode="0.0">
                  <c:v>221.46334101784589</c:v>
                </c:pt>
                <c:pt idx="3505" formatCode="0.0">
                  <c:v>221.46334101784589</c:v>
                </c:pt>
                <c:pt idx="3506" formatCode="0.0">
                  <c:v>221.06213931310344</c:v>
                </c:pt>
                <c:pt idx="3507" formatCode="0.0">
                  <c:v>221.59707491942669</c:v>
                </c:pt>
                <c:pt idx="3508" formatCode="0.0">
                  <c:v>221.19587321468424</c:v>
                </c:pt>
                <c:pt idx="3509" formatCode="0.0">
                  <c:v>221.32960711626507</c:v>
                </c:pt>
                <c:pt idx="3510" formatCode="0.0">
                  <c:v>221.32960711626507</c:v>
                </c:pt>
                <c:pt idx="3511" formatCode="0.0">
                  <c:v>221.32960711626507</c:v>
                </c:pt>
                <c:pt idx="3512" formatCode="0.0">
                  <c:v>221.59707491942669</c:v>
                </c:pt>
                <c:pt idx="3513" formatCode="0.0">
                  <c:v>222.66694613207329</c:v>
                </c:pt>
                <c:pt idx="3514" formatCode="0.0">
                  <c:v>223.20188173839659</c:v>
                </c:pt>
                <c:pt idx="3515" formatCode="0.0">
                  <c:v>223.7368173447199</c:v>
                </c:pt>
                <c:pt idx="3516" formatCode="0.0">
                  <c:v>223.20188173839657</c:v>
                </c:pt>
                <c:pt idx="3517" formatCode="0.0">
                  <c:v>223.06814783681574</c:v>
                </c:pt>
                <c:pt idx="3518" formatCode="0.0">
                  <c:v>223.06814783681574</c:v>
                </c:pt>
                <c:pt idx="3519" formatCode="0.0">
                  <c:v>223.06814783681574</c:v>
                </c:pt>
                <c:pt idx="3520" formatCode="0.0">
                  <c:v>220.25973590361838</c:v>
                </c:pt>
                <c:pt idx="3521" formatCode="0.0">
                  <c:v>223.46934954155816</c:v>
                </c:pt>
                <c:pt idx="3522" formatCode="0.0">
                  <c:v>222.93441393523486</c:v>
                </c:pt>
                <c:pt idx="3523" formatCode="0.0">
                  <c:v>223.06814783681571</c:v>
                </c:pt>
                <c:pt idx="3524" formatCode="0.0">
                  <c:v>223.06814783681571</c:v>
                </c:pt>
                <c:pt idx="3525" formatCode="0.0">
                  <c:v>223.06814783681571</c:v>
                </c:pt>
                <c:pt idx="3526" formatCode="0.0">
                  <c:v>223.87055124630064</c:v>
                </c:pt>
                <c:pt idx="3527" formatCode="0.0">
                  <c:v>224.00428514788146</c:v>
                </c:pt>
                <c:pt idx="3528" formatCode="0.0">
                  <c:v>224.27175295104308</c:v>
                </c:pt>
                <c:pt idx="3529" formatCode="0.0">
                  <c:v>223.73681734471984</c:v>
                </c:pt>
                <c:pt idx="3530" formatCode="0.0">
                  <c:v>224.00428514788149</c:v>
                </c:pt>
                <c:pt idx="3531" formatCode="0.0">
                  <c:v>224.00428514788149</c:v>
                </c:pt>
                <c:pt idx="3532" formatCode="0.0">
                  <c:v>223.87055124630066</c:v>
                </c:pt>
                <c:pt idx="3533" formatCode="0.0">
                  <c:v>223.73681734471987</c:v>
                </c:pt>
                <c:pt idx="3534" formatCode="0.0">
                  <c:v>224.27175295104314</c:v>
                </c:pt>
                <c:pt idx="3535" formatCode="0.0">
                  <c:v>223.60308344313898</c:v>
                </c:pt>
                <c:pt idx="3536" formatCode="0.0">
                  <c:v>222.93441393523486</c:v>
                </c:pt>
                <c:pt idx="3537" formatCode="0.0">
                  <c:v>222.53321223049238</c:v>
                </c:pt>
                <c:pt idx="3538" formatCode="0.0">
                  <c:v>222.39947832891156</c:v>
                </c:pt>
                <c:pt idx="3539" formatCode="0.0">
                  <c:v>222.39947832891156</c:v>
                </c:pt>
                <c:pt idx="3540" formatCode="0.0">
                  <c:v>221.73080882100743</c:v>
                </c:pt>
                <c:pt idx="3541" formatCode="0.0">
                  <c:v>221.99827662416905</c:v>
                </c:pt>
                <c:pt idx="3542" formatCode="0.0">
                  <c:v>222.39947832891153</c:v>
                </c:pt>
                <c:pt idx="3543" formatCode="0.0">
                  <c:v>222.39947832891153</c:v>
                </c:pt>
                <c:pt idx="3544" formatCode="0.0">
                  <c:v>221.99827662416902</c:v>
                </c:pt>
                <c:pt idx="3545" formatCode="0.0">
                  <c:v>221.86454272258823</c:v>
                </c:pt>
                <c:pt idx="3546" formatCode="0.0">
                  <c:v>221.86454272258823</c:v>
                </c:pt>
                <c:pt idx="3547" formatCode="0.0">
                  <c:v>222.13201052574985</c:v>
                </c:pt>
                <c:pt idx="3548" formatCode="0.0">
                  <c:v>221.46334101784575</c:v>
                </c:pt>
                <c:pt idx="3549" formatCode="0.0">
                  <c:v>221.32960711626492</c:v>
                </c:pt>
                <c:pt idx="3550" formatCode="0.0">
                  <c:v>220.39346980519915</c:v>
                </c:pt>
                <c:pt idx="3551" formatCode="0.0">
                  <c:v>219.99226810045667</c:v>
                </c:pt>
                <c:pt idx="3552" formatCode="0.0">
                  <c:v>219.85853419887584</c:v>
                </c:pt>
                <c:pt idx="3553" formatCode="0.0">
                  <c:v>219.85853419887584</c:v>
                </c:pt>
                <c:pt idx="3554" formatCode="0.0">
                  <c:v>219.32359859255254</c:v>
                </c:pt>
                <c:pt idx="3555" formatCode="0.0">
                  <c:v>220.25973590361829</c:v>
                </c:pt>
                <c:pt idx="3556" formatCode="0.0">
                  <c:v>220.6609376083608</c:v>
                </c:pt>
                <c:pt idx="3557" formatCode="0.0">
                  <c:v>220.79467150994162</c:v>
                </c:pt>
                <c:pt idx="3558" formatCode="0.0">
                  <c:v>220.92840541152245</c:v>
                </c:pt>
                <c:pt idx="3559" formatCode="0.0">
                  <c:v>220.79467150994165</c:v>
                </c:pt>
                <c:pt idx="3560" formatCode="0.0">
                  <c:v>220.79467150994165</c:v>
                </c:pt>
                <c:pt idx="3561" formatCode="0.0">
                  <c:v>221.32960711626495</c:v>
                </c:pt>
                <c:pt idx="3562" formatCode="0.0">
                  <c:v>221.06213931310333</c:v>
                </c:pt>
                <c:pt idx="3563" formatCode="0.0">
                  <c:v>221.06213931310333</c:v>
                </c:pt>
                <c:pt idx="3564" formatCode="0.0">
                  <c:v>220.79467150994168</c:v>
                </c:pt>
                <c:pt idx="3565" formatCode="0.0">
                  <c:v>220.39346980519923</c:v>
                </c:pt>
                <c:pt idx="3566" formatCode="0.0">
                  <c:v>220.39346980519923</c:v>
                </c:pt>
                <c:pt idx="3567" formatCode="0.0">
                  <c:v>220.25973590361841</c:v>
                </c:pt>
                <c:pt idx="3568" formatCode="0.0">
                  <c:v>220.25973590361841</c:v>
                </c:pt>
                <c:pt idx="3569" formatCode="0.0">
                  <c:v>220.39346980519926</c:v>
                </c:pt>
                <c:pt idx="3570" formatCode="0.0">
                  <c:v>220.12600200203758</c:v>
                </c:pt>
                <c:pt idx="3571" formatCode="0.0">
                  <c:v>220.39346980519923</c:v>
                </c:pt>
                <c:pt idx="3572" formatCode="0.0">
                  <c:v>220.66093760836085</c:v>
                </c:pt>
                <c:pt idx="3573" formatCode="0.0">
                  <c:v>220.66093760836085</c:v>
                </c:pt>
                <c:pt idx="3574" formatCode="0.0">
                  <c:v>220.52720370678003</c:v>
                </c:pt>
                <c:pt idx="3575" formatCode="0.0">
                  <c:v>220.52720370678003</c:v>
                </c:pt>
                <c:pt idx="3576" formatCode="0.0">
                  <c:v>220.66093760836085</c:v>
                </c:pt>
                <c:pt idx="3577" formatCode="0.0">
                  <c:v>219.85853419887593</c:v>
                </c:pt>
                <c:pt idx="3578" formatCode="0.0">
                  <c:v>219.99226810045676</c:v>
                </c:pt>
                <c:pt idx="3579" formatCode="0.0">
                  <c:v>219.99226810045676</c:v>
                </c:pt>
                <c:pt idx="3580" formatCode="0.0">
                  <c:v>219.85853419887593</c:v>
                </c:pt>
                <c:pt idx="3581" formatCode="0.0">
                  <c:v>219.85853419887593</c:v>
                </c:pt>
                <c:pt idx="3582" formatCode="0.0">
                  <c:v>219.45733249413342</c:v>
                </c:pt>
                <c:pt idx="3583" formatCode="0.0">
                  <c:v>219.45733249413342</c:v>
                </c:pt>
                <c:pt idx="3584" formatCode="0.0">
                  <c:v>219.59106639571425</c:v>
                </c:pt>
                <c:pt idx="3585" formatCode="0.0">
                  <c:v>220.39346980519923</c:v>
                </c:pt>
                <c:pt idx="3586" formatCode="0.0">
                  <c:v>220.79467150994168</c:v>
                </c:pt>
                <c:pt idx="3587" formatCode="0.0">
                  <c:v>220.66093760836088</c:v>
                </c:pt>
                <c:pt idx="3588" formatCode="0.0">
                  <c:v>220.66093760836088</c:v>
                </c:pt>
                <c:pt idx="3589" formatCode="0.0">
                  <c:v>220.12600200203758</c:v>
                </c:pt>
                <c:pt idx="3590" formatCode="0.0">
                  <c:v>220.12600200203758</c:v>
                </c:pt>
                <c:pt idx="3591" formatCode="0.0">
                  <c:v>219.85853419887596</c:v>
                </c:pt>
                <c:pt idx="3592" formatCode="0.0">
                  <c:v>219.45733249413345</c:v>
                </c:pt>
                <c:pt idx="3593" formatCode="0.0">
                  <c:v>219.1898646909718</c:v>
                </c:pt>
                <c:pt idx="3594" formatCode="0.0">
                  <c:v>219.1898646909718</c:v>
                </c:pt>
                <c:pt idx="3595" formatCode="0.0">
                  <c:v>219.1898646909718</c:v>
                </c:pt>
                <c:pt idx="3596" formatCode="0.0">
                  <c:v>219.05613078939098</c:v>
                </c:pt>
                <c:pt idx="3597" formatCode="0.0">
                  <c:v>219.3235985925526</c:v>
                </c:pt>
                <c:pt idx="3598" formatCode="0.0">
                  <c:v>218.11999347832517</c:v>
                </c:pt>
                <c:pt idx="3599" formatCode="0.0">
                  <c:v>218.38746128148685</c:v>
                </c:pt>
                <c:pt idx="3600" formatCode="0.0">
                  <c:v>218.11999347832517</c:v>
                </c:pt>
                <c:pt idx="3601" formatCode="0.0">
                  <c:v>218.11999347832517</c:v>
                </c:pt>
                <c:pt idx="3602" formatCode="0.0">
                  <c:v>218.11999347832517</c:v>
                </c:pt>
                <c:pt idx="3603" formatCode="0.0">
                  <c:v>217.71879177358272</c:v>
                </c:pt>
                <c:pt idx="3604" formatCode="0.0">
                  <c:v>217.85252567516355</c:v>
                </c:pt>
                <c:pt idx="3605" formatCode="0.0">
                  <c:v>217.71879177358272</c:v>
                </c:pt>
                <c:pt idx="3606" formatCode="0.0">
                  <c:v>217.58505787200184</c:v>
                </c:pt>
                <c:pt idx="3607" formatCode="0.0">
                  <c:v>217.71879177358269</c:v>
                </c:pt>
                <c:pt idx="3608" formatCode="0.0">
                  <c:v>217.58505787200181</c:v>
                </c:pt>
                <c:pt idx="3609" formatCode="0.0">
                  <c:v>217.58505787200181</c:v>
                </c:pt>
                <c:pt idx="3610" formatCode="0.0">
                  <c:v>217.45132397042102</c:v>
                </c:pt>
                <c:pt idx="3611" formatCode="0.0">
                  <c:v>217.58505787200184</c:v>
                </c:pt>
                <c:pt idx="3612" formatCode="0.0">
                  <c:v>217.58505787200184</c:v>
                </c:pt>
                <c:pt idx="3613" formatCode="0.0">
                  <c:v>217.31759006884022</c:v>
                </c:pt>
                <c:pt idx="3614" formatCode="0.0">
                  <c:v>218.11999347832517</c:v>
                </c:pt>
                <c:pt idx="3615" formatCode="0.0">
                  <c:v>218.11999347832517</c:v>
                </c:pt>
                <c:pt idx="3616" formatCode="0.0">
                  <c:v>217.98625957674435</c:v>
                </c:pt>
                <c:pt idx="3617" formatCode="0.0">
                  <c:v>217.45132397042104</c:v>
                </c:pt>
                <c:pt idx="3618" formatCode="0.0">
                  <c:v>217.71879177358272</c:v>
                </c:pt>
                <c:pt idx="3619" formatCode="0.0">
                  <c:v>217.98625957674435</c:v>
                </c:pt>
                <c:pt idx="3620" formatCode="0.0">
                  <c:v>218.52119518306765</c:v>
                </c:pt>
                <c:pt idx="3621" formatCode="0.0">
                  <c:v>218.11999347832514</c:v>
                </c:pt>
                <c:pt idx="3622" formatCode="0.0">
                  <c:v>218.11999347832514</c:v>
                </c:pt>
                <c:pt idx="3623" formatCode="0.0">
                  <c:v>217.98625957674432</c:v>
                </c:pt>
                <c:pt idx="3624" formatCode="0.0">
                  <c:v>217.98625957674432</c:v>
                </c:pt>
                <c:pt idx="3625" formatCode="0.0">
                  <c:v>218.11999347832514</c:v>
                </c:pt>
                <c:pt idx="3626" formatCode="0.0">
                  <c:v>218.38746128148682</c:v>
                </c:pt>
                <c:pt idx="3627" formatCode="0.0">
                  <c:v>218.52119518306762</c:v>
                </c:pt>
                <c:pt idx="3628" formatCode="0.0">
                  <c:v>218.52119518306762</c:v>
                </c:pt>
                <c:pt idx="3629" formatCode="0.0">
                  <c:v>218.38746128148682</c:v>
                </c:pt>
                <c:pt idx="3630" formatCode="0.0">
                  <c:v>218.38746128148682</c:v>
                </c:pt>
                <c:pt idx="3631" formatCode="0.0">
                  <c:v>218.52119518306762</c:v>
                </c:pt>
                <c:pt idx="3632" formatCode="0.0">
                  <c:v>217.45132397042099</c:v>
                </c:pt>
                <c:pt idx="3633" formatCode="0.0">
                  <c:v>217.58505787200181</c:v>
                </c:pt>
                <c:pt idx="3634" formatCode="0.0">
                  <c:v>217.71879177358267</c:v>
                </c:pt>
                <c:pt idx="3635" formatCode="0.0">
                  <c:v>217.18385616725936</c:v>
                </c:pt>
                <c:pt idx="3636" formatCode="0.0">
                  <c:v>217.05012226567857</c:v>
                </c:pt>
                <c:pt idx="3637" formatCode="0.0">
                  <c:v>217.05012226567857</c:v>
                </c:pt>
                <c:pt idx="3638" formatCode="0.0">
                  <c:v>216.91638836409771</c:v>
                </c:pt>
                <c:pt idx="3639" formatCode="0.0">
                  <c:v>217.05012226567857</c:v>
                </c:pt>
                <c:pt idx="3640" formatCode="0.0">
                  <c:v>216.64892056093606</c:v>
                </c:pt>
                <c:pt idx="3641" formatCode="0.0">
                  <c:v>215.98025105303194</c:v>
                </c:pt>
                <c:pt idx="3642" formatCode="0.0">
                  <c:v>217.05012226567854</c:v>
                </c:pt>
                <c:pt idx="3643" formatCode="0.0">
                  <c:v>217.05012226567854</c:v>
                </c:pt>
                <c:pt idx="3644" formatCode="0.0">
                  <c:v>217.05012226567854</c:v>
                </c:pt>
                <c:pt idx="3645" formatCode="0.0">
                  <c:v>216.91638836409768</c:v>
                </c:pt>
                <c:pt idx="3646" formatCode="0.0">
                  <c:v>217.71879177358267</c:v>
                </c:pt>
                <c:pt idx="3647" formatCode="0.0">
                  <c:v>218.11999347832511</c:v>
                </c:pt>
                <c:pt idx="3648" formatCode="0.0">
                  <c:v>218.38746128148679</c:v>
                </c:pt>
                <c:pt idx="3649" formatCode="0.0">
                  <c:v>217.71879177358267</c:v>
                </c:pt>
                <c:pt idx="3650" formatCode="0.0">
                  <c:v>217.71879177358267</c:v>
                </c:pt>
                <c:pt idx="3651" formatCode="0.0">
                  <c:v>217.58505787200178</c:v>
                </c:pt>
                <c:pt idx="3652" formatCode="0.0">
                  <c:v>217.58505787200178</c:v>
                </c:pt>
                <c:pt idx="3653" formatCode="0.0">
                  <c:v>217.71879177358264</c:v>
                </c:pt>
                <c:pt idx="3654" formatCode="0.0">
                  <c:v>216.78265446251686</c:v>
                </c:pt>
                <c:pt idx="3655" formatCode="0.0">
                  <c:v>217.18385616725934</c:v>
                </c:pt>
                <c:pt idx="3656" formatCode="0.0">
                  <c:v>216.78265446251686</c:v>
                </c:pt>
                <c:pt idx="3657" formatCode="0.0">
                  <c:v>216.64892056093603</c:v>
                </c:pt>
                <c:pt idx="3658" formatCode="0.0">
                  <c:v>216.64892056093603</c:v>
                </c:pt>
                <c:pt idx="3659" formatCode="0.0">
                  <c:v>216.64892056093603</c:v>
                </c:pt>
                <c:pt idx="3660" formatCode="0.0">
                  <c:v>216.78265446251686</c:v>
                </c:pt>
                <c:pt idx="3661" formatCode="0.0">
                  <c:v>216.24771885619356</c:v>
                </c:pt>
                <c:pt idx="3662" formatCode="0.0">
                  <c:v>216.38145275777441</c:v>
                </c:pt>
                <c:pt idx="3663" formatCode="0.0">
                  <c:v>216.64892056093606</c:v>
                </c:pt>
                <c:pt idx="3664" formatCode="0.0">
                  <c:v>216.51518665935527</c:v>
                </c:pt>
                <c:pt idx="3665" formatCode="0.0">
                  <c:v>216.51518665935527</c:v>
                </c:pt>
                <c:pt idx="3666" formatCode="0.0">
                  <c:v>216.38145275777447</c:v>
                </c:pt>
                <c:pt idx="3667" formatCode="0.0">
                  <c:v>216.24771885619361</c:v>
                </c:pt>
                <c:pt idx="3668" formatCode="0.0">
                  <c:v>216.51518665935529</c:v>
                </c:pt>
                <c:pt idx="3669" formatCode="0.0">
                  <c:v>216.78265446251692</c:v>
                </c:pt>
                <c:pt idx="3670" formatCode="0.0">
                  <c:v>217.18385616725939</c:v>
                </c:pt>
                <c:pt idx="3671" formatCode="0.0">
                  <c:v>217.18385616725939</c:v>
                </c:pt>
                <c:pt idx="3672" formatCode="0.0">
                  <c:v>217.0501222656786</c:v>
                </c:pt>
                <c:pt idx="3673" formatCode="0.0">
                  <c:v>217.45132397042104</c:v>
                </c:pt>
                <c:pt idx="3674" formatCode="0.0">
                  <c:v>217.85252567516355</c:v>
                </c:pt>
                <c:pt idx="3675" formatCode="0.0">
                  <c:v>217.58505787200184</c:v>
                </c:pt>
                <c:pt idx="3676" formatCode="0.0">
                  <c:v>217.45132397042104</c:v>
                </c:pt>
                <c:pt idx="3677" formatCode="0.0">
                  <c:v>217.58505787200187</c:v>
                </c:pt>
                <c:pt idx="3678" formatCode="0.0">
                  <c:v>217.45132397042107</c:v>
                </c:pt>
                <c:pt idx="3679" formatCode="0.0">
                  <c:v>217.45132397042107</c:v>
                </c:pt>
                <c:pt idx="3680" formatCode="0.0">
                  <c:v>217.5850578720019</c:v>
                </c:pt>
                <c:pt idx="3681" formatCode="0.0">
                  <c:v>217.71879177358275</c:v>
                </c:pt>
                <c:pt idx="3682" formatCode="0.0">
                  <c:v>218.1199934783252</c:v>
                </c:pt>
                <c:pt idx="3683" formatCode="0.0">
                  <c:v>218.5211951830677</c:v>
                </c:pt>
                <c:pt idx="3684" formatCode="0.0">
                  <c:v>217.9862595767444</c:v>
                </c:pt>
                <c:pt idx="3685" formatCode="0.0">
                  <c:v>217.9862595767444</c:v>
                </c:pt>
                <c:pt idx="3686" formatCode="0.0">
                  <c:v>217.9862595767444</c:v>
                </c:pt>
                <c:pt idx="3687" formatCode="0.0">
                  <c:v>218.5211951830677</c:v>
                </c:pt>
                <c:pt idx="3688" formatCode="0.0">
                  <c:v>218.92239688781015</c:v>
                </c:pt>
                <c:pt idx="3689" formatCode="0.0">
                  <c:v>218.92239688781015</c:v>
                </c:pt>
                <c:pt idx="3690" formatCode="0.0">
                  <c:v>219.05613078939101</c:v>
                </c:pt>
                <c:pt idx="3691" formatCode="0.0">
                  <c:v>218.52119518306768</c:v>
                </c:pt>
                <c:pt idx="3692" formatCode="0.0">
                  <c:v>218.52119518306768</c:v>
                </c:pt>
                <c:pt idx="3693" formatCode="0.0">
                  <c:v>218.52119518306768</c:v>
                </c:pt>
                <c:pt idx="3694" formatCode="0.0">
                  <c:v>217.71879177358272</c:v>
                </c:pt>
                <c:pt idx="3695" formatCode="0.0">
                  <c:v>218.253727379906</c:v>
                </c:pt>
                <c:pt idx="3696" formatCode="0.0">
                  <c:v>219.05613078939098</c:v>
                </c:pt>
                <c:pt idx="3697" formatCode="0.0">
                  <c:v>219.1898646909718</c:v>
                </c:pt>
                <c:pt idx="3698" formatCode="0.0">
                  <c:v>219.59106639571425</c:v>
                </c:pt>
                <c:pt idx="3699" formatCode="0.0">
                  <c:v>219.59106639571425</c:v>
                </c:pt>
                <c:pt idx="3700" formatCode="0.0">
                  <c:v>219.59106639571425</c:v>
                </c:pt>
                <c:pt idx="3701" formatCode="0.0">
                  <c:v>219.45733249413345</c:v>
                </c:pt>
                <c:pt idx="3702" formatCode="0.0">
                  <c:v>219.59106639571428</c:v>
                </c:pt>
                <c:pt idx="3703" formatCode="0.0">
                  <c:v>219.99226810045676</c:v>
                </c:pt>
                <c:pt idx="3704" formatCode="0.0">
                  <c:v>219.99226810045676</c:v>
                </c:pt>
                <c:pt idx="3705" formatCode="0.0">
                  <c:v>219.72480029729513</c:v>
                </c:pt>
                <c:pt idx="3706" formatCode="0.0">
                  <c:v>219.59106639571425</c:v>
                </c:pt>
                <c:pt idx="3707" formatCode="0.0">
                  <c:v>219.59106639571425</c:v>
                </c:pt>
                <c:pt idx="3708" formatCode="0.0">
                  <c:v>219.7248002972951</c:v>
                </c:pt>
                <c:pt idx="3709" formatCode="0.0">
                  <c:v>218.92239688781015</c:v>
                </c:pt>
                <c:pt idx="3710" formatCode="0.0">
                  <c:v>218.38746128148688</c:v>
                </c:pt>
                <c:pt idx="3711" formatCode="0.0">
                  <c:v>217.85252567516358</c:v>
                </c:pt>
                <c:pt idx="3712" formatCode="0.0">
                  <c:v>217.71879177358275</c:v>
                </c:pt>
                <c:pt idx="3713" formatCode="0.0">
                  <c:v>217.58505787200187</c:v>
                </c:pt>
                <c:pt idx="3714" formatCode="0.0">
                  <c:v>217.58505787200187</c:v>
                </c:pt>
                <c:pt idx="3715" formatCode="0.0">
                  <c:v>217.05012226567857</c:v>
                </c:pt>
                <c:pt idx="3716" formatCode="0.0">
                  <c:v>217.85252567516352</c:v>
                </c:pt>
                <c:pt idx="3717" formatCode="0.0">
                  <c:v>218.25372737990597</c:v>
                </c:pt>
                <c:pt idx="3718" formatCode="0.0">
                  <c:v>218.38746128148682</c:v>
                </c:pt>
                <c:pt idx="3719" formatCode="0.0">
                  <c:v>218.78866298622927</c:v>
                </c:pt>
                <c:pt idx="3720" formatCode="0.0">
                  <c:v>218.78866298622927</c:v>
                </c:pt>
                <c:pt idx="3721" formatCode="0.0">
                  <c:v>218.65492908464844</c:v>
                </c:pt>
                <c:pt idx="3722" formatCode="0.0">
                  <c:v>218.92239688781007</c:v>
                </c:pt>
                <c:pt idx="3723" formatCode="0.0">
                  <c:v>218.38746128148679</c:v>
                </c:pt>
                <c:pt idx="3724" formatCode="0.0">
                  <c:v>218.11999347832511</c:v>
                </c:pt>
                <c:pt idx="3725" formatCode="0.0">
                  <c:v>218.65492908464842</c:v>
                </c:pt>
                <c:pt idx="3726" formatCode="0.0">
                  <c:v>219.05613078939092</c:v>
                </c:pt>
                <c:pt idx="3727" formatCode="0.0">
                  <c:v>219.05613078939092</c:v>
                </c:pt>
                <c:pt idx="3728" formatCode="0.0">
                  <c:v>218.92239688781007</c:v>
                </c:pt>
                <c:pt idx="3729" formatCode="0.0">
                  <c:v>219.18986469097175</c:v>
                </c:pt>
                <c:pt idx="3730" formatCode="0.0">
                  <c:v>219.32359859255257</c:v>
                </c:pt>
                <c:pt idx="3731" formatCode="0.0">
                  <c:v>219.72480029729508</c:v>
                </c:pt>
                <c:pt idx="3732" formatCode="0.0">
                  <c:v>220.12600200203752</c:v>
                </c:pt>
                <c:pt idx="3733" formatCode="0.0">
                  <c:v>219.8585341988759</c:v>
                </c:pt>
                <c:pt idx="3734" formatCode="0.0">
                  <c:v>219.8585341988759</c:v>
                </c:pt>
                <c:pt idx="3735" formatCode="0.0">
                  <c:v>219.7248002972951</c:v>
                </c:pt>
                <c:pt idx="3736" formatCode="0.0">
                  <c:v>220.12600200203755</c:v>
                </c:pt>
                <c:pt idx="3737" formatCode="0.0">
                  <c:v>220.12600200203755</c:v>
                </c:pt>
                <c:pt idx="3738" formatCode="0.0">
                  <c:v>219.72480029729508</c:v>
                </c:pt>
                <c:pt idx="3739" formatCode="0.0">
                  <c:v>220.12600200203752</c:v>
                </c:pt>
                <c:pt idx="3740" formatCode="0.0">
                  <c:v>219.8585341988759</c:v>
                </c:pt>
                <c:pt idx="3741" formatCode="0.0">
                  <c:v>219.8585341988759</c:v>
                </c:pt>
                <c:pt idx="3742" formatCode="0.0">
                  <c:v>219.7248002972951</c:v>
                </c:pt>
                <c:pt idx="3743" formatCode="0.0">
                  <c:v>219.59106639571422</c:v>
                </c:pt>
                <c:pt idx="3744" formatCode="0.0">
                  <c:v>220.25973590361835</c:v>
                </c:pt>
                <c:pt idx="3745" formatCode="0.0">
                  <c:v>220.3934698051992</c:v>
                </c:pt>
                <c:pt idx="3746" formatCode="0.0">
                  <c:v>220.25973590361838</c:v>
                </c:pt>
                <c:pt idx="3747" formatCode="0.0">
                  <c:v>220.12600200203755</c:v>
                </c:pt>
                <c:pt idx="3748" formatCode="0.0">
                  <c:v>219.99226810045673</c:v>
                </c:pt>
                <c:pt idx="3749" formatCode="0.0">
                  <c:v>219.8585341988759</c:v>
                </c:pt>
                <c:pt idx="3750" formatCode="0.0">
                  <c:v>219.7248002972951</c:v>
                </c:pt>
                <c:pt idx="3751" formatCode="0.0">
                  <c:v>219.59106639571422</c:v>
                </c:pt>
                <c:pt idx="3752" formatCode="0.0">
                  <c:v>219.05613078939098</c:v>
                </c:pt>
                <c:pt idx="3753" formatCode="0.0">
                  <c:v>218.65492908464847</c:v>
                </c:pt>
                <c:pt idx="3754" formatCode="0.0">
                  <c:v>219.59106639571422</c:v>
                </c:pt>
                <c:pt idx="3755" formatCode="0.0">
                  <c:v>219.45733249413342</c:v>
                </c:pt>
                <c:pt idx="3756" formatCode="0.0">
                  <c:v>219.32359859255263</c:v>
                </c:pt>
                <c:pt idx="3757" formatCode="0.0">
                  <c:v>218.52119518306768</c:v>
                </c:pt>
                <c:pt idx="3758" formatCode="0.0">
                  <c:v>218.38746128148688</c:v>
                </c:pt>
                <c:pt idx="3759" formatCode="0.0">
                  <c:v>218.38746128148688</c:v>
                </c:pt>
                <c:pt idx="3760" formatCode="0.0">
                  <c:v>218.78866298622933</c:v>
                </c:pt>
                <c:pt idx="3761" formatCode="0.0">
                  <c:v>218.78866298622933</c:v>
                </c:pt>
                <c:pt idx="3762" formatCode="0.0">
                  <c:v>218.6549290846485</c:v>
                </c:pt>
                <c:pt idx="3763" formatCode="0.0">
                  <c:v>218.5211951830677</c:v>
                </c:pt>
                <c:pt idx="3764" formatCode="0.0">
                  <c:v>217.85252567516355</c:v>
                </c:pt>
                <c:pt idx="3765" formatCode="0.0">
                  <c:v>217.71879177358272</c:v>
                </c:pt>
                <c:pt idx="3766" formatCode="0.0">
                  <c:v>218.52119518306768</c:v>
                </c:pt>
                <c:pt idx="3767" formatCode="0.0">
                  <c:v>218.25372737990602</c:v>
                </c:pt>
                <c:pt idx="3768" formatCode="0.0">
                  <c:v>218.25372737990602</c:v>
                </c:pt>
                <c:pt idx="3769" formatCode="0.0">
                  <c:v>217.98625957674437</c:v>
                </c:pt>
                <c:pt idx="3770" formatCode="0.0">
                  <c:v>217.85252567516358</c:v>
                </c:pt>
                <c:pt idx="3771" formatCode="0.0">
                  <c:v>217.85252567516358</c:v>
                </c:pt>
                <c:pt idx="3772" formatCode="0.0">
                  <c:v>217.71879177358275</c:v>
                </c:pt>
                <c:pt idx="3773" formatCode="0.0">
                  <c:v>217.31759006884027</c:v>
                </c:pt>
                <c:pt idx="3774" formatCode="0.0">
                  <c:v>217.18385616725945</c:v>
                </c:pt>
                <c:pt idx="3775" formatCode="0.0">
                  <c:v>216.91638836409777</c:v>
                </c:pt>
                <c:pt idx="3776" formatCode="0.0">
                  <c:v>216.78265446251694</c:v>
                </c:pt>
                <c:pt idx="3777" formatCode="0.0">
                  <c:v>216.64892056093612</c:v>
                </c:pt>
                <c:pt idx="3778" formatCode="0.0">
                  <c:v>216.64892056093612</c:v>
                </c:pt>
                <c:pt idx="3779" formatCode="0.0">
                  <c:v>216.3814527577745</c:v>
                </c:pt>
                <c:pt idx="3780" formatCode="0.0">
                  <c:v>216.51518665935532</c:v>
                </c:pt>
                <c:pt idx="3781" formatCode="0.0">
                  <c:v>215.8465171514512</c:v>
                </c:pt>
                <c:pt idx="3782" formatCode="0.0">
                  <c:v>216.24771885619364</c:v>
                </c:pt>
                <c:pt idx="3783" formatCode="0.0">
                  <c:v>216.11398495461282</c:v>
                </c:pt>
                <c:pt idx="3784" formatCode="0.0">
                  <c:v>215.98025105303199</c:v>
                </c:pt>
                <c:pt idx="3785" formatCode="0.0">
                  <c:v>215.8465171514512</c:v>
                </c:pt>
                <c:pt idx="3786" formatCode="0.0">
                  <c:v>216.91638836409777</c:v>
                </c:pt>
                <c:pt idx="3787" formatCode="0.0">
                  <c:v>217.31759006884027</c:v>
                </c:pt>
                <c:pt idx="3788" formatCode="0.0">
                  <c:v>217.31759006884027</c:v>
                </c:pt>
                <c:pt idx="3789" formatCode="0.0">
                  <c:v>217.31759006884027</c:v>
                </c:pt>
                <c:pt idx="3790" formatCode="0.0">
                  <c:v>217.31759006884027</c:v>
                </c:pt>
                <c:pt idx="3791" formatCode="0.0">
                  <c:v>217.18385616725945</c:v>
                </c:pt>
                <c:pt idx="3792" formatCode="0.0">
                  <c:v>217.31759006884027</c:v>
                </c:pt>
                <c:pt idx="3793" formatCode="0.0">
                  <c:v>217.4513239704211</c:v>
                </c:pt>
                <c:pt idx="3794" formatCode="0.0">
                  <c:v>217.4513239704211</c:v>
                </c:pt>
                <c:pt idx="3795" formatCode="0.0">
                  <c:v>216.64892056093615</c:v>
                </c:pt>
                <c:pt idx="3796" formatCode="0.0">
                  <c:v>216.51518665935535</c:v>
                </c:pt>
                <c:pt idx="3797" formatCode="0.0">
                  <c:v>216.38145275777455</c:v>
                </c:pt>
                <c:pt idx="3798" formatCode="0.0">
                  <c:v>216.2477188561937</c:v>
                </c:pt>
                <c:pt idx="3799" formatCode="0.0">
                  <c:v>216.11398495461287</c:v>
                </c:pt>
                <c:pt idx="3800" formatCode="0.0">
                  <c:v>216.51518665935535</c:v>
                </c:pt>
                <c:pt idx="3801" formatCode="0.0">
                  <c:v>216.11398495461287</c:v>
                </c:pt>
                <c:pt idx="3802" formatCode="0.0">
                  <c:v>216.91638836409783</c:v>
                </c:pt>
                <c:pt idx="3803" formatCode="0.0">
                  <c:v>217.31759006884033</c:v>
                </c:pt>
                <c:pt idx="3804" formatCode="0.0">
                  <c:v>217.05012226567871</c:v>
                </c:pt>
                <c:pt idx="3805" formatCode="0.0">
                  <c:v>216.91638836409786</c:v>
                </c:pt>
                <c:pt idx="3806" formatCode="0.0">
                  <c:v>216.24771885619376</c:v>
                </c:pt>
                <c:pt idx="3807" formatCode="0.0">
                  <c:v>215.71278324987051</c:v>
                </c:pt>
                <c:pt idx="3808" formatCode="0.0">
                  <c:v>214.2417103324814</c:v>
                </c:pt>
                <c:pt idx="3809" formatCode="0.0">
                  <c:v>213.70677472615813</c:v>
                </c:pt>
                <c:pt idx="3810" formatCode="0.0">
                  <c:v>213.43930692299645</c:v>
                </c:pt>
                <c:pt idx="3811" formatCode="0.0">
                  <c:v>213.1718391198348</c:v>
                </c:pt>
                <c:pt idx="3812" formatCode="0.0">
                  <c:v>213.03810521825397</c:v>
                </c:pt>
                <c:pt idx="3813" formatCode="0.0">
                  <c:v>213.7067747261581</c:v>
                </c:pt>
                <c:pt idx="3814" formatCode="0.0">
                  <c:v>213.57304082457725</c:v>
                </c:pt>
                <c:pt idx="3815" formatCode="0.0">
                  <c:v>212.77063741509232</c:v>
                </c:pt>
                <c:pt idx="3816" formatCode="0.0">
                  <c:v>213.30557302141563</c:v>
                </c:pt>
                <c:pt idx="3817" formatCode="0.0">
                  <c:v>214.77664593880468</c:v>
                </c:pt>
                <c:pt idx="3818" formatCode="0.0">
                  <c:v>214.50917813564303</c:v>
                </c:pt>
                <c:pt idx="3819" formatCode="0.0">
                  <c:v>214.37544423406223</c:v>
                </c:pt>
                <c:pt idx="3820" formatCode="0.0">
                  <c:v>214.24171033248138</c:v>
                </c:pt>
                <c:pt idx="3821" formatCode="0.0">
                  <c:v>214.37544423406223</c:v>
                </c:pt>
                <c:pt idx="3822" formatCode="0.0">
                  <c:v>213.57304082457722</c:v>
                </c:pt>
                <c:pt idx="3823" formatCode="0.0">
                  <c:v>213.9742425293197</c:v>
                </c:pt>
                <c:pt idx="3824" formatCode="0.0">
                  <c:v>213.03810521825395</c:v>
                </c:pt>
                <c:pt idx="3825" formatCode="0.0">
                  <c:v>212.77063741509227</c:v>
                </c:pt>
                <c:pt idx="3826" formatCode="0.0">
                  <c:v>212.63690351351147</c:v>
                </c:pt>
                <c:pt idx="3827" formatCode="0.0">
                  <c:v>212.90437131667312</c:v>
                </c:pt>
                <c:pt idx="3828" formatCode="0.0">
                  <c:v>212.23570180876899</c:v>
                </c:pt>
                <c:pt idx="3829" formatCode="0.0">
                  <c:v>212.1019679071882</c:v>
                </c:pt>
                <c:pt idx="3830" formatCode="0.0">
                  <c:v>213.1718391198348</c:v>
                </c:pt>
                <c:pt idx="3831" formatCode="0.0">
                  <c:v>213.1718391198348</c:v>
                </c:pt>
                <c:pt idx="3832" formatCode="0.0">
                  <c:v>213.03810521825397</c:v>
                </c:pt>
                <c:pt idx="3833" formatCode="0.0">
                  <c:v>212.90437131667309</c:v>
                </c:pt>
                <c:pt idx="3834" formatCode="0.0">
                  <c:v>213.57304082457719</c:v>
                </c:pt>
                <c:pt idx="3835" formatCode="0.0">
                  <c:v>213.57304082457719</c:v>
                </c:pt>
                <c:pt idx="3836" formatCode="0.0">
                  <c:v>213.43930692299637</c:v>
                </c:pt>
                <c:pt idx="3837" formatCode="0.0">
                  <c:v>213.97424252931967</c:v>
                </c:pt>
                <c:pt idx="3838" formatCode="0.0">
                  <c:v>214.77664593880462</c:v>
                </c:pt>
                <c:pt idx="3839" formatCode="0.0">
                  <c:v>214.64291203722382</c:v>
                </c:pt>
                <c:pt idx="3840" formatCode="0.0">
                  <c:v>214.509178135643</c:v>
                </c:pt>
                <c:pt idx="3841" formatCode="0.0">
                  <c:v>214.3754442340622</c:v>
                </c:pt>
                <c:pt idx="3842" formatCode="0.0">
                  <c:v>214.77664593880465</c:v>
                </c:pt>
                <c:pt idx="3843" formatCode="0.0">
                  <c:v>215.04411374196633</c:v>
                </c:pt>
                <c:pt idx="3844" formatCode="0.0">
                  <c:v>215.4453154467088</c:v>
                </c:pt>
                <c:pt idx="3845" formatCode="0.0">
                  <c:v>215.71278324987048</c:v>
                </c:pt>
                <c:pt idx="3846" formatCode="0.0">
                  <c:v>215.57904934828966</c:v>
                </c:pt>
                <c:pt idx="3847" formatCode="0.0">
                  <c:v>215.44531544670883</c:v>
                </c:pt>
                <c:pt idx="3848" formatCode="0.0">
                  <c:v>215.17784764354718</c:v>
                </c:pt>
                <c:pt idx="3849" formatCode="0.0">
                  <c:v>215.4453154467088</c:v>
                </c:pt>
                <c:pt idx="3850" formatCode="0.0">
                  <c:v>215.5790493482896</c:v>
                </c:pt>
                <c:pt idx="3851" formatCode="0.0">
                  <c:v>215.71278324987045</c:v>
                </c:pt>
                <c:pt idx="3852" formatCode="0.0">
                  <c:v>216.51518665935538</c:v>
                </c:pt>
                <c:pt idx="3853" formatCode="0.0">
                  <c:v>216.38145275777458</c:v>
                </c:pt>
                <c:pt idx="3854" formatCode="0.0">
                  <c:v>216.24771885619373</c:v>
                </c:pt>
                <c:pt idx="3855" formatCode="0.0">
                  <c:v>217.05012226567871</c:v>
                </c:pt>
                <c:pt idx="3856" formatCode="0.0">
                  <c:v>218.78866298622941</c:v>
                </c:pt>
                <c:pt idx="3857" formatCode="0.0">
                  <c:v>218.78866298622941</c:v>
                </c:pt>
                <c:pt idx="3858" formatCode="0.0">
                  <c:v>213.97424252931972</c:v>
                </c:pt>
                <c:pt idx="3859" formatCode="0.0">
                  <c:v>212.90437131667309</c:v>
                </c:pt>
                <c:pt idx="3860" formatCode="0.0">
                  <c:v>212.77063741509227</c:v>
                </c:pt>
                <c:pt idx="3861" formatCode="0.0">
                  <c:v>212.63690351351147</c:v>
                </c:pt>
                <c:pt idx="3862" formatCode="0.0">
                  <c:v>213.70677472615807</c:v>
                </c:pt>
                <c:pt idx="3863" formatCode="0.0">
                  <c:v>213.57304082457722</c:v>
                </c:pt>
                <c:pt idx="3864" formatCode="0.0">
                  <c:v>213.57304082457722</c:v>
                </c:pt>
                <c:pt idx="3865" formatCode="0.0">
                  <c:v>214.50917813564303</c:v>
                </c:pt>
                <c:pt idx="3866" formatCode="0.0">
                  <c:v>214.50917813564303</c:v>
                </c:pt>
                <c:pt idx="3867" formatCode="0.0">
                  <c:v>214.37544423406223</c:v>
                </c:pt>
                <c:pt idx="3868" formatCode="0.0">
                  <c:v>214.10797643090058</c:v>
                </c:pt>
                <c:pt idx="3869" formatCode="0.0">
                  <c:v>212.77063741509235</c:v>
                </c:pt>
                <c:pt idx="3870" formatCode="0.0">
                  <c:v>212.90437131667318</c:v>
                </c:pt>
                <c:pt idx="3871" formatCode="0.0">
                  <c:v>212.90437131667318</c:v>
                </c:pt>
                <c:pt idx="3872" formatCode="0.0">
                  <c:v>211.56703230086495</c:v>
                </c:pt>
                <c:pt idx="3873" formatCode="0.0">
                  <c:v>211.03209669454168</c:v>
                </c:pt>
                <c:pt idx="3874" formatCode="0.0">
                  <c:v>210.89836279296082</c:v>
                </c:pt>
                <c:pt idx="3875" formatCode="0.0">
                  <c:v>210.76462889138</c:v>
                </c:pt>
                <c:pt idx="3876" formatCode="0.0">
                  <c:v>209.82849158031422</c:v>
                </c:pt>
                <c:pt idx="3877" formatCode="0.0">
                  <c:v>207.82248305660184</c:v>
                </c:pt>
                <c:pt idx="3878" formatCode="0.0">
                  <c:v>207.28754745027851</c:v>
                </c:pt>
                <c:pt idx="3879" formatCode="0.0">
                  <c:v>202.87432869811127</c:v>
                </c:pt>
                <c:pt idx="3880" formatCode="0.0">
                  <c:v>206.61887794237438</c:v>
                </c:pt>
                <c:pt idx="3881" formatCode="0.0">
                  <c:v>206.48514404079356</c:v>
                </c:pt>
                <c:pt idx="3882" formatCode="0.0">
                  <c:v>206.21767623763185</c:v>
                </c:pt>
                <c:pt idx="3883" formatCode="0.0">
                  <c:v>206.08394233605105</c:v>
                </c:pt>
                <c:pt idx="3884" formatCode="0.0">
                  <c:v>205.6827406313086</c:v>
                </c:pt>
                <c:pt idx="3885" formatCode="0.0">
                  <c:v>206.75261184395518</c:v>
                </c:pt>
                <c:pt idx="3886" formatCode="0.0">
                  <c:v>207.95621695818261</c:v>
                </c:pt>
                <c:pt idx="3887" formatCode="0.0">
                  <c:v>209.29355597399086</c:v>
                </c:pt>
                <c:pt idx="3888" formatCode="0.0">
                  <c:v>209.02608817082921</c:v>
                </c:pt>
                <c:pt idx="3889" formatCode="0.0">
                  <c:v>208.89235426924836</c:v>
                </c:pt>
                <c:pt idx="3890" formatCode="0.0">
                  <c:v>208.62488646608671</c:v>
                </c:pt>
                <c:pt idx="3891" formatCode="0.0">
                  <c:v>206.75261184395512</c:v>
                </c:pt>
                <c:pt idx="3892" formatCode="0.0">
                  <c:v>207.42128135185925</c:v>
                </c:pt>
                <c:pt idx="3893" formatCode="0.0">
                  <c:v>206.6188779423743</c:v>
                </c:pt>
                <c:pt idx="3894" formatCode="0.0">
                  <c:v>206.6188779423743</c:v>
                </c:pt>
                <c:pt idx="3895" formatCode="0.0">
                  <c:v>206.48514404079347</c:v>
                </c:pt>
                <c:pt idx="3896" formatCode="0.0">
                  <c:v>206.35141013921265</c:v>
                </c:pt>
                <c:pt idx="3897" formatCode="0.0">
                  <c:v>206.61887794237427</c:v>
                </c:pt>
                <c:pt idx="3898" formatCode="0.0">
                  <c:v>207.15381354869757</c:v>
                </c:pt>
                <c:pt idx="3899" formatCode="0.0">
                  <c:v>206.48514404079344</c:v>
                </c:pt>
                <c:pt idx="3900" formatCode="0.0">
                  <c:v>207.15381354869757</c:v>
                </c:pt>
                <c:pt idx="3901" formatCode="0.0">
                  <c:v>206.88634574553586</c:v>
                </c:pt>
                <c:pt idx="3902" formatCode="0.0">
                  <c:v>206.75261184395504</c:v>
                </c:pt>
                <c:pt idx="3903" formatCode="0.0">
                  <c:v>206.61887794237424</c:v>
                </c:pt>
                <c:pt idx="3904" formatCode="0.0">
                  <c:v>206.75261184395507</c:v>
                </c:pt>
                <c:pt idx="3905" formatCode="0.0">
                  <c:v>207.15381354869754</c:v>
                </c:pt>
                <c:pt idx="3906" formatCode="0.0">
                  <c:v>207.42128135185916</c:v>
                </c:pt>
                <c:pt idx="3907" formatCode="0.0">
                  <c:v>207.15381354869751</c:v>
                </c:pt>
                <c:pt idx="3908" formatCode="0.0">
                  <c:v>207.28754745027834</c:v>
                </c:pt>
                <c:pt idx="3909" formatCode="0.0">
                  <c:v>207.15381354869751</c:v>
                </c:pt>
                <c:pt idx="3910" formatCode="0.0">
                  <c:v>207.02007964711672</c:v>
                </c:pt>
                <c:pt idx="3911" formatCode="0.0">
                  <c:v>205.95020843447011</c:v>
                </c:pt>
                <c:pt idx="3912" formatCode="0.0">
                  <c:v>206.75261184395504</c:v>
                </c:pt>
                <c:pt idx="3913" formatCode="0.0">
                  <c:v>207.82248305660164</c:v>
                </c:pt>
                <c:pt idx="3914" formatCode="0.0">
                  <c:v>208.49115256450577</c:v>
                </c:pt>
                <c:pt idx="3915" formatCode="0.0">
                  <c:v>209.1598220724099</c:v>
                </c:pt>
                <c:pt idx="3916" formatCode="0.0">
                  <c:v>209.02608817082907</c:v>
                </c:pt>
                <c:pt idx="3917" formatCode="0.0">
                  <c:v>208.89235426924822</c:v>
                </c:pt>
                <c:pt idx="3918" formatCode="0.0">
                  <c:v>208.75862036766739</c:v>
                </c:pt>
                <c:pt idx="3919" formatCode="0.0">
                  <c:v>209.29355597399069</c:v>
                </c:pt>
                <c:pt idx="3920" formatCode="0.0">
                  <c:v>209.29355597399069</c:v>
                </c:pt>
                <c:pt idx="3921" formatCode="0.0">
                  <c:v>209.82849158031402</c:v>
                </c:pt>
                <c:pt idx="3922" formatCode="0.0">
                  <c:v>210.63089498979897</c:v>
                </c:pt>
                <c:pt idx="3923" formatCode="0.0">
                  <c:v>210.49716108821818</c:v>
                </c:pt>
                <c:pt idx="3924" formatCode="0.0">
                  <c:v>210.36342718663735</c:v>
                </c:pt>
                <c:pt idx="3925" formatCode="0.0">
                  <c:v>210.7646288913798</c:v>
                </c:pt>
                <c:pt idx="3926" formatCode="0.0">
                  <c:v>210.09595938347567</c:v>
                </c:pt>
                <c:pt idx="3927" formatCode="0.0">
                  <c:v>209.56102377715234</c:v>
                </c:pt>
                <c:pt idx="3928" formatCode="0.0">
                  <c:v>210.49716108821815</c:v>
                </c:pt>
                <c:pt idx="3929" formatCode="0.0">
                  <c:v>211.43329839928393</c:v>
                </c:pt>
                <c:pt idx="3930" formatCode="0.0">
                  <c:v>211.2995644977031</c:v>
                </c:pt>
                <c:pt idx="3931" formatCode="0.0">
                  <c:v>211.2995644977031</c:v>
                </c:pt>
                <c:pt idx="3932" formatCode="0.0">
                  <c:v>211.2995644977031</c:v>
                </c:pt>
                <c:pt idx="3933" formatCode="0.0">
                  <c:v>211.56703230086472</c:v>
                </c:pt>
                <c:pt idx="3934" formatCode="0.0">
                  <c:v>211.29956449770307</c:v>
                </c:pt>
                <c:pt idx="3935" formatCode="0.0">
                  <c:v>212.10196790718803</c:v>
                </c:pt>
                <c:pt idx="3936" formatCode="0.0">
                  <c:v>211.4332983992839</c:v>
                </c:pt>
                <c:pt idx="3937" formatCode="0.0">
                  <c:v>211.4332983992839</c:v>
                </c:pt>
                <c:pt idx="3938" formatCode="0.0">
                  <c:v>211.29956449770307</c:v>
                </c:pt>
                <c:pt idx="3939" formatCode="0.0">
                  <c:v>211.16583059612225</c:v>
                </c:pt>
                <c:pt idx="3940" formatCode="0.0">
                  <c:v>210.76462889137977</c:v>
                </c:pt>
                <c:pt idx="3941" formatCode="0.0">
                  <c:v>210.36342718663732</c:v>
                </c:pt>
                <c:pt idx="3942" formatCode="0.0">
                  <c:v>212.23570180876885</c:v>
                </c:pt>
                <c:pt idx="3943" formatCode="0.0">
                  <c:v>211.70076620244558</c:v>
                </c:pt>
                <c:pt idx="3944" formatCode="0.0">
                  <c:v>211.56703230086472</c:v>
                </c:pt>
                <c:pt idx="3945" formatCode="0.0">
                  <c:v>211.56703230086472</c:v>
                </c:pt>
                <c:pt idx="3946" formatCode="0.0">
                  <c:v>210.63089498979895</c:v>
                </c:pt>
                <c:pt idx="3947" formatCode="0.0">
                  <c:v>212.10196790718803</c:v>
                </c:pt>
                <c:pt idx="3948" formatCode="0.0">
                  <c:v>211.9682340056072</c:v>
                </c:pt>
                <c:pt idx="3949" formatCode="0.0">
                  <c:v>212.90437131667295</c:v>
                </c:pt>
                <c:pt idx="3950" formatCode="0.0">
                  <c:v>213.57304082457705</c:v>
                </c:pt>
                <c:pt idx="3951" formatCode="0.0">
                  <c:v>213.57304082457705</c:v>
                </c:pt>
                <c:pt idx="3952" formatCode="0.0">
                  <c:v>213.43930692299622</c:v>
                </c:pt>
                <c:pt idx="3953" formatCode="0.0">
                  <c:v>213.43930692299622</c:v>
                </c:pt>
                <c:pt idx="3954" formatCode="0.0">
                  <c:v>212.90437131667292</c:v>
                </c:pt>
                <c:pt idx="3955" formatCode="0.0">
                  <c:v>213.17183911983457</c:v>
                </c:pt>
                <c:pt idx="3956" formatCode="0.0">
                  <c:v>212.10196790718794</c:v>
                </c:pt>
                <c:pt idx="3957" formatCode="0.0">
                  <c:v>212.23570180876877</c:v>
                </c:pt>
                <c:pt idx="3958" formatCode="0.0">
                  <c:v>212.36943571034962</c:v>
                </c:pt>
                <c:pt idx="3959" formatCode="0.0">
                  <c:v>212.36943571034962</c:v>
                </c:pt>
                <c:pt idx="3960" formatCode="0.0">
                  <c:v>212.36943571034962</c:v>
                </c:pt>
                <c:pt idx="3961" formatCode="0.0">
                  <c:v>212.36943571034962</c:v>
                </c:pt>
                <c:pt idx="3962" formatCode="0.0">
                  <c:v>213.03810521825375</c:v>
                </c:pt>
                <c:pt idx="3963" formatCode="0.0">
                  <c:v>213.3055730214154</c:v>
                </c:pt>
                <c:pt idx="3964" formatCode="0.0">
                  <c:v>213.1718391198346</c:v>
                </c:pt>
                <c:pt idx="3965" formatCode="0.0">
                  <c:v>213.1718391198346</c:v>
                </c:pt>
                <c:pt idx="3966" formatCode="0.0">
                  <c:v>213.30557302141543</c:v>
                </c:pt>
                <c:pt idx="3967" formatCode="0.0">
                  <c:v>213.57304082457705</c:v>
                </c:pt>
                <c:pt idx="3968" formatCode="0.0">
                  <c:v>212.50316961193047</c:v>
                </c:pt>
                <c:pt idx="3969" formatCode="0.0">
                  <c:v>213.7067747261579</c:v>
                </c:pt>
                <c:pt idx="3970" formatCode="0.0">
                  <c:v>212.77063741509212</c:v>
                </c:pt>
                <c:pt idx="3971" formatCode="0.0">
                  <c:v>213.43930692299625</c:v>
                </c:pt>
                <c:pt idx="3972" formatCode="0.0">
                  <c:v>213.57304082457708</c:v>
                </c:pt>
                <c:pt idx="3973" formatCode="0.0">
                  <c:v>213.57304082457708</c:v>
                </c:pt>
                <c:pt idx="3974" formatCode="0.0">
                  <c:v>212.5031696119305</c:v>
                </c:pt>
                <c:pt idx="3975" formatCode="0.0">
                  <c:v>213.30557302141546</c:v>
                </c:pt>
                <c:pt idx="3976" formatCode="0.0">
                  <c:v>213.30557302141546</c:v>
                </c:pt>
                <c:pt idx="3977" formatCode="0.0">
                  <c:v>213.57304082457708</c:v>
                </c:pt>
                <c:pt idx="3978" formatCode="0.0">
                  <c:v>212.77063741509215</c:v>
                </c:pt>
                <c:pt idx="3979" formatCode="0.0">
                  <c:v>212.77063741509215</c:v>
                </c:pt>
                <c:pt idx="3980" formatCode="0.0">
                  <c:v>212.90437131667298</c:v>
                </c:pt>
                <c:pt idx="3981" formatCode="0.0">
                  <c:v>212.10196790718805</c:v>
                </c:pt>
                <c:pt idx="3982" formatCode="0.0">
                  <c:v>211.96823400560723</c:v>
                </c:pt>
                <c:pt idx="3983" formatCode="0.0">
                  <c:v>213.70677472615796</c:v>
                </c:pt>
                <c:pt idx="3984" formatCode="0.0">
                  <c:v>213.43930692299628</c:v>
                </c:pt>
                <c:pt idx="3985" formatCode="0.0">
                  <c:v>213.17183911983463</c:v>
                </c:pt>
                <c:pt idx="3986" formatCode="0.0">
                  <c:v>213.17183911983463</c:v>
                </c:pt>
                <c:pt idx="3987" formatCode="0.0">
                  <c:v>213.17183911983463</c:v>
                </c:pt>
                <c:pt idx="3988" formatCode="0.0">
                  <c:v>212.77063741509215</c:v>
                </c:pt>
                <c:pt idx="3989" formatCode="0.0">
                  <c:v>212.23570180876882</c:v>
                </c:pt>
                <c:pt idx="3990" formatCode="0.0">
                  <c:v>212.23570180876882</c:v>
                </c:pt>
                <c:pt idx="3991" formatCode="0.0">
                  <c:v>213.30557302141543</c:v>
                </c:pt>
                <c:pt idx="3992" formatCode="0.0">
                  <c:v>214.10797643090035</c:v>
                </c:pt>
                <c:pt idx="3993" formatCode="0.0">
                  <c:v>214.10797643090035</c:v>
                </c:pt>
                <c:pt idx="3994" formatCode="0.0">
                  <c:v>214.10797643090035</c:v>
                </c:pt>
                <c:pt idx="3995" formatCode="0.0">
                  <c:v>214.24171033248118</c:v>
                </c:pt>
                <c:pt idx="3996" formatCode="0.0">
                  <c:v>214.50917813564286</c:v>
                </c:pt>
                <c:pt idx="3997" formatCode="0.0">
                  <c:v>213.70677472615793</c:v>
                </c:pt>
                <c:pt idx="3998" formatCode="0.0">
                  <c:v>213.30557302141543</c:v>
                </c:pt>
                <c:pt idx="3999" formatCode="0.0">
                  <c:v>211.9682340056072</c:v>
                </c:pt>
                <c:pt idx="4000" formatCode="0.0">
                  <c:v>211.9682340056072</c:v>
                </c:pt>
                <c:pt idx="4001" formatCode="0.0">
                  <c:v>211.9682340056072</c:v>
                </c:pt>
                <c:pt idx="4002" formatCode="0.0">
                  <c:v>210.89836279296057</c:v>
                </c:pt>
                <c:pt idx="4003" formatCode="0.0">
                  <c:v>210.76462889137974</c:v>
                </c:pt>
                <c:pt idx="4004" formatCode="0.0">
                  <c:v>210.76462889137974</c:v>
                </c:pt>
                <c:pt idx="4005" formatCode="0.0">
                  <c:v>210.76462889137974</c:v>
                </c:pt>
                <c:pt idx="4006" formatCode="0.0">
                  <c:v>211.70076620244555</c:v>
                </c:pt>
                <c:pt idx="4007" formatCode="0.0">
                  <c:v>211.70076620244555</c:v>
                </c:pt>
                <c:pt idx="4008" formatCode="0.0">
                  <c:v>211.70076620244555</c:v>
                </c:pt>
                <c:pt idx="4009" formatCode="0.0">
                  <c:v>211.70076620244555</c:v>
                </c:pt>
                <c:pt idx="4010" formatCode="0.0">
                  <c:v>211.70076620244555</c:v>
                </c:pt>
                <c:pt idx="4011" formatCode="0.0">
                  <c:v>213.17183911983463</c:v>
                </c:pt>
                <c:pt idx="4012" formatCode="0.0">
                  <c:v>214.50917813564288</c:v>
                </c:pt>
                <c:pt idx="4013" formatCode="0.0">
                  <c:v>214.10797643090041</c:v>
                </c:pt>
                <c:pt idx="4014" formatCode="0.0">
                  <c:v>214.10797643090041</c:v>
                </c:pt>
                <c:pt idx="4015" formatCode="0.0">
                  <c:v>214.10797643090041</c:v>
                </c:pt>
                <c:pt idx="4016" formatCode="0.0">
                  <c:v>213.43930692299631</c:v>
                </c:pt>
                <c:pt idx="4017" formatCode="0.0">
                  <c:v>213.30557302141548</c:v>
                </c:pt>
                <c:pt idx="4018" formatCode="0.0">
                  <c:v>213.84050862773879</c:v>
                </c:pt>
                <c:pt idx="4019" formatCode="0.0">
                  <c:v>214.50917813564288</c:v>
                </c:pt>
                <c:pt idx="4020" formatCode="0.0">
                  <c:v>214.24171033248123</c:v>
                </c:pt>
                <c:pt idx="4021" formatCode="0.0">
                  <c:v>214.10797643090041</c:v>
                </c:pt>
                <c:pt idx="4022" formatCode="0.0">
                  <c:v>214.10797643090041</c:v>
                </c:pt>
                <c:pt idx="4023" formatCode="0.0">
                  <c:v>212.90437131667295</c:v>
                </c:pt>
                <c:pt idx="4024" formatCode="0.0">
                  <c:v>213.0381052182538</c:v>
                </c:pt>
                <c:pt idx="4025" formatCode="0.0">
                  <c:v>212.10196790718803</c:v>
                </c:pt>
                <c:pt idx="4026" formatCode="0.0">
                  <c:v>212.77063741509215</c:v>
                </c:pt>
                <c:pt idx="4027" formatCode="0.0">
                  <c:v>213.57304082457708</c:v>
                </c:pt>
                <c:pt idx="4028" formatCode="0.0">
                  <c:v>213.43930692299625</c:v>
                </c:pt>
                <c:pt idx="4029" formatCode="0.0">
                  <c:v>213.43930692299625</c:v>
                </c:pt>
                <c:pt idx="4030" formatCode="0.0">
                  <c:v>215.17784764354701</c:v>
                </c:pt>
                <c:pt idx="4031" formatCode="0.0">
                  <c:v>214.50917813564291</c:v>
                </c:pt>
                <c:pt idx="4032" formatCode="0.0">
                  <c:v>212.90437131667301</c:v>
                </c:pt>
                <c:pt idx="4033" formatCode="0.0">
                  <c:v>213.03810521825386</c:v>
                </c:pt>
                <c:pt idx="4034" formatCode="0.0">
                  <c:v>212.23570180876891</c:v>
                </c:pt>
                <c:pt idx="4035" formatCode="0.0">
                  <c:v>212.10196790718811</c:v>
                </c:pt>
                <c:pt idx="4036" formatCode="0.0">
                  <c:v>211.96823400560729</c:v>
                </c:pt>
                <c:pt idx="4037" formatCode="0.0">
                  <c:v>212.23570180876891</c:v>
                </c:pt>
                <c:pt idx="4038" formatCode="0.0">
                  <c:v>211.56703230086478</c:v>
                </c:pt>
                <c:pt idx="4039" formatCode="0.0">
                  <c:v>210.89836279296068</c:v>
                </c:pt>
                <c:pt idx="4040" formatCode="0.0">
                  <c:v>212.63690351351144</c:v>
                </c:pt>
                <c:pt idx="4041" formatCode="0.0">
                  <c:v>212.10196790718814</c:v>
                </c:pt>
                <c:pt idx="4042" formatCode="0.0">
                  <c:v>212.10196790718814</c:v>
                </c:pt>
                <c:pt idx="4043" formatCode="0.0">
                  <c:v>211.96823400560731</c:v>
                </c:pt>
                <c:pt idx="4044" formatCode="0.0">
                  <c:v>212.63690351351144</c:v>
                </c:pt>
                <c:pt idx="4045" formatCode="0.0">
                  <c:v>212.90437131667309</c:v>
                </c:pt>
                <c:pt idx="4046" formatCode="0.0">
                  <c:v>212.90437131667309</c:v>
                </c:pt>
                <c:pt idx="4047" formatCode="0.0">
                  <c:v>213.8405086277389</c:v>
                </c:pt>
                <c:pt idx="4048" formatCode="0.0">
                  <c:v>213.97424252931972</c:v>
                </c:pt>
                <c:pt idx="4049" formatCode="0.0">
                  <c:v>213.8405086277389</c:v>
                </c:pt>
                <c:pt idx="4050" formatCode="0.0">
                  <c:v>213.8405086277389</c:v>
                </c:pt>
                <c:pt idx="4051" formatCode="0.0">
                  <c:v>214.10797643090052</c:v>
                </c:pt>
                <c:pt idx="4052" formatCode="0.0">
                  <c:v>212.90437131667306</c:v>
                </c:pt>
                <c:pt idx="4053" formatCode="0.0">
                  <c:v>213.57304082457716</c:v>
                </c:pt>
                <c:pt idx="4054" formatCode="0.0">
                  <c:v>212.50316961193059</c:v>
                </c:pt>
                <c:pt idx="4055" formatCode="0.0">
                  <c:v>212.36943571034976</c:v>
                </c:pt>
                <c:pt idx="4056" formatCode="0.0">
                  <c:v>212.23570180876891</c:v>
                </c:pt>
                <c:pt idx="4057" formatCode="0.0">
                  <c:v>212.10196790718811</c:v>
                </c:pt>
                <c:pt idx="4058" formatCode="0.0">
                  <c:v>212.23570180876894</c:v>
                </c:pt>
                <c:pt idx="4059" formatCode="0.0">
                  <c:v>212.90437131667306</c:v>
                </c:pt>
                <c:pt idx="4060" formatCode="0.0">
                  <c:v>211.96823400560731</c:v>
                </c:pt>
                <c:pt idx="4061" formatCode="0.0">
                  <c:v>212.23570180876894</c:v>
                </c:pt>
                <c:pt idx="4062" formatCode="0.0">
                  <c:v>211.83450010402649</c:v>
                </c:pt>
                <c:pt idx="4063" formatCode="0.0">
                  <c:v>211.70076620244569</c:v>
                </c:pt>
                <c:pt idx="4064" formatCode="0.0">
                  <c:v>211.70076620244569</c:v>
                </c:pt>
                <c:pt idx="4065" formatCode="0.0">
                  <c:v>211.56703230086484</c:v>
                </c:pt>
                <c:pt idx="4066" formatCode="0.0">
                  <c:v>212.63690351351147</c:v>
                </c:pt>
                <c:pt idx="4067" formatCode="0.0">
                  <c:v>211.83450010402655</c:v>
                </c:pt>
                <c:pt idx="4068" formatCode="0.0">
                  <c:v>213.43930692299642</c:v>
                </c:pt>
                <c:pt idx="4069" formatCode="0.0">
                  <c:v>213.7067747261581</c:v>
                </c:pt>
                <c:pt idx="4070" formatCode="0.0">
                  <c:v>213.7067747261581</c:v>
                </c:pt>
                <c:pt idx="4071" formatCode="0.0">
                  <c:v>213.57304082457725</c:v>
                </c:pt>
                <c:pt idx="4072" formatCode="0.0">
                  <c:v>213.57304082457725</c:v>
                </c:pt>
                <c:pt idx="4073" formatCode="0.0">
                  <c:v>214.77664593880468</c:v>
                </c:pt>
                <c:pt idx="4074" formatCode="0.0">
                  <c:v>216.51518665935544</c:v>
                </c:pt>
                <c:pt idx="4075" formatCode="0.0">
                  <c:v>216.24771885619379</c:v>
                </c:pt>
                <c:pt idx="4076" formatCode="0.0">
                  <c:v>216.24771885619379</c:v>
                </c:pt>
                <c:pt idx="4077" formatCode="0.0">
                  <c:v>215.98025105303216</c:v>
                </c:pt>
                <c:pt idx="4078" formatCode="0.0">
                  <c:v>215.71278324987051</c:v>
                </c:pt>
                <c:pt idx="4079" formatCode="0.0">
                  <c:v>215.84651715145131</c:v>
                </c:pt>
                <c:pt idx="4080" formatCode="0.0">
                  <c:v>215.04411374196636</c:v>
                </c:pt>
                <c:pt idx="4081" formatCode="0.0">
                  <c:v>215.71278324987048</c:v>
                </c:pt>
                <c:pt idx="4082" formatCode="0.0">
                  <c:v>215.84651715145128</c:v>
                </c:pt>
                <c:pt idx="4083" formatCode="0.0">
                  <c:v>214.91037984038547</c:v>
                </c:pt>
                <c:pt idx="4084" formatCode="0.0">
                  <c:v>214.64291203722385</c:v>
                </c:pt>
                <c:pt idx="4085" formatCode="0.0">
                  <c:v>214.37544423406223</c:v>
                </c:pt>
                <c:pt idx="4086" formatCode="0.0">
                  <c:v>213.84050862773893</c:v>
                </c:pt>
                <c:pt idx="4087" formatCode="0.0">
                  <c:v>213.3055730214156</c:v>
                </c:pt>
                <c:pt idx="4088" formatCode="0.0">
                  <c:v>214.64291203722385</c:v>
                </c:pt>
                <c:pt idx="4089" formatCode="0.0">
                  <c:v>213.43930692299639</c:v>
                </c:pt>
                <c:pt idx="4090" formatCode="0.0">
                  <c:v>212.90437131667309</c:v>
                </c:pt>
                <c:pt idx="4091" formatCode="0.0">
                  <c:v>212.63690351351144</c:v>
                </c:pt>
                <c:pt idx="4092" formatCode="0.0">
                  <c:v>212.36943571034982</c:v>
                </c:pt>
                <c:pt idx="4093" formatCode="0.0">
                  <c:v>212.23570180876897</c:v>
                </c:pt>
                <c:pt idx="4094" formatCode="0.0">
                  <c:v>213.57304082457722</c:v>
                </c:pt>
                <c:pt idx="4095" formatCode="0.0">
                  <c:v>212.50316961193064</c:v>
                </c:pt>
                <c:pt idx="4096" formatCode="0.0">
                  <c:v>212.23570180876897</c:v>
                </c:pt>
                <c:pt idx="4097" formatCode="0.0">
                  <c:v>212.10196790718817</c:v>
                </c:pt>
                <c:pt idx="4098" formatCode="0.0">
                  <c:v>211.83450010402652</c:v>
                </c:pt>
                <c:pt idx="4099" formatCode="0.0">
                  <c:v>211.56703230086484</c:v>
                </c:pt>
                <c:pt idx="4100" formatCode="0.0">
                  <c:v>211.29956449770319</c:v>
                </c:pt>
                <c:pt idx="4101" formatCode="0.0">
                  <c:v>209.82849158031414</c:v>
                </c:pt>
                <c:pt idx="4102" formatCode="0.0">
                  <c:v>211.03209669454156</c:v>
                </c:pt>
                <c:pt idx="4103" formatCode="0.0">
                  <c:v>210.63089498979906</c:v>
                </c:pt>
                <c:pt idx="4104" formatCode="0.0">
                  <c:v>209.69475767873331</c:v>
                </c:pt>
                <c:pt idx="4105" formatCode="0.0">
                  <c:v>209.42728987557163</c:v>
                </c:pt>
                <c:pt idx="4106" formatCode="0.0">
                  <c:v>209.15982207240998</c:v>
                </c:pt>
                <c:pt idx="4107" formatCode="0.0">
                  <c:v>209.4272898755716</c:v>
                </c:pt>
                <c:pt idx="4108" formatCode="0.0">
                  <c:v>208.62488646608665</c:v>
                </c:pt>
                <c:pt idx="4109" formatCode="0.0">
                  <c:v>208.49115256450585</c:v>
                </c:pt>
                <c:pt idx="4110" formatCode="0.0">
                  <c:v>209.4272898755716</c:v>
                </c:pt>
                <c:pt idx="4111" formatCode="0.0">
                  <c:v>209.9622254818949</c:v>
                </c:pt>
                <c:pt idx="4112" formatCode="0.0">
                  <c:v>209.69475767873328</c:v>
                </c:pt>
                <c:pt idx="4113" formatCode="0.0">
                  <c:v>209.5610237771524</c:v>
                </c:pt>
                <c:pt idx="4114" formatCode="0.0">
                  <c:v>209.5610237771524</c:v>
                </c:pt>
                <c:pt idx="4115" formatCode="0.0">
                  <c:v>209.29355597399078</c:v>
                </c:pt>
                <c:pt idx="4116" formatCode="0.0">
                  <c:v>210.09595938347573</c:v>
                </c:pt>
                <c:pt idx="4117" formatCode="0.0">
                  <c:v>209.69475767873331</c:v>
                </c:pt>
                <c:pt idx="4118" formatCode="0.0">
                  <c:v>208.89235426924833</c:v>
                </c:pt>
                <c:pt idx="4119" formatCode="0.0">
                  <c:v>208.7586203676675</c:v>
                </c:pt>
                <c:pt idx="4120" formatCode="0.0">
                  <c:v>208.49115256450585</c:v>
                </c:pt>
                <c:pt idx="4121" formatCode="0.0">
                  <c:v>208.49115256450585</c:v>
                </c:pt>
                <c:pt idx="4122" formatCode="0.0">
                  <c:v>208.62488646608668</c:v>
                </c:pt>
                <c:pt idx="4123" formatCode="0.0">
                  <c:v>210.22969328505656</c:v>
                </c:pt>
                <c:pt idx="4124" formatCode="0.0">
                  <c:v>210.49716108821823</c:v>
                </c:pt>
                <c:pt idx="4125" formatCode="0.0">
                  <c:v>209.29355597399078</c:v>
                </c:pt>
                <c:pt idx="4126" formatCode="0.0">
                  <c:v>209.15982207240998</c:v>
                </c:pt>
                <c:pt idx="4127" formatCode="0.0">
                  <c:v>209.02608817082915</c:v>
                </c:pt>
                <c:pt idx="4128" formatCode="0.0">
                  <c:v>209.9622254818949</c:v>
                </c:pt>
                <c:pt idx="4129" formatCode="0.0">
                  <c:v>210.89836279296065</c:v>
                </c:pt>
                <c:pt idx="4130" formatCode="0.0">
                  <c:v>210.36342718663741</c:v>
                </c:pt>
                <c:pt idx="4131" formatCode="0.0">
                  <c:v>208.75862036766748</c:v>
                </c:pt>
                <c:pt idx="4132" formatCode="0.0">
                  <c:v>207.6887491550209</c:v>
                </c:pt>
                <c:pt idx="4133" formatCode="0.0">
                  <c:v>207.55501525344002</c:v>
                </c:pt>
                <c:pt idx="4134" formatCode="0.0">
                  <c:v>207.42128135185919</c:v>
                </c:pt>
                <c:pt idx="4135" formatCode="0.0">
                  <c:v>206.61887794237424</c:v>
                </c:pt>
                <c:pt idx="4136" formatCode="0.0">
                  <c:v>204.61286941866189</c:v>
                </c:pt>
                <c:pt idx="4137" formatCode="0.0">
                  <c:v>204.88033722182354</c:v>
                </c:pt>
                <c:pt idx="4138" formatCode="0.0">
                  <c:v>204.88033722182354</c:v>
                </c:pt>
                <c:pt idx="4139" formatCode="0.0">
                  <c:v>206.6188779423743</c:v>
                </c:pt>
                <c:pt idx="4140" formatCode="0.0">
                  <c:v>206.6188779423743</c:v>
                </c:pt>
                <c:pt idx="4141" formatCode="0.0">
                  <c:v>206.6188779423743</c:v>
                </c:pt>
                <c:pt idx="4142" formatCode="0.0">
                  <c:v>206.48514404079347</c:v>
                </c:pt>
                <c:pt idx="4143" formatCode="0.0">
                  <c:v>207.02007964711677</c:v>
                </c:pt>
                <c:pt idx="4144" formatCode="0.0">
                  <c:v>205.68274063130852</c:v>
                </c:pt>
                <c:pt idx="4145" formatCode="0.0">
                  <c:v>205.01407112340439</c:v>
                </c:pt>
                <c:pt idx="4146" formatCode="0.0">
                  <c:v>205.41527282814684</c:v>
                </c:pt>
                <c:pt idx="4147" formatCode="0.0">
                  <c:v>205.41527282814684</c:v>
                </c:pt>
                <c:pt idx="4148" formatCode="0.0">
                  <c:v>205.41527282814684</c:v>
                </c:pt>
                <c:pt idx="4149" formatCode="0.0">
                  <c:v>206.88634574553592</c:v>
                </c:pt>
                <c:pt idx="4150" formatCode="0.0">
                  <c:v>206.08394233605097</c:v>
                </c:pt>
                <c:pt idx="4151" formatCode="0.0">
                  <c:v>205.68274063130852</c:v>
                </c:pt>
                <c:pt idx="4152" formatCode="0.0">
                  <c:v>205.68274063130852</c:v>
                </c:pt>
                <c:pt idx="4153" formatCode="0.0">
                  <c:v>206.08394233605097</c:v>
                </c:pt>
                <c:pt idx="4154" formatCode="0.0">
                  <c:v>206.08394233605097</c:v>
                </c:pt>
                <c:pt idx="4155" formatCode="0.0">
                  <c:v>206.08394233605097</c:v>
                </c:pt>
                <c:pt idx="4156" formatCode="0.0">
                  <c:v>205.81647453288934</c:v>
                </c:pt>
                <c:pt idx="4157" formatCode="0.0">
                  <c:v>205.41527282814687</c:v>
                </c:pt>
                <c:pt idx="4158" formatCode="0.0">
                  <c:v>205.54900672972769</c:v>
                </c:pt>
                <c:pt idx="4159" formatCode="0.0">
                  <c:v>205.28153892656607</c:v>
                </c:pt>
                <c:pt idx="4160" formatCode="0.0">
                  <c:v>205.28153892656607</c:v>
                </c:pt>
                <c:pt idx="4161" formatCode="0.0">
                  <c:v>205.28153892656607</c:v>
                </c:pt>
                <c:pt idx="4162" formatCode="0.0">
                  <c:v>205.28153892656607</c:v>
                </c:pt>
                <c:pt idx="4163" formatCode="0.0">
                  <c:v>205.81647453288937</c:v>
                </c:pt>
                <c:pt idx="4164" formatCode="0.0">
                  <c:v>204.21166771391944</c:v>
                </c:pt>
                <c:pt idx="4165" formatCode="0.0">
                  <c:v>203.40926430443449</c:v>
                </c:pt>
                <c:pt idx="4166" formatCode="0.0">
                  <c:v>203.54299820601531</c:v>
                </c:pt>
                <c:pt idx="4167" formatCode="0.0">
                  <c:v>203.81046600917699</c:v>
                </c:pt>
                <c:pt idx="4168" formatCode="0.0">
                  <c:v>203.81046600917699</c:v>
                </c:pt>
                <c:pt idx="4169" formatCode="0.0">
                  <c:v>203.67673210759617</c:v>
                </c:pt>
                <c:pt idx="4170" formatCode="0.0">
                  <c:v>202.33939309178794</c:v>
                </c:pt>
                <c:pt idx="4171" formatCode="0.0">
                  <c:v>201.00205407597971</c:v>
                </c:pt>
                <c:pt idx="4172" formatCode="0.0">
                  <c:v>201.13578797756054</c:v>
                </c:pt>
                <c:pt idx="4173" formatCode="0.0">
                  <c:v>200.60085237123727</c:v>
                </c:pt>
                <c:pt idx="4174" formatCode="0.0">
                  <c:v>201.40325578072222</c:v>
                </c:pt>
                <c:pt idx="4175" formatCode="0.0">
                  <c:v>201.40325578072222</c:v>
                </c:pt>
                <c:pt idx="4176" formatCode="0.0">
                  <c:v>201.26952187914139</c:v>
                </c:pt>
                <c:pt idx="4177" formatCode="0.0">
                  <c:v>200.60085237123727</c:v>
                </c:pt>
                <c:pt idx="4178" formatCode="0.0">
                  <c:v>199.12977945384822</c:v>
                </c:pt>
                <c:pt idx="4179" formatCode="0.0">
                  <c:v>199.12977945384822</c:v>
                </c:pt>
                <c:pt idx="4180" formatCode="0.0">
                  <c:v>198.19364214278241</c:v>
                </c:pt>
                <c:pt idx="4181" formatCode="0.0">
                  <c:v>196.99003702855504</c:v>
                </c:pt>
                <c:pt idx="4182" formatCode="0.0">
                  <c:v>196.85630312697418</c:v>
                </c:pt>
                <c:pt idx="4183" formatCode="0.0">
                  <c:v>196.72256922539339</c:v>
                </c:pt>
                <c:pt idx="4184" formatCode="0.0">
                  <c:v>196.58883532381256</c:v>
                </c:pt>
                <c:pt idx="4185" formatCode="0.0">
                  <c:v>198.05990824120161</c:v>
                </c:pt>
                <c:pt idx="4186" formatCode="0.0">
                  <c:v>198.19364214278244</c:v>
                </c:pt>
                <c:pt idx="4187" formatCode="0.0">
                  <c:v>198.19364214278244</c:v>
                </c:pt>
                <c:pt idx="4188" formatCode="0.0">
                  <c:v>198.05990824120161</c:v>
                </c:pt>
                <c:pt idx="4189" formatCode="0.0">
                  <c:v>197.92617433962079</c:v>
                </c:pt>
                <c:pt idx="4190" formatCode="0.0">
                  <c:v>197.92617433962079</c:v>
                </c:pt>
                <c:pt idx="4191" formatCode="0.0">
                  <c:v>196.05389971748923</c:v>
                </c:pt>
                <c:pt idx="4192" formatCode="0.0">
                  <c:v>196.32136752065088</c:v>
                </c:pt>
                <c:pt idx="4193" formatCode="0.0">
                  <c:v>196.45510142223171</c:v>
                </c:pt>
                <c:pt idx="4194" formatCode="0.0">
                  <c:v>197.39123873329746</c:v>
                </c:pt>
                <c:pt idx="4195" formatCode="0.0">
                  <c:v>196.72256922539333</c:v>
                </c:pt>
                <c:pt idx="4196" formatCode="0.0">
                  <c:v>196.5888353238125</c:v>
                </c:pt>
                <c:pt idx="4197" formatCode="0.0">
                  <c:v>196.45510142223168</c:v>
                </c:pt>
                <c:pt idx="4198" formatCode="0.0">
                  <c:v>196.72256922539333</c:v>
                </c:pt>
                <c:pt idx="4199" formatCode="0.0">
                  <c:v>195.92016581590838</c:v>
                </c:pt>
                <c:pt idx="4200" formatCode="0.0">
                  <c:v>196.5888353238125</c:v>
                </c:pt>
                <c:pt idx="4201" formatCode="0.0">
                  <c:v>196.32136752065088</c:v>
                </c:pt>
                <c:pt idx="4202" formatCode="0.0">
                  <c:v>196.18763361907</c:v>
                </c:pt>
                <c:pt idx="4203" formatCode="0.0">
                  <c:v>196.0538997174892</c:v>
                </c:pt>
                <c:pt idx="4204" formatCode="0.0">
                  <c:v>196.0538997174892</c:v>
                </c:pt>
                <c:pt idx="4205" formatCode="0.0">
                  <c:v>195.78643191432758</c:v>
                </c:pt>
                <c:pt idx="4206" formatCode="0.0">
                  <c:v>194.98402850484266</c:v>
                </c:pt>
                <c:pt idx="4207" formatCode="0.0">
                  <c:v>194.98402850484266</c:v>
                </c:pt>
                <c:pt idx="4208" formatCode="0.0">
                  <c:v>195.78643191432761</c:v>
                </c:pt>
                <c:pt idx="4209" formatCode="0.0">
                  <c:v>196.58883532381253</c:v>
                </c:pt>
                <c:pt idx="4210" formatCode="0.0">
                  <c:v>196.58883532381253</c:v>
                </c:pt>
                <c:pt idx="4211" formatCode="0.0">
                  <c:v>196.45510142223171</c:v>
                </c:pt>
                <c:pt idx="4212" formatCode="0.0">
                  <c:v>197.25750483171663</c:v>
                </c:pt>
                <c:pt idx="4213" formatCode="0.0">
                  <c:v>197.39123873329746</c:v>
                </c:pt>
                <c:pt idx="4214" formatCode="0.0">
                  <c:v>197.39123873329746</c:v>
                </c:pt>
                <c:pt idx="4215" formatCode="0.0">
                  <c:v>196.99003702855501</c:v>
                </c:pt>
                <c:pt idx="4216" formatCode="0.0">
                  <c:v>197.12377093013583</c:v>
                </c:pt>
                <c:pt idx="4217" formatCode="0.0">
                  <c:v>196.99003702855501</c:v>
                </c:pt>
                <c:pt idx="4218" formatCode="0.0">
                  <c:v>196.99003702855501</c:v>
                </c:pt>
                <c:pt idx="4219" formatCode="0.0">
                  <c:v>197.52497263487828</c:v>
                </c:pt>
                <c:pt idx="4220" formatCode="0.0">
                  <c:v>196.99003702855504</c:v>
                </c:pt>
                <c:pt idx="4221" formatCode="0.0">
                  <c:v>196.45510142223173</c:v>
                </c:pt>
                <c:pt idx="4222" formatCode="0.0">
                  <c:v>196.45510142223173</c:v>
                </c:pt>
                <c:pt idx="4223" formatCode="0.0">
                  <c:v>196.72256922539339</c:v>
                </c:pt>
                <c:pt idx="4224" formatCode="0.0">
                  <c:v>196.58883532381256</c:v>
                </c:pt>
                <c:pt idx="4225" formatCode="0.0">
                  <c:v>196.58883532381256</c:v>
                </c:pt>
                <c:pt idx="4226" formatCode="0.0">
                  <c:v>196.72256922539339</c:v>
                </c:pt>
                <c:pt idx="4227" formatCode="0.0">
                  <c:v>196.45510142223176</c:v>
                </c:pt>
                <c:pt idx="4228" formatCode="0.0">
                  <c:v>196.85630312697421</c:v>
                </c:pt>
                <c:pt idx="4229" formatCode="0.0">
                  <c:v>197.79244043804002</c:v>
                </c:pt>
                <c:pt idx="4230" formatCode="0.0">
                  <c:v>197.92617433962084</c:v>
                </c:pt>
                <c:pt idx="4231" formatCode="0.0">
                  <c:v>197.92617433962084</c:v>
                </c:pt>
                <c:pt idx="4232" formatCode="0.0">
                  <c:v>197.92617433962084</c:v>
                </c:pt>
                <c:pt idx="4233" formatCode="0.0">
                  <c:v>197.12377093013592</c:v>
                </c:pt>
                <c:pt idx="4234" formatCode="0.0">
                  <c:v>196.58883532381262</c:v>
                </c:pt>
                <c:pt idx="4235" formatCode="0.0">
                  <c:v>196.32136752065099</c:v>
                </c:pt>
                <c:pt idx="4236" formatCode="0.0">
                  <c:v>195.65269801274687</c:v>
                </c:pt>
                <c:pt idx="4237" formatCode="0.0">
                  <c:v>193.78042339061531</c:v>
                </c:pt>
                <c:pt idx="4238" formatCode="0.0">
                  <c:v>193.78042339061531</c:v>
                </c:pt>
                <c:pt idx="4239" formatCode="0.0">
                  <c:v>193.78042339061531</c:v>
                </c:pt>
                <c:pt idx="4240" formatCode="0.0">
                  <c:v>191.77441486690296</c:v>
                </c:pt>
                <c:pt idx="4241" formatCode="0.0">
                  <c:v>191.90814876848376</c:v>
                </c:pt>
                <c:pt idx="4242" formatCode="0.0">
                  <c:v>191.77441486690296</c:v>
                </c:pt>
                <c:pt idx="4243" formatCode="0.0">
                  <c:v>190.83827755583715</c:v>
                </c:pt>
                <c:pt idx="4244" formatCode="0.0">
                  <c:v>189.76840634319055</c:v>
                </c:pt>
                <c:pt idx="4245" formatCode="0.0">
                  <c:v>189.76840634319055</c:v>
                </c:pt>
                <c:pt idx="4246" formatCode="0.0">
                  <c:v>189.76840634319055</c:v>
                </c:pt>
                <c:pt idx="4247" formatCode="0.0">
                  <c:v>189.63467244160975</c:v>
                </c:pt>
                <c:pt idx="4248" formatCode="0.0">
                  <c:v>190.0358741463522</c:v>
                </c:pt>
                <c:pt idx="4249" formatCode="0.0">
                  <c:v>190.169608047933</c:v>
                </c:pt>
                <c:pt idx="4250" formatCode="0.0">
                  <c:v>190.97201145741798</c:v>
                </c:pt>
                <c:pt idx="4251" formatCode="0.0">
                  <c:v>190.169608047933</c:v>
                </c:pt>
                <c:pt idx="4252" formatCode="0.0">
                  <c:v>190.169608047933</c:v>
                </c:pt>
                <c:pt idx="4253" formatCode="0.0">
                  <c:v>190.03587414635217</c:v>
                </c:pt>
                <c:pt idx="4254" formatCode="0.0">
                  <c:v>189.50093854002887</c:v>
                </c:pt>
                <c:pt idx="4255" formatCode="0.0">
                  <c:v>188.83226903212474</c:v>
                </c:pt>
                <c:pt idx="4256" formatCode="0.0">
                  <c:v>189.90214024477137</c:v>
                </c:pt>
                <c:pt idx="4257" formatCode="0.0">
                  <c:v>189.63467244160972</c:v>
                </c:pt>
                <c:pt idx="4258" formatCode="0.0">
                  <c:v>189.50093854002887</c:v>
                </c:pt>
                <c:pt idx="4259" formatCode="0.0">
                  <c:v>189.50093854002887</c:v>
                </c:pt>
                <c:pt idx="4260" formatCode="0.0">
                  <c:v>189.36720463844804</c:v>
                </c:pt>
                <c:pt idx="4261" formatCode="0.0">
                  <c:v>189.23347073686722</c:v>
                </c:pt>
                <c:pt idx="4262" formatCode="0.0">
                  <c:v>187.89613172105896</c:v>
                </c:pt>
                <c:pt idx="4263" formatCode="0.0">
                  <c:v>187.22746221315484</c:v>
                </c:pt>
                <c:pt idx="4264" formatCode="0.0">
                  <c:v>185.22145368944248</c:v>
                </c:pt>
                <c:pt idx="4265" formatCode="0.0">
                  <c:v>184.55278418153836</c:v>
                </c:pt>
                <c:pt idx="4266" formatCode="0.0">
                  <c:v>184.55278418153836</c:v>
                </c:pt>
                <c:pt idx="4267" formatCode="0.0">
                  <c:v>184.41905027995753</c:v>
                </c:pt>
                <c:pt idx="4268" formatCode="0.0">
                  <c:v>183.88411467363423</c:v>
                </c:pt>
                <c:pt idx="4269" formatCode="0.0">
                  <c:v>183.61664687047258</c:v>
                </c:pt>
                <c:pt idx="4270" formatCode="0.0">
                  <c:v>183.08171126414925</c:v>
                </c:pt>
                <c:pt idx="4271" formatCode="0.0">
                  <c:v>182.01184005150265</c:v>
                </c:pt>
                <c:pt idx="4272" formatCode="0.0">
                  <c:v>183.61664687047258</c:v>
                </c:pt>
                <c:pt idx="4273" formatCode="0.0">
                  <c:v>183.61664687047258</c:v>
                </c:pt>
                <c:pt idx="4274" formatCode="0.0">
                  <c:v>183.4829129688917</c:v>
                </c:pt>
                <c:pt idx="4275" formatCode="0.0">
                  <c:v>182.41304175624515</c:v>
                </c:pt>
                <c:pt idx="4276" formatCode="0.0">
                  <c:v>182.14557395308347</c:v>
                </c:pt>
                <c:pt idx="4277" formatCode="0.0">
                  <c:v>181.34317054359855</c:v>
                </c:pt>
                <c:pt idx="4278" formatCode="0.0">
                  <c:v>180.13956542937112</c:v>
                </c:pt>
                <c:pt idx="4279" formatCode="0.0">
                  <c:v>184.15158247679585</c:v>
                </c:pt>
                <c:pt idx="4280" formatCode="0.0">
                  <c:v>184.01784857521503</c:v>
                </c:pt>
                <c:pt idx="4281" formatCode="0.0">
                  <c:v>184.01784857521503</c:v>
                </c:pt>
                <c:pt idx="4282" formatCode="0.0">
                  <c:v>185.75638929576579</c:v>
                </c:pt>
                <c:pt idx="4283" formatCode="0.0">
                  <c:v>183.2154451657301</c:v>
                </c:pt>
                <c:pt idx="4284" formatCode="0.0">
                  <c:v>183.2154451657301</c:v>
                </c:pt>
                <c:pt idx="4285" formatCode="0.0">
                  <c:v>184.55278418153836</c:v>
                </c:pt>
                <c:pt idx="4286" formatCode="0.0">
                  <c:v>183.48291296889175</c:v>
                </c:pt>
                <c:pt idx="4287" formatCode="0.0">
                  <c:v>183.48291296889175</c:v>
                </c:pt>
                <c:pt idx="4288" formatCode="0.0">
                  <c:v>183.34917906731093</c:v>
                </c:pt>
                <c:pt idx="4289" formatCode="0.0">
                  <c:v>179.20342811830537</c:v>
                </c:pt>
                <c:pt idx="4290" formatCode="0.0">
                  <c:v>179.73836372462867</c:v>
                </c:pt>
                <c:pt idx="4291" formatCode="0.0">
                  <c:v>179.20342811830534</c:v>
                </c:pt>
                <c:pt idx="4292" formatCode="0.0">
                  <c:v>175.8600805787847</c:v>
                </c:pt>
                <c:pt idx="4293" formatCode="0.0">
                  <c:v>176.79621788985045</c:v>
                </c:pt>
                <c:pt idx="4294" formatCode="0.0">
                  <c:v>176.79621788985045</c:v>
                </c:pt>
                <c:pt idx="4295" formatCode="0.0">
                  <c:v>176.79621788985045</c:v>
                </c:pt>
                <c:pt idx="4296" formatCode="0.0">
                  <c:v>171.98179743294077</c:v>
                </c:pt>
                <c:pt idx="4297" formatCode="0.0">
                  <c:v>170.24325671239006</c:v>
                </c:pt>
                <c:pt idx="4298" formatCode="0.0">
                  <c:v>169.97578890922838</c:v>
                </c:pt>
                <c:pt idx="4299" formatCode="0.0">
                  <c:v>173.45287035032982</c:v>
                </c:pt>
                <c:pt idx="4300" formatCode="0.0">
                  <c:v>168.23724818867765</c:v>
                </c:pt>
                <c:pt idx="4301" formatCode="0.0">
                  <c:v>168.23724818867765</c:v>
                </c:pt>
                <c:pt idx="4302" formatCode="0.0">
                  <c:v>168.10351428709686</c:v>
                </c:pt>
                <c:pt idx="4303" formatCode="0.0">
                  <c:v>168.10351428709686</c:v>
                </c:pt>
                <c:pt idx="4304" formatCode="0.0">
                  <c:v>174.12153985823394</c:v>
                </c:pt>
                <c:pt idx="4305" formatCode="0.0">
                  <c:v>170.51072451555171</c:v>
                </c:pt>
                <c:pt idx="4306" formatCode="0.0">
                  <c:v>170.51072451555171</c:v>
                </c:pt>
                <c:pt idx="4307" formatCode="0.0">
                  <c:v>168.50471599183936</c:v>
                </c:pt>
                <c:pt idx="4308" formatCode="0.0">
                  <c:v>168.50471599183936</c:v>
                </c:pt>
                <c:pt idx="4309" formatCode="0.0">
                  <c:v>168.37098209025854</c:v>
                </c:pt>
                <c:pt idx="4310" formatCode="0.0">
                  <c:v>172.9179347440066</c:v>
                </c:pt>
                <c:pt idx="4311" formatCode="0.0">
                  <c:v>167.70231258235444</c:v>
                </c:pt>
                <c:pt idx="4312" formatCode="0.0">
                  <c:v>163.6902955349297</c:v>
                </c:pt>
                <c:pt idx="4313" formatCode="0.0">
                  <c:v>167.30111087761196</c:v>
                </c:pt>
                <c:pt idx="4314" formatCode="0.0">
                  <c:v>167.03364307445031</c:v>
                </c:pt>
                <c:pt idx="4315" formatCode="0.0">
                  <c:v>167.03364307445031</c:v>
                </c:pt>
                <c:pt idx="4316" formatCode="0.0">
                  <c:v>167.03364307445031</c:v>
                </c:pt>
                <c:pt idx="4317" formatCode="0.0">
                  <c:v>169.30711940132431</c:v>
                </c:pt>
                <c:pt idx="4318" formatCode="0.0">
                  <c:v>174.52274156297651</c:v>
                </c:pt>
                <c:pt idx="4319" formatCode="0.0">
                  <c:v>178.40102470882044</c:v>
                </c:pt>
                <c:pt idx="4320" formatCode="0.0">
                  <c:v>178.80222641356289</c:v>
                </c:pt>
                <c:pt idx="4321" formatCode="0.0">
                  <c:v>177.73235520091632</c:v>
                </c:pt>
                <c:pt idx="4322" formatCode="0.0">
                  <c:v>177.73235520091632</c:v>
                </c:pt>
                <c:pt idx="4323" formatCode="0.0">
                  <c:v>177.59862129933552</c:v>
                </c:pt>
                <c:pt idx="4324" formatCode="0.0">
                  <c:v>177.06368569301222</c:v>
                </c:pt>
                <c:pt idx="4325" formatCode="0.0">
                  <c:v>174.92394326771904</c:v>
                </c:pt>
                <c:pt idx="4326" formatCode="0.0">
                  <c:v>175.72634667720399</c:v>
                </c:pt>
                <c:pt idx="4327" formatCode="0.0">
                  <c:v>175.59261277562317</c:v>
                </c:pt>
                <c:pt idx="4328" formatCode="0.0">
                  <c:v>173.18540254716831</c:v>
                </c:pt>
                <c:pt idx="4329" formatCode="0.0">
                  <c:v>173.18540254716831</c:v>
                </c:pt>
                <c:pt idx="4330" formatCode="0.0">
                  <c:v>173.05166864558748</c:v>
                </c:pt>
                <c:pt idx="4331" formatCode="0.0">
                  <c:v>172.51673303926415</c:v>
                </c:pt>
                <c:pt idx="4332" formatCode="0.0">
                  <c:v>172.38299913768333</c:v>
                </c:pt>
                <c:pt idx="4333" formatCode="0.0">
                  <c:v>168.37098209025856</c:v>
                </c:pt>
                <c:pt idx="4334" formatCode="0.0">
                  <c:v>167.56857868077361</c:v>
                </c:pt>
                <c:pt idx="4335" formatCode="0.0">
                  <c:v>169.57458720448599</c:v>
                </c:pt>
                <c:pt idx="4336" formatCode="0.0">
                  <c:v>169.4408533029052</c:v>
                </c:pt>
                <c:pt idx="4337" formatCode="0.0">
                  <c:v>169.4408533029052</c:v>
                </c:pt>
                <c:pt idx="4338" formatCode="0.0">
                  <c:v>168.63844989342024</c:v>
                </c:pt>
                <c:pt idx="4339" formatCode="0.0">
                  <c:v>168.50471599183942</c:v>
                </c:pt>
                <c:pt idx="4340" formatCode="0.0">
                  <c:v>166.09750576338456</c:v>
                </c:pt>
                <c:pt idx="4341" formatCode="0.0">
                  <c:v>165.56257015706123</c:v>
                </c:pt>
                <c:pt idx="4342" formatCode="0.0">
                  <c:v>163.82402943651053</c:v>
                </c:pt>
                <c:pt idx="4343" formatCode="0.0">
                  <c:v>163.82402943651053</c:v>
                </c:pt>
                <c:pt idx="4344" formatCode="0.0">
                  <c:v>163.82402943651053</c:v>
                </c:pt>
                <c:pt idx="4345" formatCode="0.0">
                  <c:v>168.63844989342022</c:v>
                </c:pt>
                <c:pt idx="4346" formatCode="0.0">
                  <c:v>169.84205500764764</c:v>
                </c:pt>
                <c:pt idx="4347" formatCode="0.0">
                  <c:v>169.84205500764764</c:v>
                </c:pt>
                <c:pt idx="4348" formatCode="0.0">
                  <c:v>170.37699061397095</c:v>
                </c:pt>
                <c:pt idx="4349" formatCode="0.0">
                  <c:v>170.1095228108093</c:v>
                </c:pt>
                <c:pt idx="4350" formatCode="0.0">
                  <c:v>170.1095228108093</c:v>
                </c:pt>
                <c:pt idx="4351" formatCode="0.0">
                  <c:v>170.1095228108093</c:v>
                </c:pt>
                <c:pt idx="4352" formatCode="0.0">
                  <c:v>168.63844989342022</c:v>
                </c:pt>
                <c:pt idx="4353" formatCode="0.0">
                  <c:v>169.17338549974352</c:v>
                </c:pt>
                <c:pt idx="4354" formatCode="0.0">
                  <c:v>168.90591769658187</c:v>
                </c:pt>
                <c:pt idx="4355" formatCode="0.0">
                  <c:v>169.44085330290517</c:v>
                </c:pt>
                <c:pt idx="4356" formatCode="0.0">
                  <c:v>166.63244136970783</c:v>
                </c:pt>
                <c:pt idx="4357" formatCode="0.0">
                  <c:v>166.63244136970783</c:v>
                </c:pt>
                <c:pt idx="4358" formatCode="0.0">
                  <c:v>166.63244136970783</c:v>
                </c:pt>
                <c:pt idx="4359" formatCode="0.0">
                  <c:v>166.49870746812704</c:v>
                </c:pt>
                <c:pt idx="4360" formatCode="0.0">
                  <c:v>169.03965159816272</c:v>
                </c:pt>
                <c:pt idx="4361" formatCode="0.0">
                  <c:v>169.84205500764764</c:v>
                </c:pt>
                <c:pt idx="4362" formatCode="0.0">
                  <c:v>174.38900766139571</c:v>
                </c:pt>
                <c:pt idx="4363" formatCode="0.0">
                  <c:v>172.2492652361025</c:v>
                </c:pt>
                <c:pt idx="4364" formatCode="0.0">
                  <c:v>172.2492652361025</c:v>
                </c:pt>
                <c:pt idx="4365" formatCode="0.0">
                  <c:v>172.2492652361025</c:v>
                </c:pt>
                <c:pt idx="4366" formatCode="0.0">
                  <c:v>174.12153985823403</c:v>
                </c:pt>
                <c:pt idx="4367" formatCode="0.0">
                  <c:v>173.72033815349158</c:v>
                </c:pt>
                <c:pt idx="4368" formatCode="0.0">
                  <c:v>175.45887887404228</c:v>
                </c:pt>
                <c:pt idx="4369" formatCode="0.0">
                  <c:v>175.59261277562314</c:v>
                </c:pt>
                <c:pt idx="4370" formatCode="0.0">
                  <c:v>174.38900766139568</c:v>
                </c:pt>
                <c:pt idx="4371" formatCode="0.0">
                  <c:v>174.38900766139568</c:v>
                </c:pt>
                <c:pt idx="4372" formatCode="0.0">
                  <c:v>174.38900766139568</c:v>
                </c:pt>
                <c:pt idx="4373" formatCode="0.0">
                  <c:v>173.98780595665318</c:v>
                </c:pt>
                <c:pt idx="4374" formatCode="0.0">
                  <c:v>175.32514497246143</c:v>
                </c:pt>
                <c:pt idx="4375" formatCode="0.0">
                  <c:v>175.72634667720391</c:v>
                </c:pt>
                <c:pt idx="4376" formatCode="0.0">
                  <c:v>175.59261277562308</c:v>
                </c:pt>
                <c:pt idx="4377" formatCode="0.0">
                  <c:v>175.99381448036553</c:v>
                </c:pt>
                <c:pt idx="4378" formatCode="0.0">
                  <c:v>175.8600805787847</c:v>
                </c:pt>
                <c:pt idx="4379" formatCode="0.0">
                  <c:v>175.8600805787847</c:v>
                </c:pt>
                <c:pt idx="4380" formatCode="0.0">
                  <c:v>175.8600805787847</c:v>
                </c:pt>
                <c:pt idx="4381" formatCode="0.0">
                  <c:v>177.46488739775458</c:v>
                </c:pt>
                <c:pt idx="4382" formatCode="0.0">
                  <c:v>177.33115349617376</c:v>
                </c:pt>
                <c:pt idx="4383" formatCode="0.0">
                  <c:v>177.19741959459296</c:v>
                </c:pt>
                <c:pt idx="4384" formatCode="0.0">
                  <c:v>177.19741959459296</c:v>
                </c:pt>
                <c:pt idx="4385" formatCode="0.0">
                  <c:v>177.19741959459296</c:v>
                </c:pt>
                <c:pt idx="4386" formatCode="0.0">
                  <c:v>177.06368569301213</c:v>
                </c:pt>
                <c:pt idx="4387" formatCode="0.0">
                  <c:v>177.46488739775458</c:v>
                </c:pt>
                <c:pt idx="4388" formatCode="0.0">
                  <c:v>179.20342811830534</c:v>
                </c:pt>
                <c:pt idx="4389" formatCode="0.0">
                  <c:v>179.20342811830534</c:v>
                </c:pt>
                <c:pt idx="4390" formatCode="0.0">
                  <c:v>177.99982300407791</c:v>
                </c:pt>
                <c:pt idx="4391" formatCode="0.0">
                  <c:v>176.92995179143134</c:v>
                </c:pt>
                <c:pt idx="4392" formatCode="0.0">
                  <c:v>176.79621788985048</c:v>
                </c:pt>
                <c:pt idx="4393" formatCode="0.0">
                  <c:v>176.79621788985048</c:v>
                </c:pt>
                <c:pt idx="4394" formatCode="0.0">
                  <c:v>175.05767716929978</c:v>
                </c:pt>
                <c:pt idx="4395" formatCode="0.0">
                  <c:v>175.05767716929978</c:v>
                </c:pt>
                <c:pt idx="4396" formatCode="0.0">
                  <c:v>173.31913644874905</c:v>
                </c:pt>
                <c:pt idx="4397" formatCode="0.0">
                  <c:v>172.78420084242575</c:v>
                </c:pt>
                <c:pt idx="4398" formatCode="0.0">
                  <c:v>174.38900766139568</c:v>
                </c:pt>
                <c:pt idx="4399" formatCode="0.0">
                  <c:v>174.25527375981486</c:v>
                </c:pt>
                <c:pt idx="4400" formatCode="0.0">
                  <c:v>174.25527375981486</c:v>
                </c:pt>
                <c:pt idx="4401" formatCode="0.0">
                  <c:v>174.25527375981486</c:v>
                </c:pt>
                <c:pt idx="4402" formatCode="0.0">
                  <c:v>172.51673303926412</c:v>
                </c:pt>
                <c:pt idx="4403" formatCode="0.0">
                  <c:v>173.18540254716825</c:v>
                </c:pt>
                <c:pt idx="4404" formatCode="0.0">
                  <c:v>173.58660425191073</c:v>
                </c:pt>
                <c:pt idx="4405" formatCode="0.0">
                  <c:v>173.58660425191073</c:v>
                </c:pt>
                <c:pt idx="4406" formatCode="0.0">
                  <c:v>173.45287035032987</c:v>
                </c:pt>
                <c:pt idx="4407" formatCode="0.0">
                  <c:v>173.45287035032987</c:v>
                </c:pt>
                <c:pt idx="4408" formatCode="0.0">
                  <c:v>175.45887887404226</c:v>
                </c:pt>
                <c:pt idx="4409" formatCode="0.0">
                  <c:v>175.45887887404226</c:v>
                </c:pt>
                <c:pt idx="4410" formatCode="0.0">
                  <c:v>176.79621788985051</c:v>
                </c:pt>
                <c:pt idx="4411" formatCode="0.0">
                  <c:v>175.72634667720396</c:v>
                </c:pt>
                <c:pt idx="4412" formatCode="0.0">
                  <c:v>174.38900766139571</c:v>
                </c:pt>
                <c:pt idx="4413" formatCode="0.0">
                  <c:v>174.38900766139571</c:v>
                </c:pt>
                <c:pt idx="4414" formatCode="0.0">
                  <c:v>174.38900766139571</c:v>
                </c:pt>
                <c:pt idx="4415" formatCode="0.0">
                  <c:v>173.9878059566532</c:v>
                </c:pt>
                <c:pt idx="4416" formatCode="0.0">
                  <c:v>175.45887887404226</c:v>
                </c:pt>
                <c:pt idx="4417" formatCode="0.0">
                  <c:v>175.19141107088063</c:v>
                </c:pt>
                <c:pt idx="4418" formatCode="0.0">
                  <c:v>174.92394326771898</c:v>
                </c:pt>
                <c:pt idx="4419" formatCode="0.0">
                  <c:v>175.99381448036556</c:v>
                </c:pt>
                <c:pt idx="4420" formatCode="0.0">
                  <c:v>175.99381448036556</c:v>
                </c:pt>
                <c:pt idx="4421" formatCode="0.0">
                  <c:v>176.12754838194638</c:v>
                </c:pt>
                <c:pt idx="4422" formatCode="0.0">
                  <c:v>177.59862129933549</c:v>
                </c:pt>
                <c:pt idx="4423" formatCode="0.0">
                  <c:v>176.26128228352724</c:v>
                </c:pt>
                <c:pt idx="4424" formatCode="0.0">
                  <c:v>176.52875008668889</c:v>
                </c:pt>
                <c:pt idx="4425" formatCode="0.0">
                  <c:v>175.72634667720394</c:v>
                </c:pt>
                <c:pt idx="4426" formatCode="0.0">
                  <c:v>176.66248398826968</c:v>
                </c:pt>
                <c:pt idx="4427" formatCode="0.0">
                  <c:v>176.79621788985051</c:v>
                </c:pt>
                <c:pt idx="4428" formatCode="0.0">
                  <c:v>176.79621788985051</c:v>
                </c:pt>
                <c:pt idx="4429" formatCode="0.0">
                  <c:v>176.79621788985051</c:v>
                </c:pt>
                <c:pt idx="4430" formatCode="0.0">
                  <c:v>174.6564754645573</c:v>
                </c:pt>
                <c:pt idx="4431" formatCode="0.0">
                  <c:v>173.85407205507238</c:v>
                </c:pt>
                <c:pt idx="4432" formatCode="0.0">
                  <c:v>175.45887887404226</c:v>
                </c:pt>
                <c:pt idx="4433" formatCode="0.0">
                  <c:v>174.25527375981486</c:v>
                </c:pt>
                <c:pt idx="4434" formatCode="0.0">
                  <c:v>174.38900766139568</c:v>
                </c:pt>
                <c:pt idx="4435" formatCode="0.0">
                  <c:v>174.38900766139568</c:v>
                </c:pt>
                <c:pt idx="4436" formatCode="0.0">
                  <c:v>175.19141107088063</c:v>
                </c:pt>
                <c:pt idx="4437" formatCode="0.0">
                  <c:v>175.86008057878476</c:v>
                </c:pt>
                <c:pt idx="4438" formatCode="0.0">
                  <c:v>175.72634667720394</c:v>
                </c:pt>
                <c:pt idx="4439" formatCode="0.0">
                  <c:v>177.06368569301219</c:v>
                </c:pt>
                <c:pt idx="4440" formatCode="0.0">
                  <c:v>176.39501618510806</c:v>
                </c:pt>
                <c:pt idx="4441" formatCode="0.0">
                  <c:v>176.39501618510806</c:v>
                </c:pt>
                <c:pt idx="4442" formatCode="0.0">
                  <c:v>176.26128228352727</c:v>
                </c:pt>
                <c:pt idx="4443" formatCode="0.0">
                  <c:v>175.59261277562314</c:v>
                </c:pt>
                <c:pt idx="4444" formatCode="0.0">
                  <c:v>175.59261277562314</c:v>
                </c:pt>
                <c:pt idx="4445" formatCode="0.0">
                  <c:v>177.73235520091632</c:v>
                </c:pt>
                <c:pt idx="4446" formatCode="0.0">
                  <c:v>177.19741959459299</c:v>
                </c:pt>
                <c:pt idx="4447" formatCode="0.0">
                  <c:v>178.40102470882042</c:v>
                </c:pt>
                <c:pt idx="4448" formatCode="0.0">
                  <c:v>178.26729080723959</c:v>
                </c:pt>
                <c:pt idx="4449" formatCode="0.0">
                  <c:v>178.13355690565874</c:v>
                </c:pt>
                <c:pt idx="4450" formatCode="0.0">
                  <c:v>177.99982300407791</c:v>
                </c:pt>
                <c:pt idx="4451" formatCode="0.0">
                  <c:v>178.93596031514372</c:v>
                </c:pt>
                <c:pt idx="4452" formatCode="0.0">
                  <c:v>179.47089592146699</c:v>
                </c:pt>
                <c:pt idx="4453" formatCode="0.0">
                  <c:v>180.13956542937112</c:v>
                </c:pt>
                <c:pt idx="4454" formatCode="0.0">
                  <c:v>181.20943664201772</c:v>
                </c:pt>
                <c:pt idx="4455" formatCode="0.0">
                  <c:v>181.0757027404369</c:v>
                </c:pt>
                <c:pt idx="4456" formatCode="0.0">
                  <c:v>180.94196883885607</c:v>
                </c:pt>
                <c:pt idx="4457" formatCode="0.0">
                  <c:v>182.27930785466432</c:v>
                </c:pt>
                <c:pt idx="4458" formatCode="0.0">
                  <c:v>182.14557395308347</c:v>
                </c:pt>
                <c:pt idx="4459" formatCode="0.0">
                  <c:v>183.3491790673109</c:v>
                </c:pt>
                <c:pt idx="4460" formatCode="0.0">
                  <c:v>185.22145368944246</c:v>
                </c:pt>
                <c:pt idx="4461" formatCode="0.0">
                  <c:v>184.95398588628083</c:v>
                </c:pt>
                <c:pt idx="4462" formatCode="0.0">
                  <c:v>184.82025198469995</c:v>
                </c:pt>
                <c:pt idx="4463" formatCode="0.0">
                  <c:v>184.68651808311913</c:v>
                </c:pt>
                <c:pt idx="4464" formatCode="0.0">
                  <c:v>186.29132490208903</c:v>
                </c:pt>
                <c:pt idx="4465" formatCode="0.0">
                  <c:v>186.02385709892738</c:v>
                </c:pt>
                <c:pt idx="4466" formatCode="0.0">
                  <c:v>186.29132490208903</c:v>
                </c:pt>
                <c:pt idx="4467" formatCode="0.0">
                  <c:v>186.42505880366986</c:v>
                </c:pt>
                <c:pt idx="4468" formatCode="0.0">
                  <c:v>185.35518759102325</c:v>
                </c:pt>
                <c:pt idx="4469" formatCode="0.0">
                  <c:v>185.22145368944243</c:v>
                </c:pt>
                <c:pt idx="4470" formatCode="0.0">
                  <c:v>185.08771978786163</c:v>
                </c:pt>
                <c:pt idx="4471" formatCode="0.0">
                  <c:v>182.68050955940674</c:v>
                </c:pt>
                <c:pt idx="4472" formatCode="0.0">
                  <c:v>184.15158247679582</c:v>
                </c:pt>
                <c:pt idx="4473" formatCode="0.0">
                  <c:v>184.15158247679582</c:v>
                </c:pt>
                <c:pt idx="4474" formatCode="0.0">
                  <c:v>184.017848575215</c:v>
                </c:pt>
                <c:pt idx="4475" formatCode="0.0">
                  <c:v>186.42505880366988</c:v>
                </c:pt>
                <c:pt idx="4476" formatCode="0.0">
                  <c:v>186.29132490208909</c:v>
                </c:pt>
                <c:pt idx="4477" formatCode="0.0">
                  <c:v>186.15759100050823</c:v>
                </c:pt>
                <c:pt idx="4478" formatCode="0.0">
                  <c:v>184.41905027995753</c:v>
                </c:pt>
                <c:pt idx="4479" formatCode="0.0">
                  <c:v>183.61664687047261</c:v>
                </c:pt>
                <c:pt idx="4480" formatCode="0.0">
                  <c:v>184.55278418153836</c:v>
                </c:pt>
                <c:pt idx="4481" formatCode="0.0">
                  <c:v>184.41905027995753</c:v>
                </c:pt>
                <c:pt idx="4482" formatCode="0.0">
                  <c:v>184.41905027995753</c:v>
                </c:pt>
                <c:pt idx="4483" formatCode="0.0">
                  <c:v>184.28531637837673</c:v>
                </c:pt>
                <c:pt idx="4484" formatCode="0.0">
                  <c:v>184.15158247679588</c:v>
                </c:pt>
                <c:pt idx="4485" formatCode="0.0">
                  <c:v>185.75638929576581</c:v>
                </c:pt>
                <c:pt idx="4486" formatCode="0.0">
                  <c:v>184.55278418153839</c:v>
                </c:pt>
                <c:pt idx="4487" formatCode="0.0">
                  <c:v>184.15158247679588</c:v>
                </c:pt>
                <c:pt idx="4488" formatCode="0.0">
                  <c:v>184.28531637837673</c:v>
                </c:pt>
                <c:pt idx="4489" formatCode="0.0">
                  <c:v>184.15158247679588</c:v>
                </c:pt>
                <c:pt idx="4490" formatCode="0.0">
                  <c:v>184.01784857521506</c:v>
                </c:pt>
                <c:pt idx="4491" formatCode="0.0">
                  <c:v>184.01784857521506</c:v>
                </c:pt>
                <c:pt idx="4492" formatCode="0.0">
                  <c:v>181.74437224834105</c:v>
                </c:pt>
                <c:pt idx="4493" formatCode="0.0">
                  <c:v>182.1455739530835</c:v>
                </c:pt>
                <c:pt idx="4494" formatCode="0.0">
                  <c:v>183.2154451657301</c:v>
                </c:pt>
                <c:pt idx="4495" formatCode="0.0">
                  <c:v>183.2154451657301</c:v>
                </c:pt>
                <c:pt idx="4496" formatCode="0.0">
                  <c:v>184.01784857521506</c:v>
                </c:pt>
                <c:pt idx="4497" formatCode="0.0">
                  <c:v>183.88411467363423</c:v>
                </c:pt>
                <c:pt idx="4498" formatCode="0.0">
                  <c:v>183.88411467363423</c:v>
                </c:pt>
                <c:pt idx="4499" formatCode="0.0">
                  <c:v>182.14557395308347</c:v>
                </c:pt>
                <c:pt idx="4500" formatCode="0.0">
                  <c:v>183.61664687047258</c:v>
                </c:pt>
                <c:pt idx="4501" formatCode="0.0">
                  <c:v>185.89012319734658</c:v>
                </c:pt>
                <c:pt idx="4502" formatCode="0.0">
                  <c:v>184.82025198469995</c:v>
                </c:pt>
                <c:pt idx="4503" formatCode="0.0">
                  <c:v>184.68651808311913</c:v>
                </c:pt>
                <c:pt idx="4504" formatCode="0.0">
                  <c:v>184.68651808311913</c:v>
                </c:pt>
                <c:pt idx="4505" formatCode="0.0">
                  <c:v>184.68651808311913</c:v>
                </c:pt>
                <c:pt idx="4506" formatCode="0.0">
                  <c:v>186.15759100050821</c:v>
                </c:pt>
                <c:pt idx="4507" formatCode="0.0">
                  <c:v>185.62265539418493</c:v>
                </c:pt>
                <c:pt idx="4508" formatCode="0.0">
                  <c:v>187.09372831157398</c:v>
                </c:pt>
                <c:pt idx="4509" formatCode="0.0">
                  <c:v>188.02986562263973</c:v>
                </c:pt>
                <c:pt idx="4510" formatCode="0.0">
                  <c:v>190.03587414635211</c:v>
                </c:pt>
                <c:pt idx="4511" formatCode="0.0">
                  <c:v>190.03587414635211</c:v>
                </c:pt>
                <c:pt idx="4512" formatCode="0.0">
                  <c:v>190.03587414635211</c:v>
                </c:pt>
                <c:pt idx="4513" formatCode="0.0">
                  <c:v>190.03587414635211</c:v>
                </c:pt>
                <c:pt idx="4514" formatCode="0.0">
                  <c:v>190.03587414635211</c:v>
                </c:pt>
                <c:pt idx="4515" formatCode="0.0">
                  <c:v>188.83226903212466</c:v>
                </c:pt>
                <c:pt idx="4516" formatCode="0.0">
                  <c:v>189.63467244160964</c:v>
                </c:pt>
                <c:pt idx="4517" formatCode="0.0">
                  <c:v>189.09973683528631</c:v>
                </c:pt>
                <c:pt idx="4518" formatCode="0.0">
                  <c:v>189.09973683528631</c:v>
                </c:pt>
                <c:pt idx="4519" formatCode="0.0">
                  <c:v>188.96600293370551</c:v>
                </c:pt>
                <c:pt idx="4520" formatCode="0.0">
                  <c:v>189.90214024477126</c:v>
                </c:pt>
                <c:pt idx="4521" formatCode="0.0">
                  <c:v>191.64068096532199</c:v>
                </c:pt>
                <c:pt idx="4522" formatCode="0.0">
                  <c:v>193.11175388271107</c:v>
                </c:pt>
                <c:pt idx="4523" formatCode="0.0">
                  <c:v>193.51295558745352</c:v>
                </c:pt>
                <c:pt idx="4524" formatCode="0.0">
                  <c:v>193.7804233906152</c:v>
                </c:pt>
                <c:pt idx="4525" formatCode="0.0">
                  <c:v>193.6466894890344</c:v>
                </c:pt>
                <c:pt idx="4526" formatCode="0.0">
                  <c:v>193.6466894890344</c:v>
                </c:pt>
                <c:pt idx="4527" formatCode="0.0">
                  <c:v>193.6466894890344</c:v>
                </c:pt>
                <c:pt idx="4528" formatCode="0.0">
                  <c:v>193.6466894890344</c:v>
                </c:pt>
                <c:pt idx="4529" formatCode="0.0">
                  <c:v>193.37922168587272</c:v>
                </c:pt>
                <c:pt idx="4530" formatCode="0.0">
                  <c:v>193.7804233906152</c:v>
                </c:pt>
                <c:pt idx="4531" formatCode="0.0">
                  <c:v>196.45510142223168</c:v>
                </c:pt>
                <c:pt idx="4532" formatCode="0.0">
                  <c:v>196.45510142223168</c:v>
                </c:pt>
                <c:pt idx="4533" formatCode="0.0">
                  <c:v>196.32136752065088</c:v>
                </c:pt>
                <c:pt idx="4534" formatCode="0.0">
                  <c:v>197.39123873329746</c:v>
                </c:pt>
                <c:pt idx="4535" formatCode="0.0">
                  <c:v>197.92617433962076</c:v>
                </c:pt>
                <c:pt idx="4536" formatCode="0.0">
                  <c:v>195.9201658159084</c:v>
                </c:pt>
                <c:pt idx="4537" formatCode="0.0">
                  <c:v>197.12377093013583</c:v>
                </c:pt>
                <c:pt idx="4538" formatCode="0.0">
                  <c:v>196.18763361907003</c:v>
                </c:pt>
                <c:pt idx="4539" formatCode="0.0">
                  <c:v>196.18763361907003</c:v>
                </c:pt>
                <c:pt idx="4540" formatCode="0.0">
                  <c:v>196.18763361907003</c:v>
                </c:pt>
                <c:pt idx="4541" formatCode="0.0">
                  <c:v>195.5189641111659</c:v>
                </c:pt>
                <c:pt idx="4542" formatCode="0.0">
                  <c:v>196.0538997174892</c:v>
                </c:pt>
                <c:pt idx="4543" formatCode="0.0">
                  <c:v>196.0538997174892</c:v>
                </c:pt>
                <c:pt idx="4544" formatCode="0.0">
                  <c:v>197.39123873329746</c:v>
                </c:pt>
                <c:pt idx="4545" formatCode="0.0">
                  <c:v>198.05990824120158</c:v>
                </c:pt>
                <c:pt idx="4546" formatCode="0.0">
                  <c:v>198.05990824120158</c:v>
                </c:pt>
                <c:pt idx="4547" formatCode="0.0">
                  <c:v>198.05990824120158</c:v>
                </c:pt>
                <c:pt idx="4548" formatCode="0.0">
                  <c:v>198.05990824120158</c:v>
                </c:pt>
                <c:pt idx="4549" formatCode="0.0">
                  <c:v>196.18763361907003</c:v>
                </c:pt>
                <c:pt idx="4550" formatCode="0.0">
                  <c:v>196.32136752065088</c:v>
                </c:pt>
                <c:pt idx="4551" formatCode="0.0">
                  <c:v>196.45510142223171</c:v>
                </c:pt>
                <c:pt idx="4552" formatCode="0.0">
                  <c:v>197.65870653645914</c:v>
                </c:pt>
                <c:pt idx="4553" formatCode="0.0">
                  <c:v>197.65870653645914</c:v>
                </c:pt>
                <c:pt idx="4554" formatCode="0.0">
                  <c:v>197.65870653645914</c:v>
                </c:pt>
                <c:pt idx="4555" formatCode="0.0">
                  <c:v>195.78643191432761</c:v>
                </c:pt>
                <c:pt idx="4556" formatCode="0.0">
                  <c:v>197.79244043803999</c:v>
                </c:pt>
                <c:pt idx="4557" formatCode="0.0">
                  <c:v>198.32737604436332</c:v>
                </c:pt>
                <c:pt idx="4558" formatCode="0.0">
                  <c:v>198.99604555226745</c:v>
                </c:pt>
                <c:pt idx="4559" formatCode="0.0">
                  <c:v>199.9321828633332</c:v>
                </c:pt>
                <c:pt idx="4560" formatCode="0.0">
                  <c:v>199.9321828633332</c:v>
                </c:pt>
                <c:pt idx="4561" formatCode="0.0">
                  <c:v>199.9321828633332</c:v>
                </c:pt>
                <c:pt idx="4562" formatCode="0.0">
                  <c:v>199.12977945384824</c:v>
                </c:pt>
                <c:pt idx="4563" formatCode="0.0">
                  <c:v>198.99604555226742</c:v>
                </c:pt>
                <c:pt idx="4564" formatCode="0.0">
                  <c:v>200.33338456807567</c:v>
                </c:pt>
                <c:pt idx="4565" formatCode="0.0">
                  <c:v>199.12977945384824</c:v>
                </c:pt>
                <c:pt idx="4566" formatCode="0.0">
                  <c:v>199.12977945384824</c:v>
                </c:pt>
                <c:pt idx="4567" formatCode="0.0">
                  <c:v>199.12977945384824</c:v>
                </c:pt>
                <c:pt idx="4568" formatCode="0.0">
                  <c:v>199.12977945384824</c:v>
                </c:pt>
                <c:pt idx="4569" formatCode="0.0">
                  <c:v>198.19364214278244</c:v>
                </c:pt>
                <c:pt idx="4570" formatCode="0.0">
                  <c:v>197.92617433962081</c:v>
                </c:pt>
                <c:pt idx="4571" formatCode="0.0">
                  <c:v>195.92016581590846</c:v>
                </c:pt>
                <c:pt idx="4572" formatCode="0.0">
                  <c:v>195.92016581590846</c:v>
                </c:pt>
                <c:pt idx="4573" formatCode="0.0">
                  <c:v>195.78643191432766</c:v>
                </c:pt>
                <c:pt idx="4574" formatCode="0.0">
                  <c:v>195.78643191432766</c:v>
                </c:pt>
                <c:pt idx="4575" formatCode="0.0">
                  <c:v>195.65269801274687</c:v>
                </c:pt>
                <c:pt idx="4576" formatCode="0.0">
                  <c:v>197.39123873329757</c:v>
                </c:pt>
                <c:pt idx="4577" formatCode="0.0">
                  <c:v>197.25750483171674</c:v>
                </c:pt>
                <c:pt idx="4578" formatCode="0.0">
                  <c:v>199.6647150601716</c:v>
                </c:pt>
                <c:pt idx="4579" formatCode="0.0">
                  <c:v>199.6647150601716</c:v>
                </c:pt>
                <c:pt idx="4580" formatCode="0.0">
                  <c:v>200.19965066649488</c:v>
                </c:pt>
                <c:pt idx="4581" formatCode="0.0">
                  <c:v>200.06591676491405</c:v>
                </c:pt>
                <c:pt idx="4582" formatCode="0.0">
                  <c:v>200.06591676491405</c:v>
                </c:pt>
                <c:pt idx="4583" formatCode="0.0">
                  <c:v>201.26952187914148</c:v>
                </c:pt>
                <c:pt idx="4584" formatCode="0.0">
                  <c:v>200.86832017439897</c:v>
                </c:pt>
                <c:pt idx="4585" formatCode="0.0">
                  <c:v>201.40325578072228</c:v>
                </c:pt>
                <c:pt idx="4586" formatCode="0.0">
                  <c:v>201.40325578072228</c:v>
                </c:pt>
                <c:pt idx="4587" formatCode="0.0">
                  <c:v>201.40325578072228</c:v>
                </c:pt>
                <c:pt idx="4588" formatCode="0.0">
                  <c:v>201.40325578072228</c:v>
                </c:pt>
                <c:pt idx="4589" formatCode="0.0">
                  <c:v>201.26952187914145</c:v>
                </c:pt>
                <c:pt idx="4590" formatCode="0.0">
                  <c:v>201.53698968230307</c:v>
                </c:pt>
                <c:pt idx="4591" formatCode="0.0">
                  <c:v>201.40325578072225</c:v>
                </c:pt>
                <c:pt idx="4592" formatCode="0.0">
                  <c:v>200.4671184696565</c:v>
                </c:pt>
                <c:pt idx="4593" formatCode="0.0">
                  <c:v>201.93819138704555</c:v>
                </c:pt>
                <c:pt idx="4594" formatCode="0.0">
                  <c:v>203.2755304028538</c:v>
                </c:pt>
                <c:pt idx="4595" formatCode="0.0">
                  <c:v>203.14179650127301</c:v>
                </c:pt>
                <c:pt idx="4596" formatCode="0.0">
                  <c:v>203.14179650127301</c:v>
                </c:pt>
                <c:pt idx="4597" formatCode="0.0">
                  <c:v>204.61286941866209</c:v>
                </c:pt>
                <c:pt idx="4598" formatCode="0.0">
                  <c:v>204.34540161550046</c:v>
                </c:pt>
                <c:pt idx="4599" formatCode="0.0">
                  <c:v>205.01407112340459</c:v>
                </c:pt>
                <c:pt idx="4600" formatCode="0.0">
                  <c:v>203.94419991075799</c:v>
                </c:pt>
                <c:pt idx="4601" formatCode="0.0">
                  <c:v>203.67673210759637</c:v>
                </c:pt>
                <c:pt idx="4602" formatCode="0.0">
                  <c:v>203.54299820601551</c:v>
                </c:pt>
                <c:pt idx="4603" formatCode="0.0">
                  <c:v>203.40926430443471</c:v>
                </c:pt>
                <c:pt idx="4604" formatCode="0.0">
                  <c:v>202.07192528862646</c:v>
                </c:pt>
                <c:pt idx="4605" formatCode="0.0">
                  <c:v>202.47312699336896</c:v>
                </c:pt>
                <c:pt idx="4606" formatCode="0.0">
                  <c:v>203.14179650127309</c:v>
                </c:pt>
                <c:pt idx="4607" formatCode="0.0">
                  <c:v>203.54299820601554</c:v>
                </c:pt>
                <c:pt idx="4608" formatCode="0.0">
                  <c:v>202.60686089494979</c:v>
                </c:pt>
                <c:pt idx="4609" formatCode="0.0">
                  <c:v>202.47312699336899</c:v>
                </c:pt>
                <c:pt idx="4610" formatCode="0.0">
                  <c:v>202.3393930917882</c:v>
                </c:pt>
                <c:pt idx="4611" formatCode="0.0">
                  <c:v>202.20565919020734</c:v>
                </c:pt>
                <c:pt idx="4612" formatCode="0.0">
                  <c:v>202.07192528862652</c:v>
                </c:pt>
                <c:pt idx="4613" formatCode="0.0">
                  <c:v>203.5429982060156</c:v>
                </c:pt>
                <c:pt idx="4614" formatCode="0.0">
                  <c:v>203.27553040285395</c:v>
                </c:pt>
                <c:pt idx="4615" formatCode="0.0">
                  <c:v>203.81046600917725</c:v>
                </c:pt>
                <c:pt idx="4616" formatCode="0.0">
                  <c:v>203.67673210759642</c:v>
                </c:pt>
                <c:pt idx="4617" formatCode="0.0">
                  <c:v>203.67673210759642</c:v>
                </c:pt>
                <c:pt idx="4618" formatCode="0.0">
                  <c:v>203.14179650127312</c:v>
                </c:pt>
                <c:pt idx="4619" formatCode="0.0">
                  <c:v>202.33939309178817</c:v>
                </c:pt>
                <c:pt idx="4620" formatCode="0.0">
                  <c:v>201.40325578072236</c:v>
                </c:pt>
                <c:pt idx="4621" formatCode="0.0">
                  <c:v>201.13578797756071</c:v>
                </c:pt>
                <c:pt idx="4622" formatCode="0.0">
                  <c:v>201.53698968230316</c:v>
                </c:pt>
                <c:pt idx="4623" formatCode="0.0">
                  <c:v>201.40325578072233</c:v>
                </c:pt>
                <c:pt idx="4624" formatCode="0.0">
                  <c:v>201.26952187914151</c:v>
                </c:pt>
                <c:pt idx="4625" formatCode="0.0">
                  <c:v>200.868320174399</c:v>
                </c:pt>
                <c:pt idx="4626" formatCode="0.0">
                  <c:v>198.99604555226747</c:v>
                </c:pt>
                <c:pt idx="4627" formatCode="0.0">
                  <c:v>199.6647150601716</c:v>
                </c:pt>
                <c:pt idx="4628" formatCode="0.0">
                  <c:v>200.33338456807573</c:v>
                </c:pt>
                <c:pt idx="4629" formatCode="0.0">
                  <c:v>201.67072358388396</c:v>
                </c:pt>
                <c:pt idx="4630" formatCode="0.0">
                  <c:v>201.53698968230313</c:v>
                </c:pt>
                <c:pt idx="4631" formatCode="0.0">
                  <c:v>201.53698968230313</c:v>
                </c:pt>
                <c:pt idx="4632" formatCode="0.0">
                  <c:v>201.53698968230313</c:v>
                </c:pt>
                <c:pt idx="4633" formatCode="0.0">
                  <c:v>202.74059479653056</c:v>
                </c:pt>
                <c:pt idx="4634" formatCode="0.0">
                  <c:v>202.33939309178814</c:v>
                </c:pt>
                <c:pt idx="4635" formatCode="0.0">
                  <c:v>203.40926430443471</c:v>
                </c:pt>
                <c:pt idx="4636" formatCode="0.0">
                  <c:v>203.27553040285389</c:v>
                </c:pt>
                <c:pt idx="4637" formatCode="0.0">
                  <c:v>203.14179650127309</c:v>
                </c:pt>
                <c:pt idx="4638" formatCode="0.0">
                  <c:v>203.00806259969229</c:v>
                </c:pt>
                <c:pt idx="4639" formatCode="0.0">
                  <c:v>202.47312699336896</c:v>
                </c:pt>
                <c:pt idx="4640" formatCode="0.0">
                  <c:v>202.47312699336896</c:v>
                </c:pt>
                <c:pt idx="4641" formatCode="0.0">
                  <c:v>202.74059479653062</c:v>
                </c:pt>
                <c:pt idx="4642" formatCode="0.0">
                  <c:v>202.47312699336896</c:v>
                </c:pt>
                <c:pt idx="4643" formatCode="0.0">
                  <c:v>202.87432869811141</c:v>
                </c:pt>
                <c:pt idx="4644" formatCode="0.0">
                  <c:v>202.74059479653062</c:v>
                </c:pt>
                <c:pt idx="4645" formatCode="0.0">
                  <c:v>202.60686089494982</c:v>
                </c:pt>
                <c:pt idx="4646" formatCode="0.0">
                  <c:v>201.80445748546487</c:v>
                </c:pt>
                <c:pt idx="4647" formatCode="0.0">
                  <c:v>202.87432869811144</c:v>
                </c:pt>
                <c:pt idx="4648" formatCode="0.0">
                  <c:v>203.40926430443474</c:v>
                </c:pt>
                <c:pt idx="4649" formatCode="0.0">
                  <c:v>201.67072358388401</c:v>
                </c:pt>
                <c:pt idx="4650" formatCode="0.0">
                  <c:v>202.07192528862649</c:v>
                </c:pt>
                <c:pt idx="4651" formatCode="0.0">
                  <c:v>201.93819138704566</c:v>
                </c:pt>
                <c:pt idx="4652" formatCode="0.0">
                  <c:v>201.93819138704566</c:v>
                </c:pt>
                <c:pt idx="4653" formatCode="0.0">
                  <c:v>201.93819138704566</c:v>
                </c:pt>
                <c:pt idx="4654" formatCode="0.0">
                  <c:v>201.93819138704566</c:v>
                </c:pt>
                <c:pt idx="4655" formatCode="0.0">
                  <c:v>202.87432869811141</c:v>
                </c:pt>
                <c:pt idx="4656" formatCode="0.0">
                  <c:v>201.53698968230316</c:v>
                </c:pt>
                <c:pt idx="4657" formatCode="0.0">
                  <c:v>202.20565919020729</c:v>
                </c:pt>
                <c:pt idx="4658" formatCode="0.0">
                  <c:v>202.07192528862646</c:v>
                </c:pt>
                <c:pt idx="4659" formatCode="0.0">
                  <c:v>202.07192528862646</c:v>
                </c:pt>
                <c:pt idx="4660" formatCode="0.0">
                  <c:v>202.20565919020726</c:v>
                </c:pt>
                <c:pt idx="4661" formatCode="0.0">
                  <c:v>202.60686089494976</c:v>
                </c:pt>
                <c:pt idx="4662" formatCode="0.0">
                  <c:v>202.33939309178811</c:v>
                </c:pt>
                <c:pt idx="4663" formatCode="0.0">
                  <c:v>203.54299820601548</c:v>
                </c:pt>
                <c:pt idx="4664" formatCode="0.0">
                  <c:v>202.87432869811136</c:v>
                </c:pt>
                <c:pt idx="4665" formatCode="0.0">
                  <c:v>202.74059479653056</c:v>
                </c:pt>
                <c:pt idx="4666" formatCode="0.0">
                  <c:v>202.74059479653056</c:v>
                </c:pt>
                <c:pt idx="4667" formatCode="0.0">
                  <c:v>202.60686089494976</c:v>
                </c:pt>
                <c:pt idx="4668" formatCode="0.0">
                  <c:v>203.00806259969227</c:v>
                </c:pt>
                <c:pt idx="4669" formatCode="0.0">
                  <c:v>204.47913551708132</c:v>
                </c:pt>
                <c:pt idx="4670" formatCode="0.0">
                  <c:v>204.21166771391964</c:v>
                </c:pt>
                <c:pt idx="4671" formatCode="0.0">
                  <c:v>203.94419991075799</c:v>
                </c:pt>
                <c:pt idx="4672" formatCode="0.0">
                  <c:v>203.94419991075799</c:v>
                </c:pt>
                <c:pt idx="4673" formatCode="0.0">
                  <c:v>203.81046600917713</c:v>
                </c:pt>
                <c:pt idx="4674" formatCode="0.0">
                  <c:v>203.94419991075796</c:v>
                </c:pt>
                <c:pt idx="4675" formatCode="0.0">
                  <c:v>202.07192528862643</c:v>
                </c:pt>
                <c:pt idx="4676" formatCode="0.0">
                  <c:v>203.54299820601551</c:v>
                </c:pt>
                <c:pt idx="4677" formatCode="0.0">
                  <c:v>203.67673210759637</c:v>
                </c:pt>
                <c:pt idx="4678" formatCode="0.0">
                  <c:v>203.54299820601551</c:v>
                </c:pt>
                <c:pt idx="4679" formatCode="0.0">
                  <c:v>203.40926430443471</c:v>
                </c:pt>
                <c:pt idx="4680" formatCode="0.0">
                  <c:v>203.27553040285389</c:v>
                </c:pt>
                <c:pt idx="4681" formatCode="0.0">
                  <c:v>202.07192528862646</c:v>
                </c:pt>
                <c:pt idx="4682" formatCode="0.0">
                  <c:v>201.40325578072233</c:v>
                </c:pt>
                <c:pt idx="4683" formatCode="0.0">
                  <c:v>200.46711846965658</c:v>
                </c:pt>
                <c:pt idx="4684" formatCode="0.0">
                  <c:v>201.93819138704563</c:v>
                </c:pt>
                <c:pt idx="4685" formatCode="0.0">
                  <c:v>200.33338456807576</c:v>
                </c:pt>
                <c:pt idx="4686" formatCode="0.0">
                  <c:v>200.19965066649488</c:v>
                </c:pt>
                <c:pt idx="4687" formatCode="0.0">
                  <c:v>200.06591676491405</c:v>
                </c:pt>
                <c:pt idx="4688" formatCode="0.0">
                  <c:v>199.93218286333325</c:v>
                </c:pt>
                <c:pt idx="4689" formatCode="0.0">
                  <c:v>200.1996506664949</c:v>
                </c:pt>
                <c:pt idx="4690" formatCode="0.0">
                  <c:v>201.26952187914151</c:v>
                </c:pt>
                <c:pt idx="4691" formatCode="0.0">
                  <c:v>201.53698968230313</c:v>
                </c:pt>
                <c:pt idx="4692" formatCode="0.0">
                  <c:v>201.53698968230313</c:v>
                </c:pt>
                <c:pt idx="4693" formatCode="0.0">
                  <c:v>201.4032557807223</c:v>
                </c:pt>
                <c:pt idx="4694" formatCode="0.0">
                  <c:v>201.4032557807223</c:v>
                </c:pt>
                <c:pt idx="4695" formatCode="0.0">
                  <c:v>203.14179650127303</c:v>
                </c:pt>
                <c:pt idx="4696" formatCode="0.0">
                  <c:v>202.33939309178808</c:v>
                </c:pt>
                <c:pt idx="4697" formatCode="0.0">
                  <c:v>202.20565919020723</c:v>
                </c:pt>
                <c:pt idx="4698" formatCode="0.0">
                  <c:v>201.13578797756065</c:v>
                </c:pt>
                <c:pt idx="4699" formatCode="0.0">
                  <c:v>202.20565919020723</c:v>
                </c:pt>
                <c:pt idx="4700" formatCode="0.0">
                  <c:v>202.0719252886264</c:v>
                </c:pt>
                <c:pt idx="4701" formatCode="0.0">
                  <c:v>202.0719252886264</c:v>
                </c:pt>
                <c:pt idx="4702" formatCode="0.0">
                  <c:v>202.74059479653053</c:v>
                </c:pt>
                <c:pt idx="4703" formatCode="0.0">
                  <c:v>201.93819138704561</c:v>
                </c:pt>
                <c:pt idx="4704" formatCode="0.0">
                  <c:v>202.33939309178811</c:v>
                </c:pt>
                <c:pt idx="4705" formatCode="0.0">
                  <c:v>200.73458627281821</c:v>
                </c:pt>
                <c:pt idx="4706" formatCode="0.0">
                  <c:v>200.06591676491408</c:v>
                </c:pt>
                <c:pt idx="4707" formatCode="0.0">
                  <c:v>200.06591676491408</c:v>
                </c:pt>
                <c:pt idx="4708" formatCode="0.0">
                  <c:v>199.93218286333328</c:v>
                </c:pt>
                <c:pt idx="4709" formatCode="0.0">
                  <c:v>200.86832017439903</c:v>
                </c:pt>
                <c:pt idx="4710" formatCode="0.0">
                  <c:v>200.60085237123741</c:v>
                </c:pt>
                <c:pt idx="4711" formatCode="0.0">
                  <c:v>201.67072358388404</c:v>
                </c:pt>
                <c:pt idx="4712" formatCode="0.0">
                  <c:v>201.67072358388404</c:v>
                </c:pt>
                <c:pt idx="4713" formatCode="0.0">
                  <c:v>200.46711846965661</c:v>
                </c:pt>
                <c:pt idx="4714" formatCode="0.0">
                  <c:v>200.46711846965661</c:v>
                </c:pt>
                <c:pt idx="4715" formatCode="0.0">
                  <c:v>200.33338456807579</c:v>
                </c:pt>
                <c:pt idx="4716" formatCode="0.0">
                  <c:v>200.06591676491411</c:v>
                </c:pt>
                <c:pt idx="4717" formatCode="0.0">
                  <c:v>201.67072358388404</c:v>
                </c:pt>
                <c:pt idx="4718" formatCode="0.0">
                  <c:v>201.13578797756074</c:v>
                </c:pt>
                <c:pt idx="4719" formatCode="0.0">
                  <c:v>201.80445748546487</c:v>
                </c:pt>
                <c:pt idx="4720" formatCode="0.0">
                  <c:v>200.06591676491414</c:v>
                </c:pt>
                <c:pt idx="4721" formatCode="0.0">
                  <c:v>199.93218286333334</c:v>
                </c:pt>
                <c:pt idx="4722" formatCode="0.0">
                  <c:v>199.66471506017169</c:v>
                </c:pt>
                <c:pt idx="4723" formatCode="0.0">
                  <c:v>199.12977945384839</c:v>
                </c:pt>
                <c:pt idx="4724" formatCode="0.0">
                  <c:v>198.99604555226756</c:v>
                </c:pt>
                <c:pt idx="4725" formatCode="0.0">
                  <c:v>196.05389971748937</c:v>
                </c:pt>
                <c:pt idx="4726" formatCode="0.0">
                  <c:v>196.32136752065102</c:v>
                </c:pt>
                <c:pt idx="4727" formatCode="0.0">
                  <c:v>196.58883532381265</c:v>
                </c:pt>
                <c:pt idx="4728" formatCode="0.0">
                  <c:v>196.45510142223182</c:v>
                </c:pt>
                <c:pt idx="4729" formatCode="0.0">
                  <c:v>196.18763361907017</c:v>
                </c:pt>
                <c:pt idx="4730" formatCode="0.0">
                  <c:v>196.99003702855515</c:v>
                </c:pt>
                <c:pt idx="4731" formatCode="0.0">
                  <c:v>196.18763361907017</c:v>
                </c:pt>
                <c:pt idx="4732" formatCode="0.0">
                  <c:v>196.05389971748937</c:v>
                </c:pt>
                <c:pt idx="4733" formatCode="0.0">
                  <c:v>193.78042339061537</c:v>
                </c:pt>
                <c:pt idx="4734" formatCode="0.0">
                  <c:v>193.64668948903457</c:v>
                </c:pt>
                <c:pt idx="4735" formatCode="0.0">
                  <c:v>193.51295558745372</c:v>
                </c:pt>
                <c:pt idx="4736" formatCode="0.0">
                  <c:v>193.24548778429207</c:v>
                </c:pt>
                <c:pt idx="4737" formatCode="0.0">
                  <c:v>192.71055217796876</c:v>
                </c:pt>
                <c:pt idx="4738" formatCode="0.0">
                  <c:v>191.90814876848384</c:v>
                </c:pt>
                <c:pt idx="4739" formatCode="0.0">
                  <c:v>192.84428607954959</c:v>
                </c:pt>
                <c:pt idx="4740" formatCode="0.0">
                  <c:v>192.30935047322635</c:v>
                </c:pt>
                <c:pt idx="4741" formatCode="0.0">
                  <c:v>192.17561657164552</c:v>
                </c:pt>
                <c:pt idx="4742" formatCode="0.0">
                  <c:v>192.04188267006469</c:v>
                </c:pt>
                <c:pt idx="4743" formatCode="0.0">
                  <c:v>191.9081487684839</c:v>
                </c:pt>
                <c:pt idx="4744" formatCode="0.0">
                  <c:v>192.84428607954965</c:v>
                </c:pt>
                <c:pt idx="4745" formatCode="0.0">
                  <c:v>193.78042339061545</c:v>
                </c:pt>
                <c:pt idx="4746" formatCode="0.0">
                  <c:v>192.17561657164552</c:v>
                </c:pt>
                <c:pt idx="4747" formatCode="0.0">
                  <c:v>192.04188267006469</c:v>
                </c:pt>
                <c:pt idx="4748" formatCode="0.0">
                  <c:v>191.9081487684839</c:v>
                </c:pt>
                <c:pt idx="4749" formatCode="0.0">
                  <c:v>191.7744148669031</c:v>
                </c:pt>
                <c:pt idx="4750" formatCode="0.0">
                  <c:v>191.7744148669031</c:v>
                </c:pt>
                <c:pt idx="4751" formatCode="0.0">
                  <c:v>192.84428607954968</c:v>
                </c:pt>
                <c:pt idx="4752" formatCode="0.0">
                  <c:v>192.30935047322643</c:v>
                </c:pt>
                <c:pt idx="4753" formatCode="0.0">
                  <c:v>192.97801998113056</c:v>
                </c:pt>
                <c:pt idx="4754" formatCode="0.0">
                  <c:v>191.50694706374148</c:v>
                </c:pt>
                <c:pt idx="4755" formatCode="0.0">
                  <c:v>192.30935047322646</c:v>
                </c:pt>
                <c:pt idx="4756" formatCode="0.0">
                  <c:v>192.17561657164563</c:v>
                </c:pt>
                <c:pt idx="4757" formatCode="0.0">
                  <c:v>192.04188267006481</c:v>
                </c:pt>
                <c:pt idx="4758" formatCode="0.0">
                  <c:v>192.04188267006481</c:v>
                </c:pt>
                <c:pt idx="4759" formatCode="0.0">
                  <c:v>191.50694706374151</c:v>
                </c:pt>
                <c:pt idx="4760" formatCode="0.0">
                  <c:v>190.97201145741826</c:v>
                </c:pt>
                <c:pt idx="4761" formatCode="0.0">
                  <c:v>190.70454365425661</c:v>
                </c:pt>
                <c:pt idx="4762" formatCode="0.0">
                  <c:v>190.03587414635248</c:v>
                </c:pt>
                <c:pt idx="4763" formatCode="0.0">
                  <c:v>189.90214024477169</c:v>
                </c:pt>
                <c:pt idx="4764" formatCode="0.0">
                  <c:v>189.76840634319089</c:v>
                </c:pt>
                <c:pt idx="4765" formatCode="0.0">
                  <c:v>189.76840634319089</c:v>
                </c:pt>
                <c:pt idx="4766" formatCode="0.0">
                  <c:v>189.50093854002921</c:v>
                </c:pt>
                <c:pt idx="4767" formatCode="0.0">
                  <c:v>188.16359952422096</c:v>
                </c:pt>
                <c:pt idx="4768" formatCode="0.0">
                  <c:v>187.62866391789768</c:v>
                </c:pt>
                <c:pt idx="4769" formatCode="0.0">
                  <c:v>186.95999440999353</c:v>
                </c:pt>
                <c:pt idx="4770" formatCode="0.0">
                  <c:v>186.82626050841267</c:v>
                </c:pt>
                <c:pt idx="4771" formatCode="0.0">
                  <c:v>186.69252660683185</c:v>
                </c:pt>
                <c:pt idx="4772" formatCode="0.0">
                  <c:v>186.29132490208943</c:v>
                </c:pt>
                <c:pt idx="4773" formatCode="0.0">
                  <c:v>185.89012319734695</c:v>
                </c:pt>
                <c:pt idx="4774" formatCode="0.0">
                  <c:v>184.41905027995787</c:v>
                </c:pt>
                <c:pt idx="4775" formatCode="0.0">
                  <c:v>183.88411467363457</c:v>
                </c:pt>
                <c:pt idx="4776" formatCode="0.0">
                  <c:v>183.75038077205377</c:v>
                </c:pt>
                <c:pt idx="4777" formatCode="0.0">
                  <c:v>183.61664687047295</c:v>
                </c:pt>
                <c:pt idx="4778" formatCode="0.0">
                  <c:v>183.48291296889207</c:v>
                </c:pt>
                <c:pt idx="4779" formatCode="0.0">
                  <c:v>184.15158247679619</c:v>
                </c:pt>
                <c:pt idx="4780" formatCode="0.0">
                  <c:v>185.2214536894428</c:v>
                </c:pt>
                <c:pt idx="4781" formatCode="0.0">
                  <c:v>184.01784857521537</c:v>
                </c:pt>
                <c:pt idx="4782" formatCode="0.0">
                  <c:v>182.14557395308381</c:v>
                </c:pt>
                <c:pt idx="4783" formatCode="0.0">
                  <c:v>181.47690444517968</c:v>
                </c:pt>
                <c:pt idx="4784" formatCode="0.0">
                  <c:v>181.20943664201803</c:v>
                </c:pt>
                <c:pt idx="4785" formatCode="0.0">
                  <c:v>180.94196883885638</c:v>
                </c:pt>
                <c:pt idx="4786" formatCode="0.0">
                  <c:v>181.34317054359883</c:v>
                </c:pt>
                <c:pt idx="4787" formatCode="0.0">
                  <c:v>182.41304175624546</c:v>
                </c:pt>
                <c:pt idx="4788" formatCode="0.0">
                  <c:v>182.14557395308378</c:v>
                </c:pt>
                <c:pt idx="4789" formatCode="0.0">
                  <c:v>182.01184005150296</c:v>
                </c:pt>
                <c:pt idx="4790" formatCode="0.0">
                  <c:v>181.47690444517966</c:v>
                </c:pt>
                <c:pt idx="4791" formatCode="0.0">
                  <c:v>181.34317054359886</c:v>
                </c:pt>
                <c:pt idx="4792" formatCode="0.0">
                  <c:v>181.07570274043724</c:v>
                </c:pt>
                <c:pt idx="4793" formatCode="0.0">
                  <c:v>181.20943664201806</c:v>
                </c:pt>
                <c:pt idx="4794" formatCode="0.0">
                  <c:v>181.47690444517968</c:v>
                </c:pt>
                <c:pt idx="4795" formatCode="0.0">
                  <c:v>181.47690444517968</c:v>
                </c:pt>
                <c:pt idx="4796" formatCode="0.0">
                  <c:v>181.47690444517968</c:v>
                </c:pt>
                <c:pt idx="4797" formatCode="0.0">
                  <c:v>181.74437224834134</c:v>
                </c:pt>
                <c:pt idx="4798" formatCode="0.0">
                  <c:v>181.61063834676051</c:v>
                </c:pt>
                <c:pt idx="4799" formatCode="0.0">
                  <c:v>181.34317054359883</c:v>
                </c:pt>
                <c:pt idx="4800" formatCode="0.0">
                  <c:v>181.47690444517966</c:v>
                </c:pt>
                <c:pt idx="4801" formatCode="0.0">
                  <c:v>180.00583152779058</c:v>
                </c:pt>
                <c:pt idx="4802" formatCode="0.0">
                  <c:v>180.13956542937137</c:v>
                </c:pt>
                <c:pt idx="4803" formatCode="0.0">
                  <c:v>179.20342811830562</c:v>
                </c:pt>
                <c:pt idx="4804" formatCode="0.0">
                  <c:v>180.54076713411388</c:v>
                </c:pt>
                <c:pt idx="4805" formatCode="0.0">
                  <c:v>180.27329933095226</c:v>
                </c:pt>
                <c:pt idx="4806" formatCode="0.0">
                  <c:v>180.00583152779058</c:v>
                </c:pt>
                <c:pt idx="4807" formatCode="0.0">
                  <c:v>179.87209762620975</c:v>
                </c:pt>
                <c:pt idx="4808" formatCode="0.0">
                  <c:v>180.54076713411388</c:v>
                </c:pt>
                <c:pt idx="4809" formatCode="0.0">
                  <c:v>180.94196883885638</c:v>
                </c:pt>
                <c:pt idx="4810" formatCode="0.0">
                  <c:v>180.1395654293714</c:v>
                </c:pt>
                <c:pt idx="4811" formatCode="0.0">
                  <c:v>180.80823493727553</c:v>
                </c:pt>
                <c:pt idx="4812" formatCode="0.0">
                  <c:v>180.6745010356947</c:v>
                </c:pt>
                <c:pt idx="4813" formatCode="0.0">
                  <c:v>180.54076713411388</c:v>
                </c:pt>
                <c:pt idx="4814" formatCode="0.0">
                  <c:v>180.00583152779058</c:v>
                </c:pt>
                <c:pt idx="4815" formatCode="0.0">
                  <c:v>180.27329933095226</c:v>
                </c:pt>
                <c:pt idx="4816" formatCode="0.0">
                  <c:v>180.27329933095226</c:v>
                </c:pt>
                <c:pt idx="4817" formatCode="0.0">
                  <c:v>180.1395654293714</c:v>
                </c:pt>
                <c:pt idx="4818" formatCode="0.0">
                  <c:v>180.80823493727553</c:v>
                </c:pt>
                <c:pt idx="4819" formatCode="0.0">
                  <c:v>180.6745010356947</c:v>
                </c:pt>
                <c:pt idx="4820" formatCode="0.0">
                  <c:v>180.54076713411388</c:v>
                </c:pt>
                <c:pt idx="4821" formatCode="0.0">
                  <c:v>180.13956542937137</c:v>
                </c:pt>
                <c:pt idx="4822" formatCode="0.0">
                  <c:v>180.00583152779055</c:v>
                </c:pt>
                <c:pt idx="4823" formatCode="0.0">
                  <c:v>180.27329933095223</c:v>
                </c:pt>
                <c:pt idx="4824" formatCode="0.0">
                  <c:v>178.80222641356315</c:v>
                </c:pt>
                <c:pt idx="4825" formatCode="0.0">
                  <c:v>177.99982300407819</c:v>
                </c:pt>
                <c:pt idx="4826" formatCode="0.0">
                  <c:v>177.86608910249737</c:v>
                </c:pt>
                <c:pt idx="4827" formatCode="0.0">
                  <c:v>177.73235520091654</c:v>
                </c:pt>
                <c:pt idx="4828" formatCode="0.0">
                  <c:v>177.46488739775489</c:v>
                </c:pt>
                <c:pt idx="4829" formatCode="0.0">
                  <c:v>177.73235520091657</c:v>
                </c:pt>
                <c:pt idx="4830" formatCode="0.0">
                  <c:v>177.59862129933578</c:v>
                </c:pt>
                <c:pt idx="4831" formatCode="0.0">
                  <c:v>175.99381448036587</c:v>
                </c:pt>
                <c:pt idx="4832" formatCode="0.0">
                  <c:v>175.45887887404254</c:v>
                </c:pt>
                <c:pt idx="4833" formatCode="0.0">
                  <c:v>175.32514497246174</c:v>
                </c:pt>
                <c:pt idx="4834" formatCode="0.0">
                  <c:v>175.19141107088092</c:v>
                </c:pt>
                <c:pt idx="4835" formatCode="0.0">
                  <c:v>176.52875008668917</c:v>
                </c:pt>
                <c:pt idx="4836" formatCode="0.0">
                  <c:v>176.79621788985079</c:v>
                </c:pt>
                <c:pt idx="4837" formatCode="0.0">
                  <c:v>177.8660891024974</c:v>
                </c:pt>
                <c:pt idx="4838" formatCode="0.0">
                  <c:v>177.73235520091657</c:v>
                </c:pt>
                <c:pt idx="4839" formatCode="0.0">
                  <c:v>177.73235520091657</c:v>
                </c:pt>
                <c:pt idx="4840" formatCode="0.0">
                  <c:v>177.59862129933578</c:v>
                </c:pt>
                <c:pt idx="4841" formatCode="0.0">
                  <c:v>177.59862129933578</c:v>
                </c:pt>
                <c:pt idx="4842" formatCode="0.0">
                  <c:v>178.2672908072399</c:v>
                </c:pt>
                <c:pt idx="4843" formatCode="0.0">
                  <c:v>177.99982300407822</c:v>
                </c:pt>
                <c:pt idx="4844" formatCode="0.0">
                  <c:v>177.59862129933578</c:v>
                </c:pt>
                <c:pt idx="4845" formatCode="0.0">
                  <c:v>177.06368569301247</c:v>
                </c:pt>
                <c:pt idx="4846" formatCode="0.0">
                  <c:v>177.59862129933578</c:v>
                </c:pt>
                <c:pt idx="4847" formatCode="0.0">
                  <c:v>177.46488739775492</c:v>
                </c:pt>
                <c:pt idx="4848" formatCode="0.0">
                  <c:v>177.46488739775492</c:v>
                </c:pt>
                <c:pt idx="4849" formatCode="0.0">
                  <c:v>178.40102470882073</c:v>
                </c:pt>
                <c:pt idx="4850" formatCode="0.0">
                  <c:v>178.40102470882073</c:v>
                </c:pt>
                <c:pt idx="4851" formatCode="0.0">
                  <c:v>178.80222641356318</c:v>
                </c:pt>
                <c:pt idx="4852" formatCode="0.0">
                  <c:v>178.66849251198235</c:v>
                </c:pt>
                <c:pt idx="4853" formatCode="0.0">
                  <c:v>177.06368569301247</c:v>
                </c:pt>
                <c:pt idx="4854" formatCode="0.0">
                  <c:v>177.06368569301247</c:v>
                </c:pt>
                <c:pt idx="4855" formatCode="0.0">
                  <c:v>176.92995179143165</c:v>
                </c:pt>
                <c:pt idx="4856" formatCode="0.0">
                  <c:v>176.92995179143165</c:v>
                </c:pt>
                <c:pt idx="4857" formatCode="0.0">
                  <c:v>177.1974195945933</c:v>
                </c:pt>
                <c:pt idx="4858" formatCode="0.0">
                  <c:v>177.1974195945933</c:v>
                </c:pt>
                <c:pt idx="4859" formatCode="0.0">
                  <c:v>176.39501618510835</c:v>
                </c:pt>
                <c:pt idx="4860" formatCode="0.0">
                  <c:v>176.52875008668917</c:v>
                </c:pt>
                <c:pt idx="4861" formatCode="0.0">
                  <c:v>176.39501618510837</c:v>
                </c:pt>
                <c:pt idx="4862" formatCode="0.0">
                  <c:v>176.39501618510837</c:v>
                </c:pt>
                <c:pt idx="4863" formatCode="0.0">
                  <c:v>176.92995179143168</c:v>
                </c:pt>
                <c:pt idx="4864" formatCode="0.0">
                  <c:v>175.99381448036587</c:v>
                </c:pt>
                <c:pt idx="4865" formatCode="0.0">
                  <c:v>175.99381448036587</c:v>
                </c:pt>
                <c:pt idx="4866" formatCode="0.0">
                  <c:v>177.46488739775495</c:v>
                </c:pt>
                <c:pt idx="4867" formatCode="0.0">
                  <c:v>177.5986212993358</c:v>
                </c:pt>
                <c:pt idx="4868" formatCode="0.0">
                  <c:v>177.5986212993358</c:v>
                </c:pt>
                <c:pt idx="4869" formatCode="0.0">
                  <c:v>177.46488739775495</c:v>
                </c:pt>
                <c:pt idx="4870" formatCode="0.0">
                  <c:v>177.1974195945933</c:v>
                </c:pt>
                <c:pt idx="4871" formatCode="0.0">
                  <c:v>175.72634667720425</c:v>
                </c:pt>
                <c:pt idx="4872" formatCode="0.0">
                  <c:v>173.98780595665352</c:v>
                </c:pt>
                <c:pt idx="4873" formatCode="0.0">
                  <c:v>170.51072451555208</c:v>
                </c:pt>
                <c:pt idx="4874" formatCode="0.0">
                  <c:v>171.31312792503704</c:v>
                </c:pt>
                <c:pt idx="4875" formatCode="0.0">
                  <c:v>171.17939402345621</c:v>
                </c:pt>
                <c:pt idx="4876" formatCode="0.0">
                  <c:v>171.17939402345621</c:v>
                </c:pt>
                <c:pt idx="4877" formatCode="0.0">
                  <c:v>173.45287035033024</c:v>
                </c:pt>
                <c:pt idx="4878" formatCode="0.0">
                  <c:v>173.5866042519111</c:v>
                </c:pt>
                <c:pt idx="4879" formatCode="0.0">
                  <c:v>173.31913644874942</c:v>
                </c:pt>
                <c:pt idx="4880" formatCode="0.0">
                  <c:v>173.18540254716862</c:v>
                </c:pt>
                <c:pt idx="4881" formatCode="0.0">
                  <c:v>171.17939402345624</c:v>
                </c:pt>
                <c:pt idx="4882" formatCode="0.0">
                  <c:v>171.17939402345624</c:v>
                </c:pt>
                <c:pt idx="4883" formatCode="0.0">
                  <c:v>171.04566012187541</c:v>
                </c:pt>
                <c:pt idx="4884" formatCode="0.0">
                  <c:v>170.24325671239043</c:v>
                </c:pt>
                <c:pt idx="4885" formatCode="0.0">
                  <c:v>170.51072451555208</c:v>
                </c:pt>
                <c:pt idx="4886" formatCode="0.0">
                  <c:v>169.44085330290548</c:v>
                </c:pt>
                <c:pt idx="4887" formatCode="0.0">
                  <c:v>168.37098209025888</c:v>
                </c:pt>
                <c:pt idx="4888" formatCode="0.0">
                  <c:v>169.17338549974383</c:v>
                </c:pt>
                <c:pt idx="4889" formatCode="0.0">
                  <c:v>169.17338549974383</c:v>
                </c:pt>
                <c:pt idx="4890" formatCode="0.0">
                  <c:v>169.03965159816303</c:v>
                </c:pt>
                <c:pt idx="4891" formatCode="0.0">
                  <c:v>169.03965159816303</c:v>
                </c:pt>
                <c:pt idx="4892" formatCode="0.0">
                  <c:v>168.90591769658218</c:v>
                </c:pt>
                <c:pt idx="4893" formatCode="0.0">
                  <c:v>168.5047159918397</c:v>
                </c:pt>
                <c:pt idx="4894" formatCode="0.0">
                  <c:v>170.10952281080961</c:v>
                </c:pt>
                <c:pt idx="4895" formatCode="0.0">
                  <c:v>169.84205500764796</c:v>
                </c:pt>
                <c:pt idx="4896" formatCode="0.0">
                  <c:v>169.70832110606716</c:v>
                </c:pt>
                <c:pt idx="4897" formatCode="0.0">
                  <c:v>169.70832110606716</c:v>
                </c:pt>
                <c:pt idx="4898" formatCode="0.0">
                  <c:v>170.24325671239043</c:v>
                </c:pt>
                <c:pt idx="4899" formatCode="0.0">
                  <c:v>169.97578890922875</c:v>
                </c:pt>
                <c:pt idx="4900" formatCode="0.0">
                  <c:v>169.039651598163</c:v>
                </c:pt>
                <c:pt idx="4901" formatCode="0.0">
                  <c:v>169.30711940132466</c:v>
                </c:pt>
                <c:pt idx="4902" formatCode="0.0">
                  <c:v>167.56857868077395</c:v>
                </c:pt>
                <c:pt idx="4903" formatCode="0.0">
                  <c:v>167.43484477919316</c:v>
                </c:pt>
                <c:pt idx="4904" formatCode="0.0">
                  <c:v>167.43484477919316</c:v>
                </c:pt>
                <c:pt idx="4905" formatCode="0.0">
                  <c:v>166.36497356654655</c:v>
                </c:pt>
                <c:pt idx="4906" formatCode="0.0">
                  <c:v>166.23123966496573</c:v>
                </c:pt>
                <c:pt idx="4907" formatCode="0.0">
                  <c:v>167.30111087761233</c:v>
                </c:pt>
                <c:pt idx="4908" formatCode="0.0">
                  <c:v>168.77218379500141</c:v>
                </c:pt>
                <c:pt idx="4909" formatCode="0.0">
                  <c:v>168.63844989342059</c:v>
                </c:pt>
                <c:pt idx="4910" formatCode="0.0">
                  <c:v>168.50471599183976</c:v>
                </c:pt>
                <c:pt idx="4911" formatCode="0.0">
                  <c:v>168.50471599183976</c:v>
                </c:pt>
                <c:pt idx="4912" formatCode="0.0">
                  <c:v>169.17338549974389</c:v>
                </c:pt>
                <c:pt idx="4913" formatCode="0.0">
                  <c:v>170.37699061397132</c:v>
                </c:pt>
                <c:pt idx="4914" formatCode="0.0">
                  <c:v>170.51072451555214</c:v>
                </c:pt>
                <c:pt idx="4915" formatCode="0.0">
                  <c:v>170.91192622029462</c:v>
                </c:pt>
                <c:pt idx="4916" formatCode="0.0">
                  <c:v>170.91192622029462</c:v>
                </c:pt>
                <c:pt idx="4917" formatCode="0.0">
                  <c:v>170.91192622029462</c:v>
                </c:pt>
                <c:pt idx="4918" formatCode="0.0">
                  <c:v>170.77819231871379</c:v>
                </c:pt>
                <c:pt idx="4919" formatCode="0.0">
                  <c:v>170.77819231871379</c:v>
                </c:pt>
                <c:pt idx="4920" formatCode="0.0">
                  <c:v>170.91192622029459</c:v>
                </c:pt>
                <c:pt idx="4921" formatCode="0.0">
                  <c:v>169.44085330290551</c:v>
                </c:pt>
                <c:pt idx="4922" formatCode="0.0">
                  <c:v>170.37699061397129</c:v>
                </c:pt>
                <c:pt idx="4923" formatCode="0.0">
                  <c:v>170.64445841713294</c:v>
                </c:pt>
                <c:pt idx="4924" formatCode="0.0">
                  <c:v>170.51072451555211</c:v>
                </c:pt>
                <c:pt idx="4925" formatCode="0.0">
                  <c:v>170.51072451555211</c:v>
                </c:pt>
                <c:pt idx="4926" formatCode="0.0">
                  <c:v>170.10952281080966</c:v>
                </c:pt>
                <c:pt idx="4927" formatCode="0.0">
                  <c:v>168.63844989342059</c:v>
                </c:pt>
                <c:pt idx="4928" formatCode="0.0">
                  <c:v>169.30711940132471</c:v>
                </c:pt>
                <c:pt idx="4929" formatCode="0.0">
                  <c:v>169.97578890922884</c:v>
                </c:pt>
                <c:pt idx="4930" formatCode="0.0">
                  <c:v>170.64445841713297</c:v>
                </c:pt>
                <c:pt idx="4931" formatCode="0.0">
                  <c:v>170.64445841713297</c:v>
                </c:pt>
                <c:pt idx="4932" formatCode="0.0">
                  <c:v>170.51072451555214</c:v>
                </c:pt>
                <c:pt idx="4933" formatCode="0.0">
                  <c:v>170.51072451555214</c:v>
                </c:pt>
                <c:pt idx="4934" formatCode="0.0">
                  <c:v>170.91192622029462</c:v>
                </c:pt>
                <c:pt idx="4935" formatCode="0.0">
                  <c:v>171.44686182661792</c:v>
                </c:pt>
                <c:pt idx="4936" formatCode="0.0">
                  <c:v>171.31312792503709</c:v>
                </c:pt>
                <c:pt idx="4937" formatCode="0.0">
                  <c:v>171.17939402345627</c:v>
                </c:pt>
                <c:pt idx="4938" formatCode="0.0">
                  <c:v>171.17939402345627</c:v>
                </c:pt>
                <c:pt idx="4939" formatCode="0.0">
                  <c:v>171.04566012187544</c:v>
                </c:pt>
                <c:pt idx="4940" formatCode="0.0">
                  <c:v>170.91192622029459</c:v>
                </c:pt>
                <c:pt idx="4941" formatCode="0.0">
                  <c:v>171.58059572819872</c:v>
                </c:pt>
                <c:pt idx="4942" formatCode="0.0">
                  <c:v>171.31312792503704</c:v>
                </c:pt>
                <c:pt idx="4943" formatCode="0.0">
                  <c:v>171.31312792503704</c:v>
                </c:pt>
                <c:pt idx="4944" formatCode="0.0">
                  <c:v>171.04566012187541</c:v>
                </c:pt>
                <c:pt idx="4945" formatCode="0.0">
                  <c:v>170.91192622029456</c:v>
                </c:pt>
                <c:pt idx="4946" formatCode="0.0">
                  <c:v>170.91192622029456</c:v>
                </c:pt>
                <c:pt idx="4947" formatCode="0.0">
                  <c:v>170.51072451555208</c:v>
                </c:pt>
                <c:pt idx="4948" formatCode="0.0">
                  <c:v>171.04566012187539</c:v>
                </c:pt>
                <c:pt idx="4949" formatCode="0.0">
                  <c:v>170.77819231871371</c:v>
                </c:pt>
                <c:pt idx="4950" formatCode="0.0">
                  <c:v>171.44686182661781</c:v>
                </c:pt>
                <c:pt idx="4951" formatCode="0.0">
                  <c:v>171.31312792503698</c:v>
                </c:pt>
                <c:pt idx="4952" formatCode="0.0">
                  <c:v>171.31312792503698</c:v>
                </c:pt>
                <c:pt idx="4953" formatCode="0.0">
                  <c:v>171.17939402345615</c:v>
                </c:pt>
                <c:pt idx="4954" formatCode="0.0">
                  <c:v>171.44686182661781</c:v>
                </c:pt>
                <c:pt idx="4955" formatCode="0.0">
                  <c:v>171.17939402345618</c:v>
                </c:pt>
                <c:pt idx="4956" formatCode="0.0">
                  <c:v>171.44686182661783</c:v>
                </c:pt>
                <c:pt idx="4957" formatCode="0.0">
                  <c:v>171.71432962977951</c:v>
                </c:pt>
                <c:pt idx="4958" formatCode="0.0">
                  <c:v>171.98179743294114</c:v>
                </c:pt>
                <c:pt idx="4959" formatCode="0.0">
                  <c:v>171.84806353136031</c:v>
                </c:pt>
                <c:pt idx="4960" formatCode="0.0">
                  <c:v>171.84806353136031</c:v>
                </c:pt>
                <c:pt idx="4961" formatCode="0.0">
                  <c:v>172.65046694084523</c:v>
                </c:pt>
                <c:pt idx="4962" formatCode="0.0">
                  <c:v>172.24926523610276</c:v>
                </c:pt>
                <c:pt idx="4963" formatCode="0.0">
                  <c:v>171.84806353136028</c:v>
                </c:pt>
                <c:pt idx="4964" formatCode="0.0">
                  <c:v>172.24926523610276</c:v>
                </c:pt>
                <c:pt idx="4965" formatCode="0.0">
                  <c:v>172.1155313345219</c:v>
                </c:pt>
                <c:pt idx="4966" formatCode="0.0">
                  <c:v>172.1155313345219</c:v>
                </c:pt>
                <c:pt idx="4967" formatCode="0.0">
                  <c:v>172.1155313345219</c:v>
                </c:pt>
                <c:pt idx="4968" formatCode="0.0">
                  <c:v>172.24926523610276</c:v>
                </c:pt>
                <c:pt idx="4969" formatCode="0.0">
                  <c:v>171.44686182661778</c:v>
                </c:pt>
                <c:pt idx="4970" formatCode="0.0">
                  <c:v>170.3769906139712</c:v>
                </c:pt>
                <c:pt idx="4971" formatCode="0.0">
                  <c:v>170.10952281080955</c:v>
                </c:pt>
                <c:pt idx="4972" formatCode="0.0">
                  <c:v>169.9757889092287</c:v>
                </c:pt>
                <c:pt idx="4973" formatCode="0.0">
                  <c:v>169.9757889092287</c:v>
                </c:pt>
                <c:pt idx="4974" formatCode="0.0">
                  <c:v>169.9757889092287</c:v>
                </c:pt>
                <c:pt idx="4975" formatCode="0.0">
                  <c:v>169.8420550076479</c:v>
                </c:pt>
                <c:pt idx="4976" formatCode="0.0">
                  <c:v>171.17939402345615</c:v>
                </c:pt>
                <c:pt idx="4977" formatCode="0.0">
                  <c:v>171.17939402345615</c:v>
                </c:pt>
                <c:pt idx="4978" formatCode="0.0">
                  <c:v>170.37699061397123</c:v>
                </c:pt>
                <c:pt idx="4979" formatCode="0.0">
                  <c:v>170.24325671239041</c:v>
                </c:pt>
                <c:pt idx="4980" formatCode="0.0">
                  <c:v>170.10952281080958</c:v>
                </c:pt>
                <c:pt idx="4981" formatCode="0.0">
                  <c:v>170.10952281080958</c:v>
                </c:pt>
                <c:pt idx="4982" formatCode="0.0">
                  <c:v>169.84205500764793</c:v>
                </c:pt>
                <c:pt idx="4983" formatCode="0.0">
                  <c:v>169.70832110606713</c:v>
                </c:pt>
                <c:pt idx="4984" formatCode="0.0">
                  <c:v>169.70832110606713</c:v>
                </c:pt>
                <c:pt idx="4985" formatCode="0.0">
                  <c:v>170.10952281080961</c:v>
                </c:pt>
                <c:pt idx="4986" formatCode="0.0">
                  <c:v>170.37699061397126</c:v>
                </c:pt>
                <c:pt idx="4987" formatCode="0.0">
                  <c:v>170.37699061397126</c:v>
                </c:pt>
                <c:pt idx="4988" formatCode="0.0">
                  <c:v>170.37699061397126</c:v>
                </c:pt>
                <c:pt idx="4989" formatCode="0.0">
                  <c:v>169.97578890922878</c:v>
                </c:pt>
                <c:pt idx="4990" formatCode="0.0">
                  <c:v>170.24325671239043</c:v>
                </c:pt>
                <c:pt idx="4991" formatCode="0.0">
                  <c:v>171.04566012187539</c:v>
                </c:pt>
                <c:pt idx="4992" formatCode="0.0">
                  <c:v>171.17939402345621</c:v>
                </c:pt>
                <c:pt idx="4993" formatCode="0.0">
                  <c:v>171.71432962977951</c:v>
                </c:pt>
                <c:pt idx="4994" formatCode="0.0">
                  <c:v>171.58059572819869</c:v>
                </c:pt>
                <c:pt idx="4995" formatCode="0.0">
                  <c:v>171.58059572819869</c:v>
                </c:pt>
                <c:pt idx="4996" formatCode="0.0">
                  <c:v>171.31312792503701</c:v>
                </c:pt>
                <c:pt idx="4997" formatCode="0.0">
                  <c:v>170.77819231871371</c:v>
                </c:pt>
                <c:pt idx="4998" formatCode="0.0">
                  <c:v>171.04566012187536</c:v>
                </c:pt>
                <c:pt idx="4999" formatCode="0.0">
                  <c:v>170.77819231871368</c:v>
                </c:pt>
                <c:pt idx="5000" formatCode="0.0">
                  <c:v>171.04566012187533</c:v>
                </c:pt>
                <c:pt idx="5001" formatCode="0.0">
                  <c:v>170.91192622029448</c:v>
                </c:pt>
                <c:pt idx="5002" formatCode="0.0">
                  <c:v>170.77819231871365</c:v>
                </c:pt>
                <c:pt idx="5003" formatCode="0.0">
                  <c:v>171.5805957281986</c:v>
                </c:pt>
                <c:pt idx="5004" formatCode="0.0">
                  <c:v>172.51673303926438</c:v>
                </c:pt>
                <c:pt idx="5005" formatCode="0.0">
                  <c:v>171.71432962977943</c:v>
                </c:pt>
                <c:pt idx="5006" formatCode="0.0">
                  <c:v>171.84806353136025</c:v>
                </c:pt>
                <c:pt idx="5007" formatCode="0.0">
                  <c:v>171.98179743294108</c:v>
                </c:pt>
                <c:pt idx="5008" formatCode="0.0">
                  <c:v>171.84806353136025</c:v>
                </c:pt>
                <c:pt idx="5009" formatCode="0.0">
                  <c:v>171.84806353136025</c:v>
                </c:pt>
                <c:pt idx="5010" formatCode="0.0">
                  <c:v>171.44686182661775</c:v>
                </c:pt>
                <c:pt idx="5011" formatCode="0.0">
                  <c:v>171.5805957281986</c:v>
                </c:pt>
                <c:pt idx="5012" formatCode="0.0">
                  <c:v>172.65046694084518</c:v>
                </c:pt>
                <c:pt idx="5013" formatCode="0.0">
                  <c:v>172.784200842426</c:v>
                </c:pt>
                <c:pt idx="5014" formatCode="0.0">
                  <c:v>173.72033815349181</c:v>
                </c:pt>
                <c:pt idx="5015" formatCode="0.0">
                  <c:v>173.72033815349181</c:v>
                </c:pt>
                <c:pt idx="5016" formatCode="0.0">
                  <c:v>173.58660425191098</c:v>
                </c:pt>
                <c:pt idx="5017" formatCode="0.0">
                  <c:v>174.12153985823426</c:v>
                </c:pt>
                <c:pt idx="5018" formatCode="0.0">
                  <c:v>174.52274156297673</c:v>
                </c:pt>
                <c:pt idx="5019" formatCode="0.0">
                  <c:v>174.25527375981511</c:v>
                </c:pt>
                <c:pt idx="5020" formatCode="0.0">
                  <c:v>174.25527375981511</c:v>
                </c:pt>
                <c:pt idx="5021" formatCode="0.0">
                  <c:v>175.32514497246169</c:v>
                </c:pt>
                <c:pt idx="5022" formatCode="0.0">
                  <c:v>175.19141107088086</c:v>
                </c:pt>
                <c:pt idx="5023" formatCode="0.0">
                  <c:v>174.92394326771921</c:v>
                </c:pt>
                <c:pt idx="5024" formatCode="0.0">
                  <c:v>174.12153985823426</c:v>
                </c:pt>
                <c:pt idx="5025" formatCode="0.0">
                  <c:v>175.05767716930006</c:v>
                </c:pt>
                <c:pt idx="5026" formatCode="0.0">
                  <c:v>174.92394326771924</c:v>
                </c:pt>
                <c:pt idx="5027" formatCode="0.0">
                  <c:v>174.52274156297673</c:v>
                </c:pt>
                <c:pt idx="5028" formatCode="0.0">
                  <c:v>174.92394326771921</c:v>
                </c:pt>
                <c:pt idx="5029" formatCode="0.0">
                  <c:v>174.79020936613836</c:v>
                </c:pt>
                <c:pt idx="5030" formatCode="0.0">
                  <c:v>174.65647546455753</c:v>
                </c:pt>
                <c:pt idx="5031" formatCode="0.0">
                  <c:v>174.52274156297671</c:v>
                </c:pt>
                <c:pt idx="5032" formatCode="0.0">
                  <c:v>174.25527375981508</c:v>
                </c:pt>
                <c:pt idx="5033" formatCode="0.0">
                  <c:v>175.05767716930001</c:v>
                </c:pt>
                <c:pt idx="5034" formatCode="0.0">
                  <c:v>174.79020936613833</c:v>
                </c:pt>
                <c:pt idx="5035" formatCode="0.0">
                  <c:v>174.52274156297671</c:v>
                </c:pt>
                <c:pt idx="5036" formatCode="0.0">
                  <c:v>174.38900766139588</c:v>
                </c:pt>
                <c:pt idx="5037" formatCode="0.0">
                  <c:v>174.12153985823423</c:v>
                </c:pt>
                <c:pt idx="5038" formatCode="0.0">
                  <c:v>173.85407205507258</c:v>
                </c:pt>
                <c:pt idx="5039" formatCode="0.0">
                  <c:v>172.2492652361027</c:v>
                </c:pt>
                <c:pt idx="5040" formatCode="0.0">
                  <c:v>173.18540254716848</c:v>
                </c:pt>
                <c:pt idx="5041" formatCode="0.0">
                  <c:v>171.84806353136022</c:v>
                </c:pt>
                <c:pt idx="5042" formatCode="0.0">
                  <c:v>171.44686182661772</c:v>
                </c:pt>
                <c:pt idx="5043" formatCode="0.0">
                  <c:v>171.1793940234561</c:v>
                </c:pt>
                <c:pt idx="5044" formatCode="0.0">
                  <c:v>171.04566012187527</c:v>
                </c:pt>
                <c:pt idx="5045" formatCode="0.0">
                  <c:v>171.1793940234561</c:v>
                </c:pt>
                <c:pt idx="5046" formatCode="0.0">
                  <c:v>170.64445841713277</c:v>
                </c:pt>
                <c:pt idx="5047" formatCode="0.0">
                  <c:v>170.51072451555194</c:v>
                </c:pt>
                <c:pt idx="5048" formatCode="0.0">
                  <c:v>170.10952281080949</c:v>
                </c:pt>
                <c:pt idx="5049" formatCode="0.0">
                  <c:v>170.51072451555197</c:v>
                </c:pt>
                <c:pt idx="5050" formatCode="0.0">
                  <c:v>170.37699061397115</c:v>
                </c:pt>
                <c:pt idx="5051" formatCode="0.0">
                  <c:v>170.24325671239032</c:v>
                </c:pt>
                <c:pt idx="5052" formatCode="0.0">
                  <c:v>169.97578890922864</c:v>
                </c:pt>
                <c:pt idx="5053" formatCode="0.0">
                  <c:v>170.77819231871362</c:v>
                </c:pt>
                <c:pt idx="5054" formatCode="0.0">
                  <c:v>170.51072451555194</c:v>
                </c:pt>
                <c:pt idx="5055" formatCode="0.0">
                  <c:v>171.98179743294102</c:v>
                </c:pt>
                <c:pt idx="5056" formatCode="0.0">
                  <c:v>171.71432962977937</c:v>
                </c:pt>
                <c:pt idx="5057" formatCode="0.0">
                  <c:v>171.58059572819855</c:v>
                </c:pt>
                <c:pt idx="5058" formatCode="0.0">
                  <c:v>171.44686182661769</c:v>
                </c:pt>
                <c:pt idx="5059" formatCode="0.0">
                  <c:v>170.37699061397112</c:v>
                </c:pt>
                <c:pt idx="5060" formatCode="0.0">
                  <c:v>170.24325671239029</c:v>
                </c:pt>
                <c:pt idx="5061" formatCode="0.0">
                  <c:v>169.17338549974369</c:v>
                </c:pt>
                <c:pt idx="5062" formatCode="0.0">
                  <c:v>168.77218379500121</c:v>
                </c:pt>
                <c:pt idx="5063" formatCode="0.0">
                  <c:v>168.50471599183956</c:v>
                </c:pt>
                <c:pt idx="5064" formatCode="0.0">
                  <c:v>168.37098209025874</c:v>
                </c:pt>
                <c:pt idx="5065" formatCode="0.0">
                  <c:v>168.23724818867791</c:v>
                </c:pt>
                <c:pt idx="5066" formatCode="0.0">
                  <c:v>168.23724818867791</c:v>
                </c:pt>
                <c:pt idx="5067" formatCode="0.0">
                  <c:v>167.03364307445051</c:v>
                </c:pt>
                <c:pt idx="5068" formatCode="0.0">
                  <c:v>167.70231258235464</c:v>
                </c:pt>
                <c:pt idx="5069" formatCode="0.0">
                  <c:v>168.37098209025876</c:v>
                </c:pt>
                <c:pt idx="5070" formatCode="0.0">
                  <c:v>168.23724818867794</c:v>
                </c:pt>
                <c:pt idx="5071" formatCode="0.0">
                  <c:v>168.10351428709714</c:v>
                </c:pt>
                <c:pt idx="5072" formatCode="0.0">
                  <c:v>167.96978038551629</c:v>
                </c:pt>
                <c:pt idx="5073" formatCode="0.0">
                  <c:v>167.96978038551629</c:v>
                </c:pt>
                <c:pt idx="5074" formatCode="0.0">
                  <c:v>166.49870746812721</c:v>
                </c:pt>
                <c:pt idx="5075" formatCode="0.0">
                  <c:v>166.76617527128886</c:v>
                </c:pt>
                <c:pt idx="5076" formatCode="0.0">
                  <c:v>166.89990917286968</c:v>
                </c:pt>
                <c:pt idx="5077" formatCode="0.0">
                  <c:v>166.23123966496556</c:v>
                </c:pt>
                <c:pt idx="5078" formatCode="0.0">
                  <c:v>166.09750576338473</c:v>
                </c:pt>
                <c:pt idx="5079" formatCode="0.0">
                  <c:v>165.96377186180391</c:v>
                </c:pt>
                <c:pt idx="5080" formatCode="0.0">
                  <c:v>165.83003796022308</c:v>
                </c:pt>
                <c:pt idx="5081" formatCode="0.0">
                  <c:v>166.09750576338473</c:v>
                </c:pt>
                <c:pt idx="5082" formatCode="0.0">
                  <c:v>166.49870746812721</c:v>
                </c:pt>
                <c:pt idx="5083" formatCode="0.0">
                  <c:v>166.76617527128886</c:v>
                </c:pt>
                <c:pt idx="5084" formatCode="0.0">
                  <c:v>167.96978038551626</c:v>
                </c:pt>
                <c:pt idx="5085" formatCode="0.0">
                  <c:v>167.83604648393546</c:v>
                </c:pt>
                <c:pt idx="5086" formatCode="0.0">
                  <c:v>167.83604648393546</c:v>
                </c:pt>
                <c:pt idx="5087" formatCode="0.0">
                  <c:v>167.83604648393546</c:v>
                </c:pt>
                <c:pt idx="5088" formatCode="0.0">
                  <c:v>167.83604648393546</c:v>
                </c:pt>
                <c:pt idx="5089" formatCode="0.0">
                  <c:v>167.70231258235464</c:v>
                </c:pt>
                <c:pt idx="5090" formatCode="0.0">
                  <c:v>166.23123966496556</c:v>
                </c:pt>
                <c:pt idx="5091" formatCode="0.0">
                  <c:v>165.96377186180391</c:v>
                </c:pt>
                <c:pt idx="5092" formatCode="0.0">
                  <c:v>165.96377186180391</c:v>
                </c:pt>
                <c:pt idx="5093" formatCode="0.0">
                  <c:v>165.83003796022308</c:v>
                </c:pt>
                <c:pt idx="5094" formatCode="0.0">
                  <c:v>166.76617527128886</c:v>
                </c:pt>
                <c:pt idx="5095" formatCode="0.0">
                  <c:v>167.16737697603133</c:v>
                </c:pt>
                <c:pt idx="5096" formatCode="0.0">
                  <c:v>166.36497356654638</c:v>
                </c:pt>
                <c:pt idx="5097" formatCode="0.0">
                  <c:v>166.23123966496556</c:v>
                </c:pt>
                <c:pt idx="5098" formatCode="0.0">
                  <c:v>165.42883625548063</c:v>
                </c:pt>
                <c:pt idx="5099" formatCode="0.0">
                  <c:v>165.29510235389981</c:v>
                </c:pt>
                <c:pt idx="5100" formatCode="0.0">
                  <c:v>165.29510235389981</c:v>
                </c:pt>
                <c:pt idx="5101" formatCode="0.0">
                  <c:v>165.42883625548063</c:v>
                </c:pt>
                <c:pt idx="5102" formatCode="0.0">
                  <c:v>165.83003796022311</c:v>
                </c:pt>
                <c:pt idx="5103" formatCode="0.0">
                  <c:v>165.69630405864228</c:v>
                </c:pt>
                <c:pt idx="5104" formatCode="0.0">
                  <c:v>165.96377186180391</c:v>
                </c:pt>
                <c:pt idx="5105" formatCode="0.0">
                  <c:v>165.96377186180391</c:v>
                </c:pt>
                <c:pt idx="5106" formatCode="0.0">
                  <c:v>165.83003796022308</c:v>
                </c:pt>
                <c:pt idx="5107" formatCode="0.0">
                  <c:v>165.83003796022308</c:v>
                </c:pt>
                <c:pt idx="5108" formatCode="0.0">
                  <c:v>166.36497356654638</c:v>
                </c:pt>
                <c:pt idx="5109" formatCode="0.0">
                  <c:v>166.23123966496556</c:v>
                </c:pt>
                <c:pt idx="5110" formatCode="0.0">
                  <c:v>166.76617527128886</c:v>
                </c:pt>
                <c:pt idx="5111" formatCode="0.0">
                  <c:v>167.43484477919299</c:v>
                </c:pt>
                <c:pt idx="5112" formatCode="0.0">
                  <c:v>167.83604648393546</c:v>
                </c:pt>
                <c:pt idx="5113" formatCode="0.0">
                  <c:v>167.70231258235464</c:v>
                </c:pt>
                <c:pt idx="5114" formatCode="0.0">
                  <c:v>167.70231258235464</c:v>
                </c:pt>
                <c:pt idx="5115" formatCode="0.0">
                  <c:v>168.10351428709711</c:v>
                </c:pt>
                <c:pt idx="5116" formatCode="0.0">
                  <c:v>167.03364307445054</c:v>
                </c:pt>
                <c:pt idx="5117" formatCode="0.0">
                  <c:v>165.83003796022311</c:v>
                </c:pt>
                <c:pt idx="5118" formatCode="0.0">
                  <c:v>165.02763455073816</c:v>
                </c:pt>
                <c:pt idx="5119" formatCode="0.0">
                  <c:v>164.89390064915733</c:v>
                </c:pt>
                <c:pt idx="5120" formatCode="0.0">
                  <c:v>164.76016674757653</c:v>
                </c:pt>
                <c:pt idx="5121" formatCode="0.0">
                  <c:v>164.76016674757653</c:v>
                </c:pt>
                <c:pt idx="5122" formatCode="0.0">
                  <c:v>164.76016674757653</c:v>
                </c:pt>
                <c:pt idx="5123" formatCode="0.0">
                  <c:v>164.89390064915736</c:v>
                </c:pt>
                <c:pt idx="5124" formatCode="0.0">
                  <c:v>165.69630405864231</c:v>
                </c:pt>
                <c:pt idx="5125" formatCode="0.0">
                  <c:v>166.76617527128892</c:v>
                </c:pt>
                <c:pt idx="5126" formatCode="0.0">
                  <c:v>166.09750576338479</c:v>
                </c:pt>
                <c:pt idx="5127" formatCode="0.0">
                  <c:v>166.09750576338479</c:v>
                </c:pt>
                <c:pt idx="5128" formatCode="0.0">
                  <c:v>166.09750576338479</c:v>
                </c:pt>
                <c:pt idx="5129" formatCode="0.0">
                  <c:v>166.09750576338479</c:v>
                </c:pt>
                <c:pt idx="5130" formatCode="0.0">
                  <c:v>166.63244136970809</c:v>
                </c:pt>
                <c:pt idx="5131" formatCode="0.0">
                  <c:v>167.03364307445057</c:v>
                </c:pt>
                <c:pt idx="5132" formatCode="0.0">
                  <c:v>166.89990917286971</c:v>
                </c:pt>
                <c:pt idx="5133" formatCode="0.0">
                  <c:v>167.30111087761219</c:v>
                </c:pt>
                <c:pt idx="5134" formatCode="0.0">
                  <c:v>167.16737697603139</c:v>
                </c:pt>
                <c:pt idx="5135" formatCode="0.0">
                  <c:v>167.16737697603139</c:v>
                </c:pt>
                <c:pt idx="5136" formatCode="0.0">
                  <c:v>167.43484477919304</c:v>
                </c:pt>
                <c:pt idx="5137" formatCode="0.0">
                  <c:v>167.56857868077387</c:v>
                </c:pt>
                <c:pt idx="5138" formatCode="0.0">
                  <c:v>167.83604648393552</c:v>
                </c:pt>
                <c:pt idx="5139" formatCode="0.0">
                  <c:v>167.83604648393552</c:v>
                </c:pt>
                <c:pt idx="5140" formatCode="0.0">
                  <c:v>167.56857868077387</c:v>
                </c:pt>
                <c:pt idx="5141" formatCode="0.0">
                  <c:v>167.43484477919307</c:v>
                </c:pt>
                <c:pt idx="5142" formatCode="0.0">
                  <c:v>167.43484477919307</c:v>
                </c:pt>
                <c:pt idx="5143" formatCode="0.0">
                  <c:v>168.37098209025885</c:v>
                </c:pt>
                <c:pt idx="5144" formatCode="0.0">
                  <c:v>169.30711940132463</c:v>
                </c:pt>
                <c:pt idx="5145" formatCode="0.0">
                  <c:v>169.44085330290545</c:v>
                </c:pt>
                <c:pt idx="5146" formatCode="0.0">
                  <c:v>168.90591769658215</c:v>
                </c:pt>
                <c:pt idx="5147" formatCode="0.0">
                  <c:v>168.50471599183967</c:v>
                </c:pt>
                <c:pt idx="5148" formatCode="0.0">
                  <c:v>168.50471599183967</c:v>
                </c:pt>
                <c:pt idx="5149" formatCode="0.0">
                  <c:v>168.50471599183967</c:v>
                </c:pt>
                <c:pt idx="5150" formatCode="0.0">
                  <c:v>168.37098209025885</c:v>
                </c:pt>
                <c:pt idx="5151" formatCode="0.0">
                  <c:v>169.03965159816298</c:v>
                </c:pt>
                <c:pt idx="5152" formatCode="0.0">
                  <c:v>169.30711940132463</c:v>
                </c:pt>
                <c:pt idx="5153" formatCode="0.0">
                  <c:v>168.77218379500135</c:v>
                </c:pt>
                <c:pt idx="5154" formatCode="0.0">
                  <c:v>168.63844989342053</c:v>
                </c:pt>
                <c:pt idx="5155" formatCode="0.0">
                  <c:v>168.63844989342053</c:v>
                </c:pt>
                <c:pt idx="5156" formatCode="0.0">
                  <c:v>168.63844989342053</c:v>
                </c:pt>
                <c:pt idx="5157" formatCode="0.0">
                  <c:v>168.63844989342053</c:v>
                </c:pt>
                <c:pt idx="5158" formatCode="0.0">
                  <c:v>168.63844989342053</c:v>
                </c:pt>
                <c:pt idx="5159" formatCode="0.0">
                  <c:v>168.63844989342053</c:v>
                </c:pt>
                <c:pt idx="5160" formatCode="0.0">
                  <c:v>169.17338549974386</c:v>
                </c:pt>
                <c:pt idx="5161" formatCode="0.0">
                  <c:v>169.57458720448633</c:v>
                </c:pt>
                <c:pt idx="5162" formatCode="0.0">
                  <c:v>169.44085330290551</c:v>
                </c:pt>
                <c:pt idx="5163" formatCode="0.0">
                  <c:v>169.44085330290551</c:v>
                </c:pt>
                <c:pt idx="5164" formatCode="0.0">
                  <c:v>169.44085330290551</c:v>
                </c:pt>
                <c:pt idx="5165" formatCode="0.0">
                  <c:v>169.17338549974386</c:v>
                </c:pt>
                <c:pt idx="5166" formatCode="0.0">
                  <c:v>169.17338549974386</c:v>
                </c:pt>
                <c:pt idx="5167" formatCode="0.0">
                  <c:v>169.70832110606716</c:v>
                </c:pt>
                <c:pt idx="5168" formatCode="0.0">
                  <c:v>169.84205500764796</c:v>
                </c:pt>
                <c:pt idx="5169" formatCode="0.0">
                  <c:v>169.84205500764796</c:v>
                </c:pt>
                <c:pt idx="5170" formatCode="0.0">
                  <c:v>169.70832110606716</c:v>
                </c:pt>
                <c:pt idx="5171" formatCode="0.0">
                  <c:v>169.97578890922878</c:v>
                </c:pt>
                <c:pt idx="5172" formatCode="0.0">
                  <c:v>169.84205500764799</c:v>
                </c:pt>
                <c:pt idx="5173" formatCode="0.0">
                  <c:v>170.10952281080964</c:v>
                </c:pt>
                <c:pt idx="5174" formatCode="0.0">
                  <c:v>170.24325671239043</c:v>
                </c:pt>
                <c:pt idx="5175" formatCode="0.0">
                  <c:v>170.77819231871374</c:v>
                </c:pt>
                <c:pt idx="5176" formatCode="0.0">
                  <c:v>170.64445841713291</c:v>
                </c:pt>
                <c:pt idx="5177" formatCode="0.0">
                  <c:v>170.51072451555208</c:v>
                </c:pt>
                <c:pt idx="5178" formatCode="0.0">
                  <c:v>170.37699061397126</c:v>
                </c:pt>
                <c:pt idx="5179" formatCode="0.0">
                  <c:v>170.37699061397126</c:v>
                </c:pt>
                <c:pt idx="5180" formatCode="0.0">
                  <c:v>169.70832110606716</c:v>
                </c:pt>
                <c:pt idx="5181" formatCode="0.0">
                  <c:v>168.90591769658221</c:v>
                </c:pt>
                <c:pt idx="5182" formatCode="0.0">
                  <c:v>168.77218379500138</c:v>
                </c:pt>
                <c:pt idx="5183" formatCode="0.0">
                  <c:v>168.63844989342056</c:v>
                </c:pt>
                <c:pt idx="5184" formatCode="0.0">
                  <c:v>168.50471599183973</c:v>
                </c:pt>
                <c:pt idx="5185" formatCode="0.0">
                  <c:v>168.77218379500138</c:v>
                </c:pt>
                <c:pt idx="5186" formatCode="0.0">
                  <c:v>168.63844989342056</c:v>
                </c:pt>
                <c:pt idx="5187" formatCode="0.0">
                  <c:v>168.50471599183973</c:v>
                </c:pt>
                <c:pt idx="5188" formatCode="0.0">
                  <c:v>167.9697803855164</c:v>
                </c:pt>
                <c:pt idx="5189" formatCode="0.0">
                  <c:v>168.90591769658218</c:v>
                </c:pt>
                <c:pt idx="5190" formatCode="0.0">
                  <c:v>168.77218379500135</c:v>
                </c:pt>
                <c:pt idx="5191" formatCode="0.0">
                  <c:v>168.77218379500135</c:v>
                </c:pt>
                <c:pt idx="5192" formatCode="0.0">
                  <c:v>169.17338549974383</c:v>
                </c:pt>
                <c:pt idx="5193" formatCode="0.0">
                  <c:v>169.03965159816303</c:v>
                </c:pt>
                <c:pt idx="5194" formatCode="0.0">
                  <c:v>168.90591769658218</c:v>
                </c:pt>
                <c:pt idx="5195" formatCode="0.0">
                  <c:v>168.77218379500135</c:v>
                </c:pt>
                <c:pt idx="5196" formatCode="0.0">
                  <c:v>168.63844989342053</c:v>
                </c:pt>
                <c:pt idx="5197" formatCode="0.0">
                  <c:v>168.5047159918397</c:v>
                </c:pt>
                <c:pt idx="5198" formatCode="0.0">
                  <c:v>168.37098209025888</c:v>
                </c:pt>
                <c:pt idx="5199" formatCode="0.0">
                  <c:v>168.23724818867805</c:v>
                </c:pt>
                <c:pt idx="5200" formatCode="0.0">
                  <c:v>168.5047159918397</c:v>
                </c:pt>
                <c:pt idx="5201" formatCode="0.0">
                  <c:v>169.44085330290548</c:v>
                </c:pt>
                <c:pt idx="5202" formatCode="0.0">
                  <c:v>169.97578890922875</c:v>
                </c:pt>
                <c:pt idx="5203" formatCode="0.0">
                  <c:v>170.37699061397123</c:v>
                </c:pt>
                <c:pt idx="5204" formatCode="0.0">
                  <c:v>170.24325671239041</c:v>
                </c:pt>
                <c:pt idx="5205" formatCode="0.0">
                  <c:v>170.24325671239041</c:v>
                </c:pt>
                <c:pt idx="5206" formatCode="0.0">
                  <c:v>170.10952281080958</c:v>
                </c:pt>
                <c:pt idx="5207" formatCode="0.0">
                  <c:v>170.24325671239038</c:v>
                </c:pt>
                <c:pt idx="5208" formatCode="0.0">
                  <c:v>170.3769906139712</c:v>
                </c:pt>
                <c:pt idx="5209" formatCode="0.0">
                  <c:v>171.17939402345615</c:v>
                </c:pt>
                <c:pt idx="5210" formatCode="0.0">
                  <c:v>171.98179743294111</c:v>
                </c:pt>
                <c:pt idx="5211" formatCode="0.0">
                  <c:v>171.84806353136028</c:v>
                </c:pt>
                <c:pt idx="5212" formatCode="0.0">
                  <c:v>171.71432962977946</c:v>
                </c:pt>
                <c:pt idx="5213" formatCode="0.0">
                  <c:v>171.31312792503698</c:v>
                </c:pt>
                <c:pt idx="5214" formatCode="0.0">
                  <c:v>171.04566012187536</c:v>
                </c:pt>
                <c:pt idx="5215" formatCode="0.0">
                  <c:v>170.9119262202945</c:v>
                </c:pt>
                <c:pt idx="5216" formatCode="0.0">
                  <c:v>171.84806353136028</c:v>
                </c:pt>
                <c:pt idx="5217" formatCode="0.0">
                  <c:v>171.98179743294111</c:v>
                </c:pt>
                <c:pt idx="5218" formatCode="0.0">
                  <c:v>171.84806353136028</c:v>
                </c:pt>
                <c:pt idx="5219" formatCode="0.0">
                  <c:v>171.71432962977946</c:v>
                </c:pt>
                <c:pt idx="5220" formatCode="0.0">
                  <c:v>170.64445841713285</c:v>
                </c:pt>
                <c:pt idx="5221" formatCode="0.0">
                  <c:v>171.58059572819866</c:v>
                </c:pt>
                <c:pt idx="5222" formatCode="0.0">
                  <c:v>171.98179743294111</c:v>
                </c:pt>
                <c:pt idx="5223" formatCode="0.0">
                  <c:v>171.98179743294111</c:v>
                </c:pt>
                <c:pt idx="5224" formatCode="0.0">
                  <c:v>171.84806353136028</c:v>
                </c:pt>
                <c:pt idx="5225" formatCode="0.0">
                  <c:v>171.71432962977946</c:v>
                </c:pt>
                <c:pt idx="5226" formatCode="0.0">
                  <c:v>171.58059572819863</c:v>
                </c:pt>
                <c:pt idx="5227" formatCode="0.0">
                  <c:v>171.98179743294108</c:v>
                </c:pt>
                <c:pt idx="5228" formatCode="0.0">
                  <c:v>172.51673303926438</c:v>
                </c:pt>
                <c:pt idx="5229" formatCode="0.0">
                  <c:v>172.65046694084521</c:v>
                </c:pt>
                <c:pt idx="5230" formatCode="0.0">
                  <c:v>171.84806353136025</c:v>
                </c:pt>
                <c:pt idx="5231" formatCode="0.0">
                  <c:v>172.65046694084518</c:v>
                </c:pt>
                <c:pt idx="5232" formatCode="0.0">
                  <c:v>172.51673303926438</c:v>
                </c:pt>
                <c:pt idx="5233" formatCode="0.0">
                  <c:v>172.51673303926438</c:v>
                </c:pt>
                <c:pt idx="5234" formatCode="0.0">
                  <c:v>172.24926523610273</c:v>
                </c:pt>
                <c:pt idx="5235" formatCode="0.0">
                  <c:v>171.31312792503692</c:v>
                </c:pt>
                <c:pt idx="5236" formatCode="0.0">
                  <c:v>170.77819231871362</c:v>
                </c:pt>
                <c:pt idx="5237" formatCode="0.0">
                  <c:v>169.17338549974372</c:v>
                </c:pt>
                <c:pt idx="5238" formatCode="0.0">
                  <c:v>169.17338549974372</c:v>
                </c:pt>
                <c:pt idx="5239" formatCode="0.0">
                  <c:v>169.17338549974372</c:v>
                </c:pt>
                <c:pt idx="5240" formatCode="0.0">
                  <c:v>169.03965159816292</c:v>
                </c:pt>
                <c:pt idx="5241" formatCode="0.0">
                  <c:v>168.77218379500127</c:v>
                </c:pt>
                <c:pt idx="5242" formatCode="0.0">
                  <c:v>169.03965159816292</c:v>
                </c:pt>
                <c:pt idx="5243" formatCode="0.0">
                  <c:v>167.83604648393549</c:v>
                </c:pt>
                <c:pt idx="5244" formatCode="0.0">
                  <c:v>168.10351428709714</c:v>
                </c:pt>
                <c:pt idx="5245" formatCode="0.0">
                  <c:v>167.03364307445057</c:v>
                </c:pt>
                <c:pt idx="5246" formatCode="0.0">
                  <c:v>166.89990917286971</c:v>
                </c:pt>
                <c:pt idx="5247" formatCode="0.0">
                  <c:v>166.76617527128889</c:v>
                </c:pt>
                <c:pt idx="5248" formatCode="0.0">
                  <c:v>167.03364307445054</c:v>
                </c:pt>
                <c:pt idx="5249" formatCode="0.0">
                  <c:v>167.30111087761216</c:v>
                </c:pt>
                <c:pt idx="5250" formatCode="0.0">
                  <c:v>167.83604648393546</c:v>
                </c:pt>
                <c:pt idx="5251" formatCode="0.0">
                  <c:v>167.96978038551626</c:v>
                </c:pt>
                <c:pt idx="5252" formatCode="0.0">
                  <c:v>167.83604648393546</c:v>
                </c:pt>
                <c:pt idx="5253" formatCode="0.0">
                  <c:v>167.70231258235464</c:v>
                </c:pt>
                <c:pt idx="5254" formatCode="0.0">
                  <c:v>167.70231258235464</c:v>
                </c:pt>
                <c:pt idx="5255" formatCode="0.0">
                  <c:v>166.09750576338473</c:v>
                </c:pt>
                <c:pt idx="5256" formatCode="0.0">
                  <c:v>166.36497356654638</c:v>
                </c:pt>
                <c:pt idx="5257" formatCode="0.0">
                  <c:v>166.23123966496556</c:v>
                </c:pt>
                <c:pt idx="5258" formatCode="0.0">
                  <c:v>166.76617527128886</c:v>
                </c:pt>
                <c:pt idx="5259" formatCode="0.0">
                  <c:v>167.96978038551626</c:v>
                </c:pt>
                <c:pt idx="5260" formatCode="0.0">
                  <c:v>167.96978038551626</c:v>
                </c:pt>
                <c:pt idx="5261" formatCode="0.0">
                  <c:v>167.83604648393546</c:v>
                </c:pt>
                <c:pt idx="5262" formatCode="0.0">
                  <c:v>167.96978038551626</c:v>
                </c:pt>
                <c:pt idx="5263" formatCode="0.0">
                  <c:v>168.90591769658204</c:v>
                </c:pt>
                <c:pt idx="5264" formatCode="0.0">
                  <c:v>168.63844989342039</c:v>
                </c:pt>
                <c:pt idx="5265" formatCode="0.0">
                  <c:v>169.17338549974369</c:v>
                </c:pt>
                <c:pt idx="5266" formatCode="0.0">
                  <c:v>169.70832110606699</c:v>
                </c:pt>
                <c:pt idx="5267" formatCode="0.0">
                  <c:v>169.57458720448616</c:v>
                </c:pt>
                <c:pt idx="5268" formatCode="0.0">
                  <c:v>169.44085330290534</c:v>
                </c:pt>
                <c:pt idx="5269" formatCode="0.0">
                  <c:v>168.90591769658204</c:v>
                </c:pt>
                <c:pt idx="5270" formatCode="0.0">
                  <c:v>169.44085330290534</c:v>
                </c:pt>
                <c:pt idx="5271" formatCode="0.0">
                  <c:v>168.77218379500118</c:v>
                </c:pt>
                <c:pt idx="5272" formatCode="0.0">
                  <c:v>168.37098209025871</c:v>
                </c:pt>
                <c:pt idx="5273" formatCode="0.0">
                  <c:v>167.30111087761208</c:v>
                </c:pt>
                <c:pt idx="5274" formatCode="0.0">
                  <c:v>167.16737697603128</c:v>
                </c:pt>
                <c:pt idx="5275" formatCode="0.0">
                  <c:v>167.03364307445045</c:v>
                </c:pt>
                <c:pt idx="5276" formatCode="0.0">
                  <c:v>167.70231258235458</c:v>
                </c:pt>
                <c:pt idx="5277" formatCode="0.0">
                  <c:v>168.23724818867785</c:v>
                </c:pt>
                <c:pt idx="5278" formatCode="0.0">
                  <c:v>166.49870746812712</c:v>
                </c:pt>
                <c:pt idx="5279" formatCode="0.0">
                  <c:v>165.83003796022297</c:v>
                </c:pt>
                <c:pt idx="5280" formatCode="0.0">
                  <c:v>166.63244136970792</c:v>
                </c:pt>
                <c:pt idx="5281" formatCode="0.0">
                  <c:v>166.63244136970792</c:v>
                </c:pt>
                <c:pt idx="5282" formatCode="0.0">
                  <c:v>166.49870746812712</c:v>
                </c:pt>
                <c:pt idx="5283" formatCode="0.0">
                  <c:v>166.49870746812712</c:v>
                </c:pt>
                <c:pt idx="5284" formatCode="0.0">
                  <c:v>167.30111087761208</c:v>
                </c:pt>
                <c:pt idx="5285" formatCode="0.0">
                  <c:v>167.30111087761208</c:v>
                </c:pt>
                <c:pt idx="5286" formatCode="0.0">
                  <c:v>166.3649735665463</c:v>
                </c:pt>
                <c:pt idx="5287" formatCode="0.0">
                  <c:v>165.96377186180382</c:v>
                </c:pt>
                <c:pt idx="5288" formatCode="0.0">
                  <c:v>165.96377186180382</c:v>
                </c:pt>
                <c:pt idx="5289" formatCode="0.0">
                  <c:v>165.830037960223</c:v>
                </c:pt>
                <c:pt idx="5290" formatCode="0.0">
                  <c:v>166.09750576338465</c:v>
                </c:pt>
                <c:pt idx="5291" formatCode="0.0">
                  <c:v>167.16737697603125</c:v>
                </c:pt>
                <c:pt idx="5292" formatCode="0.0">
                  <c:v>167.9697803855162</c:v>
                </c:pt>
                <c:pt idx="5293" formatCode="0.0">
                  <c:v>168.63844989342033</c:v>
                </c:pt>
                <c:pt idx="5294" formatCode="0.0">
                  <c:v>168.90591769658198</c:v>
                </c:pt>
                <c:pt idx="5295" formatCode="0.0">
                  <c:v>168.77218379500115</c:v>
                </c:pt>
                <c:pt idx="5296" formatCode="0.0">
                  <c:v>168.63844989342033</c:v>
                </c:pt>
                <c:pt idx="5297" formatCode="0.0">
                  <c:v>168.90591769658198</c:v>
                </c:pt>
                <c:pt idx="5298" formatCode="0.0">
                  <c:v>168.5047159918395</c:v>
                </c:pt>
                <c:pt idx="5299" formatCode="0.0">
                  <c:v>167.96978038551617</c:v>
                </c:pt>
                <c:pt idx="5300" formatCode="0.0">
                  <c:v>168.5047159918395</c:v>
                </c:pt>
                <c:pt idx="5301" formatCode="0.0">
                  <c:v>167.83604648393538</c:v>
                </c:pt>
                <c:pt idx="5302" formatCode="0.0">
                  <c:v>167.70231258235455</c:v>
                </c:pt>
                <c:pt idx="5303" formatCode="0.0">
                  <c:v>167.70231258235455</c:v>
                </c:pt>
                <c:pt idx="5304" formatCode="0.0">
                  <c:v>166.3649735665463</c:v>
                </c:pt>
                <c:pt idx="5305" formatCode="0.0">
                  <c:v>166.3649735665463</c:v>
                </c:pt>
                <c:pt idx="5306" formatCode="0.0">
                  <c:v>166.89990917286957</c:v>
                </c:pt>
                <c:pt idx="5307" formatCode="0.0">
                  <c:v>167.03364307445042</c:v>
                </c:pt>
                <c:pt idx="5308" formatCode="0.0">
                  <c:v>166.89990917286957</c:v>
                </c:pt>
                <c:pt idx="5309" formatCode="0.0">
                  <c:v>166.76617527128874</c:v>
                </c:pt>
                <c:pt idx="5310" formatCode="0.0">
                  <c:v>166.76617527128874</c:v>
                </c:pt>
                <c:pt idx="5311" formatCode="0.0">
                  <c:v>166.36497356654627</c:v>
                </c:pt>
                <c:pt idx="5312" formatCode="0.0">
                  <c:v>167.5685786807737</c:v>
                </c:pt>
                <c:pt idx="5313" formatCode="0.0">
                  <c:v>167.83604648393535</c:v>
                </c:pt>
                <c:pt idx="5314" formatCode="0.0">
                  <c:v>168.6384498934203</c:v>
                </c:pt>
                <c:pt idx="5315" formatCode="0.0">
                  <c:v>168.6384498934203</c:v>
                </c:pt>
                <c:pt idx="5316" formatCode="0.0">
                  <c:v>168.6384498934203</c:v>
                </c:pt>
                <c:pt idx="5317" formatCode="0.0">
                  <c:v>168.50471599183948</c:v>
                </c:pt>
                <c:pt idx="5318" formatCode="0.0">
                  <c:v>168.90591769658195</c:v>
                </c:pt>
                <c:pt idx="5319" formatCode="0.0">
                  <c:v>169.57458720448608</c:v>
                </c:pt>
                <c:pt idx="5320" formatCode="0.0">
                  <c:v>167.83604648393538</c:v>
                </c:pt>
                <c:pt idx="5321" formatCode="0.0">
                  <c:v>167.83604648393538</c:v>
                </c:pt>
                <c:pt idx="5322" formatCode="0.0">
                  <c:v>168.5047159918395</c:v>
                </c:pt>
                <c:pt idx="5323" formatCode="0.0">
                  <c:v>168.5047159918395</c:v>
                </c:pt>
                <c:pt idx="5324" formatCode="0.0">
                  <c:v>168.37098209025868</c:v>
                </c:pt>
                <c:pt idx="5325" formatCode="0.0">
                  <c:v>167.70231258235458</c:v>
                </c:pt>
                <c:pt idx="5326" formatCode="0.0">
                  <c:v>167.16737697603128</c:v>
                </c:pt>
                <c:pt idx="5327" formatCode="0.0">
                  <c:v>167.83604648393541</c:v>
                </c:pt>
                <c:pt idx="5328" formatCode="0.0">
                  <c:v>166.2312396649655</c:v>
                </c:pt>
                <c:pt idx="5329" formatCode="0.0">
                  <c:v>166.36497356654633</c:v>
                </c:pt>
                <c:pt idx="5330" formatCode="0.0">
                  <c:v>166.2312396649655</c:v>
                </c:pt>
                <c:pt idx="5331" formatCode="0.0">
                  <c:v>166.09750576338467</c:v>
                </c:pt>
                <c:pt idx="5332" formatCode="0.0">
                  <c:v>164.62643284599559</c:v>
                </c:pt>
                <c:pt idx="5333" formatCode="0.0">
                  <c:v>163.55656163334899</c:v>
                </c:pt>
                <c:pt idx="5334" formatCode="0.0">
                  <c:v>164.35896504283394</c:v>
                </c:pt>
                <c:pt idx="5335" formatCode="0.0">
                  <c:v>163.55656163334899</c:v>
                </c:pt>
                <c:pt idx="5336" formatCode="0.0">
                  <c:v>164.22523114125312</c:v>
                </c:pt>
                <c:pt idx="5337" formatCode="0.0">
                  <c:v>164.22523114125312</c:v>
                </c:pt>
                <c:pt idx="5338" formatCode="0.0">
                  <c:v>164.09149723967229</c:v>
                </c:pt>
                <c:pt idx="5339" formatCode="0.0">
                  <c:v>165.29510235389969</c:v>
                </c:pt>
                <c:pt idx="5340" formatCode="0.0">
                  <c:v>165.42883625548052</c:v>
                </c:pt>
                <c:pt idx="5341" formatCode="0.0">
                  <c:v>165.96377186180379</c:v>
                </c:pt>
                <c:pt idx="5342" formatCode="0.0">
                  <c:v>164.49269894441474</c:v>
                </c:pt>
                <c:pt idx="5343" formatCode="0.0">
                  <c:v>165.16136845231887</c:v>
                </c:pt>
                <c:pt idx="5344" formatCode="0.0">
                  <c:v>165.16136845231887</c:v>
                </c:pt>
                <c:pt idx="5345" formatCode="0.0">
                  <c:v>165.02763455073807</c:v>
                </c:pt>
                <c:pt idx="5346" formatCode="0.0">
                  <c:v>164.89390064915725</c:v>
                </c:pt>
                <c:pt idx="5347" formatCode="0.0">
                  <c:v>164.89390064915725</c:v>
                </c:pt>
                <c:pt idx="5348" formatCode="0.0">
                  <c:v>164.62643284599559</c:v>
                </c:pt>
                <c:pt idx="5349" formatCode="0.0">
                  <c:v>164.49269894441477</c:v>
                </c:pt>
                <c:pt idx="5350" formatCode="0.0">
                  <c:v>164.76016674757642</c:v>
                </c:pt>
                <c:pt idx="5351" formatCode="0.0">
                  <c:v>164.62643284599557</c:v>
                </c:pt>
                <c:pt idx="5352" formatCode="0.0">
                  <c:v>164.49269894441474</c:v>
                </c:pt>
                <c:pt idx="5353" formatCode="0.0">
                  <c:v>164.89390064915722</c:v>
                </c:pt>
                <c:pt idx="5354" formatCode="0.0">
                  <c:v>165.29510235389969</c:v>
                </c:pt>
                <c:pt idx="5355" formatCode="0.0">
                  <c:v>165.16136845231887</c:v>
                </c:pt>
                <c:pt idx="5356" formatCode="0.0">
                  <c:v>165.29510235389969</c:v>
                </c:pt>
                <c:pt idx="5357" formatCode="0.0">
                  <c:v>162.62042432228318</c:v>
                </c:pt>
                <c:pt idx="5358" formatCode="0.0">
                  <c:v>162.62042432228318</c:v>
                </c:pt>
                <c:pt idx="5359" formatCode="0.0">
                  <c:v>162.48669042070236</c:v>
                </c:pt>
                <c:pt idx="5360" formatCode="0.0">
                  <c:v>162.08548871595988</c:v>
                </c:pt>
                <c:pt idx="5361" formatCode="0.0">
                  <c:v>161.14935140489411</c:v>
                </c:pt>
                <c:pt idx="5362" formatCode="0.0">
                  <c:v>161.14935140489411</c:v>
                </c:pt>
                <c:pt idx="5363" formatCode="0.0">
                  <c:v>160.48068189698998</c:v>
                </c:pt>
                <c:pt idx="5364" formatCode="0.0">
                  <c:v>158.87587507802007</c:v>
                </c:pt>
                <c:pt idx="5365" formatCode="0.0">
                  <c:v>158.74214117643928</c:v>
                </c:pt>
                <c:pt idx="5366" formatCode="0.0">
                  <c:v>158.74214117643928</c:v>
                </c:pt>
                <c:pt idx="5367" formatCode="0.0">
                  <c:v>157.00360045588855</c:v>
                </c:pt>
                <c:pt idx="5368" formatCode="0.0">
                  <c:v>157.2710682590502</c:v>
                </c:pt>
                <c:pt idx="5369" formatCode="0.0">
                  <c:v>156.73613265272692</c:v>
                </c:pt>
                <c:pt idx="5370" formatCode="0.0">
                  <c:v>157.53853606221188</c:v>
                </c:pt>
                <c:pt idx="5371" formatCode="0.0">
                  <c:v>156.86986655430772</c:v>
                </c:pt>
                <c:pt idx="5372" formatCode="0.0">
                  <c:v>156.86986655430772</c:v>
                </c:pt>
                <c:pt idx="5373" formatCode="0.0">
                  <c:v>156.73613265272692</c:v>
                </c:pt>
                <c:pt idx="5374" formatCode="0.0">
                  <c:v>153.52651901478711</c:v>
                </c:pt>
                <c:pt idx="5375" formatCode="0.0">
                  <c:v>152.72411560530216</c:v>
                </c:pt>
                <c:pt idx="5376" formatCode="0.0">
                  <c:v>151.11930878633225</c:v>
                </c:pt>
                <c:pt idx="5377" formatCode="0.0">
                  <c:v>148.57836465629657</c:v>
                </c:pt>
                <c:pt idx="5378" formatCode="0.0">
                  <c:v>150.04943757368565</c:v>
                </c:pt>
                <c:pt idx="5379" formatCode="0.0">
                  <c:v>150.04943757368565</c:v>
                </c:pt>
                <c:pt idx="5380" formatCode="0.0">
                  <c:v>149.9157036721048</c:v>
                </c:pt>
                <c:pt idx="5381" formatCode="0.0">
                  <c:v>149.64823586894317</c:v>
                </c:pt>
                <c:pt idx="5382" formatCode="0.0">
                  <c:v>151.92171219581718</c:v>
                </c:pt>
                <c:pt idx="5383" formatCode="0.0">
                  <c:v>150.45063927842813</c:v>
                </c:pt>
                <c:pt idx="5384" formatCode="0.0">
                  <c:v>150.3169053768473</c:v>
                </c:pt>
                <c:pt idx="5385" formatCode="0.0">
                  <c:v>148.57836465629657</c:v>
                </c:pt>
                <c:pt idx="5386" formatCode="0.0">
                  <c:v>148.44463075471575</c:v>
                </c:pt>
                <c:pt idx="5387" formatCode="0.0">
                  <c:v>148.44463075471575</c:v>
                </c:pt>
                <c:pt idx="5388" formatCode="0.0">
                  <c:v>146.83982393574584</c:v>
                </c:pt>
                <c:pt idx="5389" formatCode="0.0">
                  <c:v>146.97355783732667</c:v>
                </c:pt>
                <c:pt idx="5390" formatCode="0.0">
                  <c:v>149.24703416420067</c:v>
                </c:pt>
                <c:pt idx="5391" formatCode="0.0">
                  <c:v>151.11930878633223</c:v>
                </c:pt>
                <c:pt idx="5392" formatCode="0.0">
                  <c:v>151.5205104910747</c:v>
                </c:pt>
                <c:pt idx="5393" formatCode="0.0">
                  <c:v>151.38677658949388</c:v>
                </c:pt>
                <c:pt idx="5394" formatCode="0.0">
                  <c:v>151.38677658949388</c:v>
                </c:pt>
                <c:pt idx="5395" formatCode="0.0">
                  <c:v>151.38677658949388</c:v>
                </c:pt>
                <c:pt idx="5396" formatCode="0.0">
                  <c:v>152.72411560530213</c:v>
                </c:pt>
                <c:pt idx="5397" formatCode="0.0">
                  <c:v>152.72411560530213</c:v>
                </c:pt>
                <c:pt idx="5398" formatCode="0.0">
                  <c:v>153.25905121162543</c:v>
                </c:pt>
                <c:pt idx="5399" formatCode="0.0">
                  <c:v>154.19518852269121</c:v>
                </c:pt>
                <c:pt idx="5400" formatCode="0.0">
                  <c:v>154.19518852269121</c:v>
                </c:pt>
                <c:pt idx="5401" formatCode="0.0">
                  <c:v>154.19518852269121</c:v>
                </c:pt>
                <c:pt idx="5402" formatCode="0.0">
                  <c:v>150.58437318000895</c:v>
                </c:pt>
                <c:pt idx="5403" formatCode="0.0">
                  <c:v>152.85784950688299</c:v>
                </c:pt>
                <c:pt idx="5404" formatCode="0.0">
                  <c:v>152.99158340846381</c:v>
                </c:pt>
                <c:pt idx="5405" formatCode="0.0">
                  <c:v>151.92171219581721</c:v>
                </c:pt>
                <c:pt idx="5406" formatCode="0.0">
                  <c:v>152.59038170372133</c:v>
                </c:pt>
                <c:pt idx="5407" formatCode="0.0">
                  <c:v>152.45664780214054</c:v>
                </c:pt>
                <c:pt idx="5408" formatCode="0.0">
                  <c:v>152.45664780214054</c:v>
                </c:pt>
                <c:pt idx="5409" formatCode="0.0">
                  <c:v>153.92772071952962</c:v>
                </c:pt>
                <c:pt idx="5410" formatCode="0.0">
                  <c:v>153.52651901478714</c:v>
                </c:pt>
                <c:pt idx="5411" formatCode="0.0">
                  <c:v>153.52651901478714</c:v>
                </c:pt>
                <c:pt idx="5412" formatCode="0.0">
                  <c:v>156.6023987511461</c:v>
                </c:pt>
                <c:pt idx="5413" formatCode="0.0">
                  <c:v>157.40480216063105</c:v>
                </c:pt>
                <c:pt idx="5414" formatCode="0.0">
                  <c:v>157.40480216063105</c:v>
                </c:pt>
                <c:pt idx="5415" formatCode="0.0">
                  <c:v>157.27106825905022</c:v>
                </c:pt>
                <c:pt idx="5416" formatCode="0.0">
                  <c:v>156.20119704640362</c:v>
                </c:pt>
                <c:pt idx="5417" formatCode="0.0">
                  <c:v>153.79398681794876</c:v>
                </c:pt>
                <c:pt idx="5418" formatCode="0.0">
                  <c:v>153.79398681794876</c:v>
                </c:pt>
                <c:pt idx="5419" formatCode="0.0">
                  <c:v>154.46265632585289</c:v>
                </c:pt>
                <c:pt idx="5420" formatCode="0.0">
                  <c:v>154.32892242427206</c:v>
                </c:pt>
                <c:pt idx="5421" formatCode="0.0">
                  <c:v>154.19518852269124</c:v>
                </c:pt>
                <c:pt idx="5422" formatCode="0.0">
                  <c:v>154.19518852269124</c:v>
                </c:pt>
                <c:pt idx="5423" formatCode="0.0">
                  <c:v>153.66025291636797</c:v>
                </c:pt>
                <c:pt idx="5424" formatCode="0.0">
                  <c:v>154.06145462111044</c:v>
                </c:pt>
                <c:pt idx="5425" formatCode="0.0">
                  <c:v>152.85784950688301</c:v>
                </c:pt>
                <c:pt idx="5426" formatCode="0.0">
                  <c:v>152.72411560530219</c:v>
                </c:pt>
                <c:pt idx="5427" formatCode="0.0">
                  <c:v>154.19518852269124</c:v>
                </c:pt>
                <c:pt idx="5428" formatCode="0.0">
                  <c:v>154.06145462111041</c:v>
                </c:pt>
                <c:pt idx="5429" formatCode="0.0">
                  <c:v>154.06145462111041</c:v>
                </c:pt>
                <c:pt idx="5430" formatCode="0.0">
                  <c:v>152.99158340846384</c:v>
                </c:pt>
                <c:pt idx="5431" formatCode="0.0">
                  <c:v>152.05544609739806</c:v>
                </c:pt>
                <c:pt idx="5432" formatCode="0.0">
                  <c:v>151.65424439265558</c:v>
                </c:pt>
                <c:pt idx="5433" formatCode="0.0">
                  <c:v>150.98557488475146</c:v>
                </c:pt>
                <c:pt idx="5434" formatCode="0.0">
                  <c:v>150.85184098317063</c:v>
                </c:pt>
                <c:pt idx="5435" formatCode="0.0">
                  <c:v>150.85184098317063</c:v>
                </c:pt>
                <c:pt idx="5436" formatCode="0.0">
                  <c:v>150.71810708158981</c:v>
                </c:pt>
                <c:pt idx="5437" formatCode="0.0">
                  <c:v>149.6482358689432</c:v>
                </c:pt>
                <c:pt idx="5438" formatCode="0.0">
                  <c:v>149.78196977052403</c:v>
                </c:pt>
                <c:pt idx="5439" formatCode="0.0">
                  <c:v>147.64222734523085</c:v>
                </c:pt>
                <c:pt idx="5440" formatCode="0.0">
                  <c:v>146.70609003416507</c:v>
                </c:pt>
                <c:pt idx="5441" formatCode="0.0">
                  <c:v>146.17115442784177</c:v>
                </c:pt>
                <c:pt idx="5442" formatCode="0.0">
                  <c:v>146.17115442784177</c:v>
                </c:pt>
                <c:pt idx="5443" formatCode="0.0">
                  <c:v>146.03742052626095</c:v>
                </c:pt>
                <c:pt idx="5444" formatCode="0.0">
                  <c:v>146.03742052626095</c:v>
                </c:pt>
                <c:pt idx="5445" formatCode="0.0">
                  <c:v>148.17716295155415</c:v>
                </c:pt>
                <c:pt idx="5446" formatCode="0.0">
                  <c:v>150.04943757368571</c:v>
                </c:pt>
                <c:pt idx="5447" formatCode="0.0">
                  <c:v>150.04943757368571</c:v>
                </c:pt>
                <c:pt idx="5448" formatCode="0.0">
                  <c:v>150.31690537684736</c:v>
                </c:pt>
                <c:pt idx="5449" formatCode="0.0">
                  <c:v>150.31690537684736</c:v>
                </c:pt>
                <c:pt idx="5450" formatCode="0.0">
                  <c:v>150.18317147526651</c:v>
                </c:pt>
                <c:pt idx="5451" formatCode="0.0">
                  <c:v>150.85184098317063</c:v>
                </c:pt>
                <c:pt idx="5452" formatCode="0.0">
                  <c:v>150.04943757368568</c:v>
                </c:pt>
                <c:pt idx="5453" formatCode="0.0">
                  <c:v>150.18317147526648</c:v>
                </c:pt>
                <c:pt idx="5454" formatCode="0.0">
                  <c:v>150.04943757368568</c:v>
                </c:pt>
                <c:pt idx="5455" formatCode="0.0">
                  <c:v>150.04943757368568</c:v>
                </c:pt>
                <c:pt idx="5456" formatCode="0.0">
                  <c:v>149.91570367210483</c:v>
                </c:pt>
                <c:pt idx="5457" formatCode="0.0">
                  <c:v>149.91570367210483</c:v>
                </c:pt>
                <c:pt idx="5458" formatCode="0.0">
                  <c:v>147.64222734523082</c:v>
                </c:pt>
                <c:pt idx="5459" formatCode="0.0">
                  <c:v>146.57235613258422</c:v>
                </c:pt>
                <c:pt idx="5460" formatCode="0.0">
                  <c:v>145.63621882151847</c:v>
                </c:pt>
                <c:pt idx="5461" formatCode="0.0">
                  <c:v>146.17115442784174</c:v>
                </c:pt>
                <c:pt idx="5462" formatCode="0.0">
                  <c:v>146.57235613258422</c:v>
                </c:pt>
                <c:pt idx="5463" formatCode="0.0">
                  <c:v>146.43862223100339</c:v>
                </c:pt>
                <c:pt idx="5464" formatCode="0.0">
                  <c:v>146.43862223100339</c:v>
                </c:pt>
                <c:pt idx="5465" formatCode="0.0">
                  <c:v>146.03742052626092</c:v>
                </c:pt>
                <c:pt idx="5466" formatCode="0.0">
                  <c:v>146.97355783732669</c:v>
                </c:pt>
                <c:pt idx="5467" formatCode="0.0">
                  <c:v>146.57235613258419</c:v>
                </c:pt>
                <c:pt idx="5468" formatCode="0.0">
                  <c:v>146.70609003416502</c:v>
                </c:pt>
                <c:pt idx="5469" formatCode="0.0">
                  <c:v>146.30488832942254</c:v>
                </c:pt>
                <c:pt idx="5470" formatCode="0.0">
                  <c:v>146.17115442784171</c:v>
                </c:pt>
                <c:pt idx="5471" formatCode="0.0">
                  <c:v>146.17115442784171</c:v>
                </c:pt>
                <c:pt idx="5472" formatCode="0.0">
                  <c:v>146.03742052626089</c:v>
                </c:pt>
                <c:pt idx="5473" formatCode="0.0">
                  <c:v>146.30488832942254</c:v>
                </c:pt>
                <c:pt idx="5474" formatCode="0.0">
                  <c:v>145.36875101835676</c:v>
                </c:pt>
                <c:pt idx="5475" formatCode="0.0">
                  <c:v>145.76995272309924</c:v>
                </c:pt>
                <c:pt idx="5476" formatCode="0.0">
                  <c:v>145.90368662468006</c:v>
                </c:pt>
                <c:pt idx="5477" formatCode="0.0">
                  <c:v>145.90368662468006</c:v>
                </c:pt>
                <c:pt idx="5478" formatCode="0.0">
                  <c:v>145.90368662468006</c:v>
                </c:pt>
                <c:pt idx="5479" formatCode="0.0">
                  <c:v>145.76995272309924</c:v>
                </c:pt>
                <c:pt idx="5480" formatCode="0.0">
                  <c:v>147.24102564048829</c:v>
                </c:pt>
                <c:pt idx="5481" formatCode="0.0">
                  <c:v>147.37475954206911</c:v>
                </c:pt>
                <c:pt idx="5482" formatCode="0.0">
                  <c:v>146.57235613258416</c:v>
                </c:pt>
                <c:pt idx="5483" formatCode="0.0">
                  <c:v>146.03742052626086</c:v>
                </c:pt>
                <c:pt idx="5484" formatCode="0.0">
                  <c:v>146.03742052626086</c:v>
                </c:pt>
                <c:pt idx="5485" formatCode="0.0">
                  <c:v>146.03742052626086</c:v>
                </c:pt>
                <c:pt idx="5486" formatCode="0.0">
                  <c:v>146.17115442784169</c:v>
                </c:pt>
                <c:pt idx="5487" formatCode="0.0">
                  <c:v>147.64222734523076</c:v>
                </c:pt>
                <c:pt idx="5488" formatCode="0.0">
                  <c:v>147.37475954206909</c:v>
                </c:pt>
                <c:pt idx="5489" formatCode="0.0">
                  <c:v>148.44463075471566</c:v>
                </c:pt>
                <c:pt idx="5490" formatCode="0.0">
                  <c:v>147.64222734523074</c:v>
                </c:pt>
                <c:pt idx="5491" formatCode="0.0">
                  <c:v>147.64222734523074</c:v>
                </c:pt>
                <c:pt idx="5492" formatCode="0.0">
                  <c:v>147.64222734523074</c:v>
                </c:pt>
                <c:pt idx="5493" formatCode="0.0">
                  <c:v>148.04342904997321</c:v>
                </c:pt>
                <c:pt idx="5494" formatCode="0.0">
                  <c:v>148.44463075471569</c:v>
                </c:pt>
                <c:pt idx="5495" formatCode="0.0">
                  <c:v>149.24703416420064</c:v>
                </c:pt>
                <c:pt idx="5496" formatCode="0.0">
                  <c:v>149.38076806578147</c:v>
                </c:pt>
                <c:pt idx="5497" formatCode="0.0">
                  <c:v>149.78196977052394</c:v>
                </c:pt>
                <c:pt idx="5498" formatCode="0.0">
                  <c:v>149.78196977052394</c:v>
                </c:pt>
                <c:pt idx="5499" formatCode="0.0">
                  <c:v>149.64823586894312</c:v>
                </c:pt>
                <c:pt idx="5500" formatCode="0.0">
                  <c:v>150.31690537684725</c:v>
                </c:pt>
                <c:pt idx="5501" formatCode="0.0">
                  <c:v>150.31690537684725</c:v>
                </c:pt>
                <c:pt idx="5502" formatCode="0.0">
                  <c:v>150.45063927842807</c:v>
                </c:pt>
                <c:pt idx="5503" formatCode="0.0">
                  <c:v>151.38677658949385</c:v>
                </c:pt>
                <c:pt idx="5504" formatCode="0.0">
                  <c:v>151.38677658949385</c:v>
                </c:pt>
                <c:pt idx="5505" formatCode="0.0">
                  <c:v>151.38677658949385</c:v>
                </c:pt>
                <c:pt idx="5506" formatCode="0.0">
                  <c:v>151.38677658949385</c:v>
                </c:pt>
                <c:pt idx="5507" formatCode="0.0">
                  <c:v>150.85184098317055</c:v>
                </c:pt>
                <c:pt idx="5508" formatCode="0.0">
                  <c:v>150.71810708158972</c:v>
                </c:pt>
                <c:pt idx="5509" formatCode="0.0">
                  <c:v>151.52051049107467</c:v>
                </c:pt>
                <c:pt idx="5510" formatCode="0.0">
                  <c:v>151.92171219581715</c:v>
                </c:pt>
                <c:pt idx="5511" formatCode="0.0">
                  <c:v>152.1891799989788</c:v>
                </c:pt>
                <c:pt idx="5512" formatCode="0.0">
                  <c:v>152.1891799989788</c:v>
                </c:pt>
                <c:pt idx="5513" formatCode="0.0">
                  <c:v>152.055446097398</c:v>
                </c:pt>
                <c:pt idx="5514" formatCode="0.0">
                  <c:v>151.78797829423635</c:v>
                </c:pt>
                <c:pt idx="5515" formatCode="0.0">
                  <c:v>152.32291390055966</c:v>
                </c:pt>
                <c:pt idx="5516" formatCode="0.0">
                  <c:v>152.59038170372128</c:v>
                </c:pt>
                <c:pt idx="5517" formatCode="0.0">
                  <c:v>152.59038170372128</c:v>
                </c:pt>
                <c:pt idx="5518" formatCode="0.0">
                  <c:v>151.92171219581715</c:v>
                </c:pt>
                <c:pt idx="5519" formatCode="0.0">
                  <c:v>151.92171219581715</c:v>
                </c:pt>
                <c:pt idx="5520" formatCode="0.0">
                  <c:v>151.78797829423635</c:v>
                </c:pt>
                <c:pt idx="5521" formatCode="0.0">
                  <c:v>152.18917999897883</c:v>
                </c:pt>
                <c:pt idx="5522" formatCode="0.0">
                  <c:v>151.78797829423635</c:v>
                </c:pt>
                <c:pt idx="5523" formatCode="0.0">
                  <c:v>151.65424439265553</c:v>
                </c:pt>
                <c:pt idx="5524" formatCode="0.0">
                  <c:v>151.65424439265553</c:v>
                </c:pt>
                <c:pt idx="5525" formatCode="0.0">
                  <c:v>152.055446097398</c:v>
                </c:pt>
                <c:pt idx="5526" formatCode="0.0">
                  <c:v>152.055446097398</c:v>
                </c:pt>
                <c:pt idx="5527" formatCode="0.0">
                  <c:v>152.055446097398</c:v>
                </c:pt>
                <c:pt idx="5528" formatCode="0.0">
                  <c:v>151.92171219581715</c:v>
                </c:pt>
                <c:pt idx="5529" formatCode="0.0">
                  <c:v>151.92171219581715</c:v>
                </c:pt>
                <c:pt idx="5530" formatCode="0.0">
                  <c:v>152.32291390055966</c:v>
                </c:pt>
                <c:pt idx="5531" formatCode="0.0">
                  <c:v>152.45664780214048</c:v>
                </c:pt>
                <c:pt idx="5532" formatCode="0.0">
                  <c:v>152.99158340846378</c:v>
                </c:pt>
                <c:pt idx="5533" formatCode="0.0">
                  <c:v>152.99158340846378</c:v>
                </c:pt>
                <c:pt idx="5534" formatCode="0.0">
                  <c:v>152.85784950688296</c:v>
                </c:pt>
                <c:pt idx="5535" formatCode="0.0">
                  <c:v>152.85784950688296</c:v>
                </c:pt>
                <c:pt idx="5536" formatCode="0.0">
                  <c:v>152.99158340846378</c:v>
                </c:pt>
                <c:pt idx="5537" formatCode="0.0">
                  <c:v>152.32291390055968</c:v>
                </c:pt>
                <c:pt idx="5538" formatCode="0.0">
                  <c:v>151.65424439265556</c:v>
                </c:pt>
                <c:pt idx="5539" formatCode="0.0">
                  <c:v>150.45063927842813</c:v>
                </c:pt>
                <c:pt idx="5540" formatCode="0.0">
                  <c:v>150.18317147526648</c:v>
                </c:pt>
                <c:pt idx="5541" formatCode="0.0">
                  <c:v>150.04943757368568</c:v>
                </c:pt>
                <c:pt idx="5542" formatCode="0.0">
                  <c:v>149.51450196736238</c:v>
                </c:pt>
                <c:pt idx="5543" formatCode="0.0">
                  <c:v>148.17716295155415</c:v>
                </c:pt>
                <c:pt idx="5544" formatCode="0.0">
                  <c:v>147.9096951483925</c:v>
                </c:pt>
                <c:pt idx="5545" formatCode="0.0">
                  <c:v>148.17716295155415</c:v>
                </c:pt>
                <c:pt idx="5546" formatCode="0.0">
                  <c:v>147.50849344365002</c:v>
                </c:pt>
                <c:pt idx="5547" formatCode="0.0">
                  <c:v>147.3747595420692</c:v>
                </c:pt>
                <c:pt idx="5548" formatCode="0.0">
                  <c:v>147.24102564048835</c:v>
                </c:pt>
                <c:pt idx="5549" formatCode="0.0">
                  <c:v>146.17115442784174</c:v>
                </c:pt>
                <c:pt idx="5550" formatCode="0.0">
                  <c:v>146.70609003416504</c:v>
                </c:pt>
                <c:pt idx="5551" formatCode="0.0">
                  <c:v>145.76995272309927</c:v>
                </c:pt>
                <c:pt idx="5552" formatCode="0.0">
                  <c:v>146.30488832942257</c:v>
                </c:pt>
                <c:pt idx="5553" formatCode="0.0">
                  <c:v>146.57235613258419</c:v>
                </c:pt>
                <c:pt idx="5554" formatCode="0.0">
                  <c:v>146.43862223100336</c:v>
                </c:pt>
                <c:pt idx="5555" formatCode="0.0">
                  <c:v>146.30488832942257</c:v>
                </c:pt>
                <c:pt idx="5556" formatCode="0.0">
                  <c:v>146.30488832942257</c:v>
                </c:pt>
                <c:pt idx="5557" formatCode="0.0">
                  <c:v>145.76995272309924</c:v>
                </c:pt>
                <c:pt idx="5558" formatCode="0.0">
                  <c:v>145.50248491993756</c:v>
                </c:pt>
                <c:pt idx="5559" formatCode="0.0">
                  <c:v>145.10128321519508</c:v>
                </c:pt>
                <c:pt idx="5560" formatCode="0.0">
                  <c:v>145.63621882151838</c:v>
                </c:pt>
                <c:pt idx="5561" formatCode="0.0">
                  <c:v>145.50248491993756</c:v>
                </c:pt>
                <c:pt idx="5562" formatCode="0.0">
                  <c:v>145.36875101835676</c:v>
                </c:pt>
                <c:pt idx="5563" formatCode="0.0">
                  <c:v>145.50248491993759</c:v>
                </c:pt>
                <c:pt idx="5564" formatCode="0.0">
                  <c:v>145.50248491993759</c:v>
                </c:pt>
                <c:pt idx="5565" formatCode="0.0">
                  <c:v>144.83381541203346</c:v>
                </c:pt>
                <c:pt idx="5566" formatCode="0.0">
                  <c:v>144.56634760887181</c:v>
                </c:pt>
                <c:pt idx="5567" formatCode="0.0">
                  <c:v>144.96754931361431</c:v>
                </c:pt>
                <c:pt idx="5568" formatCode="0.0">
                  <c:v>144.83381541203349</c:v>
                </c:pt>
                <c:pt idx="5569" formatCode="0.0">
                  <c:v>144.70008151045269</c:v>
                </c:pt>
                <c:pt idx="5570" formatCode="0.0">
                  <c:v>144.56634760887184</c:v>
                </c:pt>
                <c:pt idx="5571" formatCode="0.0">
                  <c:v>144.70008151045269</c:v>
                </c:pt>
                <c:pt idx="5572" formatCode="0.0">
                  <c:v>144.16514590412939</c:v>
                </c:pt>
                <c:pt idx="5573" formatCode="0.0">
                  <c:v>144.16514590412939</c:v>
                </c:pt>
                <c:pt idx="5574" formatCode="0.0">
                  <c:v>144.03141200254856</c:v>
                </c:pt>
                <c:pt idx="5575" formatCode="0.0">
                  <c:v>143.89767810096774</c:v>
                </c:pt>
                <c:pt idx="5576" formatCode="0.0">
                  <c:v>143.89767810096774</c:v>
                </c:pt>
                <c:pt idx="5577" formatCode="0.0">
                  <c:v>143.76394419938691</c:v>
                </c:pt>
                <c:pt idx="5578" formatCode="0.0">
                  <c:v>143.22900859306361</c:v>
                </c:pt>
                <c:pt idx="5579" formatCode="0.0">
                  <c:v>143.36274249464446</c:v>
                </c:pt>
                <c:pt idx="5580" formatCode="0.0">
                  <c:v>143.89767810096774</c:v>
                </c:pt>
                <c:pt idx="5581" formatCode="0.0">
                  <c:v>143.22900859306361</c:v>
                </c:pt>
                <c:pt idx="5582" formatCode="0.0">
                  <c:v>143.09527469148279</c:v>
                </c:pt>
                <c:pt idx="5583" formatCode="0.0">
                  <c:v>143.09527469148279</c:v>
                </c:pt>
                <c:pt idx="5584" formatCode="0.0">
                  <c:v>142.96154078990196</c:v>
                </c:pt>
                <c:pt idx="5585" formatCode="0.0">
                  <c:v>142.82780688832111</c:v>
                </c:pt>
                <c:pt idx="5586" formatCode="0.0">
                  <c:v>141.89166957725533</c:v>
                </c:pt>
                <c:pt idx="5587" formatCode="0.0">
                  <c:v>141.62420177409368</c:v>
                </c:pt>
                <c:pt idx="5588" formatCode="0.0">
                  <c:v>142.42660518357863</c:v>
                </c:pt>
                <c:pt idx="5589" formatCode="0.0">
                  <c:v>142.42660518357863</c:v>
                </c:pt>
                <c:pt idx="5590" formatCode="0.0">
                  <c:v>142.29287128199783</c:v>
                </c:pt>
                <c:pt idx="5591" formatCode="0.0">
                  <c:v>141.35673397093205</c:v>
                </c:pt>
                <c:pt idx="5592" formatCode="0.0">
                  <c:v>141.89166957725536</c:v>
                </c:pt>
                <c:pt idx="5593" formatCode="0.0">
                  <c:v>141.75793567567453</c:v>
                </c:pt>
                <c:pt idx="5594" formatCode="0.0">
                  <c:v>141.75793567567453</c:v>
                </c:pt>
                <c:pt idx="5595" formatCode="0.0">
                  <c:v>142.02540347883618</c:v>
                </c:pt>
                <c:pt idx="5596" formatCode="0.0">
                  <c:v>142.02540347883618</c:v>
                </c:pt>
                <c:pt idx="5597" formatCode="0.0">
                  <c:v>141.89166957725533</c:v>
                </c:pt>
                <c:pt idx="5598" formatCode="0.0">
                  <c:v>141.89166957725533</c:v>
                </c:pt>
                <c:pt idx="5599" formatCode="0.0">
                  <c:v>141.7579356756745</c:v>
                </c:pt>
                <c:pt idx="5600" formatCode="0.0">
                  <c:v>140.6880644630279</c:v>
                </c:pt>
                <c:pt idx="5601" formatCode="0.0">
                  <c:v>140.55433056144705</c:v>
                </c:pt>
                <c:pt idx="5602" formatCode="0.0">
                  <c:v>140.42059665986625</c:v>
                </c:pt>
                <c:pt idx="5603" formatCode="0.0">
                  <c:v>140.28686275828542</c:v>
                </c:pt>
                <c:pt idx="5604" formatCode="0.0">
                  <c:v>140.15312885670457</c:v>
                </c:pt>
                <c:pt idx="5605" formatCode="0.0">
                  <c:v>140.28686275828539</c:v>
                </c:pt>
                <c:pt idx="5606" formatCode="0.0">
                  <c:v>139.75192715196206</c:v>
                </c:pt>
                <c:pt idx="5607" formatCode="0.0">
                  <c:v>138.94952374247711</c:v>
                </c:pt>
                <c:pt idx="5608" formatCode="0.0">
                  <c:v>138.94952374247711</c:v>
                </c:pt>
                <c:pt idx="5609" formatCode="0.0">
                  <c:v>138.81578984089626</c:v>
                </c:pt>
                <c:pt idx="5610" formatCode="0.0">
                  <c:v>138.68205593931543</c:v>
                </c:pt>
                <c:pt idx="5611" formatCode="0.0">
                  <c:v>138.54832203773458</c:v>
                </c:pt>
                <c:pt idx="5612" formatCode="0.0">
                  <c:v>137.34471692350718</c:v>
                </c:pt>
                <c:pt idx="5613" formatCode="0.0">
                  <c:v>136.67604741560305</c:v>
                </c:pt>
                <c:pt idx="5614" formatCode="0.0">
                  <c:v>136.4085796124414</c:v>
                </c:pt>
                <c:pt idx="5615" formatCode="0.0">
                  <c:v>136.67604741560305</c:v>
                </c:pt>
                <c:pt idx="5616" formatCode="0.0">
                  <c:v>135.60617620295645</c:v>
                </c:pt>
                <c:pt idx="5617" formatCode="0.0">
                  <c:v>135.60617620295645</c:v>
                </c:pt>
                <c:pt idx="5618" formatCode="0.0">
                  <c:v>135.47244230137562</c:v>
                </c:pt>
                <c:pt idx="5619" formatCode="0.0">
                  <c:v>135.60617620295648</c:v>
                </c:pt>
                <c:pt idx="5620" formatCode="0.0">
                  <c:v>135.20497449821397</c:v>
                </c:pt>
                <c:pt idx="5621" formatCode="0.0">
                  <c:v>134.6700388918907</c:v>
                </c:pt>
                <c:pt idx="5622" formatCode="0.0">
                  <c:v>134.53630499030984</c:v>
                </c:pt>
                <c:pt idx="5623" formatCode="0.0">
                  <c:v>134.53630499030984</c:v>
                </c:pt>
                <c:pt idx="5624" formatCode="0.0">
                  <c:v>134.40257108872902</c:v>
                </c:pt>
                <c:pt idx="5625" formatCode="0.0">
                  <c:v>134.40257108872902</c:v>
                </c:pt>
                <c:pt idx="5626" formatCode="0.0">
                  <c:v>136.14111180927975</c:v>
                </c:pt>
                <c:pt idx="5627" formatCode="0.0">
                  <c:v>135.20497449821397</c:v>
                </c:pt>
                <c:pt idx="5628" formatCode="0.0">
                  <c:v>134.26883718714819</c:v>
                </c:pt>
                <c:pt idx="5629" formatCode="0.0">
                  <c:v>134.00136938398654</c:v>
                </c:pt>
                <c:pt idx="5630" formatCode="0.0">
                  <c:v>133.46643377766324</c:v>
                </c:pt>
                <c:pt idx="5631" formatCode="0.0">
                  <c:v>133.46643377766324</c:v>
                </c:pt>
                <c:pt idx="5632" formatCode="0.0">
                  <c:v>133.33269987608242</c:v>
                </c:pt>
                <c:pt idx="5633" formatCode="0.0">
                  <c:v>133.60016767924407</c:v>
                </c:pt>
                <c:pt idx="5634" formatCode="0.0">
                  <c:v>134.13510328556737</c:v>
                </c:pt>
                <c:pt idx="5635" formatCode="0.0">
                  <c:v>134.93750669505232</c:v>
                </c:pt>
                <c:pt idx="5636" formatCode="0.0">
                  <c:v>134.53630499030984</c:v>
                </c:pt>
                <c:pt idx="5637" formatCode="0.0">
                  <c:v>134.26883718714822</c:v>
                </c:pt>
                <c:pt idx="5638" formatCode="0.0">
                  <c:v>134.1351032855674</c:v>
                </c:pt>
                <c:pt idx="5639" formatCode="0.0">
                  <c:v>134.1351032855674</c:v>
                </c:pt>
                <c:pt idx="5640" formatCode="0.0">
                  <c:v>133.73390158082495</c:v>
                </c:pt>
                <c:pt idx="5641" formatCode="0.0">
                  <c:v>133.33269987608247</c:v>
                </c:pt>
                <c:pt idx="5642" formatCode="0.0">
                  <c:v>133.4664337776633</c:v>
                </c:pt>
                <c:pt idx="5643" formatCode="0.0">
                  <c:v>133.33269987608247</c:v>
                </c:pt>
                <c:pt idx="5644" formatCode="0.0">
                  <c:v>134.26883718714825</c:v>
                </c:pt>
                <c:pt idx="5645" formatCode="0.0">
                  <c:v>138.01338643141133</c:v>
                </c:pt>
                <c:pt idx="5646" formatCode="0.0">
                  <c:v>137.87965252983051</c:v>
                </c:pt>
                <c:pt idx="5647" formatCode="0.0">
                  <c:v>133.60016767924412</c:v>
                </c:pt>
                <c:pt idx="5648" formatCode="0.0">
                  <c:v>134.80377279347155</c:v>
                </c:pt>
                <c:pt idx="5649" formatCode="0.0">
                  <c:v>134.80377279347155</c:v>
                </c:pt>
                <c:pt idx="5650" formatCode="0.0">
                  <c:v>133.73390158082495</c:v>
                </c:pt>
                <c:pt idx="5651" formatCode="0.0">
                  <c:v>133.60016767924415</c:v>
                </c:pt>
                <c:pt idx="5652" formatCode="0.0">
                  <c:v>133.46643377766333</c:v>
                </c:pt>
                <c:pt idx="5653" formatCode="0.0">
                  <c:v>133.46643377766333</c:v>
                </c:pt>
                <c:pt idx="5654" formatCode="0.0">
                  <c:v>132.93149817134005</c:v>
                </c:pt>
                <c:pt idx="5655" formatCode="0.0">
                  <c:v>132.93149817134005</c:v>
                </c:pt>
                <c:pt idx="5656" formatCode="0.0">
                  <c:v>132.6640303681784</c:v>
                </c:pt>
                <c:pt idx="5657" formatCode="0.0">
                  <c:v>132.26282866343595</c:v>
                </c:pt>
                <c:pt idx="5658" formatCode="0.0">
                  <c:v>135.20497449821409</c:v>
                </c:pt>
                <c:pt idx="5659" formatCode="0.0">
                  <c:v>135.07124059663326</c:v>
                </c:pt>
                <c:pt idx="5660" formatCode="0.0">
                  <c:v>135.07124059663326</c:v>
                </c:pt>
                <c:pt idx="5661" formatCode="0.0">
                  <c:v>135.47244230137574</c:v>
                </c:pt>
                <c:pt idx="5662" formatCode="0.0">
                  <c:v>135.20497449821409</c:v>
                </c:pt>
                <c:pt idx="5663" formatCode="0.0">
                  <c:v>134.26883718714831</c:v>
                </c:pt>
                <c:pt idx="5664" formatCode="0.0">
                  <c:v>134.40257108872913</c:v>
                </c:pt>
                <c:pt idx="5665" formatCode="0.0">
                  <c:v>133.46643377766335</c:v>
                </c:pt>
                <c:pt idx="5666" formatCode="0.0">
                  <c:v>133.46643377766335</c:v>
                </c:pt>
                <c:pt idx="5667" formatCode="0.0">
                  <c:v>133.33269987608253</c:v>
                </c:pt>
                <c:pt idx="5668" formatCode="0.0">
                  <c:v>133.33269987608253</c:v>
                </c:pt>
                <c:pt idx="5669" formatCode="0.0">
                  <c:v>133.46643377766335</c:v>
                </c:pt>
                <c:pt idx="5670" formatCode="0.0">
                  <c:v>133.46643377766335</c:v>
                </c:pt>
                <c:pt idx="5671" formatCode="0.0">
                  <c:v>133.1989659745017</c:v>
                </c:pt>
                <c:pt idx="5672" formatCode="0.0">
                  <c:v>133.60016767924421</c:v>
                </c:pt>
                <c:pt idx="5673" formatCode="0.0">
                  <c:v>133.60016767924421</c:v>
                </c:pt>
                <c:pt idx="5674" formatCode="0.0">
                  <c:v>133.46643377766338</c:v>
                </c:pt>
                <c:pt idx="5675" formatCode="0.0">
                  <c:v>133.60016767924421</c:v>
                </c:pt>
                <c:pt idx="5676" formatCode="0.0">
                  <c:v>133.86763548240586</c:v>
                </c:pt>
                <c:pt idx="5677" formatCode="0.0">
                  <c:v>134.13510328556751</c:v>
                </c:pt>
                <c:pt idx="5678" formatCode="0.0">
                  <c:v>134.26883718714836</c:v>
                </c:pt>
                <c:pt idx="5679" formatCode="0.0">
                  <c:v>133.86763548240589</c:v>
                </c:pt>
                <c:pt idx="5680" formatCode="0.0">
                  <c:v>133.73390158082509</c:v>
                </c:pt>
                <c:pt idx="5681" formatCode="0.0">
                  <c:v>133.73390158082509</c:v>
                </c:pt>
                <c:pt idx="5682" formatCode="0.0">
                  <c:v>133.19896597450179</c:v>
                </c:pt>
                <c:pt idx="5683" formatCode="0.0">
                  <c:v>132.79776426975934</c:v>
                </c:pt>
                <c:pt idx="5684" formatCode="0.0">
                  <c:v>133.19896597450182</c:v>
                </c:pt>
                <c:pt idx="5685" formatCode="0.0">
                  <c:v>134.00136938398677</c:v>
                </c:pt>
                <c:pt idx="5686" formatCode="0.0">
                  <c:v>134.40257108872925</c:v>
                </c:pt>
                <c:pt idx="5687" formatCode="0.0">
                  <c:v>134.26883718714842</c:v>
                </c:pt>
                <c:pt idx="5688" formatCode="0.0">
                  <c:v>134.26883718714842</c:v>
                </c:pt>
                <c:pt idx="5689" formatCode="0.0">
                  <c:v>133.86763548240594</c:v>
                </c:pt>
                <c:pt idx="5690" formatCode="0.0">
                  <c:v>133.86763548240594</c:v>
                </c:pt>
                <c:pt idx="5691" formatCode="0.0">
                  <c:v>134.0013693839868</c:v>
                </c:pt>
                <c:pt idx="5692" formatCode="0.0">
                  <c:v>133.19896597450185</c:v>
                </c:pt>
                <c:pt idx="5693" formatCode="0.0">
                  <c:v>134.40257108872927</c:v>
                </c:pt>
                <c:pt idx="5694" formatCode="0.0">
                  <c:v>134.40257108872927</c:v>
                </c:pt>
                <c:pt idx="5695" formatCode="0.0">
                  <c:v>134.40257108872927</c:v>
                </c:pt>
                <c:pt idx="5696" formatCode="0.0">
                  <c:v>134.40257108872927</c:v>
                </c:pt>
                <c:pt idx="5697" formatCode="0.0">
                  <c:v>134.67003889189093</c:v>
                </c:pt>
                <c:pt idx="5698" formatCode="0.0">
                  <c:v>134.67003889189093</c:v>
                </c:pt>
                <c:pt idx="5699" formatCode="0.0">
                  <c:v>134.67003889189093</c:v>
                </c:pt>
                <c:pt idx="5700" formatCode="0.0">
                  <c:v>134.53630499031007</c:v>
                </c:pt>
                <c:pt idx="5701" formatCode="0.0">
                  <c:v>134.53630499031007</c:v>
                </c:pt>
                <c:pt idx="5702" formatCode="0.0">
                  <c:v>134.40257108872925</c:v>
                </c:pt>
                <c:pt idx="5703" formatCode="0.0">
                  <c:v>134.26883718714842</c:v>
                </c:pt>
                <c:pt idx="5704" formatCode="0.0">
                  <c:v>134.1351032855676</c:v>
                </c:pt>
                <c:pt idx="5705" formatCode="0.0">
                  <c:v>134.26883718714845</c:v>
                </c:pt>
                <c:pt idx="5706" formatCode="0.0">
                  <c:v>134.40257108872927</c:v>
                </c:pt>
                <c:pt idx="5707" formatCode="0.0">
                  <c:v>134.40257108872927</c:v>
                </c:pt>
                <c:pt idx="5708" formatCode="0.0">
                  <c:v>134.40257108872927</c:v>
                </c:pt>
                <c:pt idx="5709" formatCode="0.0">
                  <c:v>134.26883718714845</c:v>
                </c:pt>
                <c:pt idx="5710" formatCode="0.0">
                  <c:v>134.26883718714845</c:v>
                </c:pt>
                <c:pt idx="5711" formatCode="0.0">
                  <c:v>134.67003889189093</c:v>
                </c:pt>
                <c:pt idx="5712" formatCode="0.0">
                  <c:v>134.53630499031007</c:v>
                </c:pt>
                <c:pt idx="5713" formatCode="0.0">
                  <c:v>134.53630499031007</c:v>
                </c:pt>
                <c:pt idx="5714" formatCode="0.0">
                  <c:v>134.67003889189093</c:v>
                </c:pt>
                <c:pt idx="5715" formatCode="0.0">
                  <c:v>134.67003889189093</c:v>
                </c:pt>
                <c:pt idx="5716" formatCode="0.0">
                  <c:v>134.53630499031007</c:v>
                </c:pt>
                <c:pt idx="5717" formatCode="0.0">
                  <c:v>134.40257108872925</c:v>
                </c:pt>
                <c:pt idx="5718" formatCode="0.0">
                  <c:v>134.1351032855676</c:v>
                </c:pt>
                <c:pt idx="5719" formatCode="0.0">
                  <c:v>133.86763548240594</c:v>
                </c:pt>
                <c:pt idx="5720" formatCode="0.0">
                  <c:v>133.73390158082515</c:v>
                </c:pt>
                <c:pt idx="5721" formatCode="0.0">
                  <c:v>134.5363049903101</c:v>
                </c:pt>
                <c:pt idx="5722" formatCode="0.0">
                  <c:v>134.5363049903101</c:v>
                </c:pt>
                <c:pt idx="5723" formatCode="0.0">
                  <c:v>134.40257108872927</c:v>
                </c:pt>
                <c:pt idx="5724" formatCode="0.0">
                  <c:v>134.5363049903101</c:v>
                </c:pt>
                <c:pt idx="5725" formatCode="0.0">
                  <c:v>134.26883718714848</c:v>
                </c:pt>
                <c:pt idx="5726" formatCode="0.0">
                  <c:v>134.4025710887293</c:v>
                </c:pt>
                <c:pt idx="5727" formatCode="0.0">
                  <c:v>134.9375066950526</c:v>
                </c:pt>
                <c:pt idx="5728" formatCode="0.0">
                  <c:v>135.47244230137591</c:v>
                </c:pt>
                <c:pt idx="5729" formatCode="0.0">
                  <c:v>135.47244230137591</c:v>
                </c:pt>
                <c:pt idx="5730" formatCode="0.0">
                  <c:v>135.47244230137591</c:v>
                </c:pt>
                <c:pt idx="5731" formatCode="0.0">
                  <c:v>135.47244230137591</c:v>
                </c:pt>
                <c:pt idx="5732" formatCode="0.0">
                  <c:v>135.73991010453756</c:v>
                </c:pt>
                <c:pt idx="5733" formatCode="0.0">
                  <c:v>135.87364400611838</c:v>
                </c:pt>
                <c:pt idx="5734" formatCode="0.0">
                  <c:v>136.14111180928003</c:v>
                </c:pt>
                <c:pt idx="5735" formatCode="0.0">
                  <c:v>136.94351521876499</c:v>
                </c:pt>
                <c:pt idx="5736" formatCode="0.0">
                  <c:v>136.80978131718416</c:v>
                </c:pt>
                <c:pt idx="5737" formatCode="0.0">
                  <c:v>136.80978131718416</c:v>
                </c:pt>
                <c:pt idx="5738" formatCode="0.0">
                  <c:v>136.40857961244168</c:v>
                </c:pt>
                <c:pt idx="5739" formatCode="0.0">
                  <c:v>136.27484571086086</c:v>
                </c:pt>
                <c:pt idx="5740" formatCode="0.0">
                  <c:v>136.54231351402251</c:v>
                </c:pt>
                <c:pt idx="5741" formatCode="0.0">
                  <c:v>136.14111180928003</c:v>
                </c:pt>
                <c:pt idx="5742" formatCode="0.0">
                  <c:v>136.40857961244168</c:v>
                </c:pt>
                <c:pt idx="5743" formatCode="0.0">
                  <c:v>136.27484571086086</c:v>
                </c:pt>
                <c:pt idx="5744" formatCode="0.0">
                  <c:v>136.27484571086086</c:v>
                </c:pt>
                <c:pt idx="5745" formatCode="0.0">
                  <c:v>136.27484571086086</c:v>
                </c:pt>
                <c:pt idx="5746" formatCode="0.0">
                  <c:v>136.14111180928003</c:v>
                </c:pt>
                <c:pt idx="5747" formatCode="0.0">
                  <c:v>135.73991010453756</c:v>
                </c:pt>
                <c:pt idx="5748" formatCode="0.0">
                  <c:v>135.87364400611838</c:v>
                </c:pt>
                <c:pt idx="5749" formatCode="0.0">
                  <c:v>136.00737790769921</c:v>
                </c:pt>
                <c:pt idx="5750" formatCode="0.0">
                  <c:v>135.87364400611838</c:v>
                </c:pt>
                <c:pt idx="5751" formatCode="0.0">
                  <c:v>135.87364400611838</c:v>
                </c:pt>
                <c:pt idx="5752" formatCode="0.0">
                  <c:v>136.00737790769921</c:v>
                </c:pt>
                <c:pt idx="5753" formatCode="0.0">
                  <c:v>136.00737790769921</c:v>
                </c:pt>
                <c:pt idx="5754" formatCode="0.0">
                  <c:v>136.00737790769921</c:v>
                </c:pt>
                <c:pt idx="5755" formatCode="0.0">
                  <c:v>136.54231351402251</c:v>
                </c:pt>
                <c:pt idx="5756" formatCode="0.0">
                  <c:v>136.40857961244168</c:v>
                </c:pt>
                <c:pt idx="5757" formatCode="0.0">
                  <c:v>136.27484571086086</c:v>
                </c:pt>
                <c:pt idx="5758" formatCode="0.0">
                  <c:v>136.27484571086086</c:v>
                </c:pt>
                <c:pt idx="5759" formatCode="0.0">
                  <c:v>136.14111180928003</c:v>
                </c:pt>
                <c:pt idx="5760" formatCode="0.0">
                  <c:v>135.73991010453756</c:v>
                </c:pt>
                <c:pt idx="5761" formatCode="0.0">
                  <c:v>135.60617620295676</c:v>
                </c:pt>
                <c:pt idx="5762" formatCode="0.0">
                  <c:v>135.87364400611838</c:v>
                </c:pt>
                <c:pt idx="5763" formatCode="0.0">
                  <c:v>136.00737790769921</c:v>
                </c:pt>
                <c:pt idx="5764" formatCode="0.0">
                  <c:v>135.87364400611838</c:v>
                </c:pt>
                <c:pt idx="5765" formatCode="0.0">
                  <c:v>135.87364400611838</c:v>
                </c:pt>
                <c:pt idx="5766" formatCode="0.0">
                  <c:v>136.14111180928003</c:v>
                </c:pt>
                <c:pt idx="5767" formatCode="0.0">
                  <c:v>136.40857961244168</c:v>
                </c:pt>
                <c:pt idx="5768" formatCode="0.0">
                  <c:v>136.67604741560334</c:v>
                </c:pt>
                <c:pt idx="5769" formatCode="0.0">
                  <c:v>136.67604741560334</c:v>
                </c:pt>
                <c:pt idx="5770" formatCode="0.0">
                  <c:v>136.40857961244168</c:v>
                </c:pt>
                <c:pt idx="5771" formatCode="0.0">
                  <c:v>136.40857961244168</c:v>
                </c:pt>
                <c:pt idx="5772" formatCode="0.0">
                  <c:v>136.27484571086086</c:v>
                </c:pt>
                <c:pt idx="5773" formatCode="0.0">
                  <c:v>136.40857961244168</c:v>
                </c:pt>
                <c:pt idx="5774" formatCode="0.0">
                  <c:v>136.00737790769921</c:v>
                </c:pt>
                <c:pt idx="5775" formatCode="0.0">
                  <c:v>136.27484571086086</c:v>
                </c:pt>
                <c:pt idx="5776" formatCode="0.0">
                  <c:v>136.27484571086086</c:v>
                </c:pt>
                <c:pt idx="5777" formatCode="0.0">
                  <c:v>136.14111180928003</c:v>
                </c:pt>
                <c:pt idx="5778" formatCode="0.0">
                  <c:v>136.00737790769921</c:v>
                </c:pt>
                <c:pt idx="5779" formatCode="0.0">
                  <c:v>136.00737790769921</c:v>
                </c:pt>
                <c:pt idx="5780" formatCode="0.0">
                  <c:v>135.87364400611838</c:v>
                </c:pt>
                <c:pt idx="5781" formatCode="0.0">
                  <c:v>136.14111180928003</c:v>
                </c:pt>
                <c:pt idx="5782" formatCode="0.0">
                  <c:v>136.27484571086086</c:v>
                </c:pt>
                <c:pt idx="5783" formatCode="0.0">
                  <c:v>136.14111180928003</c:v>
                </c:pt>
                <c:pt idx="5784" formatCode="0.0">
                  <c:v>135.87364400611838</c:v>
                </c:pt>
                <c:pt idx="5785" formatCode="0.0">
                  <c:v>135.73991010453759</c:v>
                </c:pt>
                <c:pt idx="5786" formatCode="0.0">
                  <c:v>135.60617620295679</c:v>
                </c:pt>
                <c:pt idx="5787" formatCode="0.0">
                  <c:v>135.33870839979514</c:v>
                </c:pt>
                <c:pt idx="5788" formatCode="0.0">
                  <c:v>135.20497449821431</c:v>
                </c:pt>
                <c:pt idx="5789" formatCode="0.0">
                  <c:v>135.20497449821431</c:v>
                </c:pt>
                <c:pt idx="5790" formatCode="0.0">
                  <c:v>135.07124059663349</c:v>
                </c:pt>
                <c:pt idx="5791" formatCode="0.0">
                  <c:v>134.80377279347184</c:v>
                </c:pt>
                <c:pt idx="5792" formatCode="0.0">
                  <c:v>134.80377279347184</c:v>
                </c:pt>
                <c:pt idx="5793" formatCode="0.0">
                  <c:v>134.67003889189101</c:v>
                </c:pt>
                <c:pt idx="5794" formatCode="0.0">
                  <c:v>134.53630499031016</c:v>
                </c:pt>
                <c:pt idx="5795" formatCode="0.0">
                  <c:v>133.86763548240603</c:v>
                </c:pt>
                <c:pt idx="5796" formatCode="0.0">
                  <c:v>134.13510328556768</c:v>
                </c:pt>
                <c:pt idx="5797" formatCode="0.0">
                  <c:v>134.26883718714853</c:v>
                </c:pt>
                <c:pt idx="5798" formatCode="0.0">
                  <c:v>134.00136938398688</c:v>
                </c:pt>
                <c:pt idx="5799" formatCode="0.0">
                  <c:v>133.86763548240606</c:v>
                </c:pt>
                <c:pt idx="5800" formatCode="0.0">
                  <c:v>133.86763548240606</c:v>
                </c:pt>
                <c:pt idx="5801" formatCode="0.0">
                  <c:v>134.26883718714853</c:v>
                </c:pt>
                <c:pt idx="5802" formatCode="0.0">
                  <c:v>134.13510328556771</c:v>
                </c:pt>
                <c:pt idx="5803" formatCode="0.0">
                  <c:v>134.00136938398688</c:v>
                </c:pt>
                <c:pt idx="5804" formatCode="0.0">
                  <c:v>134.26883718714853</c:v>
                </c:pt>
                <c:pt idx="5805" formatCode="0.0">
                  <c:v>134.53630499031019</c:v>
                </c:pt>
                <c:pt idx="5806" formatCode="0.0">
                  <c:v>134.53630499031019</c:v>
                </c:pt>
                <c:pt idx="5807" formatCode="0.0">
                  <c:v>134.40257108872936</c:v>
                </c:pt>
                <c:pt idx="5808" formatCode="0.0">
                  <c:v>134.40257108872936</c:v>
                </c:pt>
                <c:pt idx="5809" formatCode="0.0">
                  <c:v>134.40257108872936</c:v>
                </c:pt>
                <c:pt idx="5810" formatCode="0.0">
                  <c:v>134.26883718714853</c:v>
                </c:pt>
                <c:pt idx="5811" formatCode="0.0">
                  <c:v>134.13510328556771</c:v>
                </c:pt>
                <c:pt idx="5812" formatCode="0.0">
                  <c:v>133.73390158082526</c:v>
                </c:pt>
                <c:pt idx="5813" formatCode="0.0">
                  <c:v>133.60016767924446</c:v>
                </c:pt>
                <c:pt idx="5814" formatCode="0.0">
                  <c:v>133.60016767924446</c:v>
                </c:pt>
                <c:pt idx="5815" formatCode="0.0">
                  <c:v>133.86763548240611</c:v>
                </c:pt>
                <c:pt idx="5816" formatCode="0.0">
                  <c:v>134.26883718714859</c:v>
                </c:pt>
                <c:pt idx="5817" formatCode="0.0">
                  <c:v>134.67003889189107</c:v>
                </c:pt>
                <c:pt idx="5818" formatCode="0.0">
                  <c:v>135.07124059663354</c:v>
                </c:pt>
                <c:pt idx="5819" formatCode="0.0">
                  <c:v>134.93750669505272</c:v>
                </c:pt>
                <c:pt idx="5820" formatCode="0.0">
                  <c:v>134.93750669505272</c:v>
                </c:pt>
                <c:pt idx="5821" formatCode="0.0">
                  <c:v>134.80377279347189</c:v>
                </c:pt>
                <c:pt idx="5822" formatCode="0.0">
                  <c:v>134.93750669505275</c:v>
                </c:pt>
                <c:pt idx="5823" formatCode="0.0">
                  <c:v>135.33870839979522</c:v>
                </c:pt>
                <c:pt idx="5824" formatCode="0.0">
                  <c:v>135.60617620295687</c:v>
                </c:pt>
                <c:pt idx="5825" formatCode="0.0">
                  <c:v>135.47244230137605</c:v>
                </c:pt>
                <c:pt idx="5826" formatCode="0.0">
                  <c:v>135.6061762029569</c:v>
                </c:pt>
                <c:pt idx="5827" formatCode="0.0">
                  <c:v>135.6061762029569</c:v>
                </c:pt>
                <c:pt idx="5828" formatCode="0.0">
                  <c:v>135.6061762029569</c:v>
                </c:pt>
                <c:pt idx="5829" formatCode="0.0">
                  <c:v>135.47244230137608</c:v>
                </c:pt>
                <c:pt idx="5830" formatCode="0.0">
                  <c:v>135.87364400611855</c:v>
                </c:pt>
                <c:pt idx="5831" formatCode="0.0">
                  <c:v>136.40857961244186</c:v>
                </c:pt>
                <c:pt idx="5832" formatCode="0.0">
                  <c:v>136.67604741560351</c:v>
                </c:pt>
                <c:pt idx="5833" formatCode="0.0">
                  <c:v>136.1411118092802</c:v>
                </c:pt>
                <c:pt idx="5834" formatCode="0.0">
                  <c:v>136.1411118092802</c:v>
                </c:pt>
                <c:pt idx="5835" formatCode="0.0">
                  <c:v>136.00737790769938</c:v>
                </c:pt>
                <c:pt idx="5836" formatCode="0.0">
                  <c:v>136.00737790769938</c:v>
                </c:pt>
                <c:pt idx="5837" formatCode="0.0">
                  <c:v>136.00737790769938</c:v>
                </c:pt>
                <c:pt idx="5838" formatCode="0.0">
                  <c:v>136.54231351402268</c:v>
                </c:pt>
                <c:pt idx="5839" formatCode="0.0">
                  <c:v>136.67604741560351</c:v>
                </c:pt>
                <c:pt idx="5840" formatCode="0.0">
                  <c:v>136.80978131718433</c:v>
                </c:pt>
                <c:pt idx="5841" formatCode="0.0">
                  <c:v>136.80978131718433</c:v>
                </c:pt>
                <c:pt idx="5842" formatCode="0.0">
                  <c:v>136.80978131718433</c:v>
                </c:pt>
                <c:pt idx="5843" formatCode="0.0">
                  <c:v>136.67604741560351</c:v>
                </c:pt>
                <c:pt idx="5844" formatCode="0.0">
                  <c:v>136.67604741560351</c:v>
                </c:pt>
                <c:pt idx="5845" formatCode="0.0">
                  <c:v>136.94351521876516</c:v>
                </c:pt>
                <c:pt idx="5846" formatCode="0.0">
                  <c:v>136.94351521876516</c:v>
                </c:pt>
                <c:pt idx="5847" formatCode="0.0">
                  <c:v>136.67604741560351</c:v>
                </c:pt>
                <c:pt idx="5848" formatCode="0.0">
                  <c:v>136.54231351402268</c:v>
                </c:pt>
                <c:pt idx="5849" formatCode="0.0">
                  <c:v>136.54231351402268</c:v>
                </c:pt>
                <c:pt idx="5850" formatCode="0.0">
                  <c:v>136.94351521876519</c:v>
                </c:pt>
                <c:pt idx="5851" formatCode="0.0">
                  <c:v>136.54231351402271</c:v>
                </c:pt>
                <c:pt idx="5852" formatCode="0.0">
                  <c:v>136.67604741560353</c:v>
                </c:pt>
                <c:pt idx="5853" formatCode="0.0">
                  <c:v>137.34471692350766</c:v>
                </c:pt>
                <c:pt idx="5854" formatCode="0.0">
                  <c:v>137.34471692350766</c:v>
                </c:pt>
                <c:pt idx="5855" formatCode="0.0">
                  <c:v>137.34471692350766</c:v>
                </c:pt>
                <c:pt idx="5856" formatCode="0.0">
                  <c:v>137.21098302192684</c:v>
                </c:pt>
                <c:pt idx="5857" formatCode="0.0">
                  <c:v>137.47845082508849</c:v>
                </c:pt>
                <c:pt idx="5858" formatCode="0.0">
                  <c:v>137.21098302192684</c:v>
                </c:pt>
                <c:pt idx="5859" formatCode="0.0">
                  <c:v>136.80978131718436</c:v>
                </c:pt>
                <c:pt idx="5860" formatCode="0.0">
                  <c:v>137.07724912034601</c:v>
                </c:pt>
                <c:pt idx="5861" formatCode="0.0">
                  <c:v>136.80978131718436</c:v>
                </c:pt>
                <c:pt idx="5862" formatCode="0.0">
                  <c:v>136.67604741560353</c:v>
                </c:pt>
                <c:pt idx="5863" formatCode="0.0">
                  <c:v>136.67604741560353</c:v>
                </c:pt>
                <c:pt idx="5864" formatCode="0.0">
                  <c:v>136.80978131718436</c:v>
                </c:pt>
                <c:pt idx="5865" formatCode="0.0">
                  <c:v>136.67604741560353</c:v>
                </c:pt>
                <c:pt idx="5866" formatCode="0.0">
                  <c:v>136.94351521876519</c:v>
                </c:pt>
                <c:pt idx="5867" formatCode="0.0">
                  <c:v>137.07724912034598</c:v>
                </c:pt>
                <c:pt idx="5868" formatCode="0.0">
                  <c:v>137.21098302192681</c:v>
                </c:pt>
                <c:pt idx="5869" formatCode="0.0">
                  <c:v>137.07724912034598</c:v>
                </c:pt>
                <c:pt idx="5870" formatCode="0.0">
                  <c:v>137.07724912034598</c:v>
                </c:pt>
                <c:pt idx="5871" formatCode="0.0">
                  <c:v>137.74591862825011</c:v>
                </c:pt>
                <c:pt idx="5872" formatCode="0.0">
                  <c:v>138.41458813615424</c:v>
                </c:pt>
                <c:pt idx="5873" formatCode="0.0">
                  <c:v>138.54832203773506</c:v>
                </c:pt>
                <c:pt idx="5874" formatCode="0.0">
                  <c:v>138.41458813615426</c:v>
                </c:pt>
                <c:pt idx="5875" formatCode="0.0">
                  <c:v>138.81578984089674</c:v>
                </c:pt>
                <c:pt idx="5876" formatCode="0.0">
                  <c:v>138.81578984089674</c:v>
                </c:pt>
                <c:pt idx="5877" formatCode="0.0">
                  <c:v>138.68205593931592</c:v>
                </c:pt>
                <c:pt idx="5878" formatCode="0.0">
                  <c:v>138.14712033299259</c:v>
                </c:pt>
                <c:pt idx="5879" formatCode="0.0">
                  <c:v>138.41458813615424</c:v>
                </c:pt>
                <c:pt idx="5880" formatCode="0.0">
                  <c:v>138.28085423457341</c:v>
                </c:pt>
                <c:pt idx="5881" formatCode="0.0">
                  <c:v>138.54832203773503</c:v>
                </c:pt>
                <c:pt idx="5882" formatCode="0.0">
                  <c:v>138.41458813615424</c:v>
                </c:pt>
                <c:pt idx="5883" formatCode="0.0">
                  <c:v>138.41458813615424</c:v>
                </c:pt>
                <c:pt idx="5884" formatCode="0.0">
                  <c:v>138.28085423457341</c:v>
                </c:pt>
                <c:pt idx="5885" formatCode="0.0">
                  <c:v>138.28085423457341</c:v>
                </c:pt>
                <c:pt idx="5886" formatCode="0.0">
                  <c:v>138.28085423457341</c:v>
                </c:pt>
                <c:pt idx="5887" formatCode="0.0">
                  <c:v>138.81578984089671</c:v>
                </c:pt>
                <c:pt idx="5888" formatCode="0.0">
                  <c:v>138.68205593931589</c:v>
                </c:pt>
                <c:pt idx="5889" formatCode="0.0">
                  <c:v>138.54832203773503</c:v>
                </c:pt>
                <c:pt idx="5890" formatCode="0.0">
                  <c:v>138.54832203773503</c:v>
                </c:pt>
                <c:pt idx="5891" formatCode="0.0">
                  <c:v>138.54832203773503</c:v>
                </c:pt>
                <c:pt idx="5892" formatCode="0.0">
                  <c:v>138.68205593931586</c:v>
                </c:pt>
                <c:pt idx="5893" formatCode="0.0">
                  <c:v>138.94952374247751</c:v>
                </c:pt>
                <c:pt idx="5894" formatCode="0.0">
                  <c:v>138.94952374247751</c:v>
                </c:pt>
                <c:pt idx="5895" formatCode="0.0">
                  <c:v>138.01338643141173</c:v>
                </c:pt>
                <c:pt idx="5896" formatCode="0.0">
                  <c:v>138.14712033299256</c:v>
                </c:pt>
                <c:pt idx="5897" formatCode="0.0">
                  <c:v>138.14712033299256</c:v>
                </c:pt>
                <c:pt idx="5898" formatCode="0.0">
                  <c:v>138.14712033299256</c:v>
                </c:pt>
                <c:pt idx="5899" formatCode="0.0">
                  <c:v>138.14712033299256</c:v>
                </c:pt>
                <c:pt idx="5900" formatCode="0.0">
                  <c:v>137.47845082508843</c:v>
                </c:pt>
                <c:pt idx="5901" formatCode="0.0">
                  <c:v>137.87965252983091</c:v>
                </c:pt>
                <c:pt idx="5902" formatCode="0.0">
                  <c:v>138.01338643141176</c:v>
                </c:pt>
                <c:pt idx="5903" formatCode="0.0">
                  <c:v>137.61218472666931</c:v>
                </c:pt>
                <c:pt idx="5904" formatCode="0.0">
                  <c:v>137.47845082508849</c:v>
                </c:pt>
                <c:pt idx="5905" formatCode="0.0">
                  <c:v>137.47845082508849</c:v>
                </c:pt>
                <c:pt idx="5906" formatCode="0.0">
                  <c:v>137.47845082508849</c:v>
                </c:pt>
                <c:pt idx="5907" formatCode="0.0">
                  <c:v>137.87965252983096</c:v>
                </c:pt>
                <c:pt idx="5908" formatCode="0.0">
                  <c:v>137.74591862825014</c:v>
                </c:pt>
                <c:pt idx="5909" formatCode="0.0">
                  <c:v>138.14712033299261</c:v>
                </c:pt>
                <c:pt idx="5910" formatCode="0.0">
                  <c:v>138.14712033299261</c:v>
                </c:pt>
                <c:pt idx="5911" formatCode="0.0">
                  <c:v>138.01338643141179</c:v>
                </c:pt>
                <c:pt idx="5912" formatCode="0.0">
                  <c:v>138.01338643141179</c:v>
                </c:pt>
                <c:pt idx="5913" formatCode="0.0">
                  <c:v>138.14712033299261</c:v>
                </c:pt>
                <c:pt idx="5914" formatCode="0.0">
                  <c:v>138.01338643141179</c:v>
                </c:pt>
                <c:pt idx="5915" formatCode="0.0">
                  <c:v>137.74591862825014</c:v>
                </c:pt>
                <c:pt idx="5916" formatCode="0.0">
                  <c:v>137.87965252983096</c:v>
                </c:pt>
                <c:pt idx="5917" formatCode="0.0">
                  <c:v>137.87965252983096</c:v>
                </c:pt>
                <c:pt idx="5918" formatCode="0.0">
                  <c:v>137.87965252983096</c:v>
                </c:pt>
                <c:pt idx="5919" formatCode="0.0">
                  <c:v>137.74591862825014</c:v>
                </c:pt>
                <c:pt idx="5920" formatCode="0.0">
                  <c:v>137.34471692350766</c:v>
                </c:pt>
                <c:pt idx="5921" formatCode="0.0">
                  <c:v>137.07724912034601</c:v>
                </c:pt>
                <c:pt idx="5922" formatCode="0.0">
                  <c:v>137.07724912034601</c:v>
                </c:pt>
                <c:pt idx="5923" formatCode="0.0">
                  <c:v>136.67604741560353</c:v>
                </c:pt>
                <c:pt idx="5924" formatCode="0.0">
                  <c:v>136.94351521876519</c:v>
                </c:pt>
                <c:pt idx="5925" formatCode="0.0">
                  <c:v>136.80978131718436</c:v>
                </c:pt>
                <c:pt idx="5926" formatCode="0.0">
                  <c:v>136.67604741560353</c:v>
                </c:pt>
                <c:pt idx="5927" formatCode="0.0">
                  <c:v>136.67604741560353</c:v>
                </c:pt>
                <c:pt idx="5928" formatCode="0.0">
                  <c:v>136.67604741560353</c:v>
                </c:pt>
                <c:pt idx="5929" formatCode="0.0">
                  <c:v>136.40857961244188</c:v>
                </c:pt>
                <c:pt idx="5930" formatCode="0.0">
                  <c:v>136.27484571086106</c:v>
                </c:pt>
                <c:pt idx="5931" formatCode="0.0">
                  <c:v>136.27484571086106</c:v>
                </c:pt>
                <c:pt idx="5932" formatCode="0.0">
                  <c:v>136.14111180928023</c:v>
                </c:pt>
                <c:pt idx="5933" formatCode="0.0">
                  <c:v>136.00737790769941</c:v>
                </c:pt>
                <c:pt idx="5934" formatCode="0.0">
                  <c:v>136.00737790769941</c:v>
                </c:pt>
                <c:pt idx="5935" formatCode="0.0">
                  <c:v>135.87364400611858</c:v>
                </c:pt>
                <c:pt idx="5936" formatCode="0.0">
                  <c:v>136.00737790769941</c:v>
                </c:pt>
                <c:pt idx="5937" formatCode="0.0">
                  <c:v>136.40857961244188</c:v>
                </c:pt>
                <c:pt idx="5938" formatCode="0.0">
                  <c:v>136.94351521876519</c:v>
                </c:pt>
                <c:pt idx="5939" formatCode="0.0">
                  <c:v>136.80978131718436</c:v>
                </c:pt>
                <c:pt idx="5940" formatCode="0.0">
                  <c:v>136.80978131718436</c:v>
                </c:pt>
                <c:pt idx="5941" formatCode="0.0">
                  <c:v>136.80978131718436</c:v>
                </c:pt>
                <c:pt idx="5942" formatCode="0.0">
                  <c:v>137.21098302192684</c:v>
                </c:pt>
                <c:pt idx="5943" formatCode="0.0">
                  <c:v>137.34471692350766</c:v>
                </c:pt>
                <c:pt idx="5944" formatCode="0.0">
                  <c:v>137.61218472666931</c:v>
                </c:pt>
                <c:pt idx="5945" formatCode="0.0">
                  <c:v>137.74591862825014</c:v>
                </c:pt>
                <c:pt idx="5946" formatCode="0.0">
                  <c:v>137.74591862825014</c:v>
                </c:pt>
                <c:pt idx="5947" formatCode="0.0">
                  <c:v>137.61218472666931</c:v>
                </c:pt>
                <c:pt idx="5948" formatCode="0.0">
                  <c:v>137.21098302192684</c:v>
                </c:pt>
                <c:pt idx="5949" formatCode="0.0">
                  <c:v>137.21098302192684</c:v>
                </c:pt>
                <c:pt idx="5950" formatCode="0.0">
                  <c:v>136.54231351402271</c:v>
                </c:pt>
                <c:pt idx="5951" formatCode="0.0">
                  <c:v>136.14111180928023</c:v>
                </c:pt>
                <c:pt idx="5952" formatCode="0.0">
                  <c:v>136.40857961244188</c:v>
                </c:pt>
                <c:pt idx="5953" formatCode="0.0">
                  <c:v>136.40857961244188</c:v>
                </c:pt>
                <c:pt idx="5954" formatCode="0.0">
                  <c:v>136.27484571086106</c:v>
                </c:pt>
                <c:pt idx="5955" formatCode="0.0">
                  <c:v>136.00737790769941</c:v>
                </c:pt>
                <c:pt idx="5956" formatCode="0.0">
                  <c:v>135.73991010453773</c:v>
                </c:pt>
                <c:pt idx="5957" formatCode="0.0">
                  <c:v>136.00737790769938</c:v>
                </c:pt>
                <c:pt idx="5958" formatCode="0.0">
                  <c:v>136.27484571086103</c:v>
                </c:pt>
                <c:pt idx="5959" formatCode="0.0">
                  <c:v>136.54231351402268</c:v>
                </c:pt>
                <c:pt idx="5960" formatCode="0.0">
                  <c:v>136.54231351402268</c:v>
                </c:pt>
                <c:pt idx="5961" formatCode="0.0">
                  <c:v>136.40857961244186</c:v>
                </c:pt>
                <c:pt idx="5962" formatCode="0.0">
                  <c:v>136.54231351402268</c:v>
                </c:pt>
                <c:pt idx="5963" formatCode="0.0">
                  <c:v>136.80978131718433</c:v>
                </c:pt>
                <c:pt idx="5964" formatCode="0.0">
                  <c:v>136.80978131718433</c:v>
                </c:pt>
                <c:pt idx="5965" formatCode="0.0">
                  <c:v>136.40857961244186</c:v>
                </c:pt>
                <c:pt idx="5966" formatCode="0.0">
                  <c:v>136.67604741560351</c:v>
                </c:pt>
                <c:pt idx="5967" formatCode="0.0">
                  <c:v>136.67604741560351</c:v>
                </c:pt>
                <c:pt idx="5968" formatCode="0.0">
                  <c:v>136.54231351402268</c:v>
                </c:pt>
                <c:pt idx="5969" formatCode="0.0">
                  <c:v>136.54231351402268</c:v>
                </c:pt>
                <c:pt idx="5970" formatCode="0.0">
                  <c:v>136.80978131718433</c:v>
                </c:pt>
                <c:pt idx="5971" formatCode="0.0">
                  <c:v>137.07724912034598</c:v>
                </c:pt>
                <c:pt idx="5972" formatCode="0.0">
                  <c:v>137.07724912034598</c:v>
                </c:pt>
                <c:pt idx="5973" formatCode="0.0">
                  <c:v>136.1411118092802</c:v>
                </c:pt>
                <c:pt idx="5974" formatCode="0.0">
                  <c:v>136.00737790769938</c:v>
                </c:pt>
                <c:pt idx="5975" formatCode="0.0">
                  <c:v>136.00737790769938</c:v>
                </c:pt>
                <c:pt idx="5976" formatCode="0.0">
                  <c:v>136.40857961244186</c:v>
                </c:pt>
                <c:pt idx="5977" formatCode="0.0">
                  <c:v>136.00737790769938</c:v>
                </c:pt>
                <c:pt idx="5978" formatCode="0.0">
                  <c:v>135.33870839979525</c:v>
                </c:pt>
                <c:pt idx="5979" formatCode="0.0">
                  <c:v>135.47244230137608</c:v>
                </c:pt>
                <c:pt idx="5980" formatCode="0.0">
                  <c:v>135.0712405966336</c:v>
                </c:pt>
                <c:pt idx="5981" formatCode="0.0">
                  <c:v>134.93750669505278</c:v>
                </c:pt>
                <c:pt idx="5982" formatCode="0.0">
                  <c:v>134.93750669505278</c:v>
                </c:pt>
                <c:pt idx="5983" formatCode="0.0">
                  <c:v>135.2049744982144</c:v>
                </c:pt>
                <c:pt idx="5984" formatCode="0.0">
                  <c:v>135.2049744982144</c:v>
                </c:pt>
                <c:pt idx="5985" formatCode="0.0">
                  <c:v>134.80377279347192</c:v>
                </c:pt>
                <c:pt idx="5986" formatCode="0.0">
                  <c:v>135.2049744982144</c:v>
                </c:pt>
                <c:pt idx="5987" formatCode="0.0">
                  <c:v>134.93750669505278</c:v>
                </c:pt>
                <c:pt idx="5988" formatCode="0.0">
                  <c:v>134.93750669505278</c:v>
                </c:pt>
                <c:pt idx="5989" formatCode="0.0">
                  <c:v>134.80377279347195</c:v>
                </c:pt>
                <c:pt idx="5990" formatCode="0.0">
                  <c:v>134.80377279347195</c:v>
                </c:pt>
                <c:pt idx="5991" formatCode="0.0">
                  <c:v>134.001369383987</c:v>
                </c:pt>
                <c:pt idx="5992" formatCode="0.0">
                  <c:v>133.33269987608287</c:v>
                </c:pt>
                <c:pt idx="5993" formatCode="0.0">
                  <c:v>133.4664337776637</c:v>
                </c:pt>
                <c:pt idx="5994" formatCode="0.0">
                  <c:v>132.66403036817874</c:v>
                </c:pt>
                <c:pt idx="5995" formatCode="0.0">
                  <c:v>132.53029646659789</c:v>
                </c:pt>
                <c:pt idx="5996" formatCode="0.0">
                  <c:v>132.53029646659789</c:v>
                </c:pt>
                <c:pt idx="5997" formatCode="0.0">
                  <c:v>132.93149817134037</c:v>
                </c:pt>
                <c:pt idx="5998" formatCode="0.0">
                  <c:v>132.53029646659789</c:v>
                </c:pt>
                <c:pt idx="5999" formatCode="0.0">
                  <c:v>132.93149817134037</c:v>
                </c:pt>
                <c:pt idx="6000" formatCode="0.0">
                  <c:v>133.46643377766364</c:v>
                </c:pt>
                <c:pt idx="6001" formatCode="0.0">
                  <c:v>133.06523207292116</c:v>
                </c:pt>
                <c:pt idx="6002" formatCode="0.0">
                  <c:v>133.06523207292116</c:v>
                </c:pt>
                <c:pt idx="6003" formatCode="0.0">
                  <c:v>132.93149817134037</c:v>
                </c:pt>
                <c:pt idx="6004" formatCode="0.0">
                  <c:v>132.79776426975954</c:v>
                </c:pt>
                <c:pt idx="6005" formatCode="0.0">
                  <c:v>132.93149817134037</c:v>
                </c:pt>
                <c:pt idx="6006" formatCode="0.0">
                  <c:v>133.19896597450202</c:v>
                </c:pt>
                <c:pt idx="6007" formatCode="0.0">
                  <c:v>133.46643377766367</c:v>
                </c:pt>
                <c:pt idx="6008" formatCode="0.0">
                  <c:v>133.60016767924449</c:v>
                </c:pt>
                <c:pt idx="6009" formatCode="0.0">
                  <c:v>133.60016767924449</c:v>
                </c:pt>
                <c:pt idx="6010" formatCode="0.0">
                  <c:v>133.46643377766367</c:v>
                </c:pt>
                <c:pt idx="6011" formatCode="0.0">
                  <c:v>133.06523207292119</c:v>
                </c:pt>
                <c:pt idx="6012" formatCode="0.0">
                  <c:v>132.79776426975954</c:v>
                </c:pt>
                <c:pt idx="6013" formatCode="0.0">
                  <c:v>132.79776426975954</c:v>
                </c:pt>
                <c:pt idx="6014" formatCode="0.0">
                  <c:v>132.66403036817871</c:v>
                </c:pt>
                <c:pt idx="6015" formatCode="0.0">
                  <c:v>132.66403036817871</c:v>
                </c:pt>
                <c:pt idx="6016" formatCode="0.0">
                  <c:v>132.53029646659786</c:v>
                </c:pt>
                <c:pt idx="6017" formatCode="0.0">
                  <c:v>132.39656256501704</c:v>
                </c:pt>
                <c:pt idx="6018" formatCode="0.0">
                  <c:v>130.39055404130465</c:v>
                </c:pt>
                <c:pt idx="6019" formatCode="0.0">
                  <c:v>130.6580218444663</c:v>
                </c:pt>
                <c:pt idx="6020" formatCode="0.0">
                  <c:v>131.19295745078961</c:v>
                </c:pt>
                <c:pt idx="6021" formatCode="0.0">
                  <c:v>131.59415915553211</c:v>
                </c:pt>
                <c:pt idx="6022" formatCode="0.0">
                  <c:v>130.92548964762798</c:v>
                </c:pt>
                <c:pt idx="6023" formatCode="0.0">
                  <c:v>130.92548964762798</c:v>
                </c:pt>
                <c:pt idx="6024" formatCode="0.0">
                  <c:v>130.79175574604713</c:v>
                </c:pt>
                <c:pt idx="6025" formatCode="0.0">
                  <c:v>130.79175574604713</c:v>
                </c:pt>
                <c:pt idx="6026" formatCode="0.0">
                  <c:v>130.123086238143</c:v>
                </c:pt>
                <c:pt idx="6027" formatCode="0.0">
                  <c:v>129.72188453340053</c:v>
                </c:pt>
                <c:pt idx="6028" formatCode="0.0">
                  <c:v>129.5881506318197</c:v>
                </c:pt>
                <c:pt idx="6029" formatCode="0.0">
                  <c:v>129.1869489270772</c:v>
                </c:pt>
                <c:pt idx="6030" formatCode="0.0">
                  <c:v>129.05321502549637</c:v>
                </c:pt>
                <c:pt idx="6031" formatCode="0.0">
                  <c:v>128.91948112391555</c:v>
                </c:pt>
                <c:pt idx="6032" formatCode="0.0">
                  <c:v>129.1869489270772</c:v>
                </c:pt>
                <c:pt idx="6033" formatCode="0.0">
                  <c:v>129.1869489270772</c:v>
                </c:pt>
                <c:pt idx="6034" formatCode="0.0">
                  <c:v>128.78574722233475</c:v>
                </c:pt>
                <c:pt idx="6035" formatCode="0.0">
                  <c:v>129.5881506318197</c:v>
                </c:pt>
                <c:pt idx="6036" formatCode="0.0">
                  <c:v>129.72188453340053</c:v>
                </c:pt>
                <c:pt idx="6037" formatCode="0.0">
                  <c:v>129.5881506318197</c:v>
                </c:pt>
                <c:pt idx="6038" formatCode="0.0">
                  <c:v>129.5881506318197</c:v>
                </c:pt>
                <c:pt idx="6039" formatCode="0.0">
                  <c:v>130.123086238143</c:v>
                </c:pt>
                <c:pt idx="6040" formatCode="0.0">
                  <c:v>130.25682013972383</c:v>
                </c:pt>
                <c:pt idx="6041" formatCode="0.0">
                  <c:v>130.79175574604713</c:v>
                </c:pt>
                <c:pt idx="6042" formatCode="0.0">
                  <c:v>131.05922354920878</c:v>
                </c:pt>
                <c:pt idx="6043" formatCode="0.0">
                  <c:v>130.92548964762796</c:v>
                </c:pt>
                <c:pt idx="6044" formatCode="0.0">
                  <c:v>130.92548964762796</c:v>
                </c:pt>
                <c:pt idx="6045" formatCode="0.0">
                  <c:v>130.7917557460471</c:v>
                </c:pt>
                <c:pt idx="6046" formatCode="0.0">
                  <c:v>130.7917557460471</c:v>
                </c:pt>
                <c:pt idx="6047" formatCode="0.0">
                  <c:v>131.19295745078958</c:v>
                </c:pt>
                <c:pt idx="6048" formatCode="0.0">
                  <c:v>130.25682013972383</c:v>
                </c:pt>
                <c:pt idx="6049" formatCode="0.0">
                  <c:v>130.6580218444663</c:v>
                </c:pt>
                <c:pt idx="6050" formatCode="0.0">
                  <c:v>130.79175574604713</c:v>
                </c:pt>
                <c:pt idx="6051" formatCode="0.0">
                  <c:v>130.65802184446633</c:v>
                </c:pt>
                <c:pt idx="6052" formatCode="0.0">
                  <c:v>130.52428794288551</c:v>
                </c:pt>
                <c:pt idx="6053" formatCode="0.0">
                  <c:v>130.39055404130468</c:v>
                </c:pt>
                <c:pt idx="6054" formatCode="0.0">
                  <c:v>130.123086238143</c:v>
                </c:pt>
                <c:pt idx="6055" formatCode="0.0">
                  <c:v>129.85561843498135</c:v>
                </c:pt>
                <c:pt idx="6056" formatCode="0.0">
                  <c:v>129.58815063181973</c:v>
                </c:pt>
                <c:pt idx="6057" formatCode="0.0">
                  <c:v>130.12308623814303</c:v>
                </c:pt>
                <c:pt idx="6058" formatCode="0.0">
                  <c:v>130.12308623814303</c:v>
                </c:pt>
                <c:pt idx="6059" formatCode="0.0">
                  <c:v>130.12308623814303</c:v>
                </c:pt>
                <c:pt idx="6060" formatCode="0.0">
                  <c:v>129.58815063181973</c:v>
                </c:pt>
                <c:pt idx="6061" formatCode="0.0">
                  <c:v>129.98935233656221</c:v>
                </c:pt>
                <c:pt idx="6062" formatCode="0.0">
                  <c:v>129.98935233656221</c:v>
                </c:pt>
                <c:pt idx="6063" formatCode="0.0">
                  <c:v>130.79175574604716</c:v>
                </c:pt>
                <c:pt idx="6064" formatCode="0.0">
                  <c:v>130.79175574604716</c:v>
                </c:pt>
                <c:pt idx="6065" formatCode="0.0">
                  <c:v>130.79175574604716</c:v>
                </c:pt>
                <c:pt idx="6066" formatCode="0.0">
                  <c:v>130.65802184446636</c:v>
                </c:pt>
                <c:pt idx="6067" formatCode="0.0">
                  <c:v>130.65802184446636</c:v>
                </c:pt>
                <c:pt idx="6068" formatCode="0.0">
                  <c:v>129.98935233656223</c:v>
                </c:pt>
                <c:pt idx="6069" formatCode="0.0">
                  <c:v>129.85561843498138</c:v>
                </c:pt>
                <c:pt idx="6070" formatCode="0.0">
                  <c:v>129.72188453340056</c:v>
                </c:pt>
                <c:pt idx="6071" formatCode="0.0">
                  <c:v>128.9194811239156</c:v>
                </c:pt>
                <c:pt idx="6072" formatCode="0.0">
                  <c:v>128.78574722233475</c:v>
                </c:pt>
                <c:pt idx="6073" formatCode="0.0">
                  <c:v>128.78574722233475</c:v>
                </c:pt>
                <c:pt idx="6074" formatCode="0.0">
                  <c:v>128.65201332075392</c:v>
                </c:pt>
                <c:pt idx="6075" formatCode="0.0">
                  <c:v>128.51827941917307</c:v>
                </c:pt>
                <c:pt idx="6076" formatCode="0.0">
                  <c:v>127.71587600968812</c:v>
                </c:pt>
                <c:pt idx="6077" formatCode="0.0">
                  <c:v>127.84960991126894</c:v>
                </c:pt>
                <c:pt idx="6078" formatCode="0.0">
                  <c:v>129.45441673023885</c:v>
                </c:pt>
                <c:pt idx="6079" formatCode="0.0">
                  <c:v>129.32068282865802</c:v>
                </c:pt>
                <c:pt idx="6080" formatCode="0.0">
                  <c:v>129.32068282865802</c:v>
                </c:pt>
                <c:pt idx="6081" formatCode="0.0">
                  <c:v>128.91948112391555</c:v>
                </c:pt>
                <c:pt idx="6082" formatCode="0.0">
                  <c:v>129.05321502549637</c:v>
                </c:pt>
                <c:pt idx="6083" formatCode="0.0">
                  <c:v>130.2568201397238</c:v>
                </c:pt>
                <c:pt idx="6084" formatCode="0.0">
                  <c:v>129.32068282865802</c:v>
                </c:pt>
                <c:pt idx="6085" formatCode="0.0">
                  <c:v>129.05321502549637</c:v>
                </c:pt>
                <c:pt idx="6086" formatCode="0.0">
                  <c:v>128.91948112391555</c:v>
                </c:pt>
                <c:pt idx="6087" formatCode="0.0">
                  <c:v>128.91948112391555</c:v>
                </c:pt>
                <c:pt idx="6088" formatCode="0.0">
                  <c:v>128.78574722233469</c:v>
                </c:pt>
                <c:pt idx="6089" formatCode="0.0">
                  <c:v>129.45441673023882</c:v>
                </c:pt>
                <c:pt idx="6090" formatCode="0.0">
                  <c:v>129.98935233656212</c:v>
                </c:pt>
                <c:pt idx="6091" formatCode="0.0">
                  <c:v>130.12308623814295</c:v>
                </c:pt>
                <c:pt idx="6092" formatCode="0.0">
                  <c:v>131.05922354920872</c:v>
                </c:pt>
                <c:pt idx="6093" formatCode="0.0">
                  <c:v>130.9254896476279</c:v>
                </c:pt>
                <c:pt idx="6094" formatCode="0.0">
                  <c:v>130.79175574604704</c:v>
                </c:pt>
                <c:pt idx="6095" formatCode="0.0">
                  <c:v>131.594159155532</c:v>
                </c:pt>
                <c:pt idx="6096" formatCode="0.0">
                  <c:v>131.594159155532</c:v>
                </c:pt>
                <c:pt idx="6097" formatCode="0.0">
                  <c:v>132.26282866343612</c:v>
                </c:pt>
                <c:pt idx="6098" formatCode="0.0">
                  <c:v>131.99536086027445</c:v>
                </c:pt>
                <c:pt idx="6099" formatCode="0.0">
                  <c:v>131.86162695869362</c:v>
                </c:pt>
                <c:pt idx="6100" formatCode="0.0">
                  <c:v>131.86162695869362</c:v>
                </c:pt>
                <c:pt idx="6101" formatCode="0.0">
                  <c:v>131.72789305711282</c:v>
                </c:pt>
                <c:pt idx="6102" formatCode="0.0">
                  <c:v>132.1290947618553</c:v>
                </c:pt>
                <c:pt idx="6103" formatCode="0.0">
                  <c:v>132.6640303681786</c:v>
                </c:pt>
                <c:pt idx="6104" formatCode="0.0">
                  <c:v>134.00136938398686</c:v>
                </c:pt>
                <c:pt idx="6105" formatCode="0.0">
                  <c:v>134.53630499031016</c:v>
                </c:pt>
                <c:pt idx="6106" formatCode="0.0">
                  <c:v>134.40257108872933</c:v>
                </c:pt>
                <c:pt idx="6107" formatCode="0.0">
                  <c:v>134.26883718714851</c:v>
                </c:pt>
                <c:pt idx="6108" formatCode="0.0">
                  <c:v>134.26883718714851</c:v>
                </c:pt>
                <c:pt idx="6109" formatCode="0.0">
                  <c:v>134.67003889189098</c:v>
                </c:pt>
                <c:pt idx="6110" formatCode="0.0">
                  <c:v>134.67003889189098</c:v>
                </c:pt>
                <c:pt idx="6111" formatCode="0.0">
                  <c:v>133.86763548240603</c:v>
                </c:pt>
                <c:pt idx="6112" formatCode="0.0">
                  <c:v>133.46643377766355</c:v>
                </c:pt>
                <c:pt idx="6113" formatCode="0.0">
                  <c:v>133.1989659745019</c:v>
                </c:pt>
                <c:pt idx="6114" formatCode="0.0">
                  <c:v>133.06523207292108</c:v>
                </c:pt>
                <c:pt idx="6115" formatCode="0.0">
                  <c:v>133.06523207292108</c:v>
                </c:pt>
                <c:pt idx="6116" formatCode="0.0">
                  <c:v>133.86763548240603</c:v>
                </c:pt>
                <c:pt idx="6117" formatCode="0.0">
                  <c:v>133.86763548240603</c:v>
                </c:pt>
                <c:pt idx="6118" formatCode="0.0">
                  <c:v>134.40257108872933</c:v>
                </c:pt>
                <c:pt idx="6119" formatCode="0.0">
                  <c:v>134.67003889189098</c:v>
                </c:pt>
                <c:pt idx="6120" formatCode="0.0">
                  <c:v>134.40257108872933</c:v>
                </c:pt>
                <c:pt idx="6121" formatCode="0.0">
                  <c:v>134.26883718714851</c:v>
                </c:pt>
                <c:pt idx="6122" formatCode="0.0">
                  <c:v>134.13510328556768</c:v>
                </c:pt>
                <c:pt idx="6123" formatCode="0.0">
                  <c:v>134.26883718714853</c:v>
                </c:pt>
                <c:pt idx="6124" formatCode="0.0">
                  <c:v>134.13510328556771</c:v>
                </c:pt>
                <c:pt idx="6125" formatCode="0.0">
                  <c:v>133.86763548240606</c:v>
                </c:pt>
                <c:pt idx="6126" formatCode="0.0">
                  <c:v>134.80377279347184</c:v>
                </c:pt>
                <c:pt idx="6127" formatCode="0.0">
                  <c:v>134.67003889189101</c:v>
                </c:pt>
                <c:pt idx="6128" formatCode="0.0">
                  <c:v>134.53630499031016</c:v>
                </c:pt>
                <c:pt idx="6129" formatCode="0.0">
                  <c:v>134.40257108872933</c:v>
                </c:pt>
                <c:pt idx="6130" formatCode="0.0">
                  <c:v>134.26883718714851</c:v>
                </c:pt>
                <c:pt idx="6131" formatCode="0.0">
                  <c:v>134.26883718714851</c:v>
                </c:pt>
                <c:pt idx="6132" formatCode="0.0">
                  <c:v>134.80377279347178</c:v>
                </c:pt>
                <c:pt idx="6133" formatCode="0.0">
                  <c:v>135.20497449821426</c:v>
                </c:pt>
                <c:pt idx="6134" formatCode="0.0">
                  <c:v>135.07124059663343</c:v>
                </c:pt>
                <c:pt idx="6135" formatCode="0.0">
                  <c:v>134.9375066950526</c:v>
                </c:pt>
                <c:pt idx="6136" formatCode="0.0">
                  <c:v>134.80377279347178</c:v>
                </c:pt>
                <c:pt idx="6137" formatCode="0.0">
                  <c:v>134.67003889189095</c:v>
                </c:pt>
                <c:pt idx="6138" formatCode="0.0">
                  <c:v>134.9375066950526</c:v>
                </c:pt>
                <c:pt idx="6139" formatCode="0.0">
                  <c:v>134.40257108872927</c:v>
                </c:pt>
                <c:pt idx="6140" formatCode="0.0">
                  <c:v>134.0013693839868</c:v>
                </c:pt>
                <c:pt idx="6141" formatCode="0.0">
                  <c:v>134.67003889189093</c:v>
                </c:pt>
                <c:pt idx="6142" formatCode="0.0">
                  <c:v>134.53630499031007</c:v>
                </c:pt>
                <c:pt idx="6143" formatCode="0.0">
                  <c:v>134.40257108872925</c:v>
                </c:pt>
                <c:pt idx="6144" formatCode="0.0">
                  <c:v>134.40257108872925</c:v>
                </c:pt>
                <c:pt idx="6145" formatCode="0.0">
                  <c:v>134.26883718714842</c:v>
                </c:pt>
                <c:pt idx="6146" formatCode="0.0">
                  <c:v>134.40257108872925</c:v>
                </c:pt>
                <c:pt idx="6147" formatCode="0.0">
                  <c:v>132.93149817134017</c:v>
                </c:pt>
                <c:pt idx="6148" formatCode="0.0">
                  <c:v>132.39656256501686</c:v>
                </c:pt>
                <c:pt idx="6149" formatCode="0.0">
                  <c:v>132.39656256501686</c:v>
                </c:pt>
                <c:pt idx="6150" formatCode="0.0">
                  <c:v>132.26282866343604</c:v>
                </c:pt>
                <c:pt idx="6151" formatCode="0.0">
                  <c:v>132.79776426975931</c:v>
                </c:pt>
                <c:pt idx="6152" formatCode="0.0">
                  <c:v>131.99536086027436</c:v>
                </c:pt>
                <c:pt idx="6153" formatCode="0.0">
                  <c:v>131.86162695869353</c:v>
                </c:pt>
                <c:pt idx="6154" formatCode="0.0">
                  <c:v>130.92548964762778</c:v>
                </c:pt>
                <c:pt idx="6155" formatCode="0.0">
                  <c:v>130.79175574604693</c:v>
                </c:pt>
                <c:pt idx="6156" formatCode="0.0">
                  <c:v>130.79175574604693</c:v>
                </c:pt>
                <c:pt idx="6157" formatCode="0.0">
                  <c:v>130.65802184446613</c:v>
                </c:pt>
                <c:pt idx="6158" formatCode="0.0">
                  <c:v>130.39055404130448</c:v>
                </c:pt>
                <c:pt idx="6159" formatCode="0.0">
                  <c:v>130.39055404130448</c:v>
                </c:pt>
                <c:pt idx="6160" formatCode="0.0">
                  <c:v>130.39055404130448</c:v>
                </c:pt>
                <c:pt idx="6161" formatCode="0.0">
                  <c:v>130.92548964762778</c:v>
                </c:pt>
                <c:pt idx="6162" formatCode="0.0">
                  <c:v>131.19295745078941</c:v>
                </c:pt>
                <c:pt idx="6163" formatCode="0.0">
                  <c:v>131.05922354920858</c:v>
                </c:pt>
                <c:pt idx="6164" formatCode="0.0">
                  <c:v>130.92548964762776</c:v>
                </c:pt>
                <c:pt idx="6165" formatCode="0.0">
                  <c:v>132.12909476185516</c:v>
                </c:pt>
                <c:pt idx="6166" formatCode="0.0">
                  <c:v>132.79776426975928</c:v>
                </c:pt>
                <c:pt idx="6167" formatCode="0.0">
                  <c:v>132.5302964665976</c:v>
                </c:pt>
                <c:pt idx="6168" formatCode="0.0">
                  <c:v>131.99536086027433</c:v>
                </c:pt>
                <c:pt idx="6169" formatCode="0.0">
                  <c:v>132.93149817134011</c:v>
                </c:pt>
                <c:pt idx="6170" formatCode="0.0">
                  <c:v>132.79776426975928</c:v>
                </c:pt>
                <c:pt idx="6171" formatCode="0.0">
                  <c:v>132.66403036817846</c:v>
                </c:pt>
                <c:pt idx="6172" formatCode="0.0">
                  <c:v>132.5302964665976</c:v>
                </c:pt>
                <c:pt idx="6173" formatCode="0.0">
                  <c:v>132.66403036817843</c:v>
                </c:pt>
                <c:pt idx="6174" formatCode="0.0">
                  <c:v>132.39656256501678</c:v>
                </c:pt>
                <c:pt idx="6175" formatCode="0.0">
                  <c:v>132.39656256501678</c:v>
                </c:pt>
                <c:pt idx="6176" formatCode="0.0">
                  <c:v>132.39656256501678</c:v>
                </c:pt>
                <c:pt idx="6177" formatCode="0.0">
                  <c:v>132.26282866343595</c:v>
                </c:pt>
                <c:pt idx="6178" formatCode="0.0">
                  <c:v>132.1290947618551</c:v>
                </c:pt>
                <c:pt idx="6179" formatCode="0.0">
                  <c:v>131.86162695869345</c:v>
                </c:pt>
                <c:pt idx="6180" formatCode="0.0">
                  <c:v>131.86162695869345</c:v>
                </c:pt>
                <c:pt idx="6181" formatCode="0.0">
                  <c:v>132.1290947618551</c:v>
                </c:pt>
                <c:pt idx="6182" formatCode="0.0">
                  <c:v>133.33269987608253</c:v>
                </c:pt>
                <c:pt idx="6183" formatCode="0.0">
                  <c:v>134.40257108872913</c:v>
                </c:pt>
                <c:pt idx="6184" formatCode="0.0">
                  <c:v>134.40257108872913</c:v>
                </c:pt>
                <c:pt idx="6185" formatCode="0.0">
                  <c:v>134.26883718714831</c:v>
                </c:pt>
                <c:pt idx="6186" formatCode="0.0">
                  <c:v>134.53630499030996</c:v>
                </c:pt>
                <c:pt idx="6187" formatCode="0.0">
                  <c:v>135.07124059663326</c:v>
                </c:pt>
                <c:pt idx="6188" formatCode="0.0">
                  <c:v>134.67003889189078</c:v>
                </c:pt>
                <c:pt idx="6189" formatCode="0.0">
                  <c:v>134.40257108872913</c:v>
                </c:pt>
                <c:pt idx="6190" formatCode="0.0">
                  <c:v>134.67003889189078</c:v>
                </c:pt>
                <c:pt idx="6191" formatCode="0.0">
                  <c:v>134.53630499030993</c:v>
                </c:pt>
                <c:pt idx="6192" formatCode="0.0">
                  <c:v>134.4025710887291</c:v>
                </c:pt>
                <c:pt idx="6193" formatCode="0.0">
                  <c:v>135.20497449821406</c:v>
                </c:pt>
                <c:pt idx="6194" formatCode="0.0">
                  <c:v>135.60617620295656</c:v>
                </c:pt>
                <c:pt idx="6195" formatCode="0.0">
                  <c:v>136.00737790769904</c:v>
                </c:pt>
                <c:pt idx="6196" formatCode="0.0">
                  <c:v>135.87364400611821</c:v>
                </c:pt>
                <c:pt idx="6197" formatCode="0.0">
                  <c:v>135.73991010453742</c:v>
                </c:pt>
                <c:pt idx="6198" formatCode="0.0">
                  <c:v>135.73991010453742</c:v>
                </c:pt>
                <c:pt idx="6199" formatCode="0.0">
                  <c:v>135.60617620295662</c:v>
                </c:pt>
                <c:pt idx="6200" formatCode="0.0">
                  <c:v>136.14111180927992</c:v>
                </c:pt>
                <c:pt idx="6201" formatCode="0.0">
                  <c:v>136.00737790769909</c:v>
                </c:pt>
                <c:pt idx="6202" formatCode="0.0">
                  <c:v>136.00737790769909</c:v>
                </c:pt>
                <c:pt idx="6203" formatCode="0.0">
                  <c:v>136.80978131718405</c:v>
                </c:pt>
                <c:pt idx="6204" formatCode="0.0">
                  <c:v>137.47845082508817</c:v>
                </c:pt>
                <c:pt idx="6205" formatCode="0.0">
                  <c:v>137.34471692350735</c:v>
                </c:pt>
                <c:pt idx="6206" formatCode="0.0">
                  <c:v>137.21098302192652</c:v>
                </c:pt>
                <c:pt idx="6207" formatCode="0.0">
                  <c:v>137.47845082508817</c:v>
                </c:pt>
                <c:pt idx="6208" formatCode="0.0">
                  <c:v>137.34471692350735</c:v>
                </c:pt>
                <c:pt idx="6209" formatCode="0.0">
                  <c:v>137.21098302192652</c:v>
                </c:pt>
                <c:pt idx="6210" formatCode="0.0">
                  <c:v>136.67604741560325</c:v>
                </c:pt>
                <c:pt idx="6211" formatCode="0.0">
                  <c:v>136.80978131718408</c:v>
                </c:pt>
                <c:pt idx="6212" formatCode="0.0">
                  <c:v>136.67604741560325</c:v>
                </c:pt>
                <c:pt idx="6213" formatCode="0.0">
                  <c:v>136.54231351402242</c:v>
                </c:pt>
                <c:pt idx="6214" formatCode="0.0">
                  <c:v>137.21098302192655</c:v>
                </c:pt>
                <c:pt idx="6215" formatCode="0.0">
                  <c:v>137.21098302192655</c:v>
                </c:pt>
                <c:pt idx="6216" formatCode="0.0">
                  <c:v>136.54231351402242</c:v>
                </c:pt>
                <c:pt idx="6217" formatCode="0.0">
                  <c:v>136.67604741560325</c:v>
                </c:pt>
                <c:pt idx="6218" formatCode="0.0">
                  <c:v>138.1471203329923</c:v>
                </c:pt>
                <c:pt idx="6219" formatCode="0.0">
                  <c:v>138.01338643141148</c:v>
                </c:pt>
                <c:pt idx="6220" formatCode="0.0">
                  <c:v>137.87965252983065</c:v>
                </c:pt>
                <c:pt idx="6221" formatCode="0.0">
                  <c:v>138.54832203773478</c:v>
                </c:pt>
                <c:pt idx="6222" formatCode="0.0">
                  <c:v>138.6820559393156</c:v>
                </c:pt>
                <c:pt idx="6223" formatCode="0.0">
                  <c:v>139.35072544721973</c:v>
                </c:pt>
                <c:pt idx="6224" formatCode="0.0">
                  <c:v>139.21699154563888</c:v>
                </c:pt>
                <c:pt idx="6225" formatCode="0.0">
                  <c:v>139.61819325038138</c:v>
                </c:pt>
                <c:pt idx="6226" formatCode="0.0">
                  <c:v>139.35072544721973</c:v>
                </c:pt>
                <c:pt idx="6227" formatCode="0.0">
                  <c:v>139.21699154563888</c:v>
                </c:pt>
                <c:pt idx="6228" formatCode="0.0">
                  <c:v>139.885661053543</c:v>
                </c:pt>
                <c:pt idx="6229" formatCode="0.0">
                  <c:v>140.28686275828551</c:v>
                </c:pt>
                <c:pt idx="6230" formatCode="0.0">
                  <c:v>144.96754931361437</c:v>
                </c:pt>
                <c:pt idx="6231" formatCode="0.0">
                  <c:v>156.73613265272698</c:v>
                </c:pt>
                <c:pt idx="6232" formatCode="0.0">
                  <c:v>161.55055310963667</c:v>
                </c:pt>
                <c:pt idx="6233" formatCode="0.0">
                  <c:v>161.28308530647499</c:v>
                </c:pt>
                <c:pt idx="6234" formatCode="0.0">
                  <c:v>161.01561750331336</c:v>
                </c:pt>
                <c:pt idx="6235" formatCode="0.0">
                  <c:v>160.61441579857089</c:v>
                </c:pt>
                <c:pt idx="6236" formatCode="0.0">
                  <c:v>160.21321409382841</c:v>
                </c:pt>
                <c:pt idx="6237" formatCode="0.0">
                  <c:v>159.67827848750514</c:v>
                </c:pt>
                <c:pt idx="6238" formatCode="0.0">
                  <c:v>159.94574629066676</c:v>
                </c:pt>
                <c:pt idx="6239" formatCode="0.0">
                  <c:v>159.41081068434349</c:v>
                </c:pt>
                <c:pt idx="6240" formatCode="0.0">
                  <c:v>159.14334288118184</c:v>
                </c:pt>
                <c:pt idx="6241" formatCode="0.0">
                  <c:v>158.87587507802019</c:v>
                </c:pt>
                <c:pt idx="6242" formatCode="0.0">
                  <c:v>157.93973776695441</c:v>
                </c:pt>
                <c:pt idx="6243" formatCode="0.0">
                  <c:v>158.34093947169691</c:v>
                </c:pt>
                <c:pt idx="6244" formatCode="0.0">
                  <c:v>156.33493094798453</c:v>
                </c:pt>
                <c:pt idx="6245" formatCode="0.0">
                  <c:v>156.20119704640371</c:v>
                </c:pt>
                <c:pt idx="6246" formatCode="0.0">
                  <c:v>155.2650597353379</c:v>
                </c:pt>
                <c:pt idx="6247" formatCode="0.0">
                  <c:v>154.99759193217625</c:v>
                </c:pt>
                <c:pt idx="6248" formatCode="0.0">
                  <c:v>154.7301241290146</c:v>
                </c:pt>
                <c:pt idx="6249" formatCode="0.0">
                  <c:v>153.66025291636799</c:v>
                </c:pt>
                <c:pt idx="6250" formatCode="0.0">
                  <c:v>153.12531731004469</c:v>
                </c:pt>
                <c:pt idx="6251" formatCode="0.0">
                  <c:v>152.18917999897889</c:v>
                </c:pt>
                <c:pt idx="6252" formatCode="0.0">
                  <c:v>152.45664780214054</c:v>
                </c:pt>
                <c:pt idx="6253" formatCode="0.0">
                  <c:v>152.05544609739806</c:v>
                </c:pt>
                <c:pt idx="6254" formatCode="0.0">
                  <c:v>151.78797829423641</c:v>
                </c:pt>
                <c:pt idx="6255" formatCode="0.0">
                  <c:v>151.52051049107476</c:v>
                </c:pt>
                <c:pt idx="6256" formatCode="0.0">
                  <c:v>151.25304268791311</c:v>
                </c:pt>
                <c:pt idx="6257" formatCode="0.0">
                  <c:v>151.11930878633228</c:v>
                </c:pt>
                <c:pt idx="6258" formatCode="0.0">
                  <c:v>150.71810708158981</c:v>
                </c:pt>
                <c:pt idx="6259" formatCode="0.0">
                  <c:v>151.65424439265558</c:v>
                </c:pt>
                <c:pt idx="6260" formatCode="0.0">
                  <c:v>152.32291390055971</c:v>
                </c:pt>
                <c:pt idx="6261" formatCode="0.0">
                  <c:v>152.18917999897889</c:v>
                </c:pt>
                <c:pt idx="6262" formatCode="0.0">
                  <c:v>151.92171219581724</c:v>
                </c:pt>
                <c:pt idx="6263" formatCode="0.0">
                  <c:v>152.18917999897889</c:v>
                </c:pt>
                <c:pt idx="6264" formatCode="0.0">
                  <c:v>152.18917999897889</c:v>
                </c:pt>
                <c:pt idx="6265" formatCode="0.0">
                  <c:v>151.38677658949393</c:v>
                </c:pt>
                <c:pt idx="6266" formatCode="0.0">
                  <c:v>151.92171219581721</c:v>
                </c:pt>
                <c:pt idx="6267" formatCode="0.0">
                  <c:v>151.52051049107473</c:v>
                </c:pt>
                <c:pt idx="6268" formatCode="0.0">
                  <c:v>151.38677658949391</c:v>
                </c:pt>
                <c:pt idx="6269" formatCode="0.0">
                  <c:v>151.25304268791305</c:v>
                </c:pt>
                <c:pt idx="6270" formatCode="0.0">
                  <c:v>151.11930878633223</c:v>
                </c:pt>
                <c:pt idx="6271" formatCode="0.0">
                  <c:v>150.85184098317058</c:v>
                </c:pt>
                <c:pt idx="6272" formatCode="0.0">
                  <c:v>150.98557488475143</c:v>
                </c:pt>
                <c:pt idx="6273" formatCode="0.0">
                  <c:v>151.25304268791308</c:v>
                </c:pt>
                <c:pt idx="6274" formatCode="0.0">
                  <c:v>150.04943757368565</c:v>
                </c:pt>
                <c:pt idx="6275" formatCode="0.0">
                  <c:v>149.9157036721048</c:v>
                </c:pt>
                <c:pt idx="6276" formatCode="0.0">
                  <c:v>149.64823586894317</c:v>
                </c:pt>
                <c:pt idx="6277" formatCode="0.0">
                  <c:v>149.3807680657815</c:v>
                </c:pt>
                <c:pt idx="6278" formatCode="0.0">
                  <c:v>148.97956636103905</c:v>
                </c:pt>
                <c:pt idx="6279" formatCode="0.0">
                  <c:v>148.84583245945819</c:v>
                </c:pt>
                <c:pt idx="6280" formatCode="0.0">
                  <c:v>148.97956636103905</c:v>
                </c:pt>
                <c:pt idx="6281" formatCode="0.0">
                  <c:v>149.11330026261987</c:v>
                </c:pt>
                <c:pt idx="6282" formatCode="0.0">
                  <c:v>148.97956636103908</c:v>
                </c:pt>
                <c:pt idx="6283" formatCode="0.0">
                  <c:v>148.84583245945822</c:v>
                </c:pt>
                <c:pt idx="6284" formatCode="0.0">
                  <c:v>149.38076806578152</c:v>
                </c:pt>
                <c:pt idx="6285" formatCode="0.0">
                  <c:v>149.91570367210483</c:v>
                </c:pt>
                <c:pt idx="6286" formatCode="0.0">
                  <c:v>149.78196977052403</c:v>
                </c:pt>
                <c:pt idx="6287" formatCode="0.0">
                  <c:v>149.51450196736235</c:v>
                </c:pt>
                <c:pt idx="6288" formatCode="0.0">
                  <c:v>149.781969770524</c:v>
                </c:pt>
                <c:pt idx="6289" formatCode="0.0">
                  <c:v>149.64823586894317</c:v>
                </c:pt>
                <c:pt idx="6290" formatCode="0.0">
                  <c:v>149.3807680657815</c:v>
                </c:pt>
                <c:pt idx="6291" formatCode="0.0">
                  <c:v>149.24703416420064</c:v>
                </c:pt>
                <c:pt idx="6292" formatCode="0.0">
                  <c:v>150.45063927842807</c:v>
                </c:pt>
                <c:pt idx="6293" formatCode="0.0">
                  <c:v>149.91570367210474</c:v>
                </c:pt>
                <c:pt idx="6294" formatCode="0.0">
                  <c:v>150.71810708158969</c:v>
                </c:pt>
                <c:pt idx="6295" formatCode="0.0">
                  <c:v>150.98557488475134</c:v>
                </c:pt>
                <c:pt idx="6296" formatCode="0.0">
                  <c:v>150.71810708158969</c:v>
                </c:pt>
                <c:pt idx="6297" formatCode="0.0">
                  <c:v>150.58437318000887</c:v>
                </c:pt>
                <c:pt idx="6298" formatCode="0.0">
                  <c:v>150.31690537684725</c:v>
                </c:pt>
                <c:pt idx="6299" formatCode="0.0">
                  <c:v>150.31690537684725</c:v>
                </c:pt>
                <c:pt idx="6300" formatCode="0.0">
                  <c:v>150.18317147526639</c:v>
                </c:pt>
                <c:pt idx="6301" formatCode="0.0">
                  <c:v>149.24703416420064</c:v>
                </c:pt>
                <c:pt idx="6302" formatCode="0.0">
                  <c:v>150.18317147526642</c:v>
                </c:pt>
                <c:pt idx="6303" formatCode="0.0">
                  <c:v>150.04943757368562</c:v>
                </c:pt>
                <c:pt idx="6304" formatCode="0.0">
                  <c:v>149.91570367210477</c:v>
                </c:pt>
                <c:pt idx="6305" formatCode="0.0">
                  <c:v>150.31690537684725</c:v>
                </c:pt>
                <c:pt idx="6306" formatCode="0.0">
                  <c:v>151.1193087863322</c:v>
                </c:pt>
                <c:pt idx="6307" formatCode="0.0">
                  <c:v>150.71810708158972</c:v>
                </c:pt>
                <c:pt idx="6308" formatCode="0.0">
                  <c:v>151.38677658949385</c:v>
                </c:pt>
                <c:pt idx="6309" formatCode="0.0">
                  <c:v>150.58437318000887</c:v>
                </c:pt>
                <c:pt idx="6310" formatCode="0.0">
                  <c:v>150.45063927842804</c:v>
                </c:pt>
                <c:pt idx="6311" formatCode="0.0">
                  <c:v>150.45063927842804</c:v>
                </c:pt>
                <c:pt idx="6312" formatCode="0.0">
                  <c:v>150.18317147526639</c:v>
                </c:pt>
                <c:pt idx="6313" formatCode="0.0">
                  <c:v>149.38076806578147</c:v>
                </c:pt>
                <c:pt idx="6314" formatCode="0.0">
                  <c:v>149.11330026261982</c:v>
                </c:pt>
                <c:pt idx="6315" formatCode="0.0">
                  <c:v>148.97956636103902</c:v>
                </c:pt>
                <c:pt idx="6316" formatCode="0.0">
                  <c:v>148.84583245945817</c:v>
                </c:pt>
                <c:pt idx="6317" formatCode="0.0">
                  <c:v>148.71209855787737</c:v>
                </c:pt>
                <c:pt idx="6318" formatCode="0.0">
                  <c:v>148.57836465629651</c:v>
                </c:pt>
                <c:pt idx="6319" formatCode="0.0">
                  <c:v>148.44463075471569</c:v>
                </c:pt>
                <c:pt idx="6320" formatCode="0.0">
                  <c:v>148.17716295155404</c:v>
                </c:pt>
                <c:pt idx="6321" formatCode="0.0">
                  <c:v>148.31089685313489</c:v>
                </c:pt>
                <c:pt idx="6322" formatCode="0.0">
                  <c:v>148.44463075471572</c:v>
                </c:pt>
                <c:pt idx="6323" formatCode="0.0">
                  <c:v>147.77596124681159</c:v>
                </c:pt>
                <c:pt idx="6324" formatCode="0.0">
                  <c:v>147.64222734523076</c:v>
                </c:pt>
                <c:pt idx="6325" formatCode="0.0">
                  <c:v>147.50849344364991</c:v>
                </c:pt>
                <c:pt idx="6326" formatCode="0.0">
                  <c:v>147.77596124681156</c:v>
                </c:pt>
                <c:pt idx="6327" formatCode="0.0">
                  <c:v>147.64222734523074</c:v>
                </c:pt>
                <c:pt idx="6328" formatCode="0.0">
                  <c:v>147.37475954206906</c:v>
                </c:pt>
                <c:pt idx="6329" formatCode="0.0">
                  <c:v>147.37475954206906</c:v>
                </c:pt>
                <c:pt idx="6330" formatCode="0.0">
                  <c:v>147.2410256404882</c:v>
                </c:pt>
                <c:pt idx="6331" formatCode="0.0">
                  <c:v>147.10729173890741</c:v>
                </c:pt>
                <c:pt idx="6332" formatCode="0.0">
                  <c:v>146.97355783732661</c:v>
                </c:pt>
                <c:pt idx="6333" formatCode="0.0">
                  <c:v>146.83982393574576</c:v>
                </c:pt>
                <c:pt idx="6334" formatCode="0.0">
                  <c:v>147.37475954206906</c:v>
                </c:pt>
                <c:pt idx="6335" formatCode="0.0">
                  <c:v>147.37475954206906</c:v>
                </c:pt>
                <c:pt idx="6336" formatCode="0.0">
                  <c:v>147.77596124681153</c:v>
                </c:pt>
                <c:pt idx="6337" formatCode="0.0">
                  <c:v>147.10729173890741</c:v>
                </c:pt>
                <c:pt idx="6338" formatCode="0.0">
                  <c:v>146.97355783732661</c:v>
                </c:pt>
                <c:pt idx="6339" formatCode="0.0">
                  <c:v>146.83982393574576</c:v>
                </c:pt>
                <c:pt idx="6340" formatCode="0.0">
                  <c:v>146.97355783732658</c:v>
                </c:pt>
                <c:pt idx="6341" formatCode="0.0">
                  <c:v>147.10729173890741</c:v>
                </c:pt>
                <c:pt idx="6342" formatCode="0.0">
                  <c:v>147.37475954206906</c:v>
                </c:pt>
                <c:pt idx="6343" formatCode="0.0">
                  <c:v>147.2410256404882</c:v>
                </c:pt>
                <c:pt idx="6344" formatCode="0.0">
                  <c:v>147.50849344364985</c:v>
                </c:pt>
                <c:pt idx="6345" formatCode="0.0">
                  <c:v>147.37475954206903</c:v>
                </c:pt>
                <c:pt idx="6346" formatCode="0.0">
                  <c:v>147.24102564048817</c:v>
                </c:pt>
                <c:pt idx="6347" formatCode="0.0">
                  <c:v>147.374759542069</c:v>
                </c:pt>
                <c:pt idx="6348" formatCode="0.0">
                  <c:v>146.97355783732652</c:v>
                </c:pt>
                <c:pt idx="6349" formatCode="0.0">
                  <c:v>146.97355783732652</c:v>
                </c:pt>
                <c:pt idx="6350" formatCode="0.0">
                  <c:v>146.83982393574567</c:v>
                </c:pt>
                <c:pt idx="6351" formatCode="0.0">
                  <c:v>146.57235613258402</c:v>
                </c:pt>
                <c:pt idx="6352" formatCode="0.0">
                  <c:v>146.43862223100319</c:v>
                </c:pt>
                <c:pt idx="6353" formatCode="0.0">
                  <c:v>146.3048883294224</c:v>
                </c:pt>
                <c:pt idx="6354" formatCode="0.0">
                  <c:v>146.3048883294224</c:v>
                </c:pt>
                <c:pt idx="6355" formatCode="0.0">
                  <c:v>145.63621882151827</c:v>
                </c:pt>
                <c:pt idx="6356" formatCode="0.0">
                  <c:v>145.63621882151827</c:v>
                </c:pt>
                <c:pt idx="6357" formatCode="0.0">
                  <c:v>146.03742052626075</c:v>
                </c:pt>
                <c:pt idx="6358" formatCode="0.0">
                  <c:v>145.63621882151827</c:v>
                </c:pt>
                <c:pt idx="6359" formatCode="0.0">
                  <c:v>145.50248491993744</c:v>
                </c:pt>
                <c:pt idx="6360" formatCode="0.0">
                  <c:v>145.36875101835665</c:v>
                </c:pt>
                <c:pt idx="6361" formatCode="0.0">
                  <c:v>144.70008151045252</c:v>
                </c:pt>
                <c:pt idx="6362" formatCode="0.0">
                  <c:v>144.56634760887167</c:v>
                </c:pt>
                <c:pt idx="6363" formatCode="0.0">
                  <c:v>144.43261370729087</c:v>
                </c:pt>
                <c:pt idx="6364" formatCode="0.0">
                  <c:v>145.36875101835665</c:v>
                </c:pt>
                <c:pt idx="6365" formatCode="0.0">
                  <c:v>145.6362188215183</c:v>
                </c:pt>
                <c:pt idx="6366" formatCode="0.0">
                  <c:v>145.50248491993747</c:v>
                </c:pt>
                <c:pt idx="6367" formatCode="0.0">
                  <c:v>145.50248491993747</c:v>
                </c:pt>
                <c:pt idx="6368" formatCode="0.0">
                  <c:v>145.76995272309912</c:v>
                </c:pt>
                <c:pt idx="6369" formatCode="0.0">
                  <c:v>145.50248491993747</c:v>
                </c:pt>
                <c:pt idx="6370" formatCode="0.0">
                  <c:v>145.36875101835668</c:v>
                </c:pt>
                <c:pt idx="6371" formatCode="0.0">
                  <c:v>145.5024849199375</c:v>
                </c:pt>
                <c:pt idx="6372" formatCode="0.0">
                  <c:v>145.3687510183567</c:v>
                </c:pt>
                <c:pt idx="6373" formatCode="0.0">
                  <c:v>145.23501711677588</c:v>
                </c:pt>
                <c:pt idx="6374" formatCode="0.0">
                  <c:v>145.23501711677588</c:v>
                </c:pt>
                <c:pt idx="6375" formatCode="0.0">
                  <c:v>144.96754931361426</c:v>
                </c:pt>
                <c:pt idx="6376" formatCode="0.0">
                  <c:v>144.03141200254848</c:v>
                </c:pt>
                <c:pt idx="6377" formatCode="0.0">
                  <c:v>144.56634760887178</c:v>
                </c:pt>
                <c:pt idx="6378" formatCode="0.0">
                  <c:v>144.96754931361428</c:v>
                </c:pt>
                <c:pt idx="6379" formatCode="0.0">
                  <c:v>144.83381541203346</c:v>
                </c:pt>
                <c:pt idx="6380" formatCode="0.0">
                  <c:v>144.70008151045266</c:v>
                </c:pt>
                <c:pt idx="6381" formatCode="0.0">
                  <c:v>144.70008151045266</c:v>
                </c:pt>
                <c:pt idx="6382" formatCode="0.0">
                  <c:v>144.83381541203349</c:v>
                </c:pt>
                <c:pt idx="6383" formatCode="0.0">
                  <c:v>144.56634760887184</c:v>
                </c:pt>
                <c:pt idx="6384" formatCode="0.0">
                  <c:v>144.96754931361434</c:v>
                </c:pt>
                <c:pt idx="6385" formatCode="0.0">
                  <c:v>144.96754931361434</c:v>
                </c:pt>
                <c:pt idx="6386" formatCode="0.0">
                  <c:v>145.10128321519517</c:v>
                </c:pt>
                <c:pt idx="6387" formatCode="0.0">
                  <c:v>145.10128321519517</c:v>
                </c:pt>
                <c:pt idx="6388" formatCode="0.0">
                  <c:v>144.96754931361434</c:v>
                </c:pt>
                <c:pt idx="6389" formatCode="0.0">
                  <c:v>144.83381541203352</c:v>
                </c:pt>
                <c:pt idx="6390" formatCode="0.0">
                  <c:v>144.96754931361434</c:v>
                </c:pt>
                <c:pt idx="6391" formatCode="0.0">
                  <c:v>144.43261370729104</c:v>
                </c:pt>
                <c:pt idx="6392" formatCode="0.0">
                  <c:v>144.43261370729104</c:v>
                </c:pt>
                <c:pt idx="6393" formatCode="0.0">
                  <c:v>144.29887980571021</c:v>
                </c:pt>
                <c:pt idx="6394" formatCode="0.0">
                  <c:v>144.29887980571021</c:v>
                </c:pt>
                <c:pt idx="6395" formatCode="0.0">
                  <c:v>144.16514590412939</c:v>
                </c:pt>
                <c:pt idx="6396" formatCode="0.0">
                  <c:v>143.89767810096774</c:v>
                </c:pt>
                <c:pt idx="6397" formatCode="0.0">
                  <c:v>144.03141200254859</c:v>
                </c:pt>
                <c:pt idx="6398" formatCode="0.0">
                  <c:v>144.03141200254859</c:v>
                </c:pt>
                <c:pt idx="6399" formatCode="0.0">
                  <c:v>143.89767810096777</c:v>
                </c:pt>
                <c:pt idx="6400" formatCode="0.0">
                  <c:v>143.76394419938694</c:v>
                </c:pt>
                <c:pt idx="6401" formatCode="0.0">
                  <c:v>143.63021029780614</c:v>
                </c:pt>
                <c:pt idx="6402" formatCode="0.0">
                  <c:v>143.49647639622529</c:v>
                </c:pt>
                <c:pt idx="6403" formatCode="0.0">
                  <c:v>143.63021029780612</c:v>
                </c:pt>
                <c:pt idx="6404" formatCode="0.0">
                  <c:v>143.22900859306361</c:v>
                </c:pt>
                <c:pt idx="6405" formatCode="0.0">
                  <c:v>143.09527469148279</c:v>
                </c:pt>
                <c:pt idx="6406" formatCode="0.0">
                  <c:v>142.56033908515948</c:v>
                </c:pt>
                <c:pt idx="6407" formatCode="0.0">
                  <c:v>142.82780688832113</c:v>
                </c:pt>
                <c:pt idx="6408" formatCode="0.0">
                  <c:v>142.69407298674034</c:v>
                </c:pt>
                <c:pt idx="6409" formatCode="0.0">
                  <c:v>142.69407298674034</c:v>
                </c:pt>
                <c:pt idx="6410" formatCode="0.0">
                  <c:v>142.69407298674034</c:v>
                </c:pt>
                <c:pt idx="6411" formatCode="0.0">
                  <c:v>142.96154078990199</c:v>
                </c:pt>
                <c:pt idx="6412" formatCode="0.0">
                  <c:v>142.69407298674034</c:v>
                </c:pt>
                <c:pt idx="6413" formatCode="0.0">
                  <c:v>142.69407298674034</c:v>
                </c:pt>
                <c:pt idx="6414" formatCode="0.0">
                  <c:v>142.42660518357869</c:v>
                </c:pt>
                <c:pt idx="6415" formatCode="0.0">
                  <c:v>142.29287128199789</c:v>
                </c:pt>
                <c:pt idx="6416" formatCode="0.0">
                  <c:v>142.29287128199789</c:v>
                </c:pt>
                <c:pt idx="6417" formatCode="0.0">
                  <c:v>142.42660518357872</c:v>
                </c:pt>
                <c:pt idx="6418" formatCode="0.0">
                  <c:v>142.15913738041704</c:v>
                </c:pt>
                <c:pt idx="6419" formatCode="0.0">
                  <c:v>141.49046787251291</c:v>
                </c:pt>
                <c:pt idx="6420" formatCode="0.0">
                  <c:v>141.35673397093208</c:v>
                </c:pt>
                <c:pt idx="6421" formatCode="0.0">
                  <c:v>141.75793567567456</c:v>
                </c:pt>
                <c:pt idx="6422" formatCode="0.0">
                  <c:v>141.62420177409373</c:v>
                </c:pt>
                <c:pt idx="6423" formatCode="0.0">
                  <c:v>141.49046787251288</c:v>
                </c:pt>
                <c:pt idx="6424" formatCode="0.0">
                  <c:v>142.02540347883618</c:v>
                </c:pt>
                <c:pt idx="6425" formatCode="0.0">
                  <c:v>141.2230000693512</c:v>
                </c:pt>
                <c:pt idx="6426" formatCode="0.0">
                  <c:v>141.35673397093203</c:v>
                </c:pt>
                <c:pt idx="6427" formatCode="0.0">
                  <c:v>141.08926616777038</c:v>
                </c:pt>
                <c:pt idx="6428" formatCode="0.0">
                  <c:v>141.08926616777038</c:v>
                </c:pt>
                <c:pt idx="6429" formatCode="0.0">
                  <c:v>141.08926616777038</c:v>
                </c:pt>
                <c:pt idx="6430" formatCode="0.0">
                  <c:v>140.95553226618955</c:v>
                </c:pt>
                <c:pt idx="6431" formatCode="0.0">
                  <c:v>141.08926616777035</c:v>
                </c:pt>
                <c:pt idx="6432" formatCode="0.0">
                  <c:v>140.95553226618952</c:v>
                </c:pt>
                <c:pt idx="6433" formatCode="0.0">
                  <c:v>140.95553226618952</c:v>
                </c:pt>
                <c:pt idx="6434" formatCode="0.0">
                  <c:v>140.95553226618952</c:v>
                </c:pt>
                <c:pt idx="6435" formatCode="0.0">
                  <c:v>141.08926616777032</c:v>
                </c:pt>
                <c:pt idx="6436" formatCode="0.0">
                  <c:v>140.95553226618949</c:v>
                </c:pt>
                <c:pt idx="6437" formatCode="0.0">
                  <c:v>140.95553226618949</c:v>
                </c:pt>
                <c:pt idx="6438" formatCode="0.0">
                  <c:v>140.82179836460867</c:v>
                </c:pt>
                <c:pt idx="6439" formatCode="0.0">
                  <c:v>140.95553226618952</c:v>
                </c:pt>
                <c:pt idx="6440" formatCode="0.0">
                  <c:v>141.22300006935117</c:v>
                </c:pt>
                <c:pt idx="6441" formatCode="0.0">
                  <c:v>142.29287128199778</c:v>
                </c:pt>
                <c:pt idx="6442" formatCode="0.0">
                  <c:v>141.75793567567447</c:v>
                </c:pt>
                <c:pt idx="6443" formatCode="0.0">
                  <c:v>141.62420177409365</c:v>
                </c:pt>
                <c:pt idx="6444" formatCode="0.0">
                  <c:v>141.62420177409365</c:v>
                </c:pt>
                <c:pt idx="6445" formatCode="0.0">
                  <c:v>141.22300006935117</c:v>
                </c:pt>
                <c:pt idx="6446" formatCode="0.0">
                  <c:v>141.49046787251282</c:v>
                </c:pt>
                <c:pt idx="6447" formatCode="0.0">
                  <c:v>141.62420177409365</c:v>
                </c:pt>
                <c:pt idx="6448" formatCode="0.0">
                  <c:v>141.89166957725527</c:v>
                </c:pt>
                <c:pt idx="6449" formatCode="0.0">
                  <c:v>141.75793567567445</c:v>
                </c:pt>
                <c:pt idx="6450" formatCode="0.0">
                  <c:v>141.62420177409362</c:v>
                </c:pt>
                <c:pt idx="6451" formatCode="0.0">
                  <c:v>141.62420177409362</c:v>
                </c:pt>
                <c:pt idx="6452" formatCode="0.0">
                  <c:v>141.49046787251277</c:v>
                </c:pt>
                <c:pt idx="6453" formatCode="0.0">
                  <c:v>141.22300006935112</c:v>
                </c:pt>
                <c:pt idx="6454" formatCode="0.0">
                  <c:v>141.35673397093194</c:v>
                </c:pt>
                <c:pt idx="6455" formatCode="0.0">
                  <c:v>140.55433056144699</c:v>
                </c:pt>
                <c:pt idx="6456" formatCode="0.0">
                  <c:v>140.68806446302781</c:v>
                </c:pt>
                <c:pt idx="6457" formatCode="0.0">
                  <c:v>140.55433056144696</c:v>
                </c:pt>
                <c:pt idx="6458" formatCode="0.0">
                  <c:v>140.42059665986616</c:v>
                </c:pt>
                <c:pt idx="6459" formatCode="0.0">
                  <c:v>139.35072544721956</c:v>
                </c:pt>
                <c:pt idx="6460" formatCode="0.0">
                  <c:v>138.94952374247711</c:v>
                </c:pt>
                <c:pt idx="6461" formatCode="0.0">
                  <c:v>138.41458813615378</c:v>
                </c:pt>
                <c:pt idx="6462" formatCode="0.0">
                  <c:v>138.54832203773461</c:v>
                </c:pt>
                <c:pt idx="6463" formatCode="0.0">
                  <c:v>137.34471692350721</c:v>
                </c:pt>
                <c:pt idx="6464" formatCode="0.0">
                  <c:v>137.21098302192638</c:v>
                </c:pt>
                <c:pt idx="6465" formatCode="0.0">
                  <c:v>137.07724912034556</c:v>
                </c:pt>
                <c:pt idx="6466" formatCode="0.0">
                  <c:v>136.67604741560308</c:v>
                </c:pt>
                <c:pt idx="6467" formatCode="0.0">
                  <c:v>137.21098302192635</c:v>
                </c:pt>
                <c:pt idx="6468" formatCode="0.0">
                  <c:v>136.54231351402223</c:v>
                </c:pt>
                <c:pt idx="6469" formatCode="0.0">
                  <c:v>136.14111180927975</c:v>
                </c:pt>
                <c:pt idx="6470" formatCode="0.0">
                  <c:v>135.73991010453727</c:v>
                </c:pt>
                <c:pt idx="6471" formatCode="0.0">
                  <c:v>135.60617620295648</c:v>
                </c:pt>
                <c:pt idx="6472" formatCode="0.0">
                  <c:v>135.47244230137565</c:v>
                </c:pt>
                <c:pt idx="6473" formatCode="0.0">
                  <c:v>134.93750669505238</c:v>
                </c:pt>
                <c:pt idx="6474" formatCode="0.0">
                  <c:v>134.67003889189073</c:v>
                </c:pt>
                <c:pt idx="6475" formatCode="0.0">
                  <c:v>134.40257108872908</c:v>
                </c:pt>
                <c:pt idx="6476" formatCode="0.0">
                  <c:v>133.86763548240577</c:v>
                </c:pt>
                <c:pt idx="6477" formatCode="0.0">
                  <c:v>134.00136938398663</c:v>
                </c:pt>
                <c:pt idx="6478" formatCode="0.0">
                  <c:v>133.8676354824058</c:v>
                </c:pt>
                <c:pt idx="6479" formatCode="0.0">
                  <c:v>133.73390158082501</c:v>
                </c:pt>
                <c:pt idx="6480" formatCode="0.0">
                  <c:v>133.33269987608253</c:v>
                </c:pt>
                <c:pt idx="6481" formatCode="0.0">
                  <c:v>132.26282866343593</c:v>
                </c:pt>
                <c:pt idx="6482" formatCode="0.0">
                  <c:v>132.12909476185507</c:v>
                </c:pt>
                <c:pt idx="6483" formatCode="0.0">
                  <c:v>132.12909476185507</c:v>
                </c:pt>
                <c:pt idx="6484" formatCode="0.0">
                  <c:v>131.86162695869342</c:v>
                </c:pt>
                <c:pt idx="6485" formatCode="0.0">
                  <c:v>131.86162695869342</c:v>
                </c:pt>
                <c:pt idx="6486" formatCode="0.0">
                  <c:v>131.72789305711262</c:v>
                </c:pt>
                <c:pt idx="6487" formatCode="0.0">
                  <c:v>132.93149817134005</c:v>
                </c:pt>
                <c:pt idx="6488" formatCode="0.0">
                  <c:v>133.46643377766333</c:v>
                </c:pt>
                <c:pt idx="6489" formatCode="0.0">
                  <c:v>133.46643377766333</c:v>
                </c:pt>
                <c:pt idx="6490" formatCode="0.0">
                  <c:v>133.8676354824058</c:v>
                </c:pt>
                <c:pt idx="6491" formatCode="0.0">
                  <c:v>133.3326998760825</c:v>
                </c:pt>
                <c:pt idx="6492" formatCode="0.0">
                  <c:v>133.19896597450168</c:v>
                </c:pt>
                <c:pt idx="6493" formatCode="0.0">
                  <c:v>133.19896597450168</c:v>
                </c:pt>
                <c:pt idx="6494" formatCode="0.0">
                  <c:v>133.06523207292085</c:v>
                </c:pt>
                <c:pt idx="6495" formatCode="0.0">
                  <c:v>133.46643377766333</c:v>
                </c:pt>
                <c:pt idx="6496" formatCode="0.0">
                  <c:v>132.53029646659755</c:v>
                </c:pt>
                <c:pt idx="6497" formatCode="0.0">
                  <c:v>132.2628286634359</c:v>
                </c:pt>
                <c:pt idx="6498" formatCode="0.0">
                  <c:v>132.66403036817837</c:v>
                </c:pt>
                <c:pt idx="6499" formatCode="0.0">
                  <c:v>132.66403036817837</c:v>
                </c:pt>
                <c:pt idx="6500" formatCode="0.0">
                  <c:v>132.53029646659752</c:v>
                </c:pt>
                <c:pt idx="6501" formatCode="0.0">
                  <c:v>132.39656256501672</c:v>
                </c:pt>
                <c:pt idx="6502" formatCode="0.0">
                  <c:v>131.99536086027427</c:v>
                </c:pt>
                <c:pt idx="6503" formatCode="0.0">
                  <c:v>131.46042525395097</c:v>
                </c:pt>
                <c:pt idx="6504" formatCode="0.0">
                  <c:v>130.92548964762767</c:v>
                </c:pt>
                <c:pt idx="6505" formatCode="0.0">
                  <c:v>131.86162695869342</c:v>
                </c:pt>
                <c:pt idx="6506" formatCode="0.0">
                  <c:v>131.86162695869342</c:v>
                </c:pt>
                <c:pt idx="6507" formatCode="0.0">
                  <c:v>131.72789305711262</c:v>
                </c:pt>
                <c:pt idx="6508" formatCode="0.0">
                  <c:v>130.79175574604685</c:v>
                </c:pt>
                <c:pt idx="6509" formatCode="0.0">
                  <c:v>131.72789305711262</c:v>
                </c:pt>
                <c:pt idx="6510" formatCode="0.0">
                  <c:v>131.99536086027427</c:v>
                </c:pt>
                <c:pt idx="6511" formatCode="0.0">
                  <c:v>132.6640303681784</c:v>
                </c:pt>
                <c:pt idx="6512" formatCode="0.0">
                  <c:v>131.05922354920853</c:v>
                </c:pt>
                <c:pt idx="6513" formatCode="0.0">
                  <c:v>131.05922354920853</c:v>
                </c:pt>
                <c:pt idx="6514" formatCode="0.0">
                  <c:v>130.9254896476277</c:v>
                </c:pt>
                <c:pt idx="6515" formatCode="0.0">
                  <c:v>130.25682013972357</c:v>
                </c:pt>
                <c:pt idx="6516" formatCode="0.0">
                  <c:v>130.12308623814275</c:v>
                </c:pt>
                <c:pt idx="6517" formatCode="0.0">
                  <c:v>129.72188453340027</c:v>
                </c:pt>
                <c:pt idx="6518" formatCode="0.0">
                  <c:v>129.72188453340027</c:v>
                </c:pt>
                <c:pt idx="6519" formatCode="0.0">
                  <c:v>128.51827941917284</c:v>
                </c:pt>
                <c:pt idx="6520" formatCode="0.0">
                  <c:v>128.51827941917284</c:v>
                </c:pt>
                <c:pt idx="6521" formatCode="0.0">
                  <c:v>128.38454551759202</c:v>
                </c:pt>
                <c:pt idx="6522" formatCode="0.0">
                  <c:v>128.65201332075367</c:v>
                </c:pt>
                <c:pt idx="6523" formatCode="0.0">
                  <c:v>128.38454551759202</c:v>
                </c:pt>
                <c:pt idx="6524" formatCode="0.0">
                  <c:v>128.38454551759202</c:v>
                </c:pt>
                <c:pt idx="6525" formatCode="0.0">
                  <c:v>127.7158760096879</c:v>
                </c:pt>
                <c:pt idx="6526" formatCode="0.0">
                  <c:v>127.7158760096879</c:v>
                </c:pt>
                <c:pt idx="6527" formatCode="0.0">
                  <c:v>127.58214210810708</c:v>
                </c:pt>
                <c:pt idx="6528" formatCode="0.0">
                  <c:v>127.58214210810708</c:v>
                </c:pt>
                <c:pt idx="6529" formatCode="0.0">
                  <c:v>127.18094040336457</c:v>
                </c:pt>
                <c:pt idx="6530" formatCode="0.0">
                  <c:v>127.58214210810706</c:v>
                </c:pt>
                <c:pt idx="6531" formatCode="0.0">
                  <c:v>127.71587600968789</c:v>
                </c:pt>
                <c:pt idx="6532" formatCode="0.0">
                  <c:v>127.71587600968789</c:v>
                </c:pt>
                <c:pt idx="6533" formatCode="0.0">
                  <c:v>128.38454551759202</c:v>
                </c:pt>
                <c:pt idx="6534" formatCode="0.0">
                  <c:v>128.25081161601122</c:v>
                </c:pt>
                <c:pt idx="6535" formatCode="0.0">
                  <c:v>128.25081161601122</c:v>
                </c:pt>
                <c:pt idx="6536" formatCode="0.0">
                  <c:v>128.11707771443039</c:v>
                </c:pt>
                <c:pt idx="6537" formatCode="0.0">
                  <c:v>127.84960991126874</c:v>
                </c:pt>
                <c:pt idx="6538" formatCode="0.0">
                  <c:v>128.6520133207537</c:v>
                </c:pt>
                <c:pt idx="6539" formatCode="0.0">
                  <c:v>128.25081161601125</c:v>
                </c:pt>
                <c:pt idx="6540" formatCode="0.0">
                  <c:v>126.77973869862217</c:v>
                </c:pt>
                <c:pt idx="6541" formatCode="0.0">
                  <c:v>126.77973869862217</c:v>
                </c:pt>
                <c:pt idx="6542" formatCode="0.0">
                  <c:v>126.64600479704136</c:v>
                </c:pt>
                <c:pt idx="6543" formatCode="0.0">
                  <c:v>127.18094040336464</c:v>
                </c:pt>
                <c:pt idx="6544" formatCode="0.0">
                  <c:v>126.51227089546053</c:v>
                </c:pt>
                <c:pt idx="6545" formatCode="0.0">
                  <c:v>126.91347260020302</c:v>
                </c:pt>
                <c:pt idx="6546" formatCode="0.0">
                  <c:v>126.51227089546053</c:v>
                </c:pt>
                <c:pt idx="6547" formatCode="0.0">
                  <c:v>126.11106919071806</c:v>
                </c:pt>
                <c:pt idx="6548" formatCode="0.0">
                  <c:v>126.11106919071806</c:v>
                </c:pt>
                <c:pt idx="6549" formatCode="0.0">
                  <c:v>125.97733528913724</c:v>
                </c:pt>
                <c:pt idx="6550" formatCode="0.0">
                  <c:v>125.97733528913724</c:v>
                </c:pt>
                <c:pt idx="6551" formatCode="0.0">
                  <c:v>125.97733528913724</c:v>
                </c:pt>
                <c:pt idx="6552" formatCode="0.0">
                  <c:v>125.57613358439478</c:v>
                </c:pt>
                <c:pt idx="6553" formatCode="0.0">
                  <c:v>124.90746407649065</c:v>
                </c:pt>
                <c:pt idx="6554" formatCode="0.0">
                  <c:v>124.63999627332902</c:v>
                </c:pt>
                <c:pt idx="6555" formatCode="0.0">
                  <c:v>124.63999627332902</c:v>
                </c:pt>
                <c:pt idx="6556" formatCode="0.0">
                  <c:v>124.50626237174818</c:v>
                </c:pt>
                <c:pt idx="6557" formatCode="0.0">
                  <c:v>123.97132676542489</c:v>
                </c:pt>
                <c:pt idx="6558" formatCode="0.0">
                  <c:v>123.30265725752078</c:v>
                </c:pt>
                <c:pt idx="6559" formatCode="0.0">
                  <c:v>123.70385896226325</c:v>
                </c:pt>
                <c:pt idx="6560" formatCode="0.0">
                  <c:v>123.97132676542491</c:v>
                </c:pt>
                <c:pt idx="6561" formatCode="0.0">
                  <c:v>123.83759286384407</c:v>
                </c:pt>
                <c:pt idx="6562" formatCode="0.0">
                  <c:v>123.83759286384407</c:v>
                </c:pt>
                <c:pt idx="6563" formatCode="0.0">
                  <c:v>123.70385896226324</c:v>
                </c:pt>
                <c:pt idx="6564" formatCode="0.0">
                  <c:v>123.70385896226324</c:v>
                </c:pt>
                <c:pt idx="6565" formatCode="0.0">
                  <c:v>122.76772165119746</c:v>
                </c:pt>
                <c:pt idx="6566" formatCode="0.0">
                  <c:v>122.9014555527783</c:v>
                </c:pt>
                <c:pt idx="6567" formatCode="0.0">
                  <c:v>122.9014555527783</c:v>
                </c:pt>
                <c:pt idx="6568" formatCode="0.0">
                  <c:v>122.76772165119746</c:v>
                </c:pt>
                <c:pt idx="6569" formatCode="0.0">
                  <c:v>122.76772165119746</c:v>
                </c:pt>
                <c:pt idx="6570" formatCode="0.0">
                  <c:v>122.76772165119746</c:v>
                </c:pt>
                <c:pt idx="6571" formatCode="0.0">
                  <c:v>122.50025384803581</c:v>
                </c:pt>
                <c:pt idx="6572" formatCode="0.0">
                  <c:v>123.43639115910159</c:v>
                </c:pt>
                <c:pt idx="6573" formatCode="0.0">
                  <c:v>123.03518945435911</c:v>
                </c:pt>
                <c:pt idx="6574" formatCode="0.0">
                  <c:v>123.03518945435911</c:v>
                </c:pt>
                <c:pt idx="6575" formatCode="0.0">
                  <c:v>122.09905214329333</c:v>
                </c:pt>
                <c:pt idx="6576" formatCode="0.0">
                  <c:v>121.96531824171251</c:v>
                </c:pt>
                <c:pt idx="6577" formatCode="0.0">
                  <c:v>121.96531824171251</c:v>
                </c:pt>
                <c:pt idx="6578" formatCode="0.0">
                  <c:v>121.29664873380838</c:v>
                </c:pt>
                <c:pt idx="6579" formatCode="0.0">
                  <c:v>121.83158434013167</c:v>
                </c:pt>
                <c:pt idx="6580" formatCode="0.0">
                  <c:v>121.83158434013167</c:v>
                </c:pt>
                <c:pt idx="6581" formatCode="0.0">
                  <c:v>122.23278604487416</c:v>
                </c:pt>
                <c:pt idx="6582" formatCode="0.0">
                  <c:v>122.76772165119745</c:v>
                </c:pt>
                <c:pt idx="6583" formatCode="0.0">
                  <c:v>122.63398774961662</c:v>
                </c:pt>
                <c:pt idx="6584" formatCode="0.0">
                  <c:v>122.63398774961662</c:v>
                </c:pt>
                <c:pt idx="6585" formatCode="0.0">
                  <c:v>122.23278604487415</c:v>
                </c:pt>
                <c:pt idx="6586" formatCode="0.0">
                  <c:v>122.50025384803578</c:v>
                </c:pt>
                <c:pt idx="6587" formatCode="0.0">
                  <c:v>122.76772165119743</c:v>
                </c:pt>
                <c:pt idx="6588" formatCode="0.0">
                  <c:v>122.36651994645496</c:v>
                </c:pt>
                <c:pt idx="6589" formatCode="0.0">
                  <c:v>122.36651994645496</c:v>
                </c:pt>
                <c:pt idx="6590" formatCode="0.0">
                  <c:v>122.36651994645496</c:v>
                </c:pt>
                <c:pt idx="6591" formatCode="0.0">
                  <c:v>122.23278604487413</c:v>
                </c:pt>
                <c:pt idx="6592" formatCode="0.0">
                  <c:v>121.96531824171248</c:v>
                </c:pt>
                <c:pt idx="6593" formatCode="0.0">
                  <c:v>122.23278604487415</c:v>
                </c:pt>
                <c:pt idx="6594" formatCode="0.0">
                  <c:v>122.36651994645496</c:v>
                </c:pt>
                <c:pt idx="6595" formatCode="0.0">
                  <c:v>122.63398774961662</c:v>
                </c:pt>
                <c:pt idx="6596" formatCode="0.0">
                  <c:v>122.09905214329331</c:v>
                </c:pt>
                <c:pt idx="6597" formatCode="0.0">
                  <c:v>122.09905214329331</c:v>
                </c:pt>
                <c:pt idx="6598" formatCode="0.0">
                  <c:v>121.96531824171248</c:v>
                </c:pt>
                <c:pt idx="6599" formatCode="0.0">
                  <c:v>121.83158434013164</c:v>
                </c:pt>
                <c:pt idx="6600" formatCode="0.0">
                  <c:v>122.23278604487413</c:v>
                </c:pt>
                <c:pt idx="6601" formatCode="0.0">
                  <c:v>122.09905214329331</c:v>
                </c:pt>
                <c:pt idx="6602" formatCode="0.0">
                  <c:v>121.29664873380835</c:v>
                </c:pt>
                <c:pt idx="6603" formatCode="0.0">
                  <c:v>120.09304361958092</c:v>
                </c:pt>
                <c:pt idx="6604" formatCode="0.0">
                  <c:v>120.09304361958092</c:v>
                </c:pt>
                <c:pt idx="6605" formatCode="0.0">
                  <c:v>120.09304361958092</c:v>
                </c:pt>
                <c:pt idx="6606" formatCode="0.0">
                  <c:v>119.95930971800011</c:v>
                </c:pt>
                <c:pt idx="6607" formatCode="0.0">
                  <c:v>120.36051142274259</c:v>
                </c:pt>
                <c:pt idx="6608" formatCode="0.0">
                  <c:v>119.69184191483846</c:v>
                </c:pt>
                <c:pt idx="6609" formatCode="0.0">
                  <c:v>119.95930971800011</c:v>
                </c:pt>
                <c:pt idx="6610" formatCode="0.0">
                  <c:v>119.02317240693434</c:v>
                </c:pt>
                <c:pt idx="6611" formatCode="0.0">
                  <c:v>119.02317240693434</c:v>
                </c:pt>
                <c:pt idx="6612" formatCode="0.0">
                  <c:v>119.02317240693434</c:v>
                </c:pt>
                <c:pt idx="6613" formatCode="0.0">
                  <c:v>119.02317240693434</c:v>
                </c:pt>
                <c:pt idx="6614" formatCode="0.0">
                  <c:v>118.35450289903021</c:v>
                </c:pt>
                <c:pt idx="6615" formatCode="0.0">
                  <c:v>117.41836558796443</c:v>
                </c:pt>
                <c:pt idx="6616" formatCode="0.0">
                  <c:v>118.62197070219186</c:v>
                </c:pt>
                <c:pt idx="6617" formatCode="0.0">
                  <c:v>118.62197070219186</c:v>
                </c:pt>
                <c:pt idx="6618" formatCode="0.0">
                  <c:v>118.48823680061102</c:v>
                </c:pt>
                <c:pt idx="6619" formatCode="0.0">
                  <c:v>118.48823680061102</c:v>
                </c:pt>
                <c:pt idx="6620" formatCode="0.0">
                  <c:v>118.48823680061102</c:v>
                </c:pt>
                <c:pt idx="6621" formatCode="0.0">
                  <c:v>118.48823680061102</c:v>
                </c:pt>
                <c:pt idx="6622" formatCode="0.0">
                  <c:v>118.2207689974494</c:v>
                </c:pt>
                <c:pt idx="6623" formatCode="0.0">
                  <c:v>117.95330119428776</c:v>
                </c:pt>
                <c:pt idx="6624" formatCode="0.0">
                  <c:v>117.95330119428776</c:v>
                </c:pt>
                <c:pt idx="6625" formatCode="0.0">
                  <c:v>117.95330119428776</c:v>
                </c:pt>
                <c:pt idx="6626" formatCode="0.0">
                  <c:v>117.95330119428776</c:v>
                </c:pt>
                <c:pt idx="6627" formatCode="0.0">
                  <c:v>117.81956729270694</c:v>
                </c:pt>
                <c:pt idx="6628" formatCode="0.0">
                  <c:v>118.48823680061106</c:v>
                </c:pt>
                <c:pt idx="6629" formatCode="0.0">
                  <c:v>118.08703509586859</c:v>
                </c:pt>
                <c:pt idx="6630" formatCode="0.0">
                  <c:v>117.55209948954528</c:v>
                </c:pt>
                <c:pt idx="6631" formatCode="0.0">
                  <c:v>117.95330119428776</c:v>
                </c:pt>
                <c:pt idx="6632" formatCode="0.0">
                  <c:v>117.95330119428776</c:v>
                </c:pt>
                <c:pt idx="6633" formatCode="0.0">
                  <c:v>117.81956729270694</c:v>
                </c:pt>
                <c:pt idx="6634" formatCode="0.0">
                  <c:v>117.28463168638366</c:v>
                </c:pt>
                <c:pt idx="6635" formatCode="0.0">
                  <c:v>117.28463168638366</c:v>
                </c:pt>
                <c:pt idx="6636" formatCode="0.0">
                  <c:v>115.94729267057539</c:v>
                </c:pt>
                <c:pt idx="6637" formatCode="0.0">
                  <c:v>115.41235706425208</c:v>
                </c:pt>
                <c:pt idx="6638" formatCode="0.0">
                  <c:v>114.47621975318631</c:v>
                </c:pt>
                <c:pt idx="6639" formatCode="0.0">
                  <c:v>114.3424858516055</c:v>
                </c:pt>
                <c:pt idx="6640" formatCode="0.0">
                  <c:v>114.3424858516055</c:v>
                </c:pt>
                <c:pt idx="6641" formatCode="0.0">
                  <c:v>113.54008244212056</c:v>
                </c:pt>
                <c:pt idx="6642" formatCode="0.0">
                  <c:v>113.40634854053972</c:v>
                </c:pt>
                <c:pt idx="6643" formatCode="0.0">
                  <c:v>112.73767903263558</c:v>
                </c:pt>
                <c:pt idx="6644" formatCode="0.0">
                  <c:v>112.47021122947392</c:v>
                </c:pt>
                <c:pt idx="6645" formatCode="0.0">
                  <c:v>110.99913831208485</c:v>
                </c:pt>
                <c:pt idx="6646" formatCode="0.0">
                  <c:v>110.99913831208485</c:v>
                </c:pt>
                <c:pt idx="6647" formatCode="0.0">
                  <c:v>110.99913831208485</c:v>
                </c:pt>
                <c:pt idx="6648" formatCode="0.0">
                  <c:v>111.40034001682733</c:v>
                </c:pt>
                <c:pt idx="6649" formatCode="0.0">
                  <c:v>110.86540441050403</c:v>
                </c:pt>
                <c:pt idx="6650" formatCode="0.0">
                  <c:v>111.53407391840815</c:v>
                </c:pt>
                <c:pt idx="6651" formatCode="0.0">
                  <c:v>110.86540441050403</c:v>
                </c:pt>
                <c:pt idx="6652" formatCode="0.0">
                  <c:v>112.4702112294739</c:v>
                </c:pt>
                <c:pt idx="6653" formatCode="0.0">
                  <c:v>112.4702112294739</c:v>
                </c:pt>
                <c:pt idx="6654" formatCode="0.0">
                  <c:v>112.33647732789308</c:v>
                </c:pt>
                <c:pt idx="6655" formatCode="0.0">
                  <c:v>112.33647732789308</c:v>
                </c:pt>
                <c:pt idx="6656" formatCode="0.0">
                  <c:v>112.33647732789308</c:v>
                </c:pt>
                <c:pt idx="6657" formatCode="0.0">
                  <c:v>113.00514683579721</c:v>
                </c:pt>
                <c:pt idx="6658" formatCode="0.0">
                  <c:v>112.47021122947389</c:v>
                </c:pt>
                <c:pt idx="6659" formatCode="0.0">
                  <c:v>112.33647732789306</c:v>
                </c:pt>
                <c:pt idx="6660" formatCode="0.0">
                  <c:v>112.20274342631225</c:v>
                </c:pt>
                <c:pt idx="6661" formatCode="0.0">
                  <c:v>112.20274342631225</c:v>
                </c:pt>
                <c:pt idx="6662" formatCode="0.0">
                  <c:v>111.93527562315059</c:v>
                </c:pt>
                <c:pt idx="6663" formatCode="0.0">
                  <c:v>111.93527562315059</c:v>
                </c:pt>
                <c:pt idx="6664" formatCode="0.0">
                  <c:v>112.73767903263554</c:v>
                </c:pt>
                <c:pt idx="6665" formatCode="0.0">
                  <c:v>112.73767903263554</c:v>
                </c:pt>
                <c:pt idx="6666" formatCode="0.0">
                  <c:v>112.60394513105473</c:v>
                </c:pt>
                <c:pt idx="6667" formatCode="0.0">
                  <c:v>112.60394513105473</c:v>
                </c:pt>
                <c:pt idx="6668" formatCode="0.0">
                  <c:v>112.4702112294739</c:v>
                </c:pt>
                <c:pt idx="6669" formatCode="0.0">
                  <c:v>113.67381634370133</c:v>
                </c:pt>
                <c:pt idx="6670" formatCode="0.0">
                  <c:v>113.27261463895886</c:v>
                </c:pt>
                <c:pt idx="6671" formatCode="0.0">
                  <c:v>113.67381634370133</c:v>
                </c:pt>
                <c:pt idx="6672" formatCode="0.0">
                  <c:v>113.40634854053967</c:v>
                </c:pt>
                <c:pt idx="6673" formatCode="0.0">
                  <c:v>112.87141293421638</c:v>
                </c:pt>
                <c:pt idx="6674" formatCode="0.0">
                  <c:v>112.73767903263554</c:v>
                </c:pt>
                <c:pt idx="6675" formatCode="0.0">
                  <c:v>112.73767903263554</c:v>
                </c:pt>
                <c:pt idx="6676" formatCode="0.0">
                  <c:v>112.20274342631224</c:v>
                </c:pt>
                <c:pt idx="6677" formatCode="0.0">
                  <c:v>113.00514683579718</c:v>
                </c:pt>
                <c:pt idx="6678" formatCode="0.0">
                  <c:v>113.40634854053965</c:v>
                </c:pt>
                <c:pt idx="6679" formatCode="0.0">
                  <c:v>114.20875195002462</c:v>
                </c:pt>
                <c:pt idx="6680" formatCode="0.0">
                  <c:v>113.40634854053965</c:v>
                </c:pt>
                <c:pt idx="6681" formatCode="0.0">
                  <c:v>113.40634854053965</c:v>
                </c:pt>
                <c:pt idx="6682" formatCode="0.0">
                  <c:v>113.27261463895884</c:v>
                </c:pt>
                <c:pt idx="6683" formatCode="0.0">
                  <c:v>113.40634854053967</c:v>
                </c:pt>
                <c:pt idx="6684" formatCode="0.0">
                  <c:v>113.40634854053967</c:v>
                </c:pt>
                <c:pt idx="6685" formatCode="0.0">
                  <c:v>113.54008244212051</c:v>
                </c:pt>
                <c:pt idx="6686" formatCode="0.0">
                  <c:v>114.07501804844379</c:v>
                </c:pt>
                <c:pt idx="6687" formatCode="0.0">
                  <c:v>114.47621975318627</c:v>
                </c:pt>
                <c:pt idx="6688" formatCode="0.0">
                  <c:v>114.47621975318627</c:v>
                </c:pt>
                <c:pt idx="6689" formatCode="0.0">
                  <c:v>114.34248585160546</c:v>
                </c:pt>
                <c:pt idx="6690" formatCode="0.0">
                  <c:v>115.1448892610904</c:v>
                </c:pt>
                <c:pt idx="6691" formatCode="0.0">
                  <c:v>115.41235706425205</c:v>
                </c:pt>
                <c:pt idx="6692" formatCode="0.0">
                  <c:v>115.27862316267124</c:v>
                </c:pt>
                <c:pt idx="6693" formatCode="0.0">
                  <c:v>114.47621975318627</c:v>
                </c:pt>
                <c:pt idx="6694" formatCode="0.0">
                  <c:v>114.34248585160546</c:v>
                </c:pt>
                <c:pt idx="6695" formatCode="0.0">
                  <c:v>114.34248585160546</c:v>
                </c:pt>
                <c:pt idx="6696" formatCode="0.0">
                  <c:v>114.34248585160546</c:v>
                </c:pt>
                <c:pt idx="6697" formatCode="0.0">
                  <c:v>113.27261463895886</c:v>
                </c:pt>
                <c:pt idx="6698" formatCode="0.0">
                  <c:v>113.54008244212051</c:v>
                </c:pt>
                <c:pt idx="6699" formatCode="0.0">
                  <c:v>114.20875195002463</c:v>
                </c:pt>
                <c:pt idx="6700" formatCode="0.0">
                  <c:v>114.20875195002463</c:v>
                </c:pt>
                <c:pt idx="6701" formatCode="0.0">
                  <c:v>114.74368755634794</c:v>
                </c:pt>
                <c:pt idx="6702" formatCode="0.0">
                  <c:v>114.74368755634794</c:v>
                </c:pt>
                <c:pt idx="6703" formatCode="0.0">
                  <c:v>114.60995365476712</c:v>
                </c:pt>
                <c:pt idx="6704" formatCode="0.0">
                  <c:v>113.80755024528216</c:v>
                </c:pt>
                <c:pt idx="6705" formatCode="0.0">
                  <c:v>114.07501804844381</c:v>
                </c:pt>
                <c:pt idx="6706" formatCode="0.0">
                  <c:v>114.47621975318629</c:v>
                </c:pt>
                <c:pt idx="6707" formatCode="0.0">
                  <c:v>114.87742145792878</c:v>
                </c:pt>
                <c:pt idx="6708" formatCode="0.0">
                  <c:v>115.14488926109041</c:v>
                </c:pt>
                <c:pt idx="6709" formatCode="0.0">
                  <c:v>115.14488926109041</c:v>
                </c:pt>
                <c:pt idx="6710" formatCode="0.0">
                  <c:v>115.0111553595096</c:v>
                </c:pt>
                <c:pt idx="6711" formatCode="0.0">
                  <c:v>114.20875195002465</c:v>
                </c:pt>
                <c:pt idx="6712" formatCode="0.0">
                  <c:v>113.67381634370133</c:v>
                </c:pt>
                <c:pt idx="6713" formatCode="0.0">
                  <c:v>113.80755024528216</c:v>
                </c:pt>
                <c:pt idx="6714" formatCode="0.0">
                  <c:v>113.67381634370133</c:v>
                </c:pt>
                <c:pt idx="6715" formatCode="0.0">
                  <c:v>112.60394513105473</c:v>
                </c:pt>
                <c:pt idx="6716" formatCode="0.0">
                  <c:v>112.60394513105473</c:v>
                </c:pt>
                <c:pt idx="6717" formatCode="0.0">
                  <c:v>112.4702112294739</c:v>
                </c:pt>
                <c:pt idx="6718" formatCode="0.0">
                  <c:v>112.4702112294739</c:v>
                </c:pt>
                <c:pt idx="6719" formatCode="0.0">
                  <c:v>111.4003400168273</c:v>
                </c:pt>
                <c:pt idx="6720" formatCode="0.0">
                  <c:v>111.26660611524649</c:v>
                </c:pt>
                <c:pt idx="6721" formatCode="0.0">
                  <c:v>111.13287221366565</c:v>
                </c:pt>
                <c:pt idx="6722" formatCode="0.0">
                  <c:v>111.26660611524647</c:v>
                </c:pt>
                <c:pt idx="6723" formatCode="0.0">
                  <c:v>111.13287221366564</c:v>
                </c:pt>
                <c:pt idx="6724" formatCode="0.0">
                  <c:v>111.13287221366564</c:v>
                </c:pt>
                <c:pt idx="6725" formatCode="0.0">
                  <c:v>110.73167050892316</c:v>
                </c:pt>
                <c:pt idx="6726" formatCode="0.0">
                  <c:v>112.06900952473141</c:v>
                </c:pt>
                <c:pt idx="6727" formatCode="0.0">
                  <c:v>112.06900952473141</c:v>
                </c:pt>
                <c:pt idx="6728" formatCode="0.0">
                  <c:v>112.06900952473141</c:v>
                </c:pt>
                <c:pt idx="6729" formatCode="0.0">
                  <c:v>111.53407391840811</c:v>
                </c:pt>
                <c:pt idx="6730" formatCode="0.0">
                  <c:v>111.40034001682729</c:v>
                </c:pt>
                <c:pt idx="6731" formatCode="0.0">
                  <c:v>111.40034001682729</c:v>
                </c:pt>
                <c:pt idx="6732" formatCode="0.0">
                  <c:v>112.20274342631225</c:v>
                </c:pt>
                <c:pt idx="6733" formatCode="0.0">
                  <c:v>112.60394513105473</c:v>
                </c:pt>
                <c:pt idx="6734" formatCode="0.0">
                  <c:v>112.60394513105473</c:v>
                </c:pt>
                <c:pt idx="6735" formatCode="0.0">
                  <c:v>112.33647732789308</c:v>
                </c:pt>
                <c:pt idx="6736" formatCode="0.0">
                  <c:v>112.47021122947389</c:v>
                </c:pt>
                <c:pt idx="6737" formatCode="0.0">
                  <c:v>112.47021122947389</c:v>
                </c:pt>
                <c:pt idx="6738" formatCode="0.0">
                  <c:v>112.47021122947389</c:v>
                </c:pt>
                <c:pt idx="6739" formatCode="0.0">
                  <c:v>112.33647732789306</c:v>
                </c:pt>
                <c:pt idx="6740" formatCode="0.0">
                  <c:v>112.60394513105472</c:v>
                </c:pt>
                <c:pt idx="6741" formatCode="0.0">
                  <c:v>113.00514683579719</c:v>
                </c:pt>
                <c:pt idx="6742" formatCode="0.0">
                  <c:v>113.54008244212049</c:v>
                </c:pt>
                <c:pt idx="6743" formatCode="0.0">
                  <c:v>113.138880737378</c:v>
                </c:pt>
                <c:pt idx="6744" formatCode="0.0">
                  <c:v>113.138880737378</c:v>
                </c:pt>
                <c:pt idx="6745" formatCode="0.0">
                  <c:v>113.00514683579718</c:v>
                </c:pt>
                <c:pt idx="6746" formatCode="0.0">
                  <c:v>113.138880737378</c:v>
                </c:pt>
                <c:pt idx="6747" formatCode="0.0">
                  <c:v>112.47021122947388</c:v>
                </c:pt>
                <c:pt idx="6748" formatCode="0.0">
                  <c:v>112.60394513105472</c:v>
                </c:pt>
                <c:pt idx="6749" formatCode="0.0">
                  <c:v>112.33647732789306</c:v>
                </c:pt>
                <c:pt idx="6750" formatCode="0.0">
                  <c:v>112.20274342631225</c:v>
                </c:pt>
                <c:pt idx="6751" formatCode="0.0">
                  <c:v>112.20274342631225</c:v>
                </c:pt>
                <c:pt idx="6752" formatCode="0.0">
                  <c:v>112.06900952473141</c:v>
                </c:pt>
                <c:pt idx="6753" formatCode="0.0">
                  <c:v>112.33647732789306</c:v>
                </c:pt>
                <c:pt idx="6754" formatCode="0.0">
                  <c:v>112.33647732789306</c:v>
                </c:pt>
                <c:pt idx="6755" formatCode="0.0">
                  <c:v>111.66780781998895</c:v>
                </c:pt>
                <c:pt idx="6756" formatCode="0.0">
                  <c:v>112.20274342631227</c:v>
                </c:pt>
                <c:pt idx="6757" formatCode="0.0">
                  <c:v>111.9352756231506</c:v>
                </c:pt>
                <c:pt idx="6758" formatCode="0.0">
                  <c:v>111.80154172156978</c:v>
                </c:pt>
                <c:pt idx="6759" formatCode="0.0">
                  <c:v>111.80154172156978</c:v>
                </c:pt>
                <c:pt idx="6760" formatCode="0.0">
                  <c:v>111.53407391840815</c:v>
                </c:pt>
                <c:pt idx="6761" formatCode="0.0">
                  <c:v>110.7316705089232</c:v>
                </c:pt>
                <c:pt idx="6762" formatCode="0.0">
                  <c:v>110.46420270576155</c:v>
                </c:pt>
                <c:pt idx="6763" formatCode="0.0">
                  <c:v>110.46420270576155</c:v>
                </c:pt>
                <c:pt idx="6764" formatCode="0.0">
                  <c:v>111.13287221366568</c:v>
                </c:pt>
                <c:pt idx="6765" formatCode="0.0">
                  <c:v>111.13287221366568</c:v>
                </c:pt>
                <c:pt idx="6766" formatCode="0.0">
                  <c:v>110.99913831208487</c:v>
                </c:pt>
                <c:pt idx="6767" formatCode="0.0">
                  <c:v>111.13287221366569</c:v>
                </c:pt>
                <c:pt idx="6768" formatCode="0.0">
                  <c:v>111.40034001682734</c:v>
                </c:pt>
                <c:pt idx="6769" formatCode="0.0">
                  <c:v>110.99913831208487</c:v>
                </c:pt>
                <c:pt idx="6770" formatCode="0.0">
                  <c:v>110.59793660734239</c:v>
                </c:pt>
                <c:pt idx="6771" formatCode="0.0">
                  <c:v>110.06300100101907</c:v>
                </c:pt>
                <c:pt idx="6772" formatCode="0.0">
                  <c:v>110.06300100101907</c:v>
                </c:pt>
                <c:pt idx="6773" formatCode="0.0">
                  <c:v>109.92926709943826</c:v>
                </c:pt>
                <c:pt idx="6774" formatCode="0.0">
                  <c:v>109.79553319785744</c:v>
                </c:pt>
                <c:pt idx="6775" formatCode="0.0">
                  <c:v>110.33046880418074</c:v>
                </c:pt>
                <c:pt idx="6776" formatCode="0.0">
                  <c:v>109.66179929627661</c:v>
                </c:pt>
                <c:pt idx="6777" formatCode="0.0">
                  <c:v>109.12686368995331</c:v>
                </c:pt>
                <c:pt idx="6778" formatCode="0.0">
                  <c:v>108.32446028046837</c:v>
                </c:pt>
                <c:pt idx="6779" formatCode="0.0">
                  <c:v>108.32446028046837</c:v>
                </c:pt>
                <c:pt idx="6780" formatCode="0.0">
                  <c:v>108.19072637888756</c:v>
                </c:pt>
                <c:pt idx="6781" formatCode="0.0">
                  <c:v>108.19072637888756</c:v>
                </c:pt>
                <c:pt idx="6782" formatCode="0.0">
                  <c:v>107.9232585757259</c:v>
                </c:pt>
                <c:pt idx="6783" formatCode="0.0">
                  <c:v>108.59192808363002</c:v>
                </c:pt>
                <c:pt idx="6784" formatCode="0.0">
                  <c:v>107.65579077256426</c:v>
                </c:pt>
                <c:pt idx="6785" formatCode="0.0">
                  <c:v>107.52205687098343</c:v>
                </c:pt>
                <c:pt idx="6786" formatCode="0.0">
                  <c:v>107.38832296940261</c:v>
                </c:pt>
                <c:pt idx="6787" formatCode="0.0">
                  <c:v>107.38832296940261</c:v>
                </c:pt>
                <c:pt idx="6788" formatCode="0.0">
                  <c:v>106.85338736307931</c:v>
                </c:pt>
                <c:pt idx="6789" formatCode="0.0">
                  <c:v>106.45218565833682</c:v>
                </c:pt>
                <c:pt idx="6790" formatCode="0.0">
                  <c:v>106.31845175675599</c:v>
                </c:pt>
                <c:pt idx="6791" formatCode="0.0">
                  <c:v>105.91725005201353</c:v>
                </c:pt>
                <c:pt idx="6792" formatCode="0.0">
                  <c:v>106.31845175675601</c:v>
                </c:pt>
                <c:pt idx="6793" formatCode="0.0">
                  <c:v>106.18471785517519</c:v>
                </c:pt>
                <c:pt idx="6794" formatCode="0.0">
                  <c:v>106.18471785517519</c:v>
                </c:pt>
                <c:pt idx="6795" formatCode="0.0">
                  <c:v>106.85338736307932</c:v>
                </c:pt>
                <c:pt idx="6796" formatCode="0.0">
                  <c:v>105.91725005201354</c:v>
                </c:pt>
                <c:pt idx="6797" formatCode="0.0">
                  <c:v>106.31845175675602</c:v>
                </c:pt>
                <c:pt idx="6798" formatCode="0.0">
                  <c:v>105.91725005201356</c:v>
                </c:pt>
                <c:pt idx="6799" formatCode="0.0">
                  <c:v>106.18471785517522</c:v>
                </c:pt>
                <c:pt idx="6800" formatCode="0.0">
                  <c:v>106.18471785517522</c:v>
                </c:pt>
                <c:pt idx="6801" formatCode="0.0">
                  <c:v>106.18471785517522</c:v>
                </c:pt>
                <c:pt idx="6802" formatCode="0.0">
                  <c:v>106.0509839535944</c:v>
                </c:pt>
                <c:pt idx="6803" formatCode="0.0">
                  <c:v>105.91725005201357</c:v>
                </c:pt>
                <c:pt idx="6804" formatCode="0.0">
                  <c:v>105.91725005201357</c:v>
                </c:pt>
                <c:pt idx="6805" formatCode="0.0">
                  <c:v>106.31845175675605</c:v>
                </c:pt>
                <c:pt idx="6806" formatCode="0.0">
                  <c:v>106.18471785517524</c:v>
                </c:pt>
                <c:pt idx="6807" formatCode="0.0">
                  <c:v>106.05098395359441</c:v>
                </c:pt>
                <c:pt idx="6808" formatCode="0.0">
                  <c:v>106.05098395359441</c:v>
                </c:pt>
                <c:pt idx="6809" formatCode="0.0">
                  <c:v>105.78351615043275</c:v>
                </c:pt>
                <c:pt idx="6810" formatCode="0.0">
                  <c:v>105.24858054410946</c:v>
                </c:pt>
                <c:pt idx="6811" formatCode="0.0">
                  <c:v>104.71364493778616</c:v>
                </c:pt>
                <c:pt idx="6812" formatCode="0.0">
                  <c:v>105.38231444569028</c:v>
                </c:pt>
                <c:pt idx="6813" formatCode="0.0">
                  <c:v>104.98111274094781</c:v>
                </c:pt>
                <c:pt idx="6814" formatCode="0.0">
                  <c:v>104.98111274094781</c:v>
                </c:pt>
                <c:pt idx="6815" formatCode="0.0">
                  <c:v>104.98111274094781</c:v>
                </c:pt>
                <c:pt idx="6816" formatCode="0.0">
                  <c:v>104.71364493778614</c:v>
                </c:pt>
                <c:pt idx="6817" formatCode="0.0">
                  <c:v>104.31244323304367</c:v>
                </c:pt>
                <c:pt idx="6818" formatCode="0.0">
                  <c:v>103.51003982355871</c:v>
                </c:pt>
                <c:pt idx="6819" formatCode="0.0">
                  <c:v>103.51003982355871</c:v>
                </c:pt>
                <c:pt idx="6820" formatCode="0.0">
                  <c:v>102.70763641407375</c:v>
                </c:pt>
                <c:pt idx="6821" formatCode="0.0">
                  <c:v>102.57390251249294</c:v>
                </c:pt>
                <c:pt idx="6822" formatCode="0.0">
                  <c:v>102.57390251249294</c:v>
                </c:pt>
                <c:pt idx="6823" formatCode="0.0">
                  <c:v>102.57390251249294</c:v>
                </c:pt>
                <c:pt idx="6824" formatCode="0.0">
                  <c:v>102.84137031565459</c:v>
                </c:pt>
                <c:pt idx="6825" formatCode="0.0">
                  <c:v>102.84137031565459</c:v>
                </c:pt>
                <c:pt idx="6826" formatCode="0.0">
                  <c:v>102.70763641407375</c:v>
                </c:pt>
                <c:pt idx="6827" formatCode="0.0">
                  <c:v>102.44016861091208</c:v>
                </c:pt>
                <c:pt idx="6828" formatCode="0.0">
                  <c:v>102.44016861091208</c:v>
                </c:pt>
                <c:pt idx="6829" formatCode="0.0">
                  <c:v>102.30643470933126</c:v>
                </c:pt>
                <c:pt idx="6830" formatCode="0.0">
                  <c:v>102.44016861091208</c:v>
                </c:pt>
                <c:pt idx="6831" formatCode="0.0">
                  <c:v>102.17270080775045</c:v>
                </c:pt>
                <c:pt idx="6832" formatCode="0.0">
                  <c:v>102.70763641407373</c:v>
                </c:pt>
                <c:pt idx="6833" formatCode="0.0">
                  <c:v>102.44016861091207</c:v>
                </c:pt>
                <c:pt idx="6834" formatCode="0.0">
                  <c:v>102.03896690616959</c:v>
                </c:pt>
                <c:pt idx="6835" formatCode="0.0">
                  <c:v>102.03896690616959</c:v>
                </c:pt>
                <c:pt idx="6836" formatCode="0.0">
                  <c:v>101.90523300458878</c:v>
                </c:pt>
                <c:pt idx="6837" formatCode="0.0">
                  <c:v>100.96909569352299</c:v>
                </c:pt>
                <c:pt idx="6838" formatCode="0.0">
                  <c:v>100.16669228403805</c:v>
                </c:pt>
                <c:pt idx="6839" formatCode="0.0">
                  <c:v>99.765490579295559</c:v>
                </c:pt>
                <c:pt idx="6840" formatCode="0.0">
                  <c:v>99.899224480876399</c:v>
                </c:pt>
                <c:pt idx="6841" formatCode="0.0">
                  <c:v>100.83536179194218</c:v>
                </c:pt>
                <c:pt idx="6842" formatCode="0.0">
                  <c:v>100.83536179194218</c:v>
                </c:pt>
                <c:pt idx="6843" formatCode="0.0">
                  <c:v>100.70162789036132</c:v>
                </c:pt>
                <c:pt idx="6844" formatCode="0.0">
                  <c:v>100.16669228403804</c:v>
                </c:pt>
                <c:pt idx="6845" formatCode="0.0">
                  <c:v>100.0329583824572</c:v>
                </c:pt>
                <c:pt idx="6846" formatCode="0.0">
                  <c:v>100.70162789036132</c:v>
                </c:pt>
                <c:pt idx="6847" formatCode="0.0">
                  <c:v>100.43416008719967</c:v>
                </c:pt>
                <c:pt idx="6848" formatCode="0.0">
                  <c:v>101.1028295951038</c:v>
                </c:pt>
                <c:pt idx="6849" formatCode="0.0">
                  <c:v>100.96909569352299</c:v>
                </c:pt>
                <c:pt idx="6850" formatCode="0.0">
                  <c:v>100.96909569352299</c:v>
                </c:pt>
                <c:pt idx="6851" formatCode="0.0">
                  <c:v>101.23656349668465</c:v>
                </c:pt>
                <c:pt idx="6852" formatCode="0.0">
                  <c:v>102.03896690616959</c:v>
                </c:pt>
                <c:pt idx="6853" formatCode="0.0">
                  <c:v>102.03896690616959</c:v>
                </c:pt>
                <c:pt idx="6854" formatCode="0.0">
                  <c:v>102.44016861091207</c:v>
                </c:pt>
                <c:pt idx="6855" formatCode="0.0">
                  <c:v>103.24257202039703</c:v>
                </c:pt>
                <c:pt idx="6856" formatCode="0.0">
                  <c:v>103.10883811881618</c:v>
                </c:pt>
                <c:pt idx="6857" formatCode="0.0">
                  <c:v>103.10883811881618</c:v>
                </c:pt>
                <c:pt idx="6858" formatCode="0.0">
                  <c:v>103.10883811881618</c:v>
                </c:pt>
                <c:pt idx="6859" formatCode="0.0">
                  <c:v>102.30643470933123</c:v>
                </c:pt>
                <c:pt idx="6860" formatCode="0.0">
                  <c:v>102.44016861091205</c:v>
                </c:pt>
                <c:pt idx="6861" formatCode="0.0">
                  <c:v>102.57390251249289</c:v>
                </c:pt>
                <c:pt idx="6862" formatCode="0.0">
                  <c:v>102.57390251249289</c:v>
                </c:pt>
                <c:pt idx="6863" formatCode="0.0">
                  <c:v>102.44016861091207</c:v>
                </c:pt>
                <c:pt idx="6864" formatCode="0.0">
                  <c:v>102.44016861091207</c:v>
                </c:pt>
                <c:pt idx="6865" formatCode="0.0">
                  <c:v>101.77149910300794</c:v>
                </c:pt>
                <c:pt idx="6866" formatCode="0.0">
                  <c:v>101.63776520142711</c:v>
                </c:pt>
                <c:pt idx="6867" formatCode="0.0">
                  <c:v>101.63776520142711</c:v>
                </c:pt>
                <c:pt idx="6868" formatCode="0.0">
                  <c:v>101.10282959510381</c:v>
                </c:pt>
                <c:pt idx="6869" formatCode="0.0">
                  <c:v>101.10282959510381</c:v>
                </c:pt>
                <c:pt idx="6870" formatCode="0.0">
                  <c:v>100.969095693523</c:v>
                </c:pt>
                <c:pt idx="6871" formatCode="0.0">
                  <c:v>100.969095693523</c:v>
                </c:pt>
                <c:pt idx="6872" formatCode="0.0">
                  <c:v>101.10282959510383</c:v>
                </c:pt>
                <c:pt idx="6873" formatCode="0.0">
                  <c:v>100.96909569352302</c:v>
                </c:pt>
                <c:pt idx="6874" formatCode="0.0">
                  <c:v>101.10282959510384</c:v>
                </c:pt>
                <c:pt idx="6875" formatCode="0.0">
                  <c:v>101.23656349668468</c:v>
                </c:pt>
                <c:pt idx="6876" formatCode="0.0">
                  <c:v>101.37029739826551</c:v>
                </c:pt>
                <c:pt idx="6877" formatCode="0.0">
                  <c:v>101.37029739826551</c:v>
                </c:pt>
                <c:pt idx="6878" formatCode="0.0">
                  <c:v>101.23656349668468</c:v>
                </c:pt>
                <c:pt idx="6879" formatCode="0.0">
                  <c:v>101.37029739826551</c:v>
                </c:pt>
                <c:pt idx="6880" formatCode="0.0">
                  <c:v>102.03896690616963</c:v>
                </c:pt>
                <c:pt idx="6881" formatCode="0.0">
                  <c:v>101.50403129984635</c:v>
                </c:pt>
                <c:pt idx="6882" formatCode="0.0">
                  <c:v>101.63776520142717</c:v>
                </c:pt>
                <c:pt idx="6883" formatCode="0.0">
                  <c:v>101.50403129984636</c:v>
                </c:pt>
                <c:pt idx="6884" formatCode="0.0">
                  <c:v>101.50403129984636</c:v>
                </c:pt>
                <c:pt idx="6885" formatCode="0.0">
                  <c:v>101.37029739826552</c:v>
                </c:pt>
                <c:pt idx="6886" formatCode="0.0">
                  <c:v>100.83536179194223</c:v>
                </c:pt>
                <c:pt idx="6887" formatCode="0.0">
                  <c:v>100.83536179194223</c:v>
                </c:pt>
                <c:pt idx="6888" formatCode="0.0">
                  <c:v>100.96909569352306</c:v>
                </c:pt>
                <c:pt idx="6889" formatCode="0.0">
                  <c:v>101.10282959510388</c:v>
                </c:pt>
                <c:pt idx="6890" formatCode="0.0">
                  <c:v>100.5678939887806</c:v>
                </c:pt>
                <c:pt idx="6891" formatCode="0.0">
                  <c:v>100.43416008719976</c:v>
                </c:pt>
                <c:pt idx="6892" formatCode="0.0">
                  <c:v>100.43416008719976</c:v>
                </c:pt>
                <c:pt idx="6893" formatCode="0.0">
                  <c:v>100.43416008719976</c:v>
                </c:pt>
                <c:pt idx="6894" formatCode="0.0">
                  <c:v>100.43416008719976</c:v>
                </c:pt>
                <c:pt idx="6895" formatCode="0.0">
                  <c:v>100.43416008719976</c:v>
                </c:pt>
                <c:pt idx="6896" formatCode="0.0">
                  <c:v>101.23656349668472</c:v>
                </c:pt>
                <c:pt idx="6897" formatCode="0.0">
                  <c:v>101.37029739826555</c:v>
                </c:pt>
                <c:pt idx="6898" formatCode="0.0">
                  <c:v>101.23656349668472</c:v>
                </c:pt>
                <c:pt idx="6899" formatCode="0.0">
                  <c:v>101.1028295951039</c:v>
                </c:pt>
                <c:pt idx="6900" formatCode="0.0">
                  <c:v>100.83536179194225</c:v>
                </c:pt>
                <c:pt idx="6901" formatCode="0.0">
                  <c:v>101.10282959510388</c:v>
                </c:pt>
                <c:pt idx="6902" formatCode="0.0">
                  <c:v>100.5678939887806</c:v>
                </c:pt>
                <c:pt idx="6903" formatCode="0.0">
                  <c:v>100.43416008719976</c:v>
                </c:pt>
                <c:pt idx="6904" formatCode="0.0">
                  <c:v>100.43416008719976</c:v>
                </c:pt>
                <c:pt idx="6905" formatCode="0.0">
                  <c:v>100.30042618561895</c:v>
                </c:pt>
                <c:pt idx="6906" formatCode="0.0">
                  <c:v>100.30042618561895</c:v>
                </c:pt>
                <c:pt idx="6907" formatCode="0.0">
                  <c:v>98.963087169810692</c:v>
                </c:pt>
                <c:pt idx="6908" formatCode="0.0">
                  <c:v>99.364288874553168</c:v>
                </c:pt>
                <c:pt idx="6909" formatCode="0.0">
                  <c:v>99.364288874553168</c:v>
                </c:pt>
                <c:pt idx="6910" formatCode="0.0">
                  <c:v>100.70162789036142</c:v>
                </c:pt>
                <c:pt idx="6911" formatCode="0.0">
                  <c:v>100.5678939887806</c:v>
                </c:pt>
                <c:pt idx="6912" formatCode="0.0">
                  <c:v>100.43416008719976</c:v>
                </c:pt>
                <c:pt idx="6913" formatCode="0.0">
                  <c:v>100.30042618561895</c:v>
                </c:pt>
                <c:pt idx="6914" formatCode="0.0">
                  <c:v>100.16669228403812</c:v>
                </c:pt>
                <c:pt idx="6915" formatCode="0.0">
                  <c:v>100.03295838245728</c:v>
                </c:pt>
                <c:pt idx="6916" formatCode="0.0">
                  <c:v>100.16669228403812</c:v>
                </c:pt>
                <c:pt idx="6917" formatCode="0.0">
                  <c:v>99.498022776133979</c:v>
                </c:pt>
                <c:pt idx="6918" formatCode="0.0">
                  <c:v>98.829353268229852</c:v>
                </c:pt>
                <c:pt idx="6919" formatCode="0.0">
                  <c:v>98.695619366649012</c:v>
                </c:pt>
                <c:pt idx="6920" formatCode="0.0">
                  <c:v>98.561885465068201</c:v>
                </c:pt>
                <c:pt idx="6921" formatCode="0.0">
                  <c:v>98.561885465068201</c:v>
                </c:pt>
                <c:pt idx="6922" formatCode="0.0">
                  <c:v>98.428151563487361</c:v>
                </c:pt>
                <c:pt idx="6923" formatCode="0.0">
                  <c:v>98.29441766190655</c:v>
                </c:pt>
                <c:pt idx="6924" formatCode="0.0">
                  <c:v>133.73390158082523</c:v>
                </c:pt>
                <c:pt idx="6925" formatCode="0.0">
                  <c:v>131.72789305711285</c:v>
                </c:pt>
                <c:pt idx="6926" formatCode="0.0">
                  <c:v>131.59415915553203</c:v>
                </c:pt>
                <c:pt idx="6927" formatCode="0.0">
                  <c:v>131.32669135237037</c:v>
                </c:pt>
                <c:pt idx="6928" formatCode="0.0">
                  <c:v>126.7797386986223</c:v>
                </c:pt>
                <c:pt idx="6929" formatCode="0.0">
                  <c:v>127.98334381284972</c:v>
                </c:pt>
                <c:pt idx="6930" formatCode="0.0">
                  <c:v>128.38454551759219</c:v>
                </c:pt>
                <c:pt idx="6931" formatCode="0.0">
                  <c:v>129.18694892707711</c:v>
                </c:pt>
                <c:pt idx="6932" formatCode="0.0">
                  <c:v>128.91948112391546</c:v>
                </c:pt>
                <c:pt idx="6933" formatCode="0.0">
                  <c:v>128.78574722233461</c:v>
                </c:pt>
                <c:pt idx="6934" formatCode="0.0">
                  <c:v>128.51827941917296</c:v>
                </c:pt>
                <c:pt idx="6935" formatCode="0.0">
                  <c:v>128.25081161601133</c:v>
                </c:pt>
                <c:pt idx="6936" formatCode="0.0">
                  <c:v>127.31467430494556</c:v>
                </c:pt>
                <c:pt idx="6937" formatCode="0.0">
                  <c:v>126.64600479704143</c:v>
                </c:pt>
                <c:pt idx="6938" formatCode="0.0">
                  <c:v>126.91347260020309</c:v>
                </c:pt>
                <c:pt idx="6939" formatCode="0.0">
                  <c:v>126.77973869862225</c:v>
                </c:pt>
                <c:pt idx="6940" formatCode="0.0">
                  <c:v>126.5122708954606</c:v>
                </c:pt>
                <c:pt idx="6941" formatCode="0.0">
                  <c:v>126.37853699387979</c:v>
                </c:pt>
                <c:pt idx="6942" formatCode="0.0">
                  <c:v>126.5122708954606</c:v>
                </c:pt>
                <c:pt idx="6943" formatCode="0.0">
                  <c:v>131.05922354920867</c:v>
                </c:pt>
                <c:pt idx="6944" formatCode="0.0">
                  <c:v>132.93149817134022</c:v>
                </c:pt>
                <c:pt idx="6945" formatCode="0.0">
                  <c:v>132.66403036817857</c:v>
                </c:pt>
                <c:pt idx="6946" formatCode="0.0">
                  <c:v>132.26282866343612</c:v>
                </c:pt>
                <c:pt idx="6947" formatCode="0.0">
                  <c:v>132.12909476185527</c:v>
                </c:pt>
                <c:pt idx="6948" formatCode="0.0">
                  <c:v>131.99536086027445</c:v>
                </c:pt>
                <c:pt idx="6949" formatCode="0.0">
                  <c:v>129.58815063181959</c:v>
                </c:pt>
                <c:pt idx="6950" formatCode="0.0">
                  <c:v>128.25081161601133</c:v>
                </c:pt>
                <c:pt idx="6951" formatCode="0.0">
                  <c:v>128.65201332075381</c:v>
                </c:pt>
                <c:pt idx="6952" formatCode="0.0">
                  <c:v>125.442399682814</c:v>
                </c:pt>
                <c:pt idx="6953" formatCode="0.0">
                  <c:v>126.37853699387978</c:v>
                </c:pt>
                <c:pt idx="6954" formatCode="0.0">
                  <c:v>126.24480309229898</c:v>
                </c:pt>
                <c:pt idx="6955" formatCode="0.0">
                  <c:v>126.11106919071814</c:v>
                </c:pt>
                <c:pt idx="6956" formatCode="0.0">
                  <c:v>127.44840820652639</c:v>
                </c:pt>
                <c:pt idx="6957" formatCode="0.0">
                  <c:v>126.11106919071815</c:v>
                </c:pt>
                <c:pt idx="6958" formatCode="0.0">
                  <c:v>125.70986748597569</c:v>
                </c:pt>
                <c:pt idx="6959" formatCode="0.0">
                  <c:v>126.24480309229901</c:v>
                </c:pt>
                <c:pt idx="6960" formatCode="0.0">
                  <c:v>127.58214210810725</c:v>
                </c:pt>
                <c:pt idx="6961" formatCode="0.0">
                  <c:v>127.44840820652642</c:v>
                </c:pt>
                <c:pt idx="6962" formatCode="0.0">
                  <c:v>127.3146743049456</c:v>
                </c:pt>
                <c:pt idx="6963" formatCode="0.0">
                  <c:v>128.11707771443054</c:v>
                </c:pt>
                <c:pt idx="6964" formatCode="0.0">
                  <c:v>128.65201332075384</c:v>
                </c:pt>
                <c:pt idx="6965" formatCode="0.0">
                  <c:v>128.78574722233466</c:v>
                </c:pt>
                <c:pt idx="6966" formatCode="0.0">
                  <c:v>128.51827941917301</c:v>
                </c:pt>
                <c:pt idx="6967" formatCode="0.0">
                  <c:v>129.85561843498127</c:v>
                </c:pt>
                <c:pt idx="6968" formatCode="0.0">
                  <c:v>129.72188453340044</c:v>
                </c:pt>
                <c:pt idx="6969" formatCode="0.0">
                  <c:v>129.58815063181962</c:v>
                </c:pt>
                <c:pt idx="6970" formatCode="0.0">
                  <c:v>131.32669135237035</c:v>
                </c:pt>
                <c:pt idx="6971" formatCode="0.0">
                  <c:v>131.0592235492087</c:v>
                </c:pt>
                <c:pt idx="6972" formatCode="0.0">
                  <c:v>132.53029646659778</c:v>
                </c:pt>
                <c:pt idx="6973" formatCode="0.0">
                  <c:v>133.86763548240603</c:v>
                </c:pt>
                <c:pt idx="6974" formatCode="0.0">
                  <c:v>134.53630499031016</c:v>
                </c:pt>
                <c:pt idx="6975" formatCode="0.0">
                  <c:v>134.40257108872933</c:v>
                </c:pt>
                <c:pt idx="6976" formatCode="0.0">
                  <c:v>134.40257108872933</c:v>
                </c:pt>
                <c:pt idx="6977" formatCode="0.0">
                  <c:v>134.26883718714851</c:v>
                </c:pt>
                <c:pt idx="6978" formatCode="0.0">
                  <c:v>134.13510328556768</c:v>
                </c:pt>
                <c:pt idx="6979" formatCode="0.0">
                  <c:v>135.20497449821428</c:v>
                </c:pt>
                <c:pt idx="6980" formatCode="0.0">
                  <c:v>136.00737790769924</c:v>
                </c:pt>
                <c:pt idx="6981" formatCode="0.0">
                  <c:v>136.54231351402254</c:v>
                </c:pt>
                <c:pt idx="6982" formatCode="0.0">
                  <c:v>136.40857961244171</c:v>
                </c:pt>
                <c:pt idx="6983" formatCode="0.0">
                  <c:v>136.27484571086089</c:v>
                </c:pt>
                <c:pt idx="6984" formatCode="0.0">
                  <c:v>136.80978131718416</c:v>
                </c:pt>
                <c:pt idx="6985" formatCode="0.0">
                  <c:v>136.27484571086086</c:v>
                </c:pt>
                <c:pt idx="6986" formatCode="0.0">
                  <c:v>138.54832203773486</c:v>
                </c:pt>
                <c:pt idx="6987" formatCode="0.0">
                  <c:v>138.41458813615407</c:v>
                </c:pt>
                <c:pt idx="6988" formatCode="0.0">
                  <c:v>138.28085423457324</c:v>
                </c:pt>
                <c:pt idx="6989" formatCode="0.0">
                  <c:v>138.14712033299239</c:v>
                </c:pt>
                <c:pt idx="6990" formatCode="0.0">
                  <c:v>138.14712033299239</c:v>
                </c:pt>
                <c:pt idx="6991" formatCode="0.0">
                  <c:v>140.55433056144724</c:v>
                </c:pt>
                <c:pt idx="6992" formatCode="0.0">
                  <c:v>140.55433056144724</c:v>
                </c:pt>
                <c:pt idx="6993" formatCode="0.0">
                  <c:v>140.8217983646089</c:v>
                </c:pt>
                <c:pt idx="6994" formatCode="0.0">
                  <c:v>141.49046787251302</c:v>
                </c:pt>
                <c:pt idx="6995" formatCode="0.0">
                  <c:v>141.22300006935137</c:v>
                </c:pt>
                <c:pt idx="6996" formatCode="0.0">
                  <c:v>141.08926616777057</c:v>
                </c:pt>
                <c:pt idx="6997" formatCode="0.0">
                  <c:v>140.95553226618975</c:v>
                </c:pt>
                <c:pt idx="6998" formatCode="0.0">
                  <c:v>144.03141200254873</c:v>
                </c:pt>
                <c:pt idx="6999" formatCode="0.0">
                  <c:v>144.03141200254873</c:v>
                </c:pt>
                <c:pt idx="7000" formatCode="0.0">
                  <c:v>143.49647639622543</c:v>
                </c:pt>
                <c:pt idx="7001" formatCode="0.0">
                  <c:v>140.28686275828565</c:v>
                </c:pt>
                <c:pt idx="7002" formatCode="0.0">
                  <c:v>141.35673397093225</c:v>
                </c:pt>
                <c:pt idx="7003" formatCode="0.0">
                  <c:v>141.22300006935143</c:v>
                </c:pt>
                <c:pt idx="7004" formatCode="0.0">
                  <c:v>141.08926616777063</c:v>
                </c:pt>
                <c:pt idx="7005" formatCode="0.0">
                  <c:v>142.29287128199806</c:v>
                </c:pt>
                <c:pt idx="7006" formatCode="0.0">
                  <c:v>142.69407298674054</c:v>
                </c:pt>
                <c:pt idx="7007" formatCode="0.0">
                  <c:v>142.56033908515968</c:v>
                </c:pt>
                <c:pt idx="7008" formatCode="0.0">
                  <c:v>143.09527469148298</c:v>
                </c:pt>
                <c:pt idx="7009" formatCode="0.0">
                  <c:v>138.9495237424774</c:v>
                </c:pt>
                <c:pt idx="7010" formatCode="0.0">
                  <c:v>138.81578984089654</c:v>
                </c:pt>
                <c:pt idx="7011" formatCode="0.0">
                  <c:v>138.68205593931572</c:v>
                </c:pt>
                <c:pt idx="7012" formatCode="0.0">
                  <c:v>137.74591862824994</c:v>
                </c:pt>
                <c:pt idx="7013" formatCode="0.0">
                  <c:v>133.60016767924438</c:v>
                </c:pt>
                <c:pt idx="7014" formatCode="0.0">
                  <c:v>133.86763548240603</c:v>
                </c:pt>
                <c:pt idx="7015" formatCode="0.0">
                  <c:v>139.4844593488007</c:v>
                </c:pt>
                <c:pt idx="7016" formatCode="0.0">
                  <c:v>138.01338643141162</c:v>
                </c:pt>
                <c:pt idx="7017" formatCode="0.0">
                  <c:v>137.87965252983079</c:v>
                </c:pt>
                <c:pt idx="7018" formatCode="0.0">
                  <c:v>137.74591862824997</c:v>
                </c:pt>
                <c:pt idx="7019" formatCode="0.0">
                  <c:v>134.67003889189098</c:v>
                </c:pt>
                <c:pt idx="7020" formatCode="0.0">
                  <c:v>133.86763548240603</c:v>
                </c:pt>
                <c:pt idx="7021" formatCode="0.0">
                  <c:v>133.60016767924438</c:v>
                </c:pt>
                <c:pt idx="7022" formatCode="0.0">
                  <c:v>133.46643377766355</c:v>
                </c:pt>
                <c:pt idx="7023" formatCode="0.0">
                  <c:v>133.33269987608273</c:v>
                </c:pt>
                <c:pt idx="7024" formatCode="0.0">
                  <c:v>133.1989659745019</c:v>
                </c:pt>
                <c:pt idx="7025" formatCode="0.0">
                  <c:v>133.06523207292108</c:v>
                </c:pt>
                <c:pt idx="7026" formatCode="0.0">
                  <c:v>136.40857961244171</c:v>
                </c:pt>
                <c:pt idx="7027" formatCode="0.0">
                  <c:v>134.53630499031016</c:v>
                </c:pt>
                <c:pt idx="7028" formatCode="0.0">
                  <c:v>134.93750669505263</c:v>
                </c:pt>
                <c:pt idx="7029" formatCode="0.0">
                  <c:v>136.27484571086089</c:v>
                </c:pt>
                <c:pt idx="7030" formatCode="0.0">
                  <c:v>136.94351521876501</c:v>
                </c:pt>
                <c:pt idx="7031" formatCode="0.0">
                  <c:v>136.80978131718419</c:v>
                </c:pt>
                <c:pt idx="7032" formatCode="0.0">
                  <c:v>136.54231351402254</c:v>
                </c:pt>
                <c:pt idx="7033" formatCode="0.0">
                  <c:v>135.33870839979514</c:v>
                </c:pt>
                <c:pt idx="7034" formatCode="0.0">
                  <c:v>134.00136938398688</c:v>
                </c:pt>
                <c:pt idx="7035" formatCode="0.0">
                  <c:v>133.06523207292111</c:v>
                </c:pt>
                <c:pt idx="7036" formatCode="0.0">
                  <c:v>131.19295745078952</c:v>
                </c:pt>
                <c:pt idx="7037" formatCode="0.0">
                  <c:v>132.1290947618553</c:v>
                </c:pt>
                <c:pt idx="7038" formatCode="0.0">
                  <c:v>131.86162695869365</c:v>
                </c:pt>
                <c:pt idx="7039" formatCode="0.0">
                  <c:v>131.72789305711285</c:v>
                </c:pt>
                <c:pt idx="7040" formatCode="0.0">
                  <c:v>133.19896597450193</c:v>
                </c:pt>
                <c:pt idx="7041" formatCode="0.0">
                  <c:v>132.26282866343615</c:v>
                </c:pt>
                <c:pt idx="7042" formatCode="0.0">
                  <c:v>131.32669135237037</c:v>
                </c:pt>
                <c:pt idx="7043" formatCode="0.0">
                  <c:v>130.52428794288539</c:v>
                </c:pt>
                <c:pt idx="7044" formatCode="0.0">
                  <c:v>127.44840820652644</c:v>
                </c:pt>
                <c:pt idx="7045" formatCode="0.0">
                  <c:v>127.31467430494561</c:v>
                </c:pt>
                <c:pt idx="7046" formatCode="0.0">
                  <c:v>127.04720650178395</c:v>
                </c:pt>
                <c:pt idx="7047" formatCode="0.0">
                  <c:v>127.58214210810726</c:v>
                </c:pt>
                <c:pt idx="7048" formatCode="0.0">
                  <c:v>128.25081161601139</c:v>
                </c:pt>
                <c:pt idx="7049" formatCode="0.0">
                  <c:v>129.45441673023882</c:v>
                </c:pt>
                <c:pt idx="7050" formatCode="0.0">
                  <c:v>128.38454551759222</c:v>
                </c:pt>
                <c:pt idx="7051" formatCode="0.0">
                  <c:v>127.7158760096881</c:v>
                </c:pt>
                <c:pt idx="7052" formatCode="0.0">
                  <c:v>127.58214210810728</c:v>
                </c:pt>
                <c:pt idx="7053" formatCode="0.0">
                  <c:v>127.31467430494563</c:v>
                </c:pt>
                <c:pt idx="7054" formatCode="0.0">
                  <c:v>127.84960991126893</c:v>
                </c:pt>
                <c:pt idx="7055" formatCode="0.0">
                  <c:v>127.71587600968812</c:v>
                </c:pt>
                <c:pt idx="7056" formatCode="0.0">
                  <c:v>126.24480309229905</c:v>
                </c:pt>
                <c:pt idx="7057" formatCode="0.0">
                  <c:v>128.11707771443059</c:v>
                </c:pt>
                <c:pt idx="7058" formatCode="0.0">
                  <c:v>127.98334381284977</c:v>
                </c:pt>
                <c:pt idx="7059" formatCode="0.0">
                  <c:v>127.84960991126894</c:v>
                </c:pt>
                <c:pt idx="7060" formatCode="0.0">
                  <c:v>127.71587600968813</c:v>
                </c:pt>
                <c:pt idx="7061" formatCode="0.0">
                  <c:v>126.77973869862235</c:v>
                </c:pt>
                <c:pt idx="7062" formatCode="0.0">
                  <c:v>125.84360138755657</c:v>
                </c:pt>
                <c:pt idx="7063" formatCode="0.0">
                  <c:v>125.97733528913741</c:v>
                </c:pt>
                <c:pt idx="7064" formatCode="0.0">
                  <c:v>125.57613358439495</c:v>
                </c:pt>
                <c:pt idx="7065" formatCode="0.0">
                  <c:v>125.70986748597576</c:v>
                </c:pt>
                <c:pt idx="7066" formatCode="0.0">
                  <c:v>125.44239968281413</c:v>
                </c:pt>
                <c:pt idx="7067" formatCode="0.0">
                  <c:v>125.3086657812333</c:v>
                </c:pt>
                <c:pt idx="7068" formatCode="0.0">
                  <c:v>124.50626237174835</c:v>
                </c:pt>
                <c:pt idx="7069" formatCode="0.0">
                  <c:v>125.17493187965248</c:v>
                </c:pt>
                <c:pt idx="7070" formatCode="0.0">
                  <c:v>125.30866578123332</c:v>
                </c:pt>
                <c:pt idx="7071" formatCode="0.0">
                  <c:v>124.37252847016754</c:v>
                </c:pt>
                <c:pt idx="7072" formatCode="0.0">
                  <c:v>123.30265725752092</c:v>
                </c:pt>
                <c:pt idx="7073" formatCode="0.0">
                  <c:v>123.16892335594009</c:v>
                </c:pt>
                <c:pt idx="7074" formatCode="0.0">
                  <c:v>123.03518945435928</c:v>
                </c:pt>
                <c:pt idx="7075" formatCode="0.0">
                  <c:v>122.90145555277846</c:v>
                </c:pt>
                <c:pt idx="7076" formatCode="0.0">
                  <c:v>122.90145555277846</c:v>
                </c:pt>
                <c:pt idx="7077" formatCode="0.0">
                  <c:v>121.96531824171268</c:v>
                </c:pt>
                <c:pt idx="7078" formatCode="0.0">
                  <c:v>120.89544702906608</c:v>
                </c:pt>
                <c:pt idx="7079" formatCode="0.0">
                  <c:v>120.76171312748522</c:v>
                </c:pt>
                <c:pt idx="7080" formatCode="0.0">
                  <c:v>120.62797922590441</c:v>
                </c:pt>
                <c:pt idx="7081" formatCode="0.0">
                  <c:v>120.49424532432359</c:v>
                </c:pt>
                <c:pt idx="7082" formatCode="0.0">
                  <c:v>119.424374111677</c:v>
                </c:pt>
                <c:pt idx="7083" formatCode="0.0">
                  <c:v>119.55810801325784</c:v>
                </c:pt>
                <c:pt idx="7084" formatCode="0.0">
                  <c:v>119.424374111677</c:v>
                </c:pt>
                <c:pt idx="7085" formatCode="0.0">
                  <c:v>119.02317240693452</c:v>
                </c:pt>
                <c:pt idx="7086" formatCode="0.0">
                  <c:v>117.81956729270709</c:v>
                </c:pt>
                <c:pt idx="7087" formatCode="0.0">
                  <c:v>117.68583339112628</c:v>
                </c:pt>
                <c:pt idx="7088" formatCode="0.0">
                  <c:v>117.55209948954545</c:v>
                </c:pt>
                <c:pt idx="7089" formatCode="0.0">
                  <c:v>118.22076899744958</c:v>
                </c:pt>
                <c:pt idx="7090" formatCode="0.0">
                  <c:v>117.81956729270709</c:v>
                </c:pt>
                <c:pt idx="7091" formatCode="0.0">
                  <c:v>117.55209948954545</c:v>
                </c:pt>
                <c:pt idx="7092" formatCode="0.0">
                  <c:v>117.01716388322214</c:v>
                </c:pt>
                <c:pt idx="7093" formatCode="0.0">
                  <c:v>117.81956729270708</c:v>
                </c:pt>
                <c:pt idx="7094" formatCode="0.0">
                  <c:v>117.68583339112627</c:v>
                </c:pt>
                <c:pt idx="7095" formatCode="0.0">
                  <c:v>117.55209948954544</c:v>
                </c:pt>
                <c:pt idx="7096" formatCode="0.0">
                  <c:v>117.15089778480295</c:v>
                </c:pt>
                <c:pt idx="7097" formatCode="0.0">
                  <c:v>118.08703509586873</c:v>
                </c:pt>
                <c:pt idx="7098" formatCode="0.0">
                  <c:v>119.42437411167698</c:v>
                </c:pt>
                <c:pt idx="7099" formatCode="0.0">
                  <c:v>118.35450289903038</c:v>
                </c:pt>
                <c:pt idx="7100" formatCode="0.0">
                  <c:v>117.28463168638379</c:v>
                </c:pt>
                <c:pt idx="7101" formatCode="0.0">
                  <c:v>117.15089778480296</c:v>
                </c:pt>
                <c:pt idx="7102" formatCode="0.0">
                  <c:v>117.15089778480296</c:v>
                </c:pt>
                <c:pt idx="7103" formatCode="0.0">
                  <c:v>116.48222827689884</c:v>
                </c:pt>
                <c:pt idx="7104" formatCode="0.0">
                  <c:v>115.6798248674139</c:v>
                </c:pt>
                <c:pt idx="7105" formatCode="0.0">
                  <c:v>116.08102657215638</c:v>
                </c:pt>
                <c:pt idx="7106" formatCode="0.0">
                  <c:v>117.01716388322215</c:v>
                </c:pt>
                <c:pt idx="7107" formatCode="0.0">
                  <c:v>117.01716388322215</c:v>
                </c:pt>
                <c:pt idx="7108" formatCode="0.0">
                  <c:v>116.88342998164134</c:v>
                </c:pt>
                <c:pt idx="7109" formatCode="0.0">
                  <c:v>116.74969608006052</c:v>
                </c:pt>
                <c:pt idx="7110" formatCode="0.0">
                  <c:v>116.61596217847969</c:v>
                </c:pt>
                <c:pt idx="7111" formatCode="0.0">
                  <c:v>118.08703509586876</c:v>
                </c:pt>
                <c:pt idx="7112" formatCode="0.0">
                  <c:v>119.02317240693453</c:v>
                </c:pt>
                <c:pt idx="7113" formatCode="0.0">
                  <c:v>122.76772165119763</c:v>
                </c:pt>
                <c:pt idx="7114" formatCode="0.0">
                  <c:v>125.30866578123332</c:v>
                </c:pt>
                <c:pt idx="7115" formatCode="0.0">
                  <c:v>125.17493187965249</c:v>
                </c:pt>
                <c:pt idx="7116" formatCode="0.0">
                  <c:v>125.17493187965249</c:v>
                </c:pt>
                <c:pt idx="7117" formatCode="0.0">
                  <c:v>127.3146743049457</c:v>
                </c:pt>
                <c:pt idx="7118" formatCode="0.0">
                  <c:v>125.04119797807165</c:v>
                </c:pt>
                <c:pt idx="7119" formatCode="0.0">
                  <c:v>126.51227089546072</c:v>
                </c:pt>
                <c:pt idx="7120" formatCode="0.0">
                  <c:v>127.44840820652649</c:v>
                </c:pt>
                <c:pt idx="7121" formatCode="0.0">
                  <c:v>126.91347260020319</c:v>
                </c:pt>
                <c:pt idx="7122" formatCode="0.0">
                  <c:v>126.91347260020319</c:v>
                </c:pt>
                <c:pt idx="7123" formatCode="0.0">
                  <c:v>126.77973869862235</c:v>
                </c:pt>
                <c:pt idx="7124" formatCode="0.0">
                  <c:v>127.047206501784</c:v>
                </c:pt>
                <c:pt idx="7125" formatCode="0.0">
                  <c:v>123.97132676542503</c:v>
                </c:pt>
                <c:pt idx="7126" formatCode="0.0">
                  <c:v>122.63398774961676</c:v>
                </c:pt>
                <c:pt idx="7127" formatCode="0.0">
                  <c:v>122.50025384803591</c:v>
                </c:pt>
                <c:pt idx="7128" formatCode="0.0">
                  <c:v>122.50025384803591</c:v>
                </c:pt>
                <c:pt idx="7129" formatCode="0.0">
                  <c:v>122.3665199464551</c:v>
                </c:pt>
                <c:pt idx="7130" formatCode="0.0">
                  <c:v>122.3665199464551</c:v>
                </c:pt>
                <c:pt idx="7131" formatCode="0.0">
                  <c:v>122.09905214329343</c:v>
                </c:pt>
                <c:pt idx="7132" formatCode="0.0">
                  <c:v>121.69785043855096</c:v>
                </c:pt>
                <c:pt idx="7133" formatCode="0.0">
                  <c:v>121.83158434013178</c:v>
                </c:pt>
                <c:pt idx="7134" formatCode="0.0">
                  <c:v>123.83759286384416</c:v>
                </c:pt>
                <c:pt idx="7135" formatCode="0.0">
                  <c:v>124.90746407649078</c:v>
                </c:pt>
                <c:pt idx="7136" formatCode="0.0">
                  <c:v>124.90746407649078</c:v>
                </c:pt>
                <c:pt idx="7137" formatCode="0.0">
                  <c:v>124.77373017490994</c:v>
                </c:pt>
                <c:pt idx="7138" formatCode="0.0">
                  <c:v>126.51227089546066</c:v>
                </c:pt>
                <c:pt idx="7139" formatCode="0.0">
                  <c:v>124.90746407649077</c:v>
                </c:pt>
                <c:pt idx="7140" formatCode="0.0">
                  <c:v>125.5761335843949</c:v>
                </c:pt>
                <c:pt idx="7141" formatCode="0.0">
                  <c:v>124.77373017490993</c:v>
                </c:pt>
                <c:pt idx="7142" formatCode="0.0">
                  <c:v>123.70385896226334</c:v>
                </c:pt>
                <c:pt idx="7143" formatCode="0.0">
                  <c:v>123.70385896226334</c:v>
                </c:pt>
                <c:pt idx="7144" formatCode="0.0">
                  <c:v>123.57012506068253</c:v>
                </c:pt>
                <c:pt idx="7145" formatCode="0.0">
                  <c:v>123.70385896226335</c:v>
                </c:pt>
                <c:pt idx="7146" formatCode="0.0">
                  <c:v>123.83759286384418</c:v>
                </c:pt>
                <c:pt idx="7147" formatCode="0.0">
                  <c:v>123.97132676542502</c:v>
                </c:pt>
                <c:pt idx="7148" formatCode="0.0">
                  <c:v>124.63999627332915</c:v>
                </c:pt>
                <c:pt idx="7149" formatCode="0.0">
                  <c:v>125.04119797807162</c:v>
                </c:pt>
                <c:pt idx="7150" formatCode="0.0">
                  <c:v>125.04119797807162</c:v>
                </c:pt>
                <c:pt idx="7151" formatCode="0.0">
                  <c:v>125.04119797807162</c:v>
                </c:pt>
                <c:pt idx="7152" formatCode="0.0">
                  <c:v>124.10506066700586</c:v>
                </c:pt>
                <c:pt idx="7153" formatCode="0.0">
                  <c:v>123.70385896226338</c:v>
                </c:pt>
                <c:pt idx="7154" formatCode="0.0">
                  <c:v>123.83759286384421</c:v>
                </c:pt>
                <c:pt idx="7155" formatCode="0.0">
                  <c:v>124.10506066700586</c:v>
                </c:pt>
                <c:pt idx="7156" formatCode="0.0">
                  <c:v>123.70385896226338</c:v>
                </c:pt>
                <c:pt idx="7157" formatCode="0.0">
                  <c:v>123.70385896226338</c:v>
                </c:pt>
                <c:pt idx="7158" formatCode="0.0">
                  <c:v>123.70385896226338</c:v>
                </c:pt>
                <c:pt idx="7159" formatCode="0.0">
                  <c:v>122.90145555277844</c:v>
                </c:pt>
                <c:pt idx="7160" formatCode="0.0">
                  <c:v>123.97132676542505</c:v>
                </c:pt>
                <c:pt idx="7161" formatCode="0.0">
                  <c:v>123.83759286384421</c:v>
                </c:pt>
                <c:pt idx="7162" formatCode="0.0">
                  <c:v>123.43639115910175</c:v>
                </c:pt>
                <c:pt idx="7163" formatCode="0.0">
                  <c:v>123.30265725752092</c:v>
                </c:pt>
                <c:pt idx="7164" formatCode="0.0">
                  <c:v>123.30265725752092</c:v>
                </c:pt>
                <c:pt idx="7165" formatCode="0.0">
                  <c:v>123.30265725752092</c:v>
                </c:pt>
                <c:pt idx="7166" formatCode="0.0">
                  <c:v>123.30265725752092</c:v>
                </c:pt>
                <c:pt idx="7167" formatCode="0.0">
                  <c:v>123.7038589622634</c:v>
                </c:pt>
                <c:pt idx="7168" formatCode="0.0">
                  <c:v>123.7038589622634</c:v>
                </c:pt>
                <c:pt idx="7169" formatCode="0.0">
                  <c:v>125.44239968281413</c:v>
                </c:pt>
                <c:pt idx="7170" formatCode="0.0">
                  <c:v>125.17493187965248</c:v>
                </c:pt>
                <c:pt idx="7171" formatCode="0.0">
                  <c:v>125.17493187965248</c:v>
                </c:pt>
                <c:pt idx="7172" formatCode="0.0">
                  <c:v>125.17493187965248</c:v>
                </c:pt>
                <c:pt idx="7173" formatCode="0.0">
                  <c:v>124.23879456858673</c:v>
                </c:pt>
                <c:pt idx="7174" formatCode="0.0">
                  <c:v>124.37252847016754</c:v>
                </c:pt>
                <c:pt idx="7175" formatCode="0.0">
                  <c:v>124.37252847016754</c:v>
                </c:pt>
                <c:pt idx="7176" formatCode="0.0">
                  <c:v>124.63999627332919</c:v>
                </c:pt>
                <c:pt idx="7177" formatCode="0.0">
                  <c:v>125.04119797807166</c:v>
                </c:pt>
                <c:pt idx="7178" formatCode="0.0">
                  <c:v>125.04119797807166</c:v>
                </c:pt>
                <c:pt idx="7179" formatCode="0.0">
                  <c:v>125.04119797807166</c:v>
                </c:pt>
                <c:pt idx="7180" formatCode="0.0">
                  <c:v>125.97733528913744</c:v>
                </c:pt>
                <c:pt idx="7181" formatCode="0.0">
                  <c:v>124.77373017491</c:v>
                </c:pt>
                <c:pt idx="7182" formatCode="0.0">
                  <c:v>124.23879456858673</c:v>
                </c:pt>
                <c:pt idx="7183" formatCode="0.0">
                  <c:v>124.1050606670059</c:v>
                </c:pt>
                <c:pt idx="7184" formatCode="0.0">
                  <c:v>124.63999627332922</c:v>
                </c:pt>
                <c:pt idx="7185" formatCode="0.0">
                  <c:v>124.63999627332922</c:v>
                </c:pt>
                <c:pt idx="7186" formatCode="0.0">
                  <c:v>124.50626237174838</c:v>
                </c:pt>
                <c:pt idx="7187" formatCode="0.0">
                  <c:v>124.63999627332922</c:v>
                </c:pt>
                <c:pt idx="7188" formatCode="0.0">
                  <c:v>125.70986748597582</c:v>
                </c:pt>
                <c:pt idx="7189" formatCode="0.0">
                  <c:v>125.84360138755665</c:v>
                </c:pt>
                <c:pt idx="7190" formatCode="0.0">
                  <c:v>125.97733528913749</c:v>
                </c:pt>
                <c:pt idx="7191" formatCode="0.0">
                  <c:v>123.97132676542512</c:v>
                </c:pt>
                <c:pt idx="7192" formatCode="0.0">
                  <c:v>123.97132676542512</c:v>
                </c:pt>
                <c:pt idx="7193" formatCode="0.0">
                  <c:v>123.83759286384428</c:v>
                </c:pt>
                <c:pt idx="7194" formatCode="0.0">
                  <c:v>123.97132676542512</c:v>
                </c:pt>
                <c:pt idx="7195" formatCode="0.0">
                  <c:v>123.43639115910182</c:v>
                </c:pt>
                <c:pt idx="7196" formatCode="0.0">
                  <c:v>123.57012506068264</c:v>
                </c:pt>
                <c:pt idx="7197" formatCode="0.0">
                  <c:v>123.97132676542512</c:v>
                </c:pt>
                <c:pt idx="7198" formatCode="0.0">
                  <c:v>124.50626237174842</c:v>
                </c:pt>
                <c:pt idx="7199" formatCode="0.0">
                  <c:v>124.50626237174842</c:v>
                </c:pt>
                <c:pt idx="7200" formatCode="0.0">
                  <c:v>124.37252847016761</c:v>
                </c:pt>
                <c:pt idx="7201" formatCode="0.0">
                  <c:v>124.63999627332926</c:v>
                </c:pt>
                <c:pt idx="7202" formatCode="0.0">
                  <c:v>124.50626237174842</c:v>
                </c:pt>
                <c:pt idx="7203" formatCode="0.0">
                  <c:v>124.90746407649091</c:v>
                </c:pt>
                <c:pt idx="7204" formatCode="0.0">
                  <c:v>125.57613358439504</c:v>
                </c:pt>
                <c:pt idx="7205" formatCode="0.0">
                  <c:v>125.17493187965253</c:v>
                </c:pt>
                <c:pt idx="7206" formatCode="0.0">
                  <c:v>125.17493187965253</c:v>
                </c:pt>
                <c:pt idx="7207" formatCode="0.0">
                  <c:v>125.04119797807172</c:v>
                </c:pt>
                <c:pt idx="7208" formatCode="0.0">
                  <c:v>125.70986748597585</c:v>
                </c:pt>
                <c:pt idx="7209" formatCode="0.0">
                  <c:v>125.9773352891375</c:v>
                </c:pt>
                <c:pt idx="7210" formatCode="0.0">
                  <c:v>126.77973869862244</c:v>
                </c:pt>
                <c:pt idx="7211" formatCode="0.0">
                  <c:v>126.24480309229914</c:v>
                </c:pt>
                <c:pt idx="7212" formatCode="0.0">
                  <c:v>126.1110691907183</c:v>
                </c:pt>
                <c:pt idx="7213" formatCode="0.0">
                  <c:v>125.97733528913749</c:v>
                </c:pt>
                <c:pt idx="7214" formatCode="0.0">
                  <c:v>125.84360138755665</c:v>
                </c:pt>
                <c:pt idx="7215" formatCode="0.0">
                  <c:v>125.04119797807171</c:v>
                </c:pt>
                <c:pt idx="7216" formatCode="0.0">
                  <c:v>124.23879456858675</c:v>
                </c:pt>
                <c:pt idx="7217" formatCode="0.0">
                  <c:v>124.63999627332923</c:v>
                </c:pt>
                <c:pt idx="7218" formatCode="0.0">
                  <c:v>124.50626237174839</c:v>
                </c:pt>
                <c:pt idx="7219" formatCode="0.0">
                  <c:v>124.23879456858677</c:v>
                </c:pt>
                <c:pt idx="7220" formatCode="0.0">
                  <c:v>124.10506066700594</c:v>
                </c:pt>
                <c:pt idx="7221" formatCode="0.0">
                  <c:v>123.97132676542512</c:v>
                </c:pt>
                <c:pt idx="7222" formatCode="0.0">
                  <c:v>123.97132676542512</c:v>
                </c:pt>
                <c:pt idx="7223" formatCode="0.0">
                  <c:v>123.57012506068264</c:v>
                </c:pt>
                <c:pt idx="7224" formatCode="0.0">
                  <c:v>122.76772165119766</c:v>
                </c:pt>
                <c:pt idx="7225" formatCode="0.0">
                  <c:v>123.16892335594014</c:v>
                </c:pt>
                <c:pt idx="7226" formatCode="0.0">
                  <c:v>123.16892335594014</c:v>
                </c:pt>
                <c:pt idx="7227" formatCode="0.0">
                  <c:v>123.16892335594014</c:v>
                </c:pt>
                <c:pt idx="7228" formatCode="0.0">
                  <c:v>123.03518945435933</c:v>
                </c:pt>
                <c:pt idx="7229" formatCode="0.0">
                  <c:v>123.16892335594014</c:v>
                </c:pt>
                <c:pt idx="7230" formatCode="0.0">
                  <c:v>123.43639115910179</c:v>
                </c:pt>
                <c:pt idx="7231" formatCode="0.0">
                  <c:v>123.30265725752096</c:v>
                </c:pt>
                <c:pt idx="7232" formatCode="0.0">
                  <c:v>123.16892335594014</c:v>
                </c:pt>
                <c:pt idx="7233" formatCode="0.0">
                  <c:v>122.3665199464552</c:v>
                </c:pt>
                <c:pt idx="7234" formatCode="0.0">
                  <c:v>122.23278604487437</c:v>
                </c:pt>
                <c:pt idx="7235" formatCode="0.0">
                  <c:v>122.09905214329355</c:v>
                </c:pt>
                <c:pt idx="7236" formatCode="0.0">
                  <c:v>122.63398774961685</c:v>
                </c:pt>
                <c:pt idx="7237" formatCode="0.0">
                  <c:v>123.57012506068263</c:v>
                </c:pt>
                <c:pt idx="7238" formatCode="0.0">
                  <c:v>122.76772165119765</c:v>
                </c:pt>
                <c:pt idx="7239" formatCode="0.0">
                  <c:v>122.23278604487436</c:v>
                </c:pt>
                <c:pt idx="7240" formatCode="0.0">
                  <c:v>121.96531824171269</c:v>
                </c:pt>
                <c:pt idx="7241" formatCode="0.0">
                  <c:v>121.83158434013185</c:v>
                </c:pt>
                <c:pt idx="7242" formatCode="0.0">
                  <c:v>121.83158434013185</c:v>
                </c:pt>
                <c:pt idx="7243" formatCode="0.0">
                  <c:v>121.43038263538939</c:v>
                </c:pt>
                <c:pt idx="7244" formatCode="0.0">
                  <c:v>120.36051142274279</c:v>
                </c:pt>
                <c:pt idx="7245" formatCode="0.0">
                  <c:v>120.8954470290661</c:v>
                </c:pt>
                <c:pt idx="7246" formatCode="0.0">
                  <c:v>120.76171312748525</c:v>
                </c:pt>
                <c:pt idx="7247" formatCode="0.0">
                  <c:v>120.62797922590444</c:v>
                </c:pt>
                <c:pt idx="7248" formatCode="0.0">
                  <c:v>120.49424532432361</c:v>
                </c:pt>
                <c:pt idx="7249" formatCode="0.0">
                  <c:v>120.49424532432361</c:v>
                </c:pt>
                <c:pt idx="7250" formatCode="0.0">
                  <c:v>120.36051142274279</c:v>
                </c:pt>
                <c:pt idx="7251" formatCode="0.0">
                  <c:v>119.69184191483866</c:v>
                </c:pt>
                <c:pt idx="7252" formatCode="0.0">
                  <c:v>118.62197070219207</c:v>
                </c:pt>
                <c:pt idx="7253" formatCode="0.0">
                  <c:v>117.55209948954547</c:v>
                </c:pt>
                <c:pt idx="7254" formatCode="0.0">
                  <c:v>119.42437411167701</c:v>
                </c:pt>
                <c:pt idx="7255" formatCode="0.0">
                  <c:v>119.42437411167701</c:v>
                </c:pt>
                <c:pt idx="7256" formatCode="0.0">
                  <c:v>119.2906402100962</c:v>
                </c:pt>
                <c:pt idx="7257" formatCode="0.0">
                  <c:v>120.49424532432361</c:v>
                </c:pt>
                <c:pt idx="7258" formatCode="0.0">
                  <c:v>119.42437411167703</c:v>
                </c:pt>
                <c:pt idx="7259" formatCode="0.0">
                  <c:v>119.29064021009621</c:v>
                </c:pt>
                <c:pt idx="7260" formatCode="0.0">
                  <c:v>118.88943850535375</c:v>
                </c:pt>
                <c:pt idx="7261" formatCode="0.0">
                  <c:v>118.88943850535375</c:v>
                </c:pt>
                <c:pt idx="7262" formatCode="0.0">
                  <c:v>118.75570460377293</c:v>
                </c:pt>
                <c:pt idx="7263" formatCode="0.0">
                  <c:v>118.75570460377293</c:v>
                </c:pt>
                <c:pt idx="7264" formatCode="0.0">
                  <c:v>118.35450289903045</c:v>
                </c:pt>
                <c:pt idx="7265" formatCode="0.0">
                  <c:v>118.88943850535377</c:v>
                </c:pt>
                <c:pt idx="7266" formatCode="0.0">
                  <c:v>118.62197070219212</c:v>
                </c:pt>
                <c:pt idx="7267" formatCode="0.0">
                  <c:v>118.48823680061128</c:v>
                </c:pt>
                <c:pt idx="7268" formatCode="0.0">
                  <c:v>118.35450289903046</c:v>
                </c:pt>
                <c:pt idx="7269" formatCode="0.0">
                  <c:v>118.35450289903046</c:v>
                </c:pt>
                <c:pt idx="7270" formatCode="0.0">
                  <c:v>118.22076899744964</c:v>
                </c:pt>
                <c:pt idx="7271" formatCode="0.0">
                  <c:v>118.22076899744964</c:v>
                </c:pt>
                <c:pt idx="7272" formatCode="0.0">
                  <c:v>119.82557581641953</c:v>
                </c:pt>
                <c:pt idx="7273" formatCode="0.0">
                  <c:v>121.02918093064696</c:v>
                </c:pt>
                <c:pt idx="7274" formatCode="0.0">
                  <c:v>120.09304361958117</c:v>
                </c:pt>
                <c:pt idx="7275" formatCode="0.0">
                  <c:v>121.02918093064694</c:v>
                </c:pt>
                <c:pt idx="7276" formatCode="0.0">
                  <c:v>121.02918093064694</c:v>
                </c:pt>
                <c:pt idx="7277" formatCode="0.0">
                  <c:v>121.02918093064694</c:v>
                </c:pt>
                <c:pt idx="7278" formatCode="0.0">
                  <c:v>121.16291483222776</c:v>
                </c:pt>
                <c:pt idx="7279" formatCode="0.0">
                  <c:v>121.56411653697025</c:v>
                </c:pt>
                <c:pt idx="7280" formatCode="0.0">
                  <c:v>122.23278604487437</c:v>
                </c:pt>
                <c:pt idx="7281" formatCode="0.0">
                  <c:v>122.23278604487437</c:v>
                </c:pt>
                <c:pt idx="7282" formatCode="0.0">
                  <c:v>122.23278604487437</c:v>
                </c:pt>
                <c:pt idx="7283" formatCode="0.0">
                  <c:v>122.09905214329355</c:v>
                </c:pt>
                <c:pt idx="7284" formatCode="0.0">
                  <c:v>122.09905214329355</c:v>
                </c:pt>
                <c:pt idx="7285" formatCode="0.0">
                  <c:v>122.76772165119768</c:v>
                </c:pt>
                <c:pt idx="7286" formatCode="0.0">
                  <c:v>122.50025384803602</c:v>
                </c:pt>
                <c:pt idx="7287" formatCode="0.0">
                  <c:v>122.36651994645521</c:v>
                </c:pt>
                <c:pt idx="7288" formatCode="0.0">
                  <c:v>120.89544702906615</c:v>
                </c:pt>
                <c:pt idx="7289" formatCode="0.0">
                  <c:v>120.22677752116203</c:v>
                </c:pt>
                <c:pt idx="7290" formatCode="0.0">
                  <c:v>120.22677752116203</c:v>
                </c:pt>
                <c:pt idx="7291" formatCode="0.0">
                  <c:v>120.22677752116203</c:v>
                </c:pt>
                <c:pt idx="7292" formatCode="0.0">
                  <c:v>119.82557581641954</c:v>
                </c:pt>
                <c:pt idx="7293" formatCode="0.0">
                  <c:v>120.09304361958121</c:v>
                </c:pt>
                <c:pt idx="7294" formatCode="0.0">
                  <c:v>119.82557581641957</c:v>
                </c:pt>
                <c:pt idx="7295" formatCode="0.0">
                  <c:v>119.55810801325795</c:v>
                </c:pt>
                <c:pt idx="7296" formatCode="0.0">
                  <c:v>118.2207689974497</c:v>
                </c:pt>
                <c:pt idx="7297" formatCode="0.0">
                  <c:v>118.2207689974497</c:v>
                </c:pt>
                <c:pt idx="7298" formatCode="0.0">
                  <c:v>118.08703509586886</c:v>
                </c:pt>
                <c:pt idx="7299" formatCode="0.0">
                  <c:v>118.35450289903051</c:v>
                </c:pt>
                <c:pt idx="7300" formatCode="0.0">
                  <c:v>118.22076899744968</c:v>
                </c:pt>
                <c:pt idx="7301" formatCode="0.0">
                  <c:v>119.55810801325794</c:v>
                </c:pt>
                <c:pt idx="7302" formatCode="0.0">
                  <c:v>121.43038263538948</c:v>
                </c:pt>
                <c:pt idx="7303" formatCode="0.0">
                  <c:v>121.29664873380865</c:v>
                </c:pt>
                <c:pt idx="7304" formatCode="0.0">
                  <c:v>121.29664873380865</c:v>
                </c:pt>
                <c:pt idx="7305" formatCode="0.0">
                  <c:v>121.29664873380865</c:v>
                </c:pt>
                <c:pt idx="7306" formatCode="0.0">
                  <c:v>120.89544702906619</c:v>
                </c:pt>
                <c:pt idx="7307" formatCode="0.0">
                  <c:v>121.16291483222783</c:v>
                </c:pt>
                <c:pt idx="7308" formatCode="0.0">
                  <c:v>122.63398774961692</c:v>
                </c:pt>
                <c:pt idx="7309" formatCode="0.0">
                  <c:v>122.50025384803607</c:v>
                </c:pt>
                <c:pt idx="7310" formatCode="0.0">
                  <c:v>120.76171312748534</c:v>
                </c:pt>
                <c:pt idx="7311" formatCode="0.0">
                  <c:v>120.76171312748534</c:v>
                </c:pt>
                <c:pt idx="7312" formatCode="0.0">
                  <c:v>120.76171312748534</c:v>
                </c:pt>
                <c:pt idx="7313" formatCode="0.0">
                  <c:v>121.43038263538946</c:v>
                </c:pt>
                <c:pt idx="7314" formatCode="0.0">
                  <c:v>121.16291483222781</c:v>
                </c:pt>
                <c:pt idx="7315" formatCode="0.0">
                  <c:v>121.02918093064699</c:v>
                </c:pt>
                <c:pt idx="7316" formatCode="0.0">
                  <c:v>121.43038263538946</c:v>
                </c:pt>
                <c:pt idx="7317" formatCode="0.0">
                  <c:v>121.16291483222781</c:v>
                </c:pt>
                <c:pt idx="7318" formatCode="0.0">
                  <c:v>121.16291483222781</c:v>
                </c:pt>
                <c:pt idx="7319" formatCode="0.0">
                  <c:v>121.16291483222781</c:v>
                </c:pt>
                <c:pt idx="7320" formatCode="0.0">
                  <c:v>120.89544702906618</c:v>
                </c:pt>
                <c:pt idx="7321" formatCode="0.0">
                  <c:v>121.83158434013194</c:v>
                </c:pt>
                <c:pt idx="7322" formatCode="0.0">
                  <c:v>121.96531824171278</c:v>
                </c:pt>
                <c:pt idx="7323" formatCode="0.0">
                  <c:v>121.43038263538948</c:v>
                </c:pt>
                <c:pt idx="7324" formatCode="0.0">
                  <c:v>121.83158434013195</c:v>
                </c:pt>
                <c:pt idx="7325" formatCode="0.0">
                  <c:v>121.83158434013195</c:v>
                </c:pt>
                <c:pt idx="7326" formatCode="0.0">
                  <c:v>121.83158434013195</c:v>
                </c:pt>
                <c:pt idx="7327" formatCode="0.0">
                  <c:v>122.23278604487444</c:v>
                </c:pt>
                <c:pt idx="7328" formatCode="0.0">
                  <c:v>122.36651994645526</c:v>
                </c:pt>
                <c:pt idx="7329" formatCode="0.0">
                  <c:v>122.50025384803608</c:v>
                </c:pt>
                <c:pt idx="7330" formatCode="0.0">
                  <c:v>121.83158434013195</c:v>
                </c:pt>
                <c:pt idx="7331" formatCode="0.0">
                  <c:v>121.96531824171279</c:v>
                </c:pt>
                <c:pt idx="7332" formatCode="0.0">
                  <c:v>121.96531824171279</c:v>
                </c:pt>
                <c:pt idx="7333" formatCode="0.0">
                  <c:v>121.96531824171279</c:v>
                </c:pt>
                <c:pt idx="7334" formatCode="0.0">
                  <c:v>122.50025384803608</c:v>
                </c:pt>
                <c:pt idx="7335" formatCode="0.0">
                  <c:v>122.09905214329362</c:v>
                </c:pt>
                <c:pt idx="7336" formatCode="0.0">
                  <c:v>121.29664873380867</c:v>
                </c:pt>
                <c:pt idx="7337" formatCode="0.0">
                  <c:v>120.8954470290662</c:v>
                </c:pt>
                <c:pt idx="7338" formatCode="0.0">
                  <c:v>120.62797922590455</c:v>
                </c:pt>
                <c:pt idx="7339" formatCode="0.0">
                  <c:v>120.49424532432373</c:v>
                </c:pt>
                <c:pt idx="7340" formatCode="0.0">
                  <c:v>120.49424532432373</c:v>
                </c:pt>
                <c:pt idx="7341" formatCode="0.0">
                  <c:v>121.29664873380868</c:v>
                </c:pt>
                <c:pt idx="7342" formatCode="0.0">
                  <c:v>120.09304361958125</c:v>
                </c:pt>
                <c:pt idx="7343" formatCode="0.0">
                  <c:v>120.22677752116208</c:v>
                </c:pt>
                <c:pt idx="7344" formatCode="0.0">
                  <c:v>119.42437411167711</c:v>
                </c:pt>
                <c:pt idx="7345" formatCode="0.0">
                  <c:v>119.02317240693463</c:v>
                </c:pt>
                <c:pt idx="7346" formatCode="0.0">
                  <c:v>118.88943850535381</c:v>
                </c:pt>
                <c:pt idx="7347" formatCode="0.0">
                  <c:v>118.88943850535381</c:v>
                </c:pt>
                <c:pt idx="7348" formatCode="0.0">
                  <c:v>118.22076899744968</c:v>
                </c:pt>
                <c:pt idx="7349" formatCode="0.0">
                  <c:v>118.22076899744968</c:v>
                </c:pt>
                <c:pt idx="7350" formatCode="0.0">
                  <c:v>117.81956729270719</c:v>
                </c:pt>
                <c:pt idx="7351" formatCode="0.0">
                  <c:v>118.22076899744968</c:v>
                </c:pt>
                <c:pt idx="7352" formatCode="0.0">
                  <c:v>119.69184191483875</c:v>
                </c:pt>
                <c:pt idx="7353" formatCode="0.0">
                  <c:v>119.69184191483875</c:v>
                </c:pt>
                <c:pt idx="7354" formatCode="0.0">
                  <c:v>119.55810801325792</c:v>
                </c:pt>
                <c:pt idx="7355" formatCode="0.0">
                  <c:v>119.69184191483875</c:v>
                </c:pt>
                <c:pt idx="7356" formatCode="0.0">
                  <c:v>118.75570460377295</c:v>
                </c:pt>
                <c:pt idx="7357" formatCode="0.0">
                  <c:v>118.62197070219214</c:v>
                </c:pt>
                <c:pt idx="7358" formatCode="0.0">
                  <c:v>118.35450289903048</c:v>
                </c:pt>
                <c:pt idx="7359" formatCode="0.0">
                  <c:v>117.68583339112637</c:v>
                </c:pt>
                <c:pt idx="7360" formatCode="0.0">
                  <c:v>117.55209948954554</c:v>
                </c:pt>
                <c:pt idx="7361" formatCode="0.0">
                  <c:v>117.55209948954554</c:v>
                </c:pt>
                <c:pt idx="7362" formatCode="0.0">
                  <c:v>117.4183655879647</c:v>
                </c:pt>
                <c:pt idx="7363" formatCode="0.0">
                  <c:v>117.4183655879647</c:v>
                </c:pt>
                <c:pt idx="7364" formatCode="0.0">
                  <c:v>116.74969608006057</c:v>
                </c:pt>
                <c:pt idx="7365" formatCode="0.0">
                  <c:v>115.8135587689948</c:v>
                </c:pt>
                <c:pt idx="7366" formatCode="0.0">
                  <c:v>116.21476047373729</c:v>
                </c:pt>
                <c:pt idx="7367" formatCode="0.0">
                  <c:v>116.08102657215643</c:v>
                </c:pt>
                <c:pt idx="7368" formatCode="0.0">
                  <c:v>116.08102657215643</c:v>
                </c:pt>
                <c:pt idx="7369" formatCode="0.0">
                  <c:v>116.48222827689889</c:v>
                </c:pt>
                <c:pt idx="7370" formatCode="0.0">
                  <c:v>117.01716388322221</c:v>
                </c:pt>
                <c:pt idx="7371" formatCode="0.0">
                  <c:v>116.8834299816414</c:v>
                </c:pt>
                <c:pt idx="7372" formatCode="0.0">
                  <c:v>115.81355876899478</c:v>
                </c:pt>
                <c:pt idx="7373" formatCode="0.0">
                  <c:v>115.94729267057561</c:v>
                </c:pt>
                <c:pt idx="7374" formatCode="0.0">
                  <c:v>115.81355876899477</c:v>
                </c:pt>
                <c:pt idx="7375" formatCode="0.0">
                  <c:v>115.81355876899477</c:v>
                </c:pt>
                <c:pt idx="7376" formatCode="0.0">
                  <c:v>116.08102657215642</c:v>
                </c:pt>
                <c:pt idx="7377" formatCode="0.0">
                  <c:v>115.67982486741394</c:v>
                </c:pt>
                <c:pt idx="7378" formatCode="0.0">
                  <c:v>116.34849437531807</c:v>
                </c:pt>
                <c:pt idx="7379" formatCode="0.0">
                  <c:v>116.74969608006055</c:v>
                </c:pt>
                <c:pt idx="7380" formatCode="0.0">
                  <c:v>117.0171638832222</c:v>
                </c:pt>
                <c:pt idx="7381" formatCode="0.0">
                  <c:v>116.88342998164138</c:v>
                </c:pt>
                <c:pt idx="7382" formatCode="0.0">
                  <c:v>116.88342998164138</c:v>
                </c:pt>
                <c:pt idx="7383" formatCode="0.0">
                  <c:v>117.41836558796467</c:v>
                </c:pt>
                <c:pt idx="7384" formatCode="0.0">
                  <c:v>117.28463168638385</c:v>
                </c:pt>
                <c:pt idx="7385" formatCode="0.0">
                  <c:v>117.41836558796467</c:v>
                </c:pt>
                <c:pt idx="7386" formatCode="0.0">
                  <c:v>116.48222827689889</c:v>
                </c:pt>
                <c:pt idx="7387" formatCode="0.0">
                  <c:v>116.34849437531807</c:v>
                </c:pt>
                <c:pt idx="7388" formatCode="0.0">
                  <c:v>116.34849437531807</c:v>
                </c:pt>
                <c:pt idx="7389" formatCode="0.0">
                  <c:v>116.21476047373724</c:v>
                </c:pt>
                <c:pt idx="7390" formatCode="0.0">
                  <c:v>116.21476047373724</c:v>
                </c:pt>
                <c:pt idx="7391" formatCode="0.0">
                  <c:v>115.54609096583312</c:v>
                </c:pt>
                <c:pt idx="7392" formatCode="0.0">
                  <c:v>114.87742145792899</c:v>
                </c:pt>
                <c:pt idx="7393" formatCode="0.0">
                  <c:v>114.34248585160567</c:v>
                </c:pt>
                <c:pt idx="7394" formatCode="0.0">
                  <c:v>114.20875195002486</c:v>
                </c:pt>
                <c:pt idx="7395" formatCode="0.0">
                  <c:v>114.07501804844404</c:v>
                </c:pt>
                <c:pt idx="7396" formatCode="0.0">
                  <c:v>113.94128414686321</c:v>
                </c:pt>
                <c:pt idx="7397" formatCode="0.0">
                  <c:v>113.94128414686321</c:v>
                </c:pt>
                <c:pt idx="7398" formatCode="0.0">
                  <c:v>113.67381634370155</c:v>
                </c:pt>
                <c:pt idx="7399" formatCode="0.0">
                  <c:v>113.80755024528237</c:v>
                </c:pt>
                <c:pt idx="7400" formatCode="0.0">
                  <c:v>113.67381634370155</c:v>
                </c:pt>
                <c:pt idx="7401" formatCode="0.0">
                  <c:v>112.87141293421659</c:v>
                </c:pt>
                <c:pt idx="7402" formatCode="0.0">
                  <c:v>112.73767903263575</c:v>
                </c:pt>
                <c:pt idx="7403" formatCode="0.0">
                  <c:v>112.60394513105494</c:v>
                </c:pt>
                <c:pt idx="7404" formatCode="0.0">
                  <c:v>111.66780781998916</c:v>
                </c:pt>
                <c:pt idx="7405" formatCode="0.0">
                  <c:v>112.06900952473164</c:v>
                </c:pt>
                <c:pt idx="7406" formatCode="0.0">
                  <c:v>111.2666061152467</c:v>
                </c:pt>
                <c:pt idx="7407" formatCode="0.0">
                  <c:v>111.13287221366586</c:v>
                </c:pt>
                <c:pt idx="7408" formatCode="0.0">
                  <c:v>111.13287221366586</c:v>
                </c:pt>
                <c:pt idx="7409" formatCode="0.0">
                  <c:v>110.99913831208505</c:v>
                </c:pt>
                <c:pt idx="7410" formatCode="0.0">
                  <c:v>110.86540441050424</c:v>
                </c:pt>
                <c:pt idx="7411" formatCode="0.0">
                  <c:v>111.80154172157</c:v>
                </c:pt>
                <c:pt idx="7412" formatCode="0.0">
                  <c:v>112.47021122947413</c:v>
                </c:pt>
                <c:pt idx="7413" formatCode="0.0">
                  <c:v>112.73767903263578</c:v>
                </c:pt>
                <c:pt idx="7414" formatCode="0.0">
                  <c:v>112.20274342631248</c:v>
                </c:pt>
                <c:pt idx="7415" formatCode="0.0">
                  <c:v>113.00514683579742</c:v>
                </c:pt>
                <c:pt idx="7416" formatCode="0.0">
                  <c:v>112.87141293421659</c:v>
                </c:pt>
                <c:pt idx="7417" formatCode="0.0">
                  <c:v>112.73767903263575</c:v>
                </c:pt>
                <c:pt idx="7418" formatCode="0.0">
                  <c:v>112.47021122947409</c:v>
                </c:pt>
                <c:pt idx="7419" formatCode="0.0">
                  <c:v>112.47021122947409</c:v>
                </c:pt>
                <c:pt idx="7420" formatCode="0.0">
                  <c:v>112.33647732789326</c:v>
                </c:pt>
                <c:pt idx="7421" formatCode="0.0">
                  <c:v>111.80154172156995</c:v>
                </c:pt>
                <c:pt idx="7422" formatCode="0.0">
                  <c:v>111.53407391840832</c:v>
                </c:pt>
                <c:pt idx="7423" formatCode="0.0">
                  <c:v>111.53407391840832</c:v>
                </c:pt>
                <c:pt idx="7424" formatCode="0.0">
                  <c:v>111.4003400168275</c:v>
                </c:pt>
                <c:pt idx="7425" formatCode="0.0">
                  <c:v>111.26660611524669</c:v>
                </c:pt>
                <c:pt idx="7426" formatCode="0.0">
                  <c:v>110.86540441050421</c:v>
                </c:pt>
                <c:pt idx="7427" formatCode="0.0">
                  <c:v>110.73167050892339</c:v>
                </c:pt>
                <c:pt idx="7428" formatCode="0.0">
                  <c:v>110.46420270576174</c:v>
                </c:pt>
                <c:pt idx="7429" formatCode="0.0">
                  <c:v>111.13287221366586</c:v>
                </c:pt>
                <c:pt idx="7430" formatCode="0.0">
                  <c:v>111.13287221366586</c:v>
                </c:pt>
                <c:pt idx="7431" formatCode="0.0">
                  <c:v>110.99913831208505</c:v>
                </c:pt>
                <c:pt idx="7432" formatCode="0.0">
                  <c:v>111.2666061152467</c:v>
                </c:pt>
                <c:pt idx="7433" formatCode="0.0">
                  <c:v>111.53407391840835</c:v>
                </c:pt>
                <c:pt idx="7434" formatCode="0.0">
                  <c:v>111.66780781998916</c:v>
                </c:pt>
                <c:pt idx="7435" formatCode="0.0">
                  <c:v>111.40034001682751</c:v>
                </c:pt>
                <c:pt idx="7436" formatCode="0.0">
                  <c:v>111.80154172156999</c:v>
                </c:pt>
                <c:pt idx="7437" formatCode="0.0">
                  <c:v>111.66780781998916</c:v>
                </c:pt>
                <c:pt idx="7438" formatCode="0.0">
                  <c:v>111.66780781998916</c:v>
                </c:pt>
                <c:pt idx="7439" formatCode="0.0">
                  <c:v>112.60394513105494</c:v>
                </c:pt>
                <c:pt idx="7440" formatCode="0.0">
                  <c:v>113.40634854053989</c:v>
                </c:pt>
                <c:pt idx="7441" formatCode="0.0">
                  <c:v>113.40634854053989</c:v>
                </c:pt>
                <c:pt idx="7442" formatCode="0.0">
                  <c:v>113.54008244212073</c:v>
                </c:pt>
                <c:pt idx="7443" formatCode="0.0">
                  <c:v>115.0111553595098</c:v>
                </c:pt>
                <c:pt idx="7444" formatCode="0.0">
                  <c:v>114.87742145792897</c:v>
                </c:pt>
                <c:pt idx="7445" formatCode="0.0">
                  <c:v>114.87742145792897</c:v>
                </c:pt>
                <c:pt idx="7446" formatCode="0.0">
                  <c:v>115.81355876899474</c:v>
                </c:pt>
                <c:pt idx="7447" formatCode="0.0">
                  <c:v>115.0111553595098</c:v>
                </c:pt>
                <c:pt idx="7448" formatCode="0.0">
                  <c:v>115.0111553595098</c:v>
                </c:pt>
                <c:pt idx="7449" formatCode="0.0">
                  <c:v>115.0111553595098</c:v>
                </c:pt>
                <c:pt idx="7450" formatCode="0.0">
                  <c:v>114.4762197531865</c:v>
                </c:pt>
                <c:pt idx="7451" formatCode="0.0">
                  <c:v>114.34248585160569</c:v>
                </c:pt>
                <c:pt idx="7452" formatCode="0.0">
                  <c:v>114.34248585160569</c:v>
                </c:pt>
                <c:pt idx="7453" formatCode="0.0">
                  <c:v>114.34248585160569</c:v>
                </c:pt>
                <c:pt idx="7454" formatCode="0.0">
                  <c:v>115.14488926109064</c:v>
                </c:pt>
                <c:pt idx="7455" formatCode="0.0">
                  <c:v>115.27862316267148</c:v>
                </c:pt>
                <c:pt idx="7456" formatCode="0.0">
                  <c:v>114.60995365476735</c:v>
                </c:pt>
                <c:pt idx="7457" formatCode="0.0">
                  <c:v>114.34248585160572</c:v>
                </c:pt>
                <c:pt idx="7458" formatCode="0.0">
                  <c:v>114.2087519500249</c:v>
                </c:pt>
                <c:pt idx="7459" formatCode="0.0">
                  <c:v>114.2087519500249</c:v>
                </c:pt>
                <c:pt idx="7460" formatCode="0.0">
                  <c:v>114.07501804844408</c:v>
                </c:pt>
                <c:pt idx="7461" formatCode="0.0">
                  <c:v>114.20875195002492</c:v>
                </c:pt>
                <c:pt idx="7462" formatCode="0.0">
                  <c:v>114.07501804844409</c:v>
                </c:pt>
                <c:pt idx="7463" formatCode="0.0">
                  <c:v>113.27261463895915</c:v>
                </c:pt>
                <c:pt idx="7464" formatCode="0.0">
                  <c:v>113.27261463895915</c:v>
                </c:pt>
                <c:pt idx="7465" formatCode="0.0">
                  <c:v>113.27261463895915</c:v>
                </c:pt>
                <c:pt idx="7466" formatCode="0.0">
                  <c:v>113.27261463895915</c:v>
                </c:pt>
                <c:pt idx="7467" formatCode="0.0">
                  <c:v>112.73767903263585</c:v>
                </c:pt>
                <c:pt idx="7468" formatCode="0.0">
                  <c:v>112.60394513105504</c:v>
                </c:pt>
                <c:pt idx="7469" formatCode="0.0">
                  <c:v>113.13888073737833</c:v>
                </c:pt>
                <c:pt idx="7470" formatCode="0.0">
                  <c:v>113.40634854053998</c:v>
                </c:pt>
                <c:pt idx="7471" formatCode="0.0">
                  <c:v>113.80755024528246</c:v>
                </c:pt>
                <c:pt idx="7472" formatCode="0.0">
                  <c:v>113.80755024528246</c:v>
                </c:pt>
                <c:pt idx="7473" formatCode="0.0">
                  <c:v>113.80755024528246</c:v>
                </c:pt>
                <c:pt idx="7474" formatCode="0.0">
                  <c:v>114.20875195002495</c:v>
                </c:pt>
                <c:pt idx="7475" formatCode="0.0">
                  <c:v>114.20875195002495</c:v>
                </c:pt>
                <c:pt idx="7476" formatCode="0.0">
                  <c:v>114.07501804844412</c:v>
                </c:pt>
                <c:pt idx="7477" formatCode="0.0">
                  <c:v>113.67381634370166</c:v>
                </c:pt>
                <c:pt idx="7478" formatCode="0.0">
                  <c:v>113.94128414686331</c:v>
                </c:pt>
                <c:pt idx="7479" formatCode="0.0">
                  <c:v>113.80755024528247</c:v>
                </c:pt>
                <c:pt idx="7480" formatCode="0.0">
                  <c:v>113.80755024528247</c:v>
                </c:pt>
                <c:pt idx="7481" formatCode="0.0">
                  <c:v>115.14488926109073</c:v>
                </c:pt>
                <c:pt idx="7482" formatCode="0.0">
                  <c:v>115.67982486741404</c:v>
                </c:pt>
                <c:pt idx="7483" formatCode="0.0">
                  <c:v>116.48222827689899</c:v>
                </c:pt>
                <c:pt idx="7484" formatCode="0.0">
                  <c:v>116.74969608006064</c:v>
                </c:pt>
                <c:pt idx="7485" formatCode="0.0">
                  <c:v>117.55209948954561</c:v>
                </c:pt>
                <c:pt idx="7486" formatCode="0.0">
                  <c:v>117.55209948954561</c:v>
                </c:pt>
                <c:pt idx="7487" formatCode="0.0">
                  <c:v>117.41836558796477</c:v>
                </c:pt>
                <c:pt idx="7488" formatCode="0.0">
                  <c:v>119.82557581641963</c:v>
                </c:pt>
                <c:pt idx="7489" formatCode="0.0">
                  <c:v>119.29064021009633</c:v>
                </c:pt>
                <c:pt idx="7490" formatCode="0.0">
                  <c:v>120.76171312748539</c:v>
                </c:pt>
                <c:pt idx="7491" formatCode="0.0">
                  <c:v>120.3605114227429</c:v>
                </c:pt>
                <c:pt idx="7492" formatCode="0.0">
                  <c:v>119.95930971800043</c:v>
                </c:pt>
                <c:pt idx="7493" formatCode="0.0">
                  <c:v>119.82557581641957</c:v>
                </c:pt>
                <c:pt idx="7494" formatCode="0.0">
                  <c:v>119.82557581641957</c:v>
                </c:pt>
                <c:pt idx="7495" formatCode="0.0">
                  <c:v>120.09304361958124</c:v>
                </c:pt>
                <c:pt idx="7496" formatCode="0.0">
                  <c:v>120.36051142274289</c:v>
                </c:pt>
                <c:pt idx="7497" formatCode="0.0">
                  <c:v>120.36051142274289</c:v>
                </c:pt>
                <c:pt idx="7498" formatCode="0.0">
                  <c:v>120.22677752116208</c:v>
                </c:pt>
                <c:pt idx="7499" formatCode="0.0">
                  <c:v>120.09304361958122</c:v>
                </c:pt>
                <c:pt idx="7500" formatCode="0.0">
                  <c:v>120.09304361958122</c:v>
                </c:pt>
                <c:pt idx="7501" formatCode="0.0">
                  <c:v>119.95930971800041</c:v>
                </c:pt>
                <c:pt idx="7502" formatCode="0.0">
                  <c:v>120.62797922590454</c:v>
                </c:pt>
                <c:pt idx="7503" formatCode="0.0">
                  <c:v>123.0351894543594</c:v>
                </c:pt>
                <c:pt idx="7504" formatCode="0.0">
                  <c:v>122.63398774961692</c:v>
                </c:pt>
                <c:pt idx="7505" formatCode="0.0">
                  <c:v>123.30265725752105</c:v>
                </c:pt>
                <c:pt idx="7506" formatCode="0.0">
                  <c:v>124.90746407649095</c:v>
                </c:pt>
                <c:pt idx="7507" formatCode="0.0">
                  <c:v>124.90746407649095</c:v>
                </c:pt>
                <c:pt idx="7508" formatCode="0.0">
                  <c:v>124.77373017491011</c:v>
                </c:pt>
                <c:pt idx="7509" formatCode="0.0">
                  <c:v>124.6399962733293</c:v>
                </c:pt>
                <c:pt idx="7510" formatCode="0.0">
                  <c:v>124.77373017491013</c:v>
                </c:pt>
                <c:pt idx="7511" formatCode="0.0">
                  <c:v>124.90746407649097</c:v>
                </c:pt>
                <c:pt idx="7512" formatCode="0.0">
                  <c:v>125.97733528913757</c:v>
                </c:pt>
                <c:pt idx="7513" formatCode="0.0">
                  <c:v>127.31467430494583</c:v>
                </c:pt>
                <c:pt idx="7514" formatCode="0.0">
                  <c:v>127.180940403365</c:v>
                </c:pt>
                <c:pt idx="7515" formatCode="0.0">
                  <c:v>127.180940403365</c:v>
                </c:pt>
                <c:pt idx="7516" formatCode="0.0">
                  <c:v>126.37853699388005</c:v>
                </c:pt>
                <c:pt idx="7517" formatCode="0.0">
                  <c:v>125.84360138755675</c:v>
                </c:pt>
                <c:pt idx="7518" formatCode="0.0">
                  <c:v>126.1110691907184</c:v>
                </c:pt>
                <c:pt idx="7519" formatCode="0.0">
                  <c:v>126.51227089546086</c:v>
                </c:pt>
                <c:pt idx="7520" formatCode="0.0">
                  <c:v>126.24480309229922</c:v>
                </c:pt>
                <c:pt idx="7521" formatCode="0.0">
                  <c:v>126.24480309229922</c:v>
                </c:pt>
                <c:pt idx="7522" formatCode="0.0">
                  <c:v>126.24480309229922</c:v>
                </c:pt>
                <c:pt idx="7523" formatCode="0.0">
                  <c:v>126.37853699388003</c:v>
                </c:pt>
                <c:pt idx="7524" formatCode="0.0">
                  <c:v>126.51227089546084</c:v>
                </c:pt>
                <c:pt idx="7525" formatCode="0.0">
                  <c:v>126.11106919071837</c:v>
                </c:pt>
                <c:pt idx="7526" formatCode="0.0">
                  <c:v>126.11106919071837</c:v>
                </c:pt>
                <c:pt idx="7527" formatCode="0.0">
                  <c:v>126.24480309229919</c:v>
                </c:pt>
                <c:pt idx="7528" formatCode="0.0">
                  <c:v>126.24480309229919</c:v>
                </c:pt>
                <c:pt idx="7529" formatCode="0.0">
                  <c:v>126.11106919071835</c:v>
                </c:pt>
                <c:pt idx="7530" formatCode="0.0">
                  <c:v>121.43038263538948</c:v>
                </c:pt>
                <c:pt idx="7531" formatCode="0.0">
                  <c:v>120.89544702906619</c:v>
                </c:pt>
                <c:pt idx="7532" formatCode="0.0">
                  <c:v>122.23278604487444</c:v>
                </c:pt>
                <c:pt idx="7533" formatCode="0.0">
                  <c:v>123.16892335594021</c:v>
                </c:pt>
                <c:pt idx="7534" formatCode="0.0">
                  <c:v>122.76772165119773</c:v>
                </c:pt>
                <c:pt idx="7535" formatCode="0.0">
                  <c:v>122.76772165119773</c:v>
                </c:pt>
                <c:pt idx="7536" formatCode="0.0">
                  <c:v>122.63398774961691</c:v>
                </c:pt>
                <c:pt idx="7537" formatCode="0.0">
                  <c:v>122.63398774961691</c:v>
                </c:pt>
                <c:pt idx="7538" formatCode="0.0">
                  <c:v>122.09905214329359</c:v>
                </c:pt>
                <c:pt idx="7539" formatCode="0.0">
                  <c:v>122.50025384803605</c:v>
                </c:pt>
                <c:pt idx="7540" formatCode="0.0">
                  <c:v>122.50025384803605</c:v>
                </c:pt>
                <c:pt idx="7541" formatCode="0.0">
                  <c:v>122.50025384803605</c:v>
                </c:pt>
                <c:pt idx="7542" formatCode="0.0">
                  <c:v>122.50025384803605</c:v>
                </c:pt>
                <c:pt idx="7543" formatCode="0.0">
                  <c:v>122.50025384803605</c:v>
                </c:pt>
                <c:pt idx="7544" formatCode="0.0">
                  <c:v>122.7677216511977</c:v>
                </c:pt>
                <c:pt idx="7545" formatCode="0.0">
                  <c:v>123.83759286384429</c:v>
                </c:pt>
                <c:pt idx="7546" formatCode="0.0">
                  <c:v>123.70385896226347</c:v>
                </c:pt>
                <c:pt idx="7547" formatCode="0.0">
                  <c:v>123.16892335594017</c:v>
                </c:pt>
                <c:pt idx="7548" formatCode="0.0">
                  <c:v>122.2327860448744</c:v>
                </c:pt>
                <c:pt idx="7549" formatCode="0.0">
                  <c:v>122.2327860448744</c:v>
                </c:pt>
                <c:pt idx="7550" formatCode="0.0">
                  <c:v>122.09905214329358</c:v>
                </c:pt>
                <c:pt idx="7551" formatCode="0.0">
                  <c:v>122.63398774961688</c:v>
                </c:pt>
                <c:pt idx="7552" formatCode="0.0">
                  <c:v>122.7677216511977</c:v>
                </c:pt>
                <c:pt idx="7553" formatCode="0.0">
                  <c:v>122.90145555277854</c:v>
                </c:pt>
                <c:pt idx="7554" formatCode="0.0">
                  <c:v>123.03518945435935</c:v>
                </c:pt>
                <c:pt idx="7555" formatCode="0.0">
                  <c:v>123.16892335594017</c:v>
                </c:pt>
                <c:pt idx="7556" formatCode="0.0">
                  <c:v>123.16892335594017</c:v>
                </c:pt>
                <c:pt idx="7557" formatCode="0.0">
                  <c:v>123.03518945435935</c:v>
                </c:pt>
                <c:pt idx="7558" formatCode="0.0">
                  <c:v>122.36651994645523</c:v>
                </c:pt>
                <c:pt idx="7559" formatCode="0.0">
                  <c:v>121.29664873380864</c:v>
                </c:pt>
                <c:pt idx="7560" formatCode="0.0">
                  <c:v>120.76171312748532</c:v>
                </c:pt>
                <c:pt idx="7561" formatCode="0.0">
                  <c:v>120.36051142274283</c:v>
                </c:pt>
                <c:pt idx="7562" formatCode="0.0">
                  <c:v>120.36051142274283</c:v>
                </c:pt>
                <c:pt idx="7563" formatCode="0.0">
                  <c:v>120.22677752116202</c:v>
                </c:pt>
                <c:pt idx="7564" formatCode="0.0">
                  <c:v>120.09304361958117</c:v>
                </c:pt>
                <c:pt idx="7565" formatCode="0.0">
                  <c:v>120.76171312748529</c:v>
                </c:pt>
                <c:pt idx="7566" formatCode="0.0">
                  <c:v>121.02918093064694</c:v>
                </c:pt>
                <c:pt idx="7567" formatCode="0.0">
                  <c:v>121.56411653697025</c:v>
                </c:pt>
                <c:pt idx="7568" formatCode="0.0">
                  <c:v>121.43038263538941</c:v>
                </c:pt>
                <c:pt idx="7569" formatCode="0.0">
                  <c:v>121.83158434013188</c:v>
                </c:pt>
                <c:pt idx="7570" formatCode="0.0">
                  <c:v>121.69785043855106</c:v>
                </c:pt>
                <c:pt idx="7571" formatCode="0.0">
                  <c:v>121.69785043855106</c:v>
                </c:pt>
                <c:pt idx="7572" formatCode="0.0">
                  <c:v>122.36651994645518</c:v>
                </c:pt>
                <c:pt idx="7573" formatCode="0.0">
                  <c:v>122.36651994645518</c:v>
                </c:pt>
                <c:pt idx="7574" formatCode="0.0">
                  <c:v>121.56411653697025</c:v>
                </c:pt>
                <c:pt idx="7575" formatCode="0.0">
                  <c:v>121.29664873380858</c:v>
                </c:pt>
                <c:pt idx="7576" formatCode="0.0">
                  <c:v>120.22677752116199</c:v>
                </c:pt>
                <c:pt idx="7577" formatCode="0.0">
                  <c:v>120.09304361958114</c:v>
                </c:pt>
                <c:pt idx="7578" formatCode="0.0">
                  <c:v>120.09304361958114</c:v>
                </c:pt>
                <c:pt idx="7579" formatCode="0.0">
                  <c:v>120.62797922590445</c:v>
                </c:pt>
                <c:pt idx="7580" formatCode="0.0">
                  <c:v>120.76171312748528</c:v>
                </c:pt>
                <c:pt idx="7581" formatCode="0.0">
                  <c:v>120.62797922590447</c:v>
                </c:pt>
                <c:pt idx="7582" formatCode="0.0">
                  <c:v>120.49424532432364</c:v>
                </c:pt>
                <c:pt idx="7583" formatCode="0.0">
                  <c:v>120.49424532432364</c:v>
                </c:pt>
                <c:pt idx="7584" formatCode="0.0">
                  <c:v>120.49424532432364</c:v>
                </c:pt>
                <c:pt idx="7585" formatCode="0.0">
                  <c:v>120.36051142274282</c:v>
                </c:pt>
                <c:pt idx="7586" formatCode="0.0">
                  <c:v>120.36051142274282</c:v>
                </c:pt>
                <c:pt idx="7587" formatCode="0.0">
                  <c:v>120.22677752116201</c:v>
                </c:pt>
                <c:pt idx="7588" formatCode="0.0">
                  <c:v>120.22677752116201</c:v>
                </c:pt>
                <c:pt idx="7589" formatCode="0.0">
                  <c:v>120.22677752116201</c:v>
                </c:pt>
                <c:pt idx="7590" formatCode="0.0">
                  <c:v>119.82557581641952</c:v>
                </c:pt>
                <c:pt idx="7591" formatCode="0.0">
                  <c:v>119.82557581641952</c:v>
                </c:pt>
                <c:pt idx="7592" formatCode="0.0">
                  <c:v>119.6918419148387</c:v>
                </c:pt>
                <c:pt idx="7593" formatCode="0.0">
                  <c:v>119.6918419148387</c:v>
                </c:pt>
                <c:pt idx="7594" formatCode="0.0">
                  <c:v>119.02317240693459</c:v>
                </c:pt>
                <c:pt idx="7595" formatCode="0.0">
                  <c:v>119.1569063085154</c:v>
                </c:pt>
                <c:pt idx="7596" formatCode="0.0">
                  <c:v>119.95930971800037</c:v>
                </c:pt>
                <c:pt idx="7597" formatCode="0.0">
                  <c:v>119.29064021009623</c:v>
                </c:pt>
                <c:pt idx="7598" formatCode="0.0">
                  <c:v>119.15690630851539</c:v>
                </c:pt>
                <c:pt idx="7599" formatCode="0.0">
                  <c:v>119.15690630851539</c:v>
                </c:pt>
                <c:pt idx="7600" formatCode="0.0">
                  <c:v>118.48823680061126</c:v>
                </c:pt>
                <c:pt idx="7601" formatCode="0.0">
                  <c:v>118.48823680061126</c:v>
                </c:pt>
                <c:pt idx="7602" formatCode="0.0">
                  <c:v>118.75570460377291</c:v>
                </c:pt>
                <c:pt idx="7603" formatCode="0.0">
                  <c:v>119.02317240693456</c:v>
                </c:pt>
                <c:pt idx="7604" formatCode="0.0">
                  <c:v>118.88943850535374</c:v>
                </c:pt>
                <c:pt idx="7605" formatCode="0.0">
                  <c:v>118.88943850535374</c:v>
                </c:pt>
                <c:pt idx="7606" formatCode="0.0">
                  <c:v>118.75570460377291</c:v>
                </c:pt>
                <c:pt idx="7607" formatCode="0.0">
                  <c:v>119.15690630851539</c:v>
                </c:pt>
                <c:pt idx="7608" formatCode="0.0">
                  <c:v>118.75570460377293</c:v>
                </c:pt>
                <c:pt idx="7609" formatCode="0.0">
                  <c:v>118.75570460377293</c:v>
                </c:pt>
                <c:pt idx="7610" formatCode="0.0">
                  <c:v>118.0870350958688</c:v>
                </c:pt>
                <c:pt idx="7611" formatCode="0.0">
                  <c:v>118.22076899744964</c:v>
                </c:pt>
                <c:pt idx="7612" formatCode="0.0">
                  <c:v>118.0870350958688</c:v>
                </c:pt>
                <c:pt idx="7613" formatCode="0.0">
                  <c:v>118.0870350958688</c:v>
                </c:pt>
                <c:pt idx="7614" formatCode="0.0">
                  <c:v>118.0870350958688</c:v>
                </c:pt>
                <c:pt idx="7615" formatCode="0.0">
                  <c:v>118.35450289903045</c:v>
                </c:pt>
                <c:pt idx="7616" formatCode="0.0">
                  <c:v>117.81956729270713</c:v>
                </c:pt>
                <c:pt idx="7617" formatCode="0.0">
                  <c:v>117.68583339112632</c:v>
                </c:pt>
                <c:pt idx="7618" formatCode="0.0">
                  <c:v>117.28463168638386</c:v>
                </c:pt>
                <c:pt idx="7619" formatCode="0.0">
                  <c:v>117.28463168638386</c:v>
                </c:pt>
                <c:pt idx="7620" formatCode="0.0">
                  <c:v>117.15089778480304</c:v>
                </c:pt>
                <c:pt idx="7621" formatCode="0.0">
                  <c:v>116.8834299816414</c:v>
                </c:pt>
                <c:pt idx="7622" formatCode="0.0">
                  <c:v>117.15089778480304</c:v>
                </c:pt>
                <c:pt idx="7623" formatCode="0.0">
                  <c:v>116.8834299816414</c:v>
                </c:pt>
                <c:pt idx="7624" formatCode="0.0">
                  <c:v>117.15089778480304</c:v>
                </c:pt>
                <c:pt idx="7625" formatCode="0.0">
                  <c:v>117.55209948954553</c:v>
                </c:pt>
                <c:pt idx="7626" formatCode="0.0">
                  <c:v>117.41836558796469</c:v>
                </c:pt>
                <c:pt idx="7627" formatCode="0.0">
                  <c:v>117.41836558796469</c:v>
                </c:pt>
                <c:pt idx="7628" formatCode="0.0">
                  <c:v>117.41836558796469</c:v>
                </c:pt>
                <c:pt idx="7629" formatCode="0.0">
                  <c:v>117.28463168638386</c:v>
                </c:pt>
                <c:pt idx="7630" formatCode="0.0">
                  <c:v>117.15089778480304</c:v>
                </c:pt>
                <c:pt idx="7631" formatCode="0.0">
                  <c:v>117.41836558796469</c:v>
                </c:pt>
                <c:pt idx="7632" formatCode="0.0">
                  <c:v>117.01716388322222</c:v>
                </c:pt>
                <c:pt idx="7633" formatCode="0.0">
                  <c:v>117.01716388322222</c:v>
                </c:pt>
                <c:pt idx="7634" formatCode="0.0">
                  <c:v>117.01716388322222</c:v>
                </c:pt>
                <c:pt idx="7635" formatCode="0.0">
                  <c:v>116.74969608006057</c:v>
                </c:pt>
                <c:pt idx="7636" formatCode="0.0">
                  <c:v>117.01716388322222</c:v>
                </c:pt>
                <c:pt idx="7637" formatCode="0.0">
                  <c:v>116.88342998164141</c:v>
                </c:pt>
                <c:pt idx="7638" formatCode="0.0">
                  <c:v>115.67982486741398</c:v>
                </c:pt>
                <c:pt idx="7639" formatCode="0.0">
                  <c:v>115.41235706425233</c:v>
                </c:pt>
                <c:pt idx="7640" formatCode="0.0">
                  <c:v>115.27862316267152</c:v>
                </c:pt>
                <c:pt idx="7641" formatCode="0.0">
                  <c:v>115.27862316267152</c:v>
                </c:pt>
                <c:pt idx="7642" formatCode="0.0">
                  <c:v>115.81355876899481</c:v>
                </c:pt>
                <c:pt idx="7643" formatCode="0.0">
                  <c:v>115.27862316267152</c:v>
                </c:pt>
                <c:pt idx="7644" formatCode="0.0">
                  <c:v>114.87742145792905</c:v>
                </c:pt>
                <c:pt idx="7645" formatCode="0.0">
                  <c:v>114.34248585160573</c:v>
                </c:pt>
                <c:pt idx="7646" formatCode="0.0">
                  <c:v>114.20875195002492</c:v>
                </c:pt>
                <c:pt idx="7647" formatCode="0.0">
                  <c:v>114.07501804844409</c:v>
                </c:pt>
                <c:pt idx="7648" formatCode="0.0">
                  <c:v>114.07501804844409</c:v>
                </c:pt>
                <c:pt idx="7649" formatCode="0.0">
                  <c:v>113.54008244212082</c:v>
                </c:pt>
                <c:pt idx="7650" formatCode="0.0">
                  <c:v>113.67381634370163</c:v>
                </c:pt>
                <c:pt idx="7651" formatCode="0.0">
                  <c:v>113.67381634370163</c:v>
                </c:pt>
                <c:pt idx="7652" formatCode="0.0">
                  <c:v>114.34248585160576</c:v>
                </c:pt>
                <c:pt idx="7653" formatCode="0.0">
                  <c:v>115.01115535950989</c:v>
                </c:pt>
                <c:pt idx="7654" formatCode="0.0">
                  <c:v>114.87742145792906</c:v>
                </c:pt>
                <c:pt idx="7655" formatCode="0.0">
                  <c:v>114.74368755634823</c:v>
                </c:pt>
                <c:pt idx="7656" formatCode="0.0">
                  <c:v>115.41235706425236</c:v>
                </c:pt>
                <c:pt idx="7657" formatCode="0.0">
                  <c:v>116.08102657215649</c:v>
                </c:pt>
                <c:pt idx="7658" formatCode="0.0">
                  <c:v>116.6159621784798</c:v>
                </c:pt>
                <c:pt idx="7659" formatCode="0.0">
                  <c:v>117.55209948954558</c:v>
                </c:pt>
                <c:pt idx="7660" formatCode="0.0">
                  <c:v>117.95330119428806</c:v>
                </c:pt>
                <c:pt idx="7661" formatCode="0.0">
                  <c:v>117.81956729270723</c:v>
                </c:pt>
                <c:pt idx="7662" formatCode="0.0">
                  <c:v>117.68583339112642</c:v>
                </c:pt>
                <c:pt idx="7663" formatCode="0.0">
                  <c:v>117.5520994895456</c:v>
                </c:pt>
                <c:pt idx="7664" formatCode="0.0">
                  <c:v>119.42437411167714</c:v>
                </c:pt>
                <c:pt idx="7665" formatCode="0.0">
                  <c:v>120.22677752116211</c:v>
                </c:pt>
                <c:pt idx="7666" formatCode="0.0">
                  <c:v>125.30866578123346</c:v>
                </c:pt>
                <c:pt idx="7667" formatCode="0.0">
                  <c:v>121.83158434013198</c:v>
                </c:pt>
                <c:pt idx="7668" formatCode="0.0">
                  <c:v>121.69785043855116</c:v>
                </c:pt>
                <c:pt idx="7669" formatCode="0.0">
                  <c:v>121.56411653697033</c:v>
                </c:pt>
                <c:pt idx="7670" formatCode="0.0">
                  <c:v>121.56411653697033</c:v>
                </c:pt>
                <c:pt idx="7671" formatCode="0.0">
                  <c:v>120.76171312748538</c:v>
                </c:pt>
                <c:pt idx="7672" formatCode="0.0">
                  <c:v>121.02918093064703</c:v>
                </c:pt>
                <c:pt idx="7673" formatCode="0.0">
                  <c:v>122.50025384803611</c:v>
                </c:pt>
                <c:pt idx="7674" formatCode="0.0">
                  <c:v>123.97132676542519</c:v>
                </c:pt>
                <c:pt idx="7675" formatCode="0.0">
                  <c:v>123.97132676542519</c:v>
                </c:pt>
                <c:pt idx="7676" formatCode="0.0">
                  <c:v>123.83759286384435</c:v>
                </c:pt>
                <c:pt idx="7677" formatCode="0.0">
                  <c:v>124.63999627332932</c:v>
                </c:pt>
                <c:pt idx="7678" formatCode="0.0">
                  <c:v>123.57012506068273</c:v>
                </c:pt>
                <c:pt idx="7679" formatCode="0.0">
                  <c:v>121.83158434013198</c:v>
                </c:pt>
                <c:pt idx="7680" formatCode="0.0">
                  <c:v>122.63398774961695</c:v>
                </c:pt>
                <c:pt idx="7681" formatCode="0.0">
                  <c:v>123.03518945435941</c:v>
                </c:pt>
                <c:pt idx="7682" formatCode="0.0">
                  <c:v>122.90145555277859</c:v>
                </c:pt>
                <c:pt idx="7683" formatCode="0.0">
                  <c:v>122.90145555277859</c:v>
                </c:pt>
                <c:pt idx="7684" formatCode="0.0">
                  <c:v>123.83759286384435</c:v>
                </c:pt>
                <c:pt idx="7685" formatCode="0.0">
                  <c:v>124.23879456858684</c:v>
                </c:pt>
                <c:pt idx="7686" formatCode="0.0">
                  <c:v>124.10506066700601</c:v>
                </c:pt>
                <c:pt idx="7687" formatCode="0.0">
                  <c:v>124.23879456858685</c:v>
                </c:pt>
                <c:pt idx="7688" formatCode="0.0">
                  <c:v>125.17493187965262</c:v>
                </c:pt>
                <c:pt idx="7689" formatCode="0.0">
                  <c:v>125.04119797807181</c:v>
                </c:pt>
                <c:pt idx="7690" formatCode="0.0">
                  <c:v>125.04119797807181</c:v>
                </c:pt>
                <c:pt idx="7691" formatCode="0.0">
                  <c:v>125.97733528913759</c:v>
                </c:pt>
                <c:pt idx="7692" formatCode="0.0">
                  <c:v>126.77973869862252</c:v>
                </c:pt>
                <c:pt idx="7693" formatCode="0.0">
                  <c:v>129.98935233656235</c:v>
                </c:pt>
                <c:pt idx="7694" formatCode="0.0">
                  <c:v>130.256820139724</c:v>
                </c:pt>
                <c:pt idx="7695" formatCode="0.0">
                  <c:v>130.12308623814317</c:v>
                </c:pt>
                <c:pt idx="7696" formatCode="0.0">
                  <c:v>129.98935233656238</c:v>
                </c:pt>
                <c:pt idx="7697" formatCode="0.0">
                  <c:v>129.98935233656238</c:v>
                </c:pt>
                <c:pt idx="7698" formatCode="0.0">
                  <c:v>129.45441673023907</c:v>
                </c:pt>
                <c:pt idx="7699" formatCode="0.0">
                  <c:v>129.72188453340073</c:v>
                </c:pt>
                <c:pt idx="7700" formatCode="0.0">
                  <c:v>129.85561843498155</c:v>
                </c:pt>
                <c:pt idx="7701" formatCode="0.0">
                  <c:v>128.38454551759247</c:v>
                </c:pt>
                <c:pt idx="7702" formatCode="0.0">
                  <c:v>128.25081161601167</c:v>
                </c:pt>
                <c:pt idx="7703" formatCode="0.0">
                  <c:v>128.25081161601167</c:v>
                </c:pt>
                <c:pt idx="7704" formatCode="0.0">
                  <c:v>128.11707771443085</c:v>
                </c:pt>
                <c:pt idx="7705" formatCode="0.0">
                  <c:v>127.44840820652672</c:v>
                </c:pt>
                <c:pt idx="7706" formatCode="0.0">
                  <c:v>127.8496099112692</c:v>
                </c:pt>
                <c:pt idx="7707" formatCode="0.0">
                  <c:v>128.11707771443085</c:v>
                </c:pt>
                <c:pt idx="7708" formatCode="0.0">
                  <c:v>129.18694892707745</c:v>
                </c:pt>
                <c:pt idx="7709" formatCode="0.0">
                  <c:v>128.9194811239158</c:v>
                </c:pt>
                <c:pt idx="7710" formatCode="0.0">
                  <c:v>128.9194811239158</c:v>
                </c:pt>
                <c:pt idx="7711" formatCode="0.0">
                  <c:v>128.78574722233495</c:v>
                </c:pt>
                <c:pt idx="7712" formatCode="0.0">
                  <c:v>128.78574722233495</c:v>
                </c:pt>
                <c:pt idx="7713" formatCode="0.0">
                  <c:v>128.65201332075412</c:v>
                </c:pt>
                <c:pt idx="7714" formatCode="0.0">
                  <c:v>129.45441673023907</c:v>
                </c:pt>
                <c:pt idx="7715" formatCode="0.0">
                  <c:v>128.11707771443082</c:v>
                </c:pt>
                <c:pt idx="7716" formatCode="0.0">
                  <c:v>128.91948112391577</c:v>
                </c:pt>
                <c:pt idx="7717" formatCode="0.0">
                  <c:v>128.91948112391577</c:v>
                </c:pt>
                <c:pt idx="7718" formatCode="0.0">
                  <c:v>128.78574722233492</c:v>
                </c:pt>
                <c:pt idx="7719" formatCode="0.0">
                  <c:v>129.1869489270774</c:v>
                </c:pt>
                <c:pt idx="7720" formatCode="0.0">
                  <c:v>128.38454551759247</c:v>
                </c:pt>
                <c:pt idx="7721" formatCode="0.0">
                  <c:v>128.65201332075412</c:v>
                </c:pt>
                <c:pt idx="7722" formatCode="0.0">
                  <c:v>128.78574722233495</c:v>
                </c:pt>
                <c:pt idx="7723" formatCode="0.0">
                  <c:v>129.0532150254966</c:v>
                </c:pt>
                <c:pt idx="7724" formatCode="0.0">
                  <c:v>129.0532150254966</c:v>
                </c:pt>
                <c:pt idx="7725" formatCode="0.0">
                  <c:v>128.91948112391577</c:v>
                </c:pt>
                <c:pt idx="7726" formatCode="0.0">
                  <c:v>130.39055404130485</c:v>
                </c:pt>
                <c:pt idx="7727" formatCode="0.0">
                  <c:v>129.98935233656238</c:v>
                </c:pt>
                <c:pt idx="7728" formatCode="0.0">
                  <c:v>129.1869489270774</c:v>
                </c:pt>
                <c:pt idx="7729" formatCode="0.0">
                  <c:v>129.05321502549657</c:v>
                </c:pt>
                <c:pt idx="7730" formatCode="0.0">
                  <c:v>129.98935233656235</c:v>
                </c:pt>
                <c:pt idx="7731" formatCode="0.0">
                  <c:v>129.85561843498149</c:v>
                </c:pt>
                <c:pt idx="7732" formatCode="0.0">
                  <c:v>129.85561843498149</c:v>
                </c:pt>
                <c:pt idx="7733" formatCode="0.0">
                  <c:v>129.32068282865819</c:v>
                </c:pt>
                <c:pt idx="7734" formatCode="0.0">
                  <c:v>130.79175574604727</c:v>
                </c:pt>
                <c:pt idx="7735" formatCode="0.0">
                  <c:v>130.65802184446645</c:v>
                </c:pt>
                <c:pt idx="7736" formatCode="0.0">
                  <c:v>129.72188453340067</c:v>
                </c:pt>
                <c:pt idx="7737" formatCode="0.0">
                  <c:v>129.05321502549654</c:v>
                </c:pt>
                <c:pt idx="7738" formatCode="0.0">
                  <c:v>129.05321502549654</c:v>
                </c:pt>
                <c:pt idx="7739" formatCode="0.0">
                  <c:v>128.91948112391572</c:v>
                </c:pt>
                <c:pt idx="7740" formatCode="0.0">
                  <c:v>128.38454551759241</c:v>
                </c:pt>
                <c:pt idx="7741" formatCode="0.0">
                  <c:v>128.65201332075407</c:v>
                </c:pt>
                <c:pt idx="7742" formatCode="0.0">
                  <c:v>128.65201332075407</c:v>
                </c:pt>
                <c:pt idx="7743" formatCode="0.0">
                  <c:v>128.65201332075407</c:v>
                </c:pt>
                <c:pt idx="7744" formatCode="0.0">
                  <c:v>127.58214210810748</c:v>
                </c:pt>
                <c:pt idx="7745" formatCode="0.0">
                  <c:v>127.44840820652665</c:v>
                </c:pt>
                <c:pt idx="7746" formatCode="0.0">
                  <c:v>127.31467430494583</c:v>
                </c:pt>
                <c:pt idx="7747" formatCode="0.0">
                  <c:v>127.31467430494583</c:v>
                </c:pt>
                <c:pt idx="7748" formatCode="0.0">
                  <c:v>127.31467430494583</c:v>
                </c:pt>
                <c:pt idx="7749" formatCode="0.0">
                  <c:v>127.7158760096883</c:v>
                </c:pt>
                <c:pt idx="7750" formatCode="0.0">
                  <c:v>127.04720650178417</c:v>
                </c:pt>
                <c:pt idx="7751" formatCode="0.0">
                  <c:v>126.91347260020335</c:v>
                </c:pt>
                <c:pt idx="7752" formatCode="0.0">
                  <c:v>126.77973869862251</c:v>
                </c:pt>
                <c:pt idx="7753" formatCode="0.0">
                  <c:v>126.6460047970417</c:v>
                </c:pt>
                <c:pt idx="7754" formatCode="0.0">
                  <c:v>127.04720650178416</c:v>
                </c:pt>
                <c:pt idx="7755" formatCode="0.0">
                  <c:v>126.24480309229922</c:v>
                </c:pt>
                <c:pt idx="7756" formatCode="0.0">
                  <c:v>125.70986748597591</c:v>
                </c:pt>
                <c:pt idx="7757" formatCode="0.0">
                  <c:v>125.57613358439511</c:v>
                </c:pt>
                <c:pt idx="7758" formatCode="0.0">
                  <c:v>125.44239968281427</c:v>
                </c:pt>
                <c:pt idx="7759" formatCode="0.0">
                  <c:v>125.30866578123344</c:v>
                </c:pt>
                <c:pt idx="7760" formatCode="0.0">
                  <c:v>125.30866578123344</c:v>
                </c:pt>
                <c:pt idx="7761" formatCode="0.0">
                  <c:v>125.17493187965262</c:v>
                </c:pt>
                <c:pt idx="7762" formatCode="0.0">
                  <c:v>125.30866578123346</c:v>
                </c:pt>
                <c:pt idx="7763" formatCode="0.0">
                  <c:v>125.04119797807181</c:v>
                </c:pt>
                <c:pt idx="7764" formatCode="0.0">
                  <c:v>124.90746407649098</c:v>
                </c:pt>
                <c:pt idx="7765" formatCode="0.0">
                  <c:v>124.50626237174848</c:v>
                </c:pt>
                <c:pt idx="7766" formatCode="0.0">
                  <c:v>124.37252847016767</c:v>
                </c:pt>
                <c:pt idx="7767" formatCode="0.0">
                  <c:v>124.23879456858684</c:v>
                </c:pt>
                <c:pt idx="7768" formatCode="0.0">
                  <c:v>123.97132676542519</c:v>
                </c:pt>
                <c:pt idx="7769" formatCode="0.0">
                  <c:v>123.83759286384435</c:v>
                </c:pt>
                <c:pt idx="7770" formatCode="0.0">
                  <c:v>124.105060667006</c:v>
                </c:pt>
                <c:pt idx="7771" formatCode="0.0">
                  <c:v>123.97132676542518</c:v>
                </c:pt>
                <c:pt idx="7772" formatCode="0.0">
                  <c:v>123.70385896226352</c:v>
                </c:pt>
                <c:pt idx="7773" formatCode="0.0">
                  <c:v>123.57012506068271</c:v>
                </c:pt>
                <c:pt idx="7774" formatCode="0.0">
                  <c:v>123.43639115910187</c:v>
                </c:pt>
                <c:pt idx="7775" formatCode="0.0">
                  <c:v>123.30265725752105</c:v>
                </c:pt>
                <c:pt idx="7776" formatCode="0.0">
                  <c:v>123.43639115910186</c:v>
                </c:pt>
                <c:pt idx="7777" formatCode="0.0">
                  <c:v>123.16892335594021</c:v>
                </c:pt>
                <c:pt idx="7778" formatCode="0.0">
                  <c:v>122.90145555277856</c:v>
                </c:pt>
                <c:pt idx="7779" formatCode="0.0">
                  <c:v>122.63398774961691</c:v>
                </c:pt>
                <c:pt idx="7780" formatCode="0.0">
                  <c:v>122.50025384803605</c:v>
                </c:pt>
                <c:pt idx="7781" formatCode="0.0">
                  <c:v>122.36651994645524</c:v>
                </c:pt>
                <c:pt idx="7782" formatCode="0.0">
                  <c:v>121.96531824171278</c:v>
                </c:pt>
                <c:pt idx="7783" formatCode="0.0">
                  <c:v>121.56411653697032</c:v>
                </c:pt>
                <c:pt idx="7784" formatCode="0.0">
                  <c:v>120.76171312748536</c:v>
                </c:pt>
                <c:pt idx="7785" formatCode="0.0">
                  <c:v>122.5002538480361</c:v>
                </c:pt>
                <c:pt idx="7786" formatCode="0.0">
                  <c:v>122.63398774961694</c:v>
                </c:pt>
                <c:pt idx="7787" formatCode="0.0">
                  <c:v>122.50025384803608</c:v>
                </c:pt>
                <c:pt idx="7788" formatCode="0.0">
                  <c:v>122.36651994645527</c:v>
                </c:pt>
                <c:pt idx="7789" formatCode="0.0">
                  <c:v>122.36651994645527</c:v>
                </c:pt>
                <c:pt idx="7790" formatCode="0.0">
                  <c:v>122.23278604487444</c:v>
                </c:pt>
                <c:pt idx="7791" formatCode="0.0">
                  <c:v>124.6399962733293</c:v>
                </c:pt>
                <c:pt idx="7792" formatCode="0.0">
                  <c:v>135.33870839979534</c:v>
                </c:pt>
                <c:pt idx="7793" formatCode="0.0">
                  <c:v>128.25081161601159</c:v>
                </c:pt>
                <c:pt idx="7794" formatCode="0.0">
                  <c:v>128.11707771443076</c:v>
                </c:pt>
                <c:pt idx="7795" formatCode="0.0">
                  <c:v>128.11707771443076</c:v>
                </c:pt>
                <c:pt idx="7796" formatCode="0.0">
                  <c:v>128.25081161601159</c:v>
                </c:pt>
                <c:pt idx="7797" formatCode="0.0">
                  <c:v>130.25682013972397</c:v>
                </c:pt>
                <c:pt idx="7798" formatCode="0.0">
                  <c:v>131.59415915553222</c:v>
                </c:pt>
                <c:pt idx="7799" formatCode="0.0">
                  <c:v>132.39656256501718</c:v>
                </c:pt>
                <c:pt idx="7800" formatCode="0.0">
                  <c:v>135.33870839979534</c:v>
                </c:pt>
                <c:pt idx="7801" formatCode="0.0">
                  <c:v>135.20497449821451</c:v>
                </c:pt>
                <c:pt idx="7802" formatCode="0.0">
                  <c:v>135.20497449821451</c:v>
                </c:pt>
                <c:pt idx="7803" formatCode="0.0">
                  <c:v>144.56634760887229</c:v>
                </c:pt>
                <c:pt idx="7804" formatCode="0.0">
                  <c:v>138.14712033299267</c:v>
                </c:pt>
                <c:pt idx="7805" formatCode="0.0">
                  <c:v>139.08325764405845</c:v>
                </c:pt>
                <c:pt idx="7806" formatCode="0.0">
                  <c:v>138.68205593931597</c:v>
                </c:pt>
                <c:pt idx="7807" formatCode="0.0">
                  <c:v>138.41458813615432</c:v>
                </c:pt>
                <c:pt idx="7808" formatCode="0.0">
                  <c:v>138.41458813615432</c:v>
                </c:pt>
                <c:pt idx="7809" formatCode="0.0">
                  <c:v>138.2808542345735</c:v>
                </c:pt>
                <c:pt idx="7810" formatCode="0.0">
                  <c:v>138.8157898408968</c:v>
                </c:pt>
                <c:pt idx="7811" formatCode="0.0">
                  <c:v>138.94952374247765</c:v>
                </c:pt>
                <c:pt idx="7812" formatCode="0.0">
                  <c:v>139.75192715196258</c:v>
                </c:pt>
                <c:pt idx="7813" formatCode="0.0">
                  <c:v>140.4205966598667</c:v>
                </c:pt>
                <c:pt idx="7814" formatCode="0.0">
                  <c:v>140.4205966598667</c:v>
                </c:pt>
                <c:pt idx="7815" formatCode="0.0">
                  <c:v>140.28686275828588</c:v>
                </c:pt>
                <c:pt idx="7816" formatCode="0.0">
                  <c:v>140.28686275828588</c:v>
                </c:pt>
                <c:pt idx="7817" formatCode="0.0">
                  <c:v>139.75192715196255</c:v>
                </c:pt>
                <c:pt idx="7818" formatCode="0.0">
                  <c:v>139.75192715196255</c:v>
                </c:pt>
                <c:pt idx="7819" formatCode="0.0">
                  <c:v>140.42059665986667</c:v>
                </c:pt>
                <c:pt idx="7820" formatCode="0.0">
                  <c:v>140.68806446302833</c:v>
                </c:pt>
                <c:pt idx="7821" formatCode="0.0">
                  <c:v>140.42059665986667</c:v>
                </c:pt>
                <c:pt idx="7822" formatCode="0.0">
                  <c:v>140.28686275828585</c:v>
                </c:pt>
                <c:pt idx="7823" formatCode="0.0">
                  <c:v>140.153128856705</c:v>
                </c:pt>
                <c:pt idx="7824" formatCode="0.0">
                  <c:v>140.42059665986665</c:v>
                </c:pt>
                <c:pt idx="7825" formatCode="0.0">
                  <c:v>139.48445934880087</c:v>
                </c:pt>
                <c:pt idx="7826" formatCode="0.0">
                  <c:v>138.54832203773509</c:v>
                </c:pt>
                <c:pt idx="7827" formatCode="0.0">
                  <c:v>137.61218472666934</c:v>
                </c:pt>
                <c:pt idx="7828" formatCode="0.0">
                  <c:v>141.75793567567493</c:v>
                </c:pt>
                <c:pt idx="7829" formatCode="0.0">
                  <c:v>141.6242017740941</c:v>
                </c:pt>
                <c:pt idx="7830" formatCode="0.0">
                  <c:v>141.49046787251325</c:v>
                </c:pt>
                <c:pt idx="7831" formatCode="0.0">
                  <c:v>145.10128321519554</c:v>
                </c:pt>
                <c:pt idx="7832" formatCode="0.0">
                  <c:v>143.63021029780646</c:v>
                </c:pt>
                <c:pt idx="7833" formatCode="0.0">
                  <c:v>144.83381541203389</c:v>
                </c:pt>
                <c:pt idx="7834" formatCode="0.0">
                  <c:v>152.85784950688341</c:v>
                </c:pt>
                <c:pt idx="7835" formatCode="0.0">
                  <c:v>150.98557488475188</c:v>
                </c:pt>
                <c:pt idx="7836" formatCode="0.0">
                  <c:v>150.85184098317106</c:v>
                </c:pt>
                <c:pt idx="7837" formatCode="0.0">
                  <c:v>150.71810708159023</c:v>
                </c:pt>
                <c:pt idx="7838" formatCode="0.0">
                  <c:v>151.78797829423684</c:v>
                </c:pt>
                <c:pt idx="7839" formatCode="0.0">
                  <c:v>152.45664780214096</c:v>
                </c:pt>
                <c:pt idx="7840" formatCode="0.0">
                  <c:v>152.32291390056014</c:v>
                </c:pt>
                <c:pt idx="7841" formatCode="0.0">
                  <c:v>150.18317147526693</c:v>
                </c:pt>
                <c:pt idx="7842" formatCode="0.0">
                  <c:v>147.77596124681207</c:v>
                </c:pt>
                <c:pt idx="7843" formatCode="0.0">
                  <c:v>147.64222734523125</c:v>
                </c:pt>
                <c:pt idx="7844" formatCode="0.0">
                  <c:v>147.50849344365039</c:v>
                </c:pt>
                <c:pt idx="7845" formatCode="0.0">
                  <c:v>147.64222734523122</c:v>
                </c:pt>
                <c:pt idx="7846" formatCode="0.0">
                  <c:v>147.10729173890792</c:v>
                </c:pt>
                <c:pt idx="7847" formatCode="0.0">
                  <c:v>147.50849344365039</c:v>
                </c:pt>
                <c:pt idx="7848" formatCode="0.0">
                  <c:v>150.98557488475186</c:v>
                </c:pt>
                <c:pt idx="7849" formatCode="0.0">
                  <c:v>154.86385803059579</c:v>
                </c:pt>
                <c:pt idx="7850" formatCode="0.0">
                  <c:v>154.59639022743414</c:v>
                </c:pt>
                <c:pt idx="7851" formatCode="0.0">
                  <c:v>154.46265632585332</c:v>
                </c:pt>
                <c:pt idx="7852" formatCode="0.0">
                  <c:v>150.7181070815902</c:v>
                </c:pt>
                <c:pt idx="7853" formatCode="0.0">
                  <c:v>148.578364656297</c:v>
                </c:pt>
                <c:pt idx="7854" formatCode="0.0">
                  <c:v>149.91570367210525</c:v>
                </c:pt>
                <c:pt idx="7855" formatCode="0.0">
                  <c:v>149.24703416420112</c:v>
                </c:pt>
                <c:pt idx="7856" formatCode="0.0">
                  <c:v>149.24703416420112</c:v>
                </c:pt>
                <c:pt idx="7857" formatCode="0.0">
                  <c:v>149.11330026262033</c:v>
                </c:pt>
                <c:pt idx="7858" formatCode="0.0">
                  <c:v>148.97956636103953</c:v>
                </c:pt>
                <c:pt idx="7859" formatCode="0.0">
                  <c:v>148.84583245945868</c:v>
                </c:pt>
                <c:pt idx="7860" formatCode="0.0">
                  <c:v>146.57235613258464</c:v>
                </c:pt>
                <c:pt idx="7861" formatCode="0.0">
                  <c:v>145.36875101835722</c:v>
                </c:pt>
                <c:pt idx="7862" formatCode="0.0">
                  <c:v>144.43261370729144</c:v>
                </c:pt>
                <c:pt idx="7863" formatCode="0.0">
                  <c:v>144.43261370729144</c:v>
                </c:pt>
                <c:pt idx="7864" formatCode="0.0">
                  <c:v>144.29887980571061</c:v>
                </c:pt>
                <c:pt idx="7865" formatCode="0.0">
                  <c:v>144.16514590412979</c:v>
                </c:pt>
                <c:pt idx="7866" formatCode="0.0">
                  <c:v>144.83381541203391</c:v>
                </c:pt>
                <c:pt idx="7867" formatCode="0.0">
                  <c:v>145.63621882151887</c:v>
                </c:pt>
                <c:pt idx="7868" formatCode="0.0">
                  <c:v>145.90368662468049</c:v>
                </c:pt>
                <c:pt idx="7869" formatCode="0.0">
                  <c:v>146.03742052626134</c:v>
                </c:pt>
                <c:pt idx="7870" formatCode="0.0">
                  <c:v>146.30488832942299</c:v>
                </c:pt>
                <c:pt idx="7871" formatCode="0.0">
                  <c:v>146.17115442784217</c:v>
                </c:pt>
                <c:pt idx="7872" formatCode="0.0">
                  <c:v>146.03742052626134</c:v>
                </c:pt>
                <c:pt idx="7873" formatCode="0.0">
                  <c:v>145.76995272309969</c:v>
                </c:pt>
                <c:pt idx="7874" formatCode="0.0">
                  <c:v>145.63621882151887</c:v>
                </c:pt>
                <c:pt idx="7875" formatCode="0.0">
                  <c:v>145.76995272309969</c:v>
                </c:pt>
                <c:pt idx="7876" formatCode="0.0">
                  <c:v>145.10128321519556</c:v>
                </c:pt>
                <c:pt idx="7877" formatCode="0.0">
                  <c:v>144.83381541203391</c:v>
                </c:pt>
                <c:pt idx="7878" formatCode="0.0">
                  <c:v>144.70008151045312</c:v>
                </c:pt>
                <c:pt idx="7879" formatCode="0.0">
                  <c:v>144.56634760887226</c:v>
                </c:pt>
                <c:pt idx="7880" formatCode="0.0">
                  <c:v>144.29887980571064</c:v>
                </c:pt>
                <c:pt idx="7881" formatCode="0.0">
                  <c:v>144.56634760887229</c:v>
                </c:pt>
                <c:pt idx="7882" formatCode="0.0">
                  <c:v>145.23501711677642</c:v>
                </c:pt>
                <c:pt idx="7883" formatCode="0.0">
                  <c:v>144.16514590412982</c:v>
                </c:pt>
                <c:pt idx="7884" formatCode="0.0">
                  <c:v>143.89767810096816</c:v>
                </c:pt>
                <c:pt idx="7885" formatCode="0.0">
                  <c:v>143.63021029780651</c:v>
                </c:pt>
                <c:pt idx="7886" formatCode="0.0">
                  <c:v>143.49647639622566</c:v>
                </c:pt>
                <c:pt idx="7887" formatCode="0.0">
                  <c:v>142.96154078990239</c:v>
                </c:pt>
                <c:pt idx="7888" formatCode="0.0">
                  <c:v>143.09527469148318</c:v>
                </c:pt>
                <c:pt idx="7889" formatCode="0.0">
                  <c:v>144.03141200254896</c:v>
                </c:pt>
                <c:pt idx="7890" formatCode="0.0">
                  <c:v>145.36875101835722</c:v>
                </c:pt>
                <c:pt idx="7891" formatCode="0.0">
                  <c:v>149.78196977052446</c:v>
                </c:pt>
                <c:pt idx="7892" formatCode="0.0">
                  <c:v>149.64823586894363</c:v>
                </c:pt>
                <c:pt idx="7893" formatCode="0.0">
                  <c:v>149.38076806578195</c:v>
                </c:pt>
                <c:pt idx="7894" formatCode="0.0">
                  <c:v>151.78797829423681</c:v>
                </c:pt>
                <c:pt idx="7895" formatCode="0.0">
                  <c:v>150.1831714752669</c:v>
                </c:pt>
                <c:pt idx="7896" formatCode="0.0">
                  <c:v>152.05544609739846</c:v>
                </c:pt>
                <c:pt idx="7897" formatCode="0.0">
                  <c:v>150.7181070815902</c:v>
                </c:pt>
                <c:pt idx="7898" formatCode="0.0">
                  <c:v>150.31690537684773</c:v>
                </c:pt>
                <c:pt idx="7899" formatCode="0.0">
                  <c:v>150.18317147526687</c:v>
                </c:pt>
                <c:pt idx="7900" formatCode="0.0">
                  <c:v>150.04943757368608</c:v>
                </c:pt>
                <c:pt idx="7901" formatCode="0.0">
                  <c:v>149.91570367210522</c:v>
                </c:pt>
                <c:pt idx="7902" formatCode="0.0">
                  <c:v>150.58437318000935</c:v>
                </c:pt>
                <c:pt idx="7903" formatCode="0.0">
                  <c:v>150.71810708159018</c:v>
                </c:pt>
                <c:pt idx="7904" formatCode="0.0">
                  <c:v>150.851840983171</c:v>
                </c:pt>
                <c:pt idx="7905" formatCode="0.0">
                  <c:v>153.12531731004503</c:v>
                </c:pt>
                <c:pt idx="7906" formatCode="0.0">
                  <c:v>152.99158340846421</c:v>
                </c:pt>
                <c:pt idx="7907" formatCode="0.0">
                  <c:v>152.85784950688338</c:v>
                </c:pt>
                <c:pt idx="7908" formatCode="0.0">
                  <c:v>153.52651901478751</c:v>
                </c:pt>
                <c:pt idx="7909" formatCode="0.0">
                  <c:v>154.73012412901497</c:v>
                </c:pt>
                <c:pt idx="7910" formatCode="0.0">
                  <c:v>167.43484477919338</c:v>
                </c:pt>
                <c:pt idx="7911" formatCode="0.0">
                  <c:v>184.55278418153901</c:v>
                </c:pt>
                <c:pt idx="7912" formatCode="0.0">
                  <c:v>181.20943664201837</c:v>
                </c:pt>
                <c:pt idx="7913" formatCode="0.0">
                  <c:v>180.80823493727587</c:v>
                </c:pt>
                <c:pt idx="7914" formatCode="0.0">
                  <c:v>180.40703323253342</c:v>
                </c:pt>
                <c:pt idx="7915" formatCode="0.0">
                  <c:v>182.68050955940745</c:v>
                </c:pt>
                <c:pt idx="7916" formatCode="0.0">
                  <c:v>188.56480122896377</c:v>
                </c:pt>
                <c:pt idx="7917" formatCode="0.0">
                  <c:v>186.42505880367057</c:v>
                </c:pt>
                <c:pt idx="7918" formatCode="0.0">
                  <c:v>180.94196883885672</c:v>
                </c:pt>
                <c:pt idx="7919" formatCode="0.0">
                  <c:v>179.47089592146762</c:v>
                </c:pt>
                <c:pt idx="7920" formatCode="0.0">
                  <c:v>179.06969421672517</c:v>
                </c:pt>
                <c:pt idx="7921" formatCode="0.0">
                  <c:v>178.80222641356349</c:v>
                </c:pt>
                <c:pt idx="7922" formatCode="0.0">
                  <c:v>178.93596031514434</c:v>
                </c:pt>
                <c:pt idx="7923" formatCode="0.0">
                  <c:v>180.80823493727587</c:v>
                </c:pt>
                <c:pt idx="7924" formatCode="0.0">
                  <c:v>182.68050955940743</c:v>
                </c:pt>
                <c:pt idx="7925" formatCode="0.0">
                  <c:v>188.02986562264044</c:v>
                </c:pt>
                <c:pt idx="7926" formatCode="0.0">
                  <c:v>188.96600293370622</c:v>
                </c:pt>
                <c:pt idx="7927" formatCode="0.0">
                  <c:v>188.56480122896374</c:v>
                </c:pt>
                <c:pt idx="7928" formatCode="0.0">
                  <c:v>188.16359952422124</c:v>
                </c:pt>
                <c:pt idx="7929" formatCode="0.0">
                  <c:v>186.55879270525134</c:v>
                </c:pt>
                <c:pt idx="7930" formatCode="0.0">
                  <c:v>187.36119611473626</c:v>
                </c:pt>
                <c:pt idx="7931" formatCode="0.0">
                  <c:v>185.08771978786223</c:v>
                </c:pt>
                <c:pt idx="7932" formatCode="0.0">
                  <c:v>180.80823493727578</c:v>
                </c:pt>
                <c:pt idx="7933" formatCode="0.0">
                  <c:v>175.86008057878524</c:v>
                </c:pt>
                <c:pt idx="7934" formatCode="0.0">
                  <c:v>175.45887887404274</c:v>
                </c:pt>
                <c:pt idx="7935" formatCode="0.0">
                  <c:v>175.05767716930029</c:v>
                </c:pt>
                <c:pt idx="7936" formatCode="0.0">
                  <c:v>174.79020936613861</c:v>
                </c:pt>
                <c:pt idx="7937" formatCode="0.0">
                  <c:v>177.73235520091677</c:v>
                </c:pt>
                <c:pt idx="7938" formatCode="0.0">
                  <c:v>180.40703323253328</c:v>
                </c:pt>
                <c:pt idx="7939" formatCode="0.0">
                  <c:v>185.7563892957663</c:v>
                </c:pt>
                <c:pt idx="7940" formatCode="0.0">
                  <c:v>192.17561657164589</c:v>
                </c:pt>
                <c:pt idx="7941" formatCode="0.0">
                  <c:v>191.77441486690341</c:v>
                </c:pt>
                <c:pt idx="7942" formatCode="0.0">
                  <c:v>191.37321316216091</c:v>
                </c:pt>
                <c:pt idx="7943" formatCode="0.0">
                  <c:v>184.01784857521551</c:v>
                </c:pt>
                <c:pt idx="7944" formatCode="0.0">
                  <c:v>177.99982300407837</c:v>
                </c:pt>
                <c:pt idx="7945" formatCode="0.0">
                  <c:v>175.86008057878519</c:v>
                </c:pt>
                <c:pt idx="7946" formatCode="0.0">
                  <c:v>177.73235520091674</c:v>
                </c:pt>
                <c:pt idx="7947" formatCode="0.0">
                  <c:v>176.12754838194681</c:v>
                </c:pt>
                <c:pt idx="7948" formatCode="0.0">
                  <c:v>175.86008057878519</c:v>
                </c:pt>
                <c:pt idx="7949" formatCode="0.0">
                  <c:v>175.59261277562354</c:v>
                </c:pt>
                <c:pt idx="7950" formatCode="0.0">
                  <c:v>174.38900766139608</c:v>
                </c:pt>
                <c:pt idx="7951" formatCode="0.0">
                  <c:v>173.18540254716862</c:v>
                </c:pt>
                <c:pt idx="7952" formatCode="0.0">
                  <c:v>172.917934744007</c:v>
                </c:pt>
                <c:pt idx="7953" formatCode="0.0">
                  <c:v>169.57458720448636</c:v>
                </c:pt>
                <c:pt idx="7954" formatCode="0.0">
                  <c:v>169.70832110606722</c:v>
                </c:pt>
                <c:pt idx="7955" formatCode="0.0">
                  <c:v>169.44085330290557</c:v>
                </c:pt>
                <c:pt idx="7956" formatCode="0.0">
                  <c:v>169.17338549974392</c:v>
                </c:pt>
                <c:pt idx="7957" formatCode="0.0">
                  <c:v>168.90591769658226</c:v>
                </c:pt>
                <c:pt idx="7958" formatCode="0.0">
                  <c:v>166.36497356654661</c:v>
                </c:pt>
                <c:pt idx="7959" formatCode="0.0">
                  <c:v>167.16737697603153</c:v>
                </c:pt>
                <c:pt idx="7960" formatCode="0.0">
                  <c:v>168.10351428709731</c:v>
                </c:pt>
                <c:pt idx="7961" formatCode="0.0">
                  <c:v>167.56857868077401</c:v>
                </c:pt>
                <c:pt idx="7962" formatCode="0.0">
                  <c:v>167.30111087761239</c:v>
                </c:pt>
                <c:pt idx="7963" formatCode="0.0">
                  <c:v>166.89990917286994</c:v>
                </c:pt>
                <c:pt idx="7964" formatCode="0.0">
                  <c:v>166.49870746812746</c:v>
                </c:pt>
                <c:pt idx="7965" formatCode="0.0">
                  <c:v>166.49870746812746</c:v>
                </c:pt>
                <c:pt idx="7966" formatCode="0.0">
                  <c:v>167.30111087761242</c:v>
                </c:pt>
                <c:pt idx="7967" formatCode="0.0">
                  <c:v>166.63244136970829</c:v>
                </c:pt>
                <c:pt idx="7968" formatCode="0.0">
                  <c:v>167.16737697603162</c:v>
                </c:pt>
                <c:pt idx="7969" formatCode="0.0">
                  <c:v>166.89990917286997</c:v>
                </c:pt>
                <c:pt idx="7970" formatCode="0.0">
                  <c:v>166.63244136970829</c:v>
                </c:pt>
                <c:pt idx="7971" formatCode="0.0">
                  <c:v>165.96377186180416</c:v>
                </c:pt>
                <c:pt idx="7972" formatCode="0.0">
                  <c:v>164.09149723967261</c:v>
                </c:pt>
                <c:pt idx="7973" formatCode="0.0">
                  <c:v>159.94574629066699</c:v>
                </c:pt>
                <c:pt idx="7974" formatCode="0.0">
                  <c:v>160.48068189699029</c:v>
                </c:pt>
                <c:pt idx="7975" formatCode="0.0">
                  <c:v>159.27707678276286</c:v>
                </c:pt>
                <c:pt idx="7976" formatCode="0.0">
                  <c:v>159.14334288118204</c:v>
                </c:pt>
                <c:pt idx="7977" formatCode="0.0">
                  <c:v>159.00960897960121</c:v>
                </c:pt>
                <c:pt idx="7978" formatCode="0.0">
                  <c:v>159.14334288118204</c:v>
                </c:pt>
                <c:pt idx="7979" formatCode="0.0">
                  <c:v>159.00960897960121</c:v>
                </c:pt>
                <c:pt idx="7980" formatCode="0.0">
                  <c:v>158.74214117643956</c:v>
                </c:pt>
                <c:pt idx="7981" formatCode="0.0">
                  <c:v>157.27106825905048</c:v>
                </c:pt>
                <c:pt idx="7982" formatCode="0.0">
                  <c:v>156.20119704640388</c:v>
                </c:pt>
                <c:pt idx="7983" formatCode="0.0">
                  <c:v>155.93372924324223</c:v>
                </c:pt>
                <c:pt idx="7984" formatCode="0.0">
                  <c:v>155.7999953416614</c:v>
                </c:pt>
                <c:pt idx="7985" formatCode="0.0">
                  <c:v>155.93372924324223</c:v>
                </c:pt>
                <c:pt idx="7986" formatCode="0.0">
                  <c:v>157.13733435746965</c:v>
                </c:pt>
                <c:pt idx="7987" formatCode="0.0">
                  <c:v>156.73613265272718</c:v>
                </c:pt>
                <c:pt idx="7988" formatCode="0.0">
                  <c:v>157.53853606221213</c:v>
                </c:pt>
                <c:pt idx="7989" formatCode="0.0">
                  <c:v>157.80600386537378</c:v>
                </c:pt>
                <c:pt idx="7990" formatCode="0.0">
                  <c:v>157.5385360622121</c:v>
                </c:pt>
                <c:pt idx="7991" formatCode="0.0">
                  <c:v>157.40480216063128</c:v>
                </c:pt>
                <c:pt idx="7992" formatCode="0.0">
                  <c:v>157.27106825905045</c:v>
                </c:pt>
                <c:pt idx="7993" formatCode="0.0">
                  <c:v>157.80600386537375</c:v>
                </c:pt>
                <c:pt idx="7994" formatCode="0.0">
                  <c:v>157.67226996379296</c:v>
                </c:pt>
                <c:pt idx="7995" formatCode="0.0">
                  <c:v>158.34093947169708</c:v>
                </c:pt>
                <c:pt idx="7996" formatCode="0.0">
                  <c:v>162.48669042070264</c:v>
                </c:pt>
                <c:pt idx="7997" formatCode="0.0">
                  <c:v>162.35295651912185</c:v>
                </c:pt>
                <c:pt idx="7998" formatCode="0.0">
                  <c:v>162.0854887159602</c:v>
                </c:pt>
                <c:pt idx="7999" formatCode="0.0">
                  <c:v>166.89990917286991</c:v>
                </c:pt>
                <c:pt idx="8000" formatCode="0.0">
                  <c:v>164.49269894441505</c:v>
                </c:pt>
                <c:pt idx="8001" formatCode="0.0">
                  <c:v>164.89390064915753</c:v>
                </c:pt>
                <c:pt idx="8002" formatCode="0.0">
                  <c:v>161.81802091279857</c:v>
                </c:pt>
                <c:pt idx="8003" formatCode="0.0">
                  <c:v>161.68428701121778</c:v>
                </c:pt>
                <c:pt idx="8004" formatCode="0.0">
                  <c:v>161.55055310963695</c:v>
                </c:pt>
                <c:pt idx="8005" formatCode="0.0">
                  <c:v>161.41681920805615</c:v>
                </c:pt>
                <c:pt idx="8006" formatCode="0.0">
                  <c:v>156.60239875114641</c:v>
                </c:pt>
                <c:pt idx="8007" formatCode="0.0">
                  <c:v>160.07948019224787</c:v>
                </c:pt>
                <c:pt idx="8008" formatCode="0.0">
                  <c:v>159.94574629066705</c:v>
                </c:pt>
                <c:pt idx="8009" formatCode="0.0">
                  <c:v>160.61441579857117</c:v>
                </c:pt>
                <c:pt idx="8010" formatCode="0.0">
                  <c:v>159.27707678276292</c:v>
                </c:pt>
                <c:pt idx="8011" formatCode="0.0">
                  <c:v>159.27707678276292</c:v>
                </c:pt>
                <c:pt idx="8012" formatCode="0.0">
                  <c:v>159.14334288118209</c:v>
                </c:pt>
                <c:pt idx="8013" formatCode="0.0">
                  <c:v>158.74214117643965</c:v>
                </c:pt>
                <c:pt idx="8014" formatCode="0.0">
                  <c:v>159.41081068434377</c:v>
                </c:pt>
                <c:pt idx="8015" formatCode="0.0">
                  <c:v>159.5445445859246</c:v>
                </c:pt>
                <c:pt idx="8016" formatCode="0.0">
                  <c:v>159.81201238908625</c:v>
                </c:pt>
                <c:pt idx="8017" formatCode="0.0">
                  <c:v>160.61441579857117</c:v>
                </c:pt>
                <c:pt idx="8018" formatCode="0.0">
                  <c:v>160.48068189699038</c:v>
                </c:pt>
                <c:pt idx="8019" formatCode="0.0">
                  <c:v>160.34694799540955</c:v>
                </c:pt>
                <c:pt idx="8020" formatCode="0.0">
                  <c:v>161.01561750331368</c:v>
                </c:pt>
                <c:pt idx="8021" formatCode="0.0">
                  <c:v>160.88188360173282</c:v>
                </c:pt>
                <c:pt idx="8022" formatCode="0.0">
                  <c:v>161.8180209127986</c:v>
                </c:pt>
                <c:pt idx="8023" formatCode="0.0">
                  <c:v>160.748149700152</c:v>
                </c:pt>
                <c:pt idx="8024" formatCode="0.0">
                  <c:v>159.41081068434377</c:v>
                </c:pt>
                <c:pt idx="8025" formatCode="0.0">
                  <c:v>159.27707678276292</c:v>
                </c:pt>
                <c:pt idx="8026" formatCode="0.0">
                  <c:v>159.14334288118209</c:v>
                </c:pt>
                <c:pt idx="8027" formatCode="0.0">
                  <c:v>159.00960897960127</c:v>
                </c:pt>
                <c:pt idx="8028" formatCode="0.0">
                  <c:v>159.00960897960127</c:v>
                </c:pt>
                <c:pt idx="8029" formatCode="0.0">
                  <c:v>161.01561750331365</c:v>
                </c:pt>
                <c:pt idx="8030" formatCode="0.0">
                  <c:v>160.34694799540949</c:v>
                </c:pt>
                <c:pt idx="8031" formatCode="0.0">
                  <c:v>158.07347166853546</c:v>
                </c:pt>
                <c:pt idx="8032" formatCode="0.0">
                  <c:v>157.93973776695461</c:v>
                </c:pt>
                <c:pt idx="8033" formatCode="0.0">
                  <c:v>157.80600386537378</c:v>
                </c:pt>
                <c:pt idx="8034" formatCode="0.0">
                  <c:v>157.67226996379298</c:v>
                </c:pt>
                <c:pt idx="8035" formatCode="0.0">
                  <c:v>157.53853606221213</c:v>
                </c:pt>
                <c:pt idx="8036" formatCode="0.0">
                  <c:v>157.67226996379296</c:v>
                </c:pt>
                <c:pt idx="8037" formatCode="0.0">
                  <c:v>157.80600386537378</c:v>
                </c:pt>
                <c:pt idx="8038" formatCode="0.0">
                  <c:v>157.93973776695461</c:v>
                </c:pt>
                <c:pt idx="8039" formatCode="0.0">
                  <c:v>157.80600386537378</c:v>
                </c:pt>
                <c:pt idx="8040" formatCode="0.0">
                  <c:v>157.67226996379298</c:v>
                </c:pt>
                <c:pt idx="8041" formatCode="0.0">
                  <c:v>157.40480216063133</c:v>
                </c:pt>
                <c:pt idx="8042" formatCode="0.0">
                  <c:v>158.60840727485876</c:v>
                </c:pt>
                <c:pt idx="8043" formatCode="0.0">
                  <c:v>158.20720557011629</c:v>
                </c:pt>
                <c:pt idx="8044" formatCode="0.0">
                  <c:v>156.60239875114635</c:v>
                </c:pt>
                <c:pt idx="8045" formatCode="0.0">
                  <c:v>155.7999953416614</c:v>
                </c:pt>
                <c:pt idx="8046" formatCode="0.0">
                  <c:v>155.53252753849975</c:v>
                </c:pt>
                <c:pt idx="8047" formatCode="0.0">
                  <c:v>155.39879363691892</c:v>
                </c:pt>
                <c:pt idx="8048" formatCode="0.0">
                  <c:v>155.93372924324223</c:v>
                </c:pt>
                <c:pt idx="8049" formatCode="0.0">
                  <c:v>155.53252753849975</c:v>
                </c:pt>
                <c:pt idx="8050" formatCode="0.0">
                  <c:v>157.13733435746965</c:v>
                </c:pt>
                <c:pt idx="8051" formatCode="0.0">
                  <c:v>157.53853606221213</c:v>
                </c:pt>
                <c:pt idx="8052" formatCode="0.0">
                  <c:v>156.46866484956553</c:v>
                </c:pt>
                <c:pt idx="8053" formatCode="0.0">
                  <c:v>156.33493094798473</c:v>
                </c:pt>
                <c:pt idx="8054" formatCode="0.0">
                  <c:v>156.06746314482308</c:v>
                </c:pt>
                <c:pt idx="8055" formatCode="0.0">
                  <c:v>156.46866484956556</c:v>
                </c:pt>
                <c:pt idx="8056" formatCode="0.0">
                  <c:v>155.39879363691898</c:v>
                </c:pt>
                <c:pt idx="8057" formatCode="0.0">
                  <c:v>155.66626144008063</c:v>
                </c:pt>
                <c:pt idx="8058" formatCode="0.0">
                  <c:v>154.596390227434</c:v>
                </c:pt>
                <c:pt idx="8059" formatCode="0.0">
                  <c:v>153.5265190147874</c:v>
                </c:pt>
                <c:pt idx="8060" formatCode="0.0">
                  <c:v>153.39278511320657</c:v>
                </c:pt>
                <c:pt idx="8061" formatCode="0.0">
                  <c:v>153.25905121162572</c:v>
                </c:pt>
                <c:pt idx="8062" formatCode="0.0">
                  <c:v>153.66025291636822</c:v>
                </c:pt>
                <c:pt idx="8063" formatCode="0.0">
                  <c:v>156.33493094798473</c:v>
                </c:pt>
                <c:pt idx="8064" formatCode="0.0">
                  <c:v>155.39879363691895</c:v>
                </c:pt>
                <c:pt idx="8065" formatCode="0.0">
                  <c:v>155.93372924324225</c:v>
                </c:pt>
                <c:pt idx="8066" formatCode="0.0">
                  <c:v>154.86385803059568</c:v>
                </c:pt>
                <c:pt idx="8067" formatCode="0.0">
                  <c:v>154.73012412901488</c:v>
                </c:pt>
                <c:pt idx="8068" formatCode="0.0">
                  <c:v>154.59639022743403</c:v>
                </c:pt>
                <c:pt idx="8069" formatCode="0.0">
                  <c:v>154.19518852269155</c:v>
                </c:pt>
                <c:pt idx="8070" formatCode="0.0">
                  <c:v>153.92772071952987</c:v>
                </c:pt>
                <c:pt idx="8071" formatCode="0.0">
                  <c:v>154.596390227434</c:v>
                </c:pt>
                <c:pt idx="8072" formatCode="0.0">
                  <c:v>155.39879363691895</c:v>
                </c:pt>
                <c:pt idx="8073" formatCode="0.0">
                  <c:v>154.99759193217648</c:v>
                </c:pt>
                <c:pt idx="8074" formatCode="0.0">
                  <c:v>154.86385803059562</c:v>
                </c:pt>
                <c:pt idx="8075" formatCode="0.0">
                  <c:v>154.73012412901483</c:v>
                </c:pt>
                <c:pt idx="8076" formatCode="0.0">
                  <c:v>153.92772071952984</c:v>
                </c:pt>
                <c:pt idx="8077" formatCode="0.0">
                  <c:v>154.99759193217648</c:v>
                </c:pt>
                <c:pt idx="8078" formatCode="0.0">
                  <c:v>155.1313258337573</c:v>
                </c:pt>
                <c:pt idx="8079" formatCode="0.0">
                  <c:v>155.1313258337573</c:v>
                </c:pt>
                <c:pt idx="8080" formatCode="0.0">
                  <c:v>156.86986655430803</c:v>
                </c:pt>
                <c:pt idx="8081" formatCode="0.0">
                  <c:v>156.73613265272724</c:v>
                </c:pt>
                <c:pt idx="8082" formatCode="0.0">
                  <c:v>156.46866484956558</c:v>
                </c:pt>
                <c:pt idx="8083" formatCode="0.0">
                  <c:v>157.00360045588889</c:v>
                </c:pt>
                <c:pt idx="8084" formatCode="0.0">
                  <c:v>159.27707678276289</c:v>
                </c:pt>
                <c:pt idx="8085" formatCode="0.0">
                  <c:v>160.8818836017328</c:v>
                </c:pt>
                <c:pt idx="8086" formatCode="0.0">
                  <c:v>159.41081068434372</c:v>
                </c:pt>
                <c:pt idx="8087" formatCode="0.0">
                  <c:v>158.47467337327791</c:v>
                </c:pt>
                <c:pt idx="8088" formatCode="0.0">
                  <c:v>158.34093947169708</c:v>
                </c:pt>
                <c:pt idx="8089" formatCode="0.0">
                  <c:v>158.07347166853543</c:v>
                </c:pt>
                <c:pt idx="8090" formatCode="0.0">
                  <c:v>157.40480216063131</c:v>
                </c:pt>
                <c:pt idx="8091" formatCode="0.0">
                  <c:v>156.3349309479847</c:v>
                </c:pt>
                <c:pt idx="8092" formatCode="0.0">
                  <c:v>156.3349309479847</c:v>
                </c:pt>
                <c:pt idx="8093" formatCode="0.0">
                  <c:v>157.13733435746965</c:v>
                </c:pt>
                <c:pt idx="8094" formatCode="0.0">
                  <c:v>159.00960897960121</c:v>
                </c:pt>
                <c:pt idx="8095" formatCode="0.0">
                  <c:v>158.74214117643956</c:v>
                </c:pt>
                <c:pt idx="8096" formatCode="0.0">
                  <c:v>158.47467337327791</c:v>
                </c:pt>
                <c:pt idx="8097" formatCode="0.0">
                  <c:v>158.34093947169708</c:v>
                </c:pt>
                <c:pt idx="8098" formatCode="0.0">
                  <c:v>158.07347166853543</c:v>
                </c:pt>
                <c:pt idx="8099" formatCode="0.0">
                  <c:v>160.74814970015194</c:v>
                </c:pt>
                <c:pt idx="8100" formatCode="0.0">
                  <c:v>166.23123966496576</c:v>
                </c:pt>
                <c:pt idx="8101" formatCode="0.0">
                  <c:v>161.14935140489442</c:v>
                </c:pt>
                <c:pt idx="8102" formatCode="0.0">
                  <c:v>160.88188360173277</c:v>
                </c:pt>
                <c:pt idx="8103" formatCode="0.0">
                  <c:v>160.61441579857112</c:v>
                </c:pt>
                <c:pt idx="8104" formatCode="0.0">
                  <c:v>161.14935140489445</c:v>
                </c:pt>
                <c:pt idx="8105" formatCode="0.0">
                  <c:v>162.4866904207027</c:v>
                </c:pt>
                <c:pt idx="8106" formatCode="0.0">
                  <c:v>161.01561750331365</c:v>
                </c:pt>
                <c:pt idx="8107" formatCode="0.0">
                  <c:v>158.60840727485876</c:v>
                </c:pt>
                <c:pt idx="8108" formatCode="0.0">
                  <c:v>155.93372924324225</c:v>
                </c:pt>
                <c:pt idx="8109" formatCode="0.0">
                  <c:v>155.79999534166143</c:v>
                </c:pt>
                <c:pt idx="8110" formatCode="0.0">
                  <c:v>155.53252753849978</c:v>
                </c:pt>
                <c:pt idx="8111" formatCode="0.0">
                  <c:v>155.79999534166143</c:v>
                </c:pt>
                <c:pt idx="8112" formatCode="0.0">
                  <c:v>157.80600386537381</c:v>
                </c:pt>
                <c:pt idx="8113" formatCode="0.0">
                  <c:v>159.14334288118206</c:v>
                </c:pt>
                <c:pt idx="8114" formatCode="0.0">
                  <c:v>159.00960897960124</c:v>
                </c:pt>
                <c:pt idx="8115" formatCode="0.0">
                  <c:v>160.34694799540949</c:v>
                </c:pt>
                <c:pt idx="8116" formatCode="0.0">
                  <c:v>160.07948019224781</c:v>
                </c:pt>
                <c:pt idx="8117" formatCode="0.0">
                  <c:v>159.94574629066699</c:v>
                </c:pt>
                <c:pt idx="8118" formatCode="0.0">
                  <c:v>161.14935140489442</c:v>
                </c:pt>
                <c:pt idx="8119" formatCode="0.0">
                  <c:v>163.02162602702597</c:v>
                </c:pt>
                <c:pt idx="8120" formatCode="0.0">
                  <c:v>166.23123966496576</c:v>
                </c:pt>
                <c:pt idx="8121" formatCode="0.0">
                  <c:v>165.16136845231918</c:v>
                </c:pt>
                <c:pt idx="8122" formatCode="0.0">
                  <c:v>164.22523114125337</c:v>
                </c:pt>
                <c:pt idx="8123" formatCode="0.0">
                  <c:v>163.9577633380917</c:v>
                </c:pt>
                <c:pt idx="8124" formatCode="0.0">
                  <c:v>163.82402943651087</c:v>
                </c:pt>
                <c:pt idx="8125" formatCode="0.0">
                  <c:v>161.55055310963684</c:v>
                </c:pt>
                <c:pt idx="8126" formatCode="0.0">
                  <c:v>161.41681920805604</c:v>
                </c:pt>
                <c:pt idx="8127" formatCode="0.0">
                  <c:v>162.08548871596017</c:v>
                </c:pt>
                <c:pt idx="8128" formatCode="0.0">
                  <c:v>164.09149723967255</c:v>
                </c:pt>
                <c:pt idx="8129" formatCode="0.0">
                  <c:v>165.69630405864245</c:v>
                </c:pt>
                <c:pt idx="8130" formatCode="0.0">
                  <c:v>165.56257015706163</c:v>
                </c:pt>
                <c:pt idx="8131" formatCode="0.0">
                  <c:v>165.4288362554808</c:v>
                </c:pt>
                <c:pt idx="8132" formatCode="0.0">
                  <c:v>164.76016674757668</c:v>
                </c:pt>
                <c:pt idx="8133" formatCode="0.0">
                  <c:v>163.28909383018757</c:v>
                </c:pt>
                <c:pt idx="8134" formatCode="0.0">
                  <c:v>162.35295651912179</c:v>
                </c:pt>
                <c:pt idx="8135" formatCode="0.0">
                  <c:v>160.61441579857106</c:v>
                </c:pt>
                <c:pt idx="8136" formatCode="0.0">
                  <c:v>158.2072055701162</c:v>
                </c:pt>
                <c:pt idx="8137" formatCode="0.0">
                  <c:v>158.0734716685354</c:v>
                </c:pt>
                <c:pt idx="8138" formatCode="0.0">
                  <c:v>157.93973776695455</c:v>
                </c:pt>
                <c:pt idx="8139" formatCode="0.0">
                  <c:v>155.66626144008052</c:v>
                </c:pt>
                <c:pt idx="8140" formatCode="0.0">
                  <c:v>157.93973776695452</c:v>
                </c:pt>
                <c:pt idx="8141" formatCode="0.0">
                  <c:v>155.79999534166134</c:v>
                </c:pt>
                <c:pt idx="8142" formatCode="0.0">
                  <c:v>155.53252753849969</c:v>
                </c:pt>
                <c:pt idx="8143" formatCode="0.0">
                  <c:v>155.39879363691887</c:v>
                </c:pt>
                <c:pt idx="8144" formatCode="0.0">
                  <c:v>155.26505973533801</c:v>
                </c:pt>
                <c:pt idx="8145" formatCode="0.0">
                  <c:v>155.13132583375719</c:v>
                </c:pt>
                <c:pt idx="8146" formatCode="0.0">
                  <c:v>156.86986655430789</c:v>
                </c:pt>
                <c:pt idx="8147" formatCode="0.0">
                  <c:v>155.93372924324211</c:v>
                </c:pt>
                <c:pt idx="8148" formatCode="0.0">
                  <c:v>160.74814970015183</c:v>
                </c:pt>
                <c:pt idx="8149" formatCode="0.0">
                  <c:v>164.22523114125329</c:v>
                </c:pt>
                <c:pt idx="8150" formatCode="0.0">
                  <c:v>168.5047159918397</c:v>
                </c:pt>
                <c:pt idx="8151" formatCode="0.0">
                  <c:v>168.37098209025888</c:v>
                </c:pt>
                <c:pt idx="8152" formatCode="0.0">
                  <c:v>168.10351428709723</c:v>
                </c:pt>
                <c:pt idx="8153" formatCode="0.0">
                  <c:v>161.81802091279846</c:v>
                </c:pt>
                <c:pt idx="8154" formatCode="0.0">
                  <c:v>161.41681920805601</c:v>
                </c:pt>
                <c:pt idx="8155" formatCode="0.0">
                  <c:v>161.28308530647516</c:v>
                </c:pt>
                <c:pt idx="8156" formatCode="0.0">
                  <c:v>162.62042432228341</c:v>
                </c:pt>
                <c:pt idx="8157" formatCode="0.0">
                  <c:v>161.68428701121763</c:v>
                </c:pt>
                <c:pt idx="8158" formatCode="0.0">
                  <c:v>161.55055310963681</c:v>
                </c:pt>
                <c:pt idx="8159" formatCode="0.0">
                  <c:v>161.41681920805601</c:v>
                </c:pt>
                <c:pt idx="8160" formatCode="0.0">
                  <c:v>161.81802091279849</c:v>
                </c:pt>
                <c:pt idx="8161" formatCode="0.0">
                  <c:v>163.55656163334922</c:v>
                </c:pt>
                <c:pt idx="8162" formatCode="0.0">
                  <c:v>163.15535992860674</c:v>
                </c:pt>
                <c:pt idx="8163" formatCode="0.0">
                  <c:v>163.42282773176839</c:v>
                </c:pt>
                <c:pt idx="8164" formatCode="0.0">
                  <c:v>161.55055310963681</c:v>
                </c:pt>
                <c:pt idx="8165" formatCode="0.0">
                  <c:v>161.41681920805601</c:v>
                </c:pt>
                <c:pt idx="8166" formatCode="0.0">
                  <c:v>161.28308530647516</c:v>
                </c:pt>
                <c:pt idx="8167" formatCode="0.0">
                  <c:v>161.55055310963681</c:v>
                </c:pt>
                <c:pt idx="8168" formatCode="0.0">
                  <c:v>161.01561750331354</c:v>
                </c:pt>
                <c:pt idx="8169" formatCode="0.0">
                  <c:v>160.88188360173268</c:v>
                </c:pt>
                <c:pt idx="8170" formatCode="0.0">
                  <c:v>159.4108106843436</c:v>
                </c:pt>
                <c:pt idx="8171" formatCode="0.0">
                  <c:v>158.7421411764395</c:v>
                </c:pt>
                <c:pt idx="8172" formatCode="0.0">
                  <c:v>158.60840727485865</c:v>
                </c:pt>
                <c:pt idx="8173" formatCode="0.0">
                  <c:v>158.47467337327785</c:v>
                </c:pt>
                <c:pt idx="8174" formatCode="0.0">
                  <c:v>159.14334288118198</c:v>
                </c:pt>
                <c:pt idx="8175" formatCode="0.0">
                  <c:v>158.0734716685354</c:v>
                </c:pt>
                <c:pt idx="8176" formatCode="0.0">
                  <c:v>158.60840727485871</c:v>
                </c:pt>
                <c:pt idx="8177" formatCode="0.0">
                  <c:v>159.00960897960118</c:v>
                </c:pt>
                <c:pt idx="8178" formatCode="0.0">
                  <c:v>158.47467337327788</c:v>
                </c:pt>
                <c:pt idx="8179" formatCode="0.0">
                  <c:v>158.34093947169706</c:v>
                </c:pt>
                <c:pt idx="8180" formatCode="0.0">
                  <c:v>158.2072055701162</c:v>
                </c:pt>
                <c:pt idx="8181" formatCode="0.0">
                  <c:v>157.93973776695455</c:v>
                </c:pt>
                <c:pt idx="8182" formatCode="0.0">
                  <c:v>157.1373343574696</c:v>
                </c:pt>
                <c:pt idx="8183" formatCode="0.0">
                  <c:v>156.46866484956547</c:v>
                </c:pt>
                <c:pt idx="8184" formatCode="0.0">
                  <c:v>156.86986655430795</c:v>
                </c:pt>
                <c:pt idx="8185" formatCode="0.0">
                  <c:v>157.93973776695455</c:v>
                </c:pt>
                <c:pt idx="8186" formatCode="0.0">
                  <c:v>157.80600386537373</c:v>
                </c:pt>
                <c:pt idx="8187" formatCode="0.0">
                  <c:v>157.67226996379293</c:v>
                </c:pt>
                <c:pt idx="8188" formatCode="0.0">
                  <c:v>158.74214117643953</c:v>
                </c:pt>
                <c:pt idx="8189" formatCode="0.0">
                  <c:v>158.74214117643953</c:v>
                </c:pt>
                <c:pt idx="8190" formatCode="0.0">
                  <c:v>158.74214117643953</c:v>
                </c:pt>
                <c:pt idx="8191" formatCode="0.0">
                  <c:v>158.87587507802036</c:v>
                </c:pt>
                <c:pt idx="8192" formatCode="0.0">
                  <c:v>158.87587507802036</c:v>
                </c:pt>
                <c:pt idx="8193" formatCode="0.0">
                  <c:v>158.74214117643956</c:v>
                </c:pt>
                <c:pt idx="8194" formatCode="0.0">
                  <c:v>158.60840727485871</c:v>
                </c:pt>
                <c:pt idx="8195" formatCode="0.0">
                  <c:v>158.34093947169708</c:v>
                </c:pt>
                <c:pt idx="8196" formatCode="0.0">
                  <c:v>157.93973776695458</c:v>
                </c:pt>
                <c:pt idx="8197" formatCode="0.0">
                  <c:v>154.06145462111067</c:v>
                </c:pt>
                <c:pt idx="8198" formatCode="0.0">
                  <c:v>152.85784950688324</c:v>
                </c:pt>
                <c:pt idx="8199" formatCode="0.0">
                  <c:v>153.92772071952984</c:v>
                </c:pt>
                <c:pt idx="8200" formatCode="0.0">
                  <c:v>153.79398681794902</c:v>
                </c:pt>
                <c:pt idx="8201" formatCode="0.0">
                  <c:v>153.66025291636819</c:v>
                </c:pt>
                <c:pt idx="8202" formatCode="0.0">
                  <c:v>153.52651901478734</c:v>
                </c:pt>
                <c:pt idx="8203" formatCode="0.0">
                  <c:v>152.18917999897909</c:v>
                </c:pt>
                <c:pt idx="8204" formatCode="0.0">
                  <c:v>151.52051049107496</c:v>
                </c:pt>
                <c:pt idx="8205" formatCode="0.0">
                  <c:v>151.38677658949413</c:v>
                </c:pt>
                <c:pt idx="8206" formatCode="0.0">
                  <c:v>150.58437318000915</c:v>
                </c:pt>
                <c:pt idx="8207" formatCode="0.0">
                  <c:v>150.45063927842833</c:v>
                </c:pt>
                <c:pt idx="8208" formatCode="0.0">
                  <c:v>150.3169053768475</c:v>
                </c:pt>
                <c:pt idx="8209" formatCode="0.0">
                  <c:v>149.11330026262004</c:v>
                </c:pt>
                <c:pt idx="8210" formatCode="0.0">
                  <c:v>148.57836465629671</c:v>
                </c:pt>
                <c:pt idx="8211" formatCode="0.0">
                  <c:v>149.64823586894332</c:v>
                </c:pt>
                <c:pt idx="8212" formatCode="0.0">
                  <c:v>149.51450196736246</c:v>
                </c:pt>
                <c:pt idx="8213" formatCode="0.0">
                  <c:v>148.57836465629669</c:v>
                </c:pt>
                <c:pt idx="8214" formatCode="0.0">
                  <c:v>148.44463075471586</c:v>
                </c:pt>
                <c:pt idx="8215" formatCode="0.0">
                  <c:v>148.31089685313506</c:v>
                </c:pt>
                <c:pt idx="8216" formatCode="0.0">
                  <c:v>147.64222734523094</c:v>
                </c:pt>
                <c:pt idx="8217" formatCode="0.0">
                  <c:v>146.83982393574598</c:v>
                </c:pt>
                <c:pt idx="8218" formatCode="0.0">
                  <c:v>146.30488832942271</c:v>
                </c:pt>
                <c:pt idx="8219" formatCode="0.0">
                  <c:v>146.17115442784188</c:v>
                </c:pt>
                <c:pt idx="8220" formatCode="0.0">
                  <c:v>145.36875101835696</c:v>
                </c:pt>
                <c:pt idx="8221" formatCode="0.0">
                  <c:v>145.23501711677613</c:v>
                </c:pt>
                <c:pt idx="8222" formatCode="0.0">
                  <c:v>145.23501711677613</c:v>
                </c:pt>
                <c:pt idx="8223" formatCode="0.0">
                  <c:v>145.10128321519531</c:v>
                </c:pt>
                <c:pt idx="8224" formatCode="0.0">
                  <c:v>145.10128321519531</c:v>
                </c:pt>
                <c:pt idx="8225" formatCode="0.0">
                  <c:v>145.76995272309944</c:v>
                </c:pt>
                <c:pt idx="8226" formatCode="0.0">
                  <c:v>145.23501711677613</c:v>
                </c:pt>
                <c:pt idx="8227" formatCode="0.0">
                  <c:v>145.23501711677613</c:v>
                </c:pt>
                <c:pt idx="8228" formatCode="0.0">
                  <c:v>145.10128321519531</c:v>
                </c:pt>
                <c:pt idx="8229" formatCode="0.0">
                  <c:v>144.96754931361448</c:v>
                </c:pt>
                <c:pt idx="8230" formatCode="0.0">
                  <c:v>147.50849344365014</c:v>
                </c:pt>
                <c:pt idx="8231" formatCode="0.0">
                  <c:v>148.04342904997344</c:v>
                </c:pt>
                <c:pt idx="8232" formatCode="0.0">
                  <c:v>147.50849344365014</c:v>
                </c:pt>
                <c:pt idx="8233" formatCode="0.0">
                  <c:v>147.37475954206931</c:v>
                </c:pt>
                <c:pt idx="8234" formatCode="0.0">
                  <c:v>147.24102564048846</c:v>
                </c:pt>
                <c:pt idx="8235" formatCode="0.0">
                  <c:v>147.10729173890766</c:v>
                </c:pt>
                <c:pt idx="8236" formatCode="0.0">
                  <c:v>147.10729173890766</c:v>
                </c:pt>
                <c:pt idx="8237" formatCode="0.0">
                  <c:v>147.10729173890766</c:v>
                </c:pt>
                <c:pt idx="8238" formatCode="0.0">
                  <c:v>147.10729173890766</c:v>
                </c:pt>
                <c:pt idx="8239" formatCode="0.0">
                  <c:v>147.90969514839259</c:v>
                </c:pt>
                <c:pt idx="8240" formatCode="0.0">
                  <c:v>149.24703416420084</c:v>
                </c:pt>
                <c:pt idx="8241" formatCode="0.0">
                  <c:v>149.11330026262004</c:v>
                </c:pt>
                <c:pt idx="8242" formatCode="0.0">
                  <c:v>149.11330026262004</c:v>
                </c:pt>
                <c:pt idx="8243" formatCode="0.0">
                  <c:v>148.97956636103925</c:v>
                </c:pt>
                <c:pt idx="8244" formatCode="0.0">
                  <c:v>150.18317147526665</c:v>
                </c:pt>
                <c:pt idx="8245" formatCode="0.0">
                  <c:v>150.58437318000912</c:v>
                </c:pt>
                <c:pt idx="8246" formatCode="0.0">
                  <c:v>150.58437318000912</c:v>
                </c:pt>
                <c:pt idx="8247" formatCode="0.0">
                  <c:v>150.58437318000912</c:v>
                </c:pt>
                <c:pt idx="8248" formatCode="0.0">
                  <c:v>150.85184098317077</c:v>
                </c:pt>
                <c:pt idx="8249" formatCode="0.0">
                  <c:v>150.71810708158995</c:v>
                </c:pt>
                <c:pt idx="8250" formatCode="0.0">
                  <c:v>150.45063927842827</c:v>
                </c:pt>
                <c:pt idx="8251" formatCode="0.0">
                  <c:v>152.189179998979</c:v>
                </c:pt>
                <c:pt idx="8252" formatCode="0.0">
                  <c:v>151.52051049107487</c:v>
                </c:pt>
                <c:pt idx="8253" formatCode="0.0">
                  <c:v>152.05544609739817</c:v>
                </c:pt>
                <c:pt idx="8254" formatCode="0.0">
                  <c:v>151.25304268791322</c:v>
                </c:pt>
                <c:pt idx="8255" formatCode="0.0">
                  <c:v>150.98557488475157</c:v>
                </c:pt>
                <c:pt idx="8256" formatCode="0.0">
                  <c:v>150.85184098317075</c:v>
                </c:pt>
                <c:pt idx="8257" formatCode="0.0">
                  <c:v>150.58437318000909</c:v>
                </c:pt>
                <c:pt idx="8258" formatCode="0.0">
                  <c:v>175.59261277562339</c:v>
                </c:pt>
                <c:pt idx="8259" formatCode="0.0">
                  <c:v>184.82025198470029</c:v>
                </c:pt>
                <c:pt idx="8260" formatCode="0.0">
                  <c:v>198.86231165068693</c:v>
                </c:pt>
                <c:pt idx="8261" formatCode="0.0">
                  <c:v>187.89613172105931</c:v>
                </c:pt>
                <c:pt idx="8262" formatCode="0.0">
                  <c:v>180.80823493727556</c:v>
                </c:pt>
                <c:pt idx="8263" formatCode="0.0">
                  <c:v>180.67450103569473</c:v>
                </c:pt>
                <c:pt idx="8264" formatCode="0.0">
                  <c:v>180.40703323253311</c:v>
                </c:pt>
                <c:pt idx="8265" formatCode="0.0">
                  <c:v>180.13956542937146</c:v>
                </c:pt>
                <c:pt idx="8266" formatCode="0.0">
                  <c:v>178.53475861040158</c:v>
                </c:pt>
                <c:pt idx="8267" formatCode="0.0">
                  <c:v>179.20342811830571</c:v>
                </c:pt>
                <c:pt idx="8268" formatCode="0.0">
                  <c:v>178.53475861040158</c:v>
                </c:pt>
                <c:pt idx="8269" formatCode="0.0">
                  <c:v>178.13355690565908</c:v>
                </c:pt>
                <c:pt idx="8270" formatCode="0.0">
                  <c:v>177.86608910249745</c:v>
                </c:pt>
                <c:pt idx="8271" formatCode="0.0">
                  <c:v>177.73235520091663</c:v>
                </c:pt>
                <c:pt idx="8272" formatCode="0.0">
                  <c:v>177.06368569301247</c:v>
                </c:pt>
                <c:pt idx="8273" formatCode="0.0">
                  <c:v>180.13956542937143</c:v>
                </c:pt>
                <c:pt idx="8274" formatCode="0.0">
                  <c:v>185.35518759102359</c:v>
                </c:pt>
                <c:pt idx="8275" formatCode="0.0">
                  <c:v>184.41905027995784</c:v>
                </c:pt>
                <c:pt idx="8276" formatCode="0.0">
                  <c:v>189.23347073686753</c:v>
                </c:pt>
                <c:pt idx="8277" formatCode="0.0">
                  <c:v>188.96600293370591</c:v>
                </c:pt>
                <c:pt idx="8278" formatCode="0.0">
                  <c:v>188.69853513054426</c:v>
                </c:pt>
                <c:pt idx="8279" formatCode="0.0">
                  <c:v>176.79621788985082</c:v>
                </c:pt>
                <c:pt idx="8280" formatCode="0.0">
                  <c:v>176.66248398827</c:v>
                </c:pt>
                <c:pt idx="8281" formatCode="0.0">
                  <c:v>177.46488739775495</c:v>
                </c:pt>
                <c:pt idx="8282" formatCode="0.0">
                  <c:v>177.33115349617412</c:v>
                </c:pt>
                <c:pt idx="8283" formatCode="0.0">
                  <c:v>177.19741959459333</c:v>
                </c:pt>
                <c:pt idx="8284" formatCode="0.0">
                  <c:v>176.92995179143168</c:v>
                </c:pt>
                <c:pt idx="8285" formatCode="0.0">
                  <c:v>176.52875008668917</c:v>
                </c:pt>
                <c:pt idx="8286" formatCode="0.0">
                  <c:v>176.12754838194667</c:v>
                </c:pt>
                <c:pt idx="8287" formatCode="0.0">
                  <c:v>175.72634667720422</c:v>
                </c:pt>
                <c:pt idx="8288" formatCode="0.0">
                  <c:v>175.99381448036587</c:v>
                </c:pt>
                <c:pt idx="8289" formatCode="0.0">
                  <c:v>175.99381448036587</c:v>
                </c:pt>
                <c:pt idx="8290" formatCode="0.0">
                  <c:v>175.59261277562342</c:v>
                </c:pt>
                <c:pt idx="8291" formatCode="0.0">
                  <c:v>175.19141107088092</c:v>
                </c:pt>
                <c:pt idx="8292" formatCode="0.0">
                  <c:v>174.92394326771927</c:v>
                </c:pt>
                <c:pt idx="8293" formatCode="0.0">
                  <c:v>174.52274156297676</c:v>
                </c:pt>
                <c:pt idx="8294" formatCode="0.0">
                  <c:v>174.92394326771924</c:v>
                </c:pt>
                <c:pt idx="8295" formatCode="0.0">
                  <c:v>174.79020936613838</c:v>
                </c:pt>
                <c:pt idx="8296" formatCode="0.0">
                  <c:v>173.72033815349181</c:v>
                </c:pt>
                <c:pt idx="8297" formatCode="0.0">
                  <c:v>173.45287035033013</c:v>
                </c:pt>
                <c:pt idx="8298" formatCode="0.0">
                  <c:v>173.18540254716848</c:v>
                </c:pt>
                <c:pt idx="8299" formatCode="0.0">
                  <c:v>172.784200842426</c:v>
                </c:pt>
                <c:pt idx="8300" formatCode="0.0">
                  <c:v>172.784200842426</c:v>
                </c:pt>
                <c:pt idx="8301" formatCode="0.0">
                  <c:v>172.38299913768356</c:v>
                </c:pt>
                <c:pt idx="8302" formatCode="0.0">
                  <c:v>172.24926523610273</c:v>
                </c:pt>
                <c:pt idx="8303" formatCode="0.0">
                  <c:v>172.51673303926438</c:v>
                </c:pt>
                <c:pt idx="8304" formatCode="0.0">
                  <c:v>172.51673303926438</c:v>
                </c:pt>
                <c:pt idx="8305" formatCode="0.0">
                  <c:v>172.1155313345219</c:v>
                </c:pt>
                <c:pt idx="8306" formatCode="0.0">
                  <c:v>171.84806353136025</c:v>
                </c:pt>
                <c:pt idx="8307" formatCode="0.0">
                  <c:v>171.98179743294108</c:v>
                </c:pt>
                <c:pt idx="8308" formatCode="0.0">
                  <c:v>172.1155313345219</c:v>
                </c:pt>
                <c:pt idx="8309" formatCode="0.0">
                  <c:v>172.78420084242603</c:v>
                </c:pt>
                <c:pt idx="8310" formatCode="0.0">
                  <c:v>173.45287035033016</c:v>
                </c:pt>
                <c:pt idx="8311" formatCode="0.0">
                  <c:v>173.45287035033016</c:v>
                </c:pt>
                <c:pt idx="8312" formatCode="0.0">
                  <c:v>173.18540254716851</c:v>
                </c:pt>
                <c:pt idx="8313" formatCode="0.0">
                  <c:v>173.05166864558768</c:v>
                </c:pt>
                <c:pt idx="8314" formatCode="0.0">
                  <c:v>172.91793474400686</c:v>
                </c:pt>
                <c:pt idx="8315" formatCode="0.0">
                  <c:v>172.784200842426</c:v>
                </c:pt>
                <c:pt idx="8316" formatCode="0.0">
                  <c:v>172.51673303926435</c:v>
                </c:pt>
                <c:pt idx="8317" formatCode="0.0">
                  <c:v>172.51673303926435</c:v>
                </c:pt>
                <c:pt idx="8318" formatCode="0.0">
                  <c:v>173.18540254716848</c:v>
                </c:pt>
                <c:pt idx="8319" formatCode="0.0">
                  <c:v>173.05166864558765</c:v>
                </c:pt>
                <c:pt idx="8320" formatCode="0.0">
                  <c:v>172.78420084242597</c:v>
                </c:pt>
                <c:pt idx="8321" formatCode="0.0">
                  <c:v>172.65046694084515</c:v>
                </c:pt>
                <c:pt idx="8322" formatCode="0.0">
                  <c:v>172.38299913768353</c:v>
                </c:pt>
                <c:pt idx="8323" formatCode="0.0">
                  <c:v>172.38299913768353</c:v>
                </c:pt>
                <c:pt idx="8324" formatCode="0.0">
                  <c:v>172.65046694084515</c:v>
                </c:pt>
                <c:pt idx="8325" formatCode="0.0">
                  <c:v>173.18540254716845</c:v>
                </c:pt>
                <c:pt idx="8326" formatCode="0.0">
                  <c:v>172.91793474400683</c:v>
                </c:pt>
                <c:pt idx="8327" formatCode="0.0">
                  <c:v>172.78420084242597</c:v>
                </c:pt>
                <c:pt idx="8328" formatCode="0.0">
                  <c:v>172.65046694084515</c:v>
                </c:pt>
                <c:pt idx="8329" formatCode="0.0">
                  <c:v>173.85407205507258</c:v>
                </c:pt>
                <c:pt idx="8330" formatCode="0.0">
                  <c:v>174.79020936613833</c:v>
                </c:pt>
                <c:pt idx="8331" formatCode="0.0">
                  <c:v>175.99381448036576</c:v>
                </c:pt>
                <c:pt idx="8332" formatCode="0.0">
                  <c:v>177.73235520091649</c:v>
                </c:pt>
                <c:pt idx="8333" formatCode="0.0">
                  <c:v>177.59862129933569</c:v>
                </c:pt>
                <c:pt idx="8334" formatCode="0.0">
                  <c:v>177.33115349617401</c:v>
                </c:pt>
                <c:pt idx="8335" formatCode="0.0">
                  <c:v>176.12754838194655</c:v>
                </c:pt>
                <c:pt idx="8336" formatCode="0.0">
                  <c:v>175.59261277562328</c:v>
                </c:pt>
                <c:pt idx="8337" formatCode="0.0">
                  <c:v>175.72634667720408</c:v>
                </c:pt>
                <c:pt idx="8338" formatCode="0.0">
                  <c:v>175.72634667720408</c:v>
                </c:pt>
                <c:pt idx="8339" formatCode="0.0">
                  <c:v>176.66248398826983</c:v>
                </c:pt>
                <c:pt idx="8340" formatCode="0.0">
                  <c:v>176.39501618510818</c:v>
                </c:pt>
                <c:pt idx="8341" formatCode="0.0">
                  <c:v>176.12754838194653</c:v>
                </c:pt>
                <c:pt idx="8342" formatCode="0.0">
                  <c:v>175.32514497246157</c:v>
                </c:pt>
                <c:pt idx="8343" formatCode="0.0">
                  <c:v>174.9239432677191</c:v>
                </c:pt>
                <c:pt idx="8344" formatCode="0.0">
                  <c:v>174.65647546455742</c:v>
                </c:pt>
                <c:pt idx="8345" formatCode="0.0">
                  <c:v>173.05166864558754</c:v>
                </c:pt>
                <c:pt idx="8346" formatCode="0.0">
                  <c:v>171.84806353136011</c:v>
                </c:pt>
                <c:pt idx="8347" formatCode="0.0">
                  <c:v>171.58059572819846</c:v>
                </c:pt>
                <c:pt idx="8348" formatCode="0.0">
                  <c:v>171.31312792503678</c:v>
                </c:pt>
                <c:pt idx="8349" formatCode="0.0">
                  <c:v>171.98179743294091</c:v>
                </c:pt>
                <c:pt idx="8350" formatCode="0.0">
                  <c:v>170.51072451555186</c:v>
                </c:pt>
                <c:pt idx="8351" formatCode="0.0">
                  <c:v>169.84205500764773</c:v>
                </c:pt>
                <c:pt idx="8352" formatCode="0.0">
                  <c:v>169.57458720448608</c:v>
                </c:pt>
                <c:pt idx="8353" formatCode="0.0">
                  <c:v>169.70832110606693</c:v>
                </c:pt>
                <c:pt idx="8354" formatCode="0.0">
                  <c:v>169.44085330290528</c:v>
                </c:pt>
                <c:pt idx="8355" formatCode="0.0">
                  <c:v>169.17338549974363</c:v>
                </c:pt>
                <c:pt idx="8356" formatCode="0.0">
                  <c:v>169.03965159816283</c:v>
                </c:pt>
                <c:pt idx="8357" formatCode="0.0">
                  <c:v>168.63844989342036</c:v>
                </c:pt>
                <c:pt idx="8358" formatCode="0.0">
                  <c:v>168.23724818867788</c:v>
                </c:pt>
                <c:pt idx="8359" formatCode="0.0">
                  <c:v>168.10351428709708</c:v>
                </c:pt>
                <c:pt idx="8360" formatCode="0.0">
                  <c:v>167.83604648393543</c:v>
                </c:pt>
                <c:pt idx="8361" formatCode="0.0">
                  <c:v>167.56857868077378</c:v>
                </c:pt>
                <c:pt idx="8362" formatCode="0.0">
                  <c:v>167.43484477919299</c:v>
                </c:pt>
                <c:pt idx="8363" formatCode="0.0">
                  <c:v>166.76617527128886</c:v>
                </c:pt>
                <c:pt idx="8364" formatCode="0.0">
                  <c:v>166.49870746812721</c:v>
                </c:pt>
                <c:pt idx="8365" formatCode="0.0">
                  <c:v>165.69630405864226</c:v>
                </c:pt>
                <c:pt idx="8366" formatCode="0.0">
                  <c:v>165.96377186180388</c:v>
                </c:pt>
                <c:pt idx="8367" formatCode="0.0">
                  <c:v>166.09750576338473</c:v>
                </c:pt>
                <c:pt idx="8368" formatCode="0.0">
                  <c:v>165.96377186180391</c:v>
                </c:pt>
                <c:pt idx="8369" formatCode="0.0">
                  <c:v>165.83003796022308</c:v>
                </c:pt>
                <c:pt idx="8370" formatCode="0.0">
                  <c:v>166.23123966496556</c:v>
                </c:pt>
                <c:pt idx="8371" formatCode="0.0">
                  <c:v>166.23123966496556</c:v>
                </c:pt>
                <c:pt idx="8372" formatCode="0.0">
                  <c:v>166.09750576338473</c:v>
                </c:pt>
                <c:pt idx="8373" formatCode="0.0">
                  <c:v>166.49870746812721</c:v>
                </c:pt>
                <c:pt idx="8374" formatCode="0.0">
                  <c:v>166.49870746812721</c:v>
                </c:pt>
                <c:pt idx="8375" formatCode="0.0">
                  <c:v>166.36497356654638</c:v>
                </c:pt>
                <c:pt idx="8376" formatCode="0.0">
                  <c:v>166.23123966496556</c:v>
                </c:pt>
                <c:pt idx="8377" formatCode="0.0">
                  <c:v>166.23123966496556</c:v>
                </c:pt>
                <c:pt idx="8378" formatCode="0.0">
                  <c:v>166.09750576338473</c:v>
                </c:pt>
                <c:pt idx="8379" formatCode="0.0">
                  <c:v>165.83003796022308</c:v>
                </c:pt>
                <c:pt idx="8380" formatCode="0.0">
                  <c:v>166.09750576338473</c:v>
                </c:pt>
                <c:pt idx="8381" formatCode="0.0">
                  <c:v>166.09750576338473</c:v>
                </c:pt>
                <c:pt idx="8382" formatCode="0.0">
                  <c:v>165.83003796022308</c:v>
                </c:pt>
                <c:pt idx="8383" formatCode="0.0">
                  <c:v>165.69630405864226</c:v>
                </c:pt>
                <c:pt idx="8384" formatCode="0.0">
                  <c:v>166.23123966496553</c:v>
                </c:pt>
                <c:pt idx="8385" formatCode="0.0">
                  <c:v>166.0975057633847</c:v>
                </c:pt>
                <c:pt idx="8386" formatCode="0.0">
                  <c:v>165.83003796022305</c:v>
                </c:pt>
                <c:pt idx="8387" formatCode="0.0">
                  <c:v>165.83003796022305</c:v>
                </c:pt>
                <c:pt idx="8388" formatCode="0.0">
                  <c:v>165.16136845231892</c:v>
                </c:pt>
                <c:pt idx="8389" formatCode="0.0">
                  <c:v>164.89390064915727</c:v>
                </c:pt>
                <c:pt idx="8390" formatCode="0.0">
                  <c:v>164.76016674757648</c:v>
                </c:pt>
                <c:pt idx="8391" formatCode="0.0">
                  <c:v>165.4288362554806</c:v>
                </c:pt>
                <c:pt idx="8392" formatCode="0.0">
                  <c:v>165.16136845231895</c:v>
                </c:pt>
                <c:pt idx="8393" formatCode="0.0">
                  <c:v>165.02763455073816</c:v>
                </c:pt>
                <c:pt idx="8394" formatCode="0.0">
                  <c:v>164.89390064915733</c:v>
                </c:pt>
                <c:pt idx="8395" formatCode="0.0">
                  <c:v>164.89390064915733</c:v>
                </c:pt>
                <c:pt idx="8396" formatCode="0.0">
                  <c:v>164.76016674757653</c:v>
                </c:pt>
                <c:pt idx="8397" formatCode="0.0">
                  <c:v>164.62643284599568</c:v>
                </c:pt>
                <c:pt idx="8398" formatCode="0.0">
                  <c:v>165.16136845231898</c:v>
                </c:pt>
                <c:pt idx="8399" formatCode="0.0">
                  <c:v>165.02763455073818</c:v>
                </c:pt>
                <c:pt idx="8400" formatCode="0.0">
                  <c:v>164.89390064915736</c:v>
                </c:pt>
                <c:pt idx="8401" formatCode="0.0">
                  <c:v>164.35896504283409</c:v>
                </c:pt>
                <c:pt idx="8402" formatCode="0.0">
                  <c:v>164.09149723967241</c:v>
                </c:pt>
                <c:pt idx="8403" formatCode="0.0">
                  <c:v>163.95776333809158</c:v>
                </c:pt>
                <c:pt idx="8404" formatCode="0.0">
                  <c:v>163.82402943651076</c:v>
                </c:pt>
                <c:pt idx="8405" formatCode="0.0">
                  <c:v>163.42282773176831</c:v>
                </c:pt>
                <c:pt idx="8406" formatCode="0.0">
                  <c:v>163.15535992860666</c:v>
                </c:pt>
                <c:pt idx="8407" formatCode="0.0">
                  <c:v>163.28909383018748</c:v>
                </c:pt>
                <c:pt idx="8408" formatCode="0.0">
                  <c:v>162.75415822386421</c:v>
                </c:pt>
                <c:pt idx="8409" formatCode="0.0">
                  <c:v>162.88789212544503</c:v>
                </c:pt>
                <c:pt idx="8410" formatCode="0.0">
                  <c:v>162.75415822386421</c:v>
                </c:pt>
                <c:pt idx="8411" formatCode="0.0">
                  <c:v>162.62042432228338</c:v>
                </c:pt>
                <c:pt idx="8412" formatCode="0.0">
                  <c:v>162.48669042070256</c:v>
                </c:pt>
                <c:pt idx="8413" formatCode="0.0">
                  <c:v>162.75415822386421</c:v>
                </c:pt>
                <c:pt idx="8414" formatCode="0.0">
                  <c:v>161.95175481437923</c:v>
                </c:pt>
                <c:pt idx="8415" formatCode="0.0">
                  <c:v>161.68428701121758</c:v>
                </c:pt>
                <c:pt idx="8416" formatCode="0.0">
                  <c:v>161.68428701121758</c:v>
                </c:pt>
                <c:pt idx="8417" formatCode="0.0">
                  <c:v>161.55055310963675</c:v>
                </c:pt>
                <c:pt idx="8418" formatCode="0.0">
                  <c:v>161.55055310963675</c:v>
                </c:pt>
                <c:pt idx="8419" formatCode="0.0">
                  <c:v>161.41681920805595</c:v>
                </c:pt>
                <c:pt idx="8420" formatCode="0.0">
                  <c:v>161.1493514048943</c:v>
                </c:pt>
                <c:pt idx="8421" formatCode="0.0">
                  <c:v>161.1493514048943</c:v>
                </c:pt>
                <c:pt idx="8422" formatCode="0.0">
                  <c:v>160.88188360173265</c:v>
                </c:pt>
                <c:pt idx="8423" formatCode="0.0">
                  <c:v>160.74814970015183</c:v>
                </c:pt>
                <c:pt idx="8424" formatCode="0.0">
                  <c:v>160.614415798571</c:v>
                </c:pt>
                <c:pt idx="8425" formatCode="0.0">
                  <c:v>160.614415798571</c:v>
                </c:pt>
                <c:pt idx="8426" formatCode="0.0">
                  <c:v>160.0794801922477</c:v>
                </c:pt>
                <c:pt idx="8427" formatCode="0.0">
                  <c:v>160.21321409382853</c:v>
                </c:pt>
                <c:pt idx="8428" formatCode="0.0">
                  <c:v>159.94574629066685</c:v>
                </c:pt>
                <c:pt idx="8429" formatCode="0.0">
                  <c:v>159.54454458592437</c:v>
                </c:pt>
                <c:pt idx="8430" formatCode="0.0">
                  <c:v>159.6782784875052</c:v>
                </c:pt>
                <c:pt idx="8431" formatCode="0.0">
                  <c:v>159.6782784875052</c:v>
                </c:pt>
                <c:pt idx="8432" formatCode="0.0">
                  <c:v>159.54454458592434</c:v>
                </c:pt>
                <c:pt idx="8433" formatCode="0.0">
                  <c:v>159.67827848750517</c:v>
                </c:pt>
                <c:pt idx="8434" formatCode="0.0">
                  <c:v>159.94574629066679</c:v>
                </c:pt>
                <c:pt idx="8435" formatCode="0.0">
                  <c:v>159.81201238908599</c:v>
                </c:pt>
                <c:pt idx="8436" formatCode="0.0">
                  <c:v>159.81201238908599</c:v>
                </c:pt>
                <c:pt idx="8437" formatCode="0.0">
                  <c:v>159.14334288118187</c:v>
                </c:pt>
                <c:pt idx="8438" formatCode="0.0">
                  <c:v>159.00960897960104</c:v>
                </c:pt>
                <c:pt idx="8439" formatCode="0.0">
                  <c:v>159.00960897960104</c:v>
                </c:pt>
                <c:pt idx="8440" formatCode="0.0">
                  <c:v>159.27707678276266</c:v>
                </c:pt>
                <c:pt idx="8441" formatCode="0.0">
                  <c:v>159.54454458592431</c:v>
                </c:pt>
                <c:pt idx="8442" formatCode="0.0">
                  <c:v>159.54454458592431</c:v>
                </c:pt>
                <c:pt idx="8443" formatCode="0.0">
                  <c:v>159.67827848750514</c:v>
                </c:pt>
                <c:pt idx="8444" formatCode="0.0">
                  <c:v>160.21321409382841</c:v>
                </c:pt>
                <c:pt idx="8445" formatCode="0.0">
                  <c:v>160.07948019224759</c:v>
                </c:pt>
                <c:pt idx="8446" formatCode="0.0">
                  <c:v>160.07948019224759</c:v>
                </c:pt>
                <c:pt idx="8447" formatCode="0.0">
                  <c:v>160.34694799540924</c:v>
                </c:pt>
                <c:pt idx="8448" formatCode="0.0">
                  <c:v>159.67827848750511</c:v>
                </c:pt>
                <c:pt idx="8449" formatCode="0.0">
                  <c:v>159.54454458592426</c:v>
                </c:pt>
                <c:pt idx="8450" formatCode="0.0">
                  <c:v>159.14334288118178</c:v>
                </c:pt>
                <c:pt idx="8451" formatCode="0.0">
                  <c:v>159.54454458592426</c:v>
                </c:pt>
                <c:pt idx="8452" formatCode="0.0">
                  <c:v>159.41081068434346</c:v>
                </c:pt>
                <c:pt idx="8453" formatCode="0.0">
                  <c:v>159.41081068434346</c:v>
                </c:pt>
                <c:pt idx="8454" formatCode="0.0">
                  <c:v>159.27707678276261</c:v>
                </c:pt>
                <c:pt idx="8455" formatCode="0.0">
                  <c:v>159.14334288118178</c:v>
                </c:pt>
                <c:pt idx="8456" formatCode="0.0">
                  <c:v>159.14334288118178</c:v>
                </c:pt>
                <c:pt idx="8457" formatCode="0.0">
                  <c:v>159.27707678276261</c:v>
                </c:pt>
                <c:pt idx="8458" formatCode="0.0">
                  <c:v>159.00960897960096</c:v>
                </c:pt>
                <c:pt idx="8459" formatCode="0.0">
                  <c:v>159.00960897960096</c:v>
                </c:pt>
                <c:pt idx="8460" formatCode="0.0">
                  <c:v>158.7421411764393</c:v>
                </c:pt>
                <c:pt idx="8461" formatCode="0.0">
                  <c:v>159.67827848750508</c:v>
                </c:pt>
                <c:pt idx="8462" formatCode="0.0">
                  <c:v>159.41081068434343</c:v>
                </c:pt>
                <c:pt idx="8463" formatCode="0.0">
                  <c:v>158.47467337327765</c:v>
                </c:pt>
                <c:pt idx="8464" formatCode="0.0">
                  <c:v>157.6722699637927</c:v>
                </c:pt>
                <c:pt idx="8465" formatCode="0.0">
                  <c:v>157.93973776695435</c:v>
                </c:pt>
                <c:pt idx="8466" formatCode="0.0">
                  <c:v>157.80600386537353</c:v>
                </c:pt>
                <c:pt idx="8467" formatCode="0.0">
                  <c:v>157.67226996379273</c:v>
                </c:pt>
                <c:pt idx="8468" formatCode="0.0">
                  <c:v>156.4686648495653</c:v>
                </c:pt>
                <c:pt idx="8469" formatCode="0.0">
                  <c:v>156.86986655430778</c:v>
                </c:pt>
                <c:pt idx="8470" formatCode="0.0">
                  <c:v>156.20119704640365</c:v>
                </c:pt>
                <c:pt idx="8471" formatCode="0.0">
                  <c:v>154.32892242427212</c:v>
                </c:pt>
                <c:pt idx="8472" formatCode="0.0">
                  <c:v>154.59639022743377</c:v>
                </c:pt>
                <c:pt idx="8473" formatCode="0.0">
                  <c:v>154.32892242427212</c:v>
                </c:pt>
                <c:pt idx="8474" formatCode="0.0">
                  <c:v>154.1951885226913</c:v>
                </c:pt>
                <c:pt idx="8475" formatCode="0.0">
                  <c:v>152.45664780214059</c:v>
                </c:pt>
                <c:pt idx="8476" formatCode="0.0">
                  <c:v>151.78797829423647</c:v>
                </c:pt>
                <c:pt idx="8477" formatCode="0.0">
                  <c:v>149.64823586894329</c:v>
                </c:pt>
                <c:pt idx="8478" formatCode="0.0">
                  <c:v>149.11330026261996</c:v>
                </c:pt>
                <c:pt idx="8479" formatCode="0.0">
                  <c:v>150.85184098317069</c:v>
                </c:pt>
                <c:pt idx="8480" formatCode="0.0">
                  <c:v>150.71810708158986</c:v>
                </c:pt>
                <c:pt idx="8481" formatCode="0.0">
                  <c:v>150.45063927842818</c:v>
                </c:pt>
                <c:pt idx="8482" formatCode="0.0">
                  <c:v>150.31690537684736</c:v>
                </c:pt>
                <c:pt idx="8483" formatCode="0.0">
                  <c:v>150.18317147526651</c:v>
                </c:pt>
                <c:pt idx="8484" formatCode="0.0">
                  <c:v>151.25304268791311</c:v>
                </c:pt>
                <c:pt idx="8485" formatCode="0.0">
                  <c:v>152.59038170372136</c:v>
                </c:pt>
                <c:pt idx="8486" formatCode="0.0">
                  <c:v>152.32291390055974</c:v>
                </c:pt>
                <c:pt idx="8487" formatCode="0.0">
                  <c:v>152.18917999897891</c:v>
                </c:pt>
                <c:pt idx="8488" formatCode="0.0">
                  <c:v>152.05544609739812</c:v>
                </c:pt>
                <c:pt idx="8489" formatCode="0.0">
                  <c:v>150.71810708158986</c:v>
                </c:pt>
                <c:pt idx="8490" formatCode="0.0">
                  <c:v>150.45063927842818</c:v>
                </c:pt>
                <c:pt idx="8491" formatCode="0.0">
                  <c:v>149.51450196736241</c:v>
                </c:pt>
                <c:pt idx="8492" formatCode="0.0">
                  <c:v>149.38076806578158</c:v>
                </c:pt>
                <c:pt idx="8493" formatCode="0.0">
                  <c:v>149.24703416420073</c:v>
                </c:pt>
                <c:pt idx="8494" formatCode="0.0">
                  <c:v>149.11330026261993</c:v>
                </c:pt>
                <c:pt idx="8495" formatCode="0.0">
                  <c:v>148.97956636103913</c:v>
                </c:pt>
                <c:pt idx="8496" formatCode="0.0">
                  <c:v>149.78196977052409</c:v>
                </c:pt>
                <c:pt idx="8497" formatCode="0.0">
                  <c:v>150.98557488475151</c:v>
                </c:pt>
                <c:pt idx="8498" formatCode="0.0">
                  <c:v>151.11930878633234</c:v>
                </c:pt>
                <c:pt idx="8499" formatCode="0.0">
                  <c:v>150.98557488475154</c:v>
                </c:pt>
                <c:pt idx="8500" formatCode="0.0">
                  <c:v>150.98557488475154</c:v>
                </c:pt>
                <c:pt idx="8501" formatCode="0.0">
                  <c:v>150.85184098317072</c:v>
                </c:pt>
                <c:pt idx="8502" formatCode="0.0">
                  <c:v>150.71810708158989</c:v>
                </c:pt>
                <c:pt idx="8503" formatCode="0.0">
                  <c:v>151.38677658949402</c:v>
                </c:pt>
                <c:pt idx="8504" formatCode="0.0">
                  <c:v>151.7879782942365</c:v>
                </c:pt>
                <c:pt idx="8505" formatCode="0.0">
                  <c:v>151.1193087863324</c:v>
                </c:pt>
                <c:pt idx="8506" formatCode="0.0">
                  <c:v>150.85184098317075</c:v>
                </c:pt>
                <c:pt idx="8507" formatCode="0.0">
                  <c:v>151.25304268791322</c:v>
                </c:pt>
                <c:pt idx="8508" formatCode="0.0">
                  <c:v>151.1193087863324</c:v>
                </c:pt>
                <c:pt idx="8509" formatCode="0.0">
                  <c:v>151.1193087863324</c:v>
                </c:pt>
                <c:pt idx="8510" formatCode="0.0">
                  <c:v>150.85184098317075</c:v>
                </c:pt>
                <c:pt idx="8511" formatCode="0.0">
                  <c:v>150.58437318000909</c:v>
                </c:pt>
                <c:pt idx="8512" formatCode="0.0">
                  <c:v>150.18317147526662</c:v>
                </c:pt>
                <c:pt idx="8513" formatCode="0.0">
                  <c:v>149.51450196736249</c:v>
                </c:pt>
                <c:pt idx="8514" formatCode="0.0">
                  <c:v>147.77596124681176</c:v>
                </c:pt>
                <c:pt idx="8515" formatCode="0.0">
                  <c:v>147.77596124681176</c:v>
                </c:pt>
                <c:pt idx="8516" formatCode="0.0">
                  <c:v>147.64222734523094</c:v>
                </c:pt>
                <c:pt idx="8517" formatCode="0.0">
                  <c:v>148.17716295155424</c:v>
                </c:pt>
                <c:pt idx="8518" formatCode="0.0">
                  <c:v>150.18317147526662</c:v>
                </c:pt>
                <c:pt idx="8519" formatCode="0.0">
                  <c:v>151.38677658949405</c:v>
                </c:pt>
                <c:pt idx="8520" formatCode="0.0">
                  <c:v>151.52051049107487</c:v>
                </c:pt>
                <c:pt idx="8521" formatCode="0.0">
                  <c:v>151.38677658949405</c:v>
                </c:pt>
                <c:pt idx="8522" formatCode="0.0">
                  <c:v>151.38677658949405</c:v>
                </c:pt>
                <c:pt idx="8523" formatCode="0.0">
                  <c:v>151.25304268791319</c:v>
                </c:pt>
                <c:pt idx="8524" formatCode="0.0">
                  <c:v>150.18317147526662</c:v>
                </c:pt>
                <c:pt idx="8525" formatCode="0.0">
                  <c:v>150.04943757368582</c:v>
                </c:pt>
                <c:pt idx="8526" formatCode="0.0">
                  <c:v>149.11330026262004</c:v>
                </c:pt>
                <c:pt idx="8527" formatCode="0.0">
                  <c:v>148.31089685313509</c:v>
                </c:pt>
                <c:pt idx="8528" formatCode="0.0">
                  <c:v>149.11330026262004</c:v>
                </c:pt>
                <c:pt idx="8529" formatCode="0.0">
                  <c:v>148.97956636103925</c:v>
                </c:pt>
                <c:pt idx="8530" formatCode="0.0">
                  <c:v>148.97956636103925</c:v>
                </c:pt>
                <c:pt idx="8531" formatCode="0.0">
                  <c:v>148.44463075471594</c:v>
                </c:pt>
                <c:pt idx="8532" formatCode="0.0">
                  <c:v>148.7120985578776</c:v>
                </c:pt>
                <c:pt idx="8533" formatCode="0.0">
                  <c:v>148.04342904997347</c:v>
                </c:pt>
                <c:pt idx="8534" formatCode="0.0">
                  <c:v>148.17716295155427</c:v>
                </c:pt>
                <c:pt idx="8535" formatCode="0.0">
                  <c:v>148.71209855787757</c:v>
                </c:pt>
                <c:pt idx="8536" formatCode="0.0">
                  <c:v>148.57836465629671</c:v>
                </c:pt>
                <c:pt idx="8537" formatCode="0.0">
                  <c:v>148.44463075471589</c:v>
                </c:pt>
                <c:pt idx="8538" formatCode="0.0">
                  <c:v>149.91570367210497</c:v>
                </c:pt>
                <c:pt idx="8539" formatCode="0.0">
                  <c:v>150.04943757368579</c:v>
                </c:pt>
                <c:pt idx="8540" formatCode="0.0">
                  <c:v>150.71810708158992</c:v>
                </c:pt>
                <c:pt idx="8541" formatCode="0.0">
                  <c:v>151.52051049107487</c:v>
                </c:pt>
                <c:pt idx="8542" formatCode="0.0">
                  <c:v>151.6542443926557</c:v>
                </c:pt>
                <c:pt idx="8543" formatCode="0.0">
                  <c:v>151.52051049107484</c:v>
                </c:pt>
                <c:pt idx="8544" formatCode="0.0">
                  <c:v>151.52051049107484</c:v>
                </c:pt>
                <c:pt idx="8545" formatCode="0.0">
                  <c:v>151.38677658949402</c:v>
                </c:pt>
                <c:pt idx="8546" formatCode="0.0">
                  <c:v>153.3927851132064</c:v>
                </c:pt>
                <c:pt idx="8547" formatCode="0.0">
                  <c:v>153.66025291636805</c:v>
                </c:pt>
                <c:pt idx="8548" formatCode="0.0">
                  <c:v>154.06145462111053</c:v>
                </c:pt>
                <c:pt idx="8549" formatCode="0.0">
                  <c:v>153.52651901478723</c:v>
                </c:pt>
                <c:pt idx="8550" formatCode="0.0">
                  <c:v>153.52651901478723</c:v>
                </c:pt>
                <c:pt idx="8551" formatCode="0.0">
                  <c:v>153.3927851132064</c:v>
                </c:pt>
                <c:pt idx="8552" formatCode="0.0">
                  <c:v>153.9277207195297</c:v>
                </c:pt>
                <c:pt idx="8553" formatCode="0.0">
                  <c:v>155.79999534166126</c:v>
                </c:pt>
                <c:pt idx="8554" formatCode="0.0">
                  <c:v>157.40480216063116</c:v>
                </c:pt>
                <c:pt idx="8555" formatCode="0.0">
                  <c:v>157.53853606221199</c:v>
                </c:pt>
                <c:pt idx="8556" formatCode="0.0">
                  <c:v>158.74214117643942</c:v>
                </c:pt>
                <c:pt idx="8557" formatCode="0.0">
                  <c:v>158.60840727485856</c:v>
                </c:pt>
                <c:pt idx="8558" formatCode="0.0">
                  <c:v>158.60840727485856</c:v>
                </c:pt>
                <c:pt idx="8559" formatCode="0.0">
                  <c:v>159.54454458592434</c:v>
                </c:pt>
                <c:pt idx="8560" formatCode="0.0">
                  <c:v>159.54454458592434</c:v>
                </c:pt>
                <c:pt idx="8561" formatCode="0.0">
                  <c:v>159.67827848750517</c:v>
                </c:pt>
                <c:pt idx="8562" formatCode="0.0">
                  <c:v>158.74214117643936</c:v>
                </c:pt>
                <c:pt idx="8563" formatCode="0.0">
                  <c:v>157.40480216063111</c:v>
                </c:pt>
                <c:pt idx="8564" formatCode="0.0">
                  <c:v>157.27106825905028</c:v>
                </c:pt>
                <c:pt idx="8565" formatCode="0.0">
                  <c:v>157.27106825905028</c:v>
                </c:pt>
                <c:pt idx="8566" formatCode="0.0">
                  <c:v>157.13733435746946</c:v>
                </c:pt>
                <c:pt idx="8567" formatCode="0.0">
                  <c:v>157.00360045588863</c:v>
                </c:pt>
                <c:pt idx="8568" formatCode="0.0">
                  <c:v>156.60239875114615</c:v>
                </c:pt>
                <c:pt idx="8569" formatCode="0.0">
                  <c:v>155.2650597353379</c:v>
                </c:pt>
                <c:pt idx="8570" formatCode="0.0">
                  <c:v>155.7999953416612</c:v>
                </c:pt>
                <c:pt idx="8571" formatCode="0.0">
                  <c:v>155.66626144008038</c:v>
                </c:pt>
                <c:pt idx="8572" formatCode="0.0">
                  <c:v>155.53252753849955</c:v>
                </c:pt>
                <c:pt idx="8573" formatCode="0.0">
                  <c:v>156.60239875114615</c:v>
                </c:pt>
                <c:pt idx="8574" formatCode="0.0">
                  <c:v>157.67226996379276</c:v>
                </c:pt>
                <c:pt idx="8575" formatCode="0.0">
                  <c:v>156.20119704640365</c:v>
                </c:pt>
                <c:pt idx="8576" formatCode="0.0">
                  <c:v>155.66626144008035</c:v>
                </c:pt>
                <c:pt idx="8577" formatCode="0.0">
                  <c:v>155.13132583375702</c:v>
                </c:pt>
                <c:pt idx="8578" formatCode="0.0">
                  <c:v>155.13132583375702</c:v>
                </c:pt>
                <c:pt idx="8579" formatCode="0.0">
                  <c:v>154.99759193217622</c:v>
                </c:pt>
                <c:pt idx="8580" formatCode="0.0">
                  <c:v>155.13132583375705</c:v>
                </c:pt>
                <c:pt idx="8581" formatCode="0.0">
                  <c:v>155.3987936369187</c:v>
                </c:pt>
                <c:pt idx="8582" formatCode="0.0">
                  <c:v>156.33493094798447</c:v>
                </c:pt>
                <c:pt idx="8583" formatCode="0.0">
                  <c:v>156.4686648495653</c:v>
                </c:pt>
                <c:pt idx="8584" formatCode="0.0">
                  <c:v>156.73613265272695</c:v>
                </c:pt>
                <c:pt idx="8585" formatCode="0.0">
                  <c:v>156.6023987511461</c:v>
                </c:pt>
                <c:pt idx="8586" formatCode="0.0">
                  <c:v>156.6023987511461</c:v>
                </c:pt>
                <c:pt idx="8587" formatCode="0.0">
                  <c:v>157.1373343574694</c:v>
                </c:pt>
                <c:pt idx="8588" formatCode="0.0">
                  <c:v>157.00360045588857</c:v>
                </c:pt>
                <c:pt idx="8589" formatCode="0.0">
                  <c:v>157.27106825905022</c:v>
                </c:pt>
                <c:pt idx="8590" formatCode="0.0">
                  <c:v>157.27106825905022</c:v>
                </c:pt>
                <c:pt idx="8591" formatCode="0.0">
                  <c:v>157.1373343574694</c:v>
                </c:pt>
                <c:pt idx="8592" formatCode="0.0">
                  <c:v>157.1373343574694</c:v>
                </c:pt>
                <c:pt idx="8593" formatCode="0.0">
                  <c:v>157.00360045588857</c:v>
                </c:pt>
                <c:pt idx="8594" formatCode="0.0">
                  <c:v>157.8060038653735</c:v>
                </c:pt>
                <c:pt idx="8595" formatCode="0.0">
                  <c:v>157.93973776695432</c:v>
                </c:pt>
                <c:pt idx="8596" formatCode="0.0">
                  <c:v>157.93973776695432</c:v>
                </c:pt>
                <c:pt idx="8597" formatCode="0.0">
                  <c:v>158.20720557011597</c:v>
                </c:pt>
                <c:pt idx="8598" formatCode="0.0">
                  <c:v>158.20720557011597</c:v>
                </c:pt>
                <c:pt idx="8599" formatCode="0.0">
                  <c:v>158.07347166853518</c:v>
                </c:pt>
                <c:pt idx="8600" formatCode="0.0">
                  <c:v>158.07347166853518</c:v>
                </c:pt>
                <c:pt idx="8601" formatCode="0.0">
                  <c:v>158.7421411764393</c:v>
                </c:pt>
                <c:pt idx="8602" formatCode="0.0">
                  <c:v>160.61441579857086</c:v>
                </c:pt>
                <c:pt idx="8603" formatCode="0.0">
                  <c:v>161.14935140489419</c:v>
                </c:pt>
                <c:pt idx="8604" formatCode="0.0">
                  <c:v>160.88188360173254</c:v>
                </c:pt>
                <c:pt idx="8605" formatCode="0.0">
                  <c:v>161.14935140489419</c:v>
                </c:pt>
                <c:pt idx="8606" formatCode="0.0">
                  <c:v>161.01561750331336</c:v>
                </c:pt>
                <c:pt idx="8607" formatCode="0.0">
                  <c:v>161.01561750331336</c:v>
                </c:pt>
                <c:pt idx="8608" formatCode="0.0">
                  <c:v>161.81802091279832</c:v>
                </c:pt>
                <c:pt idx="8609" formatCode="0.0">
                  <c:v>162.08548871595997</c:v>
                </c:pt>
                <c:pt idx="8610" formatCode="0.0">
                  <c:v>162.35295651912162</c:v>
                </c:pt>
                <c:pt idx="8611" formatCode="0.0">
                  <c:v>162.48669042070244</c:v>
                </c:pt>
                <c:pt idx="8612" formatCode="0.0">
                  <c:v>162.08548871595997</c:v>
                </c:pt>
                <c:pt idx="8613" formatCode="0.0">
                  <c:v>161.95175481437911</c:v>
                </c:pt>
                <c:pt idx="8614" formatCode="0.0">
                  <c:v>161.81802091279829</c:v>
                </c:pt>
                <c:pt idx="8615" formatCode="0.0">
                  <c:v>161.14935140489416</c:v>
                </c:pt>
                <c:pt idx="8616" formatCode="0.0">
                  <c:v>161.14935140489416</c:v>
                </c:pt>
                <c:pt idx="8617" formatCode="0.0">
                  <c:v>161.55055310963664</c:v>
                </c:pt>
                <c:pt idx="8618" formatCode="0.0">
                  <c:v>161.28308530647496</c:v>
                </c:pt>
                <c:pt idx="8619" formatCode="0.0">
                  <c:v>160.34694799540921</c:v>
                </c:pt>
                <c:pt idx="8620" formatCode="0.0">
                  <c:v>160.21321409382838</c:v>
                </c:pt>
                <c:pt idx="8621" formatCode="0.0">
                  <c:v>160.07948019224756</c:v>
                </c:pt>
                <c:pt idx="8622" formatCode="0.0">
                  <c:v>159.94574629066673</c:v>
                </c:pt>
                <c:pt idx="8623" formatCode="0.0">
                  <c:v>160.61441579857086</c:v>
                </c:pt>
                <c:pt idx="8624" formatCode="0.0">
                  <c:v>159.94574629066673</c:v>
                </c:pt>
                <c:pt idx="8625" formatCode="0.0">
                  <c:v>161.01561750331334</c:v>
                </c:pt>
                <c:pt idx="8626" formatCode="0.0">
                  <c:v>160.48068189699003</c:v>
                </c:pt>
                <c:pt idx="8627" formatCode="0.0">
                  <c:v>160.34694799540921</c:v>
                </c:pt>
                <c:pt idx="8628" formatCode="0.0">
                  <c:v>160.21321409382838</c:v>
                </c:pt>
                <c:pt idx="8629" formatCode="0.0">
                  <c:v>160.07948019224756</c:v>
                </c:pt>
                <c:pt idx="8630" formatCode="0.0">
                  <c:v>160.61441579857086</c:v>
                </c:pt>
                <c:pt idx="8631" formatCode="0.0">
                  <c:v>160.21321409382838</c:v>
                </c:pt>
                <c:pt idx="8632" formatCode="0.0">
                  <c:v>159.54454458592426</c:v>
                </c:pt>
                <c:pt idx="8633" formatCode="0.0">
                  <c:v>159.27707678276258</c:v>
                </c:pt>
                <c:pt idx="8634" formatCode="0.0">
                  <c:v>159.14334288118175</c:v>
                </c:pt>
                <c:pt idx="8635" formatCode="0.0">
                  <c:v>159.00960897960093</c:v>
                </c:pt>
                <c:pt idx="8636" formatCode="0.0">
                  <c:v>159.4108106843434</c:v>
                </c:pt>
                <c:pt idx="8637" formatCode="0.0">
                  <c:v>159.94574629066668</c:v>
                </c:pt>
                <c:pt idx="8638" formatCode="0.0">
                  <c:v>159.5445445859242</c:v>
                </c:pt>
                <c:pt idx="8639" formatCode="0.0">
                  <c:v>160.0794801922475</c:v>
                </c:pt>
                <c:pt idx="8640" formatCode="0.0">
                  <c:v>161.55055310963658</c:v>
                </c:pt>
                <c:pt idx="8641" formatCode="0.0">
                  <c:v>161.41681920805578</c:v>
                </c:pt>
                <c:pt idx="8642" formatCode="0.0">
                  <c:v>161.28308530647493</c:v>
                </c:pt>
                <c:pt idx="8643" formatCode="0.0">
                  <c:v>161.41681920805578</c:v>
                </c:pt>
                <c:pt idx="8644" formatCode="0.0">
                  <c:v>162.35295651912156</c:v>
                </c:pt>
                <c:pt idx="8645" formatCode="0.0">
                  <c:v>162.08548871595991</c:v>
                </c:pt>
                <c:pt idx="8646" formatCode="0.0">
                  <c:v>162.35295651912156</c:v>
                </c:pt>
                <c:pt idx="8647" formatCode="0.0">
                  <c:v>162.35295651912156</c:v>
                </c:pt>
                <c:pt idx="8648" formatCode="0.0">
                  <c:v>162.21922261754071</c:v>
                </c:pt>
                <c:pt idx="8649" formatCode="0.0">
                  <c:v>162.08548871595988</c:v>
                </c:pt>
                <c:pt idx="8650" formatCode="0.0">
                  <c:v>162.35295651912153</c:v>
                </c:pt>
                <c:pt idx="8651" formatCode="0.0">
                  <c:v>161.8180209127982</c:v>
                </c:pt>
                <c:pt idx="8652" formatCode="0.0">
                  <c:v>162.35295651912151</c:v>
                </c:pt>
                <c:pt idx="8653" formatCode="0.0">
                  <c:v>162.48669042070233</c:v>
                </c:pt>
                <c:pt idx="8654" formatCode="0.0">
                  <c:v>162.08548871595985</c:v>
                </c:pt>
                <c:pt idx="8655" formatCode="0.0">
                  <c:v>161.8180209127982</c:v>
                </c:pt>
                <c:pt idx="8656" formatCode="0.0">
                  <c:v>161.68428701121741</c:v>
                </c:pt>
                <c:pt idx="8657" formatCode="0.0">
                  <c:v>162.75415822386398</c:v>
                </c:pt>
                <c:pt idx="8658" formatCode="0.0">
                  <c:v>162.88789212544481</c:v>
                </c:pt>
                <c:pt idx="8659" formatCode="0.0">
                  <c:v>163.15535992860646</c:v>
                </c:pt>
                <c:pt idx="8660" formatCode="0.0">
                  <c:v>163.15535992860646</c:v>
                </c:pt>
                <c:pt idx="8661" formatCode="0.0">
                  <c:v>162.35295651912153</c:v>
                </c:pt>
                <c:pt idx="8662" formatCode="0.0">
                  <c:v>162.21922261754068</c:v>
                </c:pt>
                <c:pt idx="8663" formatCode="0.0">
                  <c:v>162.08548871595985</c:v>
                </c:pt>
                <c:pt idx="8664" formatCode="0.0">
                  <c:v>161.41681920805573</c:v>
                </c:pt>
                <c:pt idx="8665" formatCode="0.0">
                  <c:v>160.61441579857075</c:v>
                </c:pt>
                <c:pt idx="8666" formatCode="0.0">
                  <c:v>159.54454458592417</c:v>
                </c:pt>
                <c:pt idx="8667" formatCode="0.0">
                  <c:v>159.94574629066665</c:v>
                </c:pt>
                <c:pt idx="8668" formatCode="0.0">
                  <c:v>159.27707678276252</c:v>
                </c:pt>
                <c:pt idx="8669" formatCode="0.0">
                  <c:v>159.1433428811817</c:v>
                </c:pt>
                <c:pt idx="8670" formatCode="0.0">
                  <c:v>159.00960897960087</c:v>
                </c:pt>
                <c:pt idx="8671" formatCode="0.0">
                  <c:v>158.74214117643922</c:v>
                </c:pt>
                <c:pt idx="8672" formatCode="0.0">
                  <c:v>159.00960897960087</c:v>
                </c:pt>
                <c:pt idx="8673" formatCode="0.0">
                  <c:v>159.1433428811817</c:v>
                </c:pt>
                <c:pt idx="8674" formatCode="0.0">
                  <c:v>159.1433428811817</c:v>
                </c:pt>
                <c:pt idx="8675" formatCode="0.0">
                  <c:v>160.2132140938283</c:v>
                </c:pt>
                <c:pt idx="8676" formatCode="0.0">
                  <c:v>159.94574629066662</c:v>
                </c:pt>
                <c:pt idx="8677" formatCode="0.0">
                  <c:v>159.81201238908582</c:v>
                </c:pt>
                <c:pt idx="8678" formatCode="0.0">
                  <c:v>160.48068189698995</c:v>
                </c:pt>
                <c:pt idx="8679" formatCode="0.0">
                  <c:v>160.61441579857075</c:v>
                </c:pt>
                <c:pt idx="8680" formatCode="0.0">
                  <c:v>160.3469479954091</c:v>
                </c:pt>
                <c:pt idx="8681" formatCode="0.0">
                  <c:v>160.07948019224742</c:v>
                </c:pt>
                <c:pt idx="8682" formatCode="0.0">
                  <c:v>161.01561750331319</c:v>
                </c:pt>
                <c:pt idx="8683" formatCode="0.0">
                  <c:v>160.88188360173234</c:v>
                </c:pt>
                <c:pt idx="8684" formatCode="0.0">
                  <c:v>160.61441579857069</c:v>
                </c:pt>
                <c:pt idx="8685" formatCode="0.0">
                  <c:v>160.48068189698989</c:v>
                </c:pt>
                <c:pt idx="8686" formatCode="0.0">
                  <c:v>160.07948019224742</c:v>
                </c:pt>
                <c:pt idx="8687" formatCode="0.0">
                  <c:v>160.07948019224742</c:v>
                </c:pt>
                <c:pt idx="8688" formatCode="0.0">
                  <c:v>159.41081068434329</c:v>
                </c:pt>
                <c:pt idx="8689" formatCode="0.0">
                  <c:v>159.41081068434329</c:v>
                </c:pt>
                <c:pt idx="8690" formatCode="0.0">
                  <c:v>159.27707678276244</c:v>
                </c:pt>
                <c:pt idx="8691" formatCode="0.0">
                  <c:v>159.00960897960078</c:v>
                </c:pt>
                <c:pt idx="8692" formatCode="0.0">
                  <c:v>159.67827848750491</c:v>
                </c:pt>
                <c:pt idx="8693" formatCode="0.0">
                  <c:v>160.07948019224739</c:v>
                </c:pt>
                <c:pt idx="8694" formatCode="0.0">
                  <c:v>160.07948019224739</c:v>
                </c:pt>
                <c:pt idx="8695" formatCode="0.0">
                  <c:v>160.48068189698986</c:v>
                </c:pt>
                <c:pt idx="8696" formatCode="0.0">
                  <c:v>160.21321409382821</c:v>
                </c:pt>
                <c:pt idx="8697" formatCode="0.0">
                  <c:v>159.94574629066653</c:v>
                </c:pt>
                <c:pt idx="8698" formatCode="0.0">
                  <c:v>159.81201238908574</c:v>
                </c:pt>
                <c:pt idx="8699" formatCode="0.0">
                  <c:v>159.67827848750494</c:v>
                </c:pt>
                <c:pt idx="8700" formatCode="0.0">
                  <c:v>159.41081068434329</c:v>
                </c:pt>
                <c:pt idx="8701" formatCode="0.0">
                  <c:v>158.34093947169669</c:v>
                </c:pt>
                <c:pt idx="8702" formatCode="0.0">
                  <c:v>157.5385360622117</c:v>
                </c:pt>
                <c:pt idx="8703" formatCode="0.0">
                  <c:v>157.5385360622117</c:v>
                </c:pt>
                <c:pt idx="8704" formatCode="0.0">
                  <c:v>157.40480216063088</c:v>
                </c:pt>
                <c:pt idx="8705" formatCode="0.0">
                  <c:v>157.27106825905005</c:v>
                </c:pt>
                <c:pt idx="8706" formatCode="0.0">
                  <c:v>157.80600386537336</c:v>
                </c:pt>
                <c:pt idx="8707" formatCode="0.0">
                  <c:v>158.60840727485828</c:v>
                </c:pt>
                <c:pt idx="8708" formatCode="0.0">
                  <c:v>159.27707678276241</c:v>
                </c:pt>
                <c:pt idx="8709" formatCode="0.0">
                  <c:v>160.61441579857066</c:v>
                </c:pt>
                <c:pt idx="8710" formatCode="0.0">
                  <c:v>160.48068189698986</c:v>
                </c:pt>
                <c:pt idx="8711" formatCode="0.0">
                  <c:v>160.21321409382821</c:v>
                </c:pt>
                <c:pt idx="8712" formatCode="0.0">
                  <c:v>160.07948019224739</c:v>
                </c:pt>
                <c:pt idx="8713" formatCode="0.0">
                  <c:v>161.81802091279812</c:v>
                </c:pt>
                <c:pt idx="8714" formatCode="0.0">
                  <c:v>161.95175481437892</c:v>
                </c:pt>
                <c:pt idx="8715" formatCode="0.0">
                  <c:v>161.28308530647482</c:v>
                </c:pt>
                <c:pt idx="8716" formatCode="0.0">
                  <c:v>161.28308530647482</c:v>
                </c:pt>
                <c:pt idx="8717" formatCode="0.0">
                  <c:v>161.01561750331319</c:v>
                </c:pt>
                <c:pt idx="8718" formatCode="0.0">
                  <c:v>160.88188360173234</c:v>
                </c:pt>
                <c:pt idx="8719" formatCode="0.0">
                  <c:v>160.74814970015152</c:v>
                </c:pt>
                <c:pt idx="8720" formatCode="0.0">
                  <c:v>161.68428701121729</c:v>
                </c:pt>
                <c:pt idx="8721" formatCode="0.0">
                  <c:v>162.48669042070225</c:v>
                </c:pt>
                <c:pt idx="8722" formatCode="0.0">
                  <c:v>163.02162602702555</c:v>
                </c:pt>
                <c:pt idx="8723" formatCode="0.0">
                  <c:v>162.7541582238639</c:v>
                </c:pt>
                <c:pt idx="8724" formatCode="0.0">
                  <c:v>162.48669042070222</c:v>
                </c:pt>
                <c:pt idx="8725" formatCode="0.0">
                  <c:v>162.21922261754057</c:v>
                </c:pt>
                <c:pt idx="8726" formatCode="0.0">
                  <c:v>162.08548871595974</c:v>
                </c:pt>
                <c:pt idx="8727" formatCode="0.0">
                  <c:v>161.95175481437889</c:v>
                </c:pt>
                <c:pt idx="8728" formatCode="0.0">
                  <c:v>162.21922261754054</c:v>
                </c:pt>
                <c:pt idx="8729" formatCode="0.0">
                  <c:v>163.02162602702549</c:v>
                </c:pt>
                <c:pt idx="8730" formatCode="0.0">
                  <c:v>163.28909383018711</c:v>
                </c:pt>
                <c:pt idx="8731" formatCode="0.0">
                  <c:v>163.15535992860629</c:v>
                </c:pt>
                <c:pt idx="8732" formatCode="0.0">
                  <c:v>163.02162602702546</c:v>
                </c:pt>
                <c:pt idx="8733" formatCode="0.0">
                  <c:v>162.75415822386381</c:v>
                </c:pt>
                <c:pt idx="8734" formatCode="0.0">
                  <c:v>162.88789212544464</c:v>
                </c:pt>
                <c:pt idx="8735" formatCode="0.0">
                  <c:v>164.35896504283372</c:v>
                </c:pt>
                <c:pt idx="8736" formatCode="0.0">
                  <c:v>164.62643284599534</c:v>
                </c:pt>
                <c:pt idx="8737" formatCode="0.0">
                  <c:v>165.83003796022277</c:v>
                </c:pt>
                <c:pt idx="8738" formatCode="0.0">
                  <c:v>165.69630405864194</c:v>
                </c:pt>
                <c:pt idx="8739" formatCode="0.0">
                  <c:v>165.42883625548029</c:v>
                </c:pt>
                <c:pt idx="8740" formatCode="0.0">
                  <c:v>165.29510235389947</c:v>
                </c:pt>
                <c:pt idx="8741" formatCode="0.0">
                  <c:v>165.16136845231864</c:v>
                </c:pt>
                <c:pt idx="8742" formatCode="0.0">
                  <c:v>165.02763455073784</c:v>
                </c:pt>
                <c:pt idx="8743" formatCode="0.0">
                  <c:v>165.42883625548032</c:v>
                </c:pt>
                <c:pt idx="8744" formatCode="0.0">
                  <c:v>166.3649735665461</c:v>
                </c:pt>
                <c:pt idx="8745" formatCode="0.0">
                  <c:v>166.3649735665461</c:v>
                </c:pt>
                <c:pt idx="8746" formatCode="0.0">
                  <c:v>166.23123966496527</c:v>
                </c:pt>
                <c:pt idx="8747" formatCode="0.0">
                  <c:v>166.09750576338445</c:v>
                </c:pt>
                <c:pt idx="8748" formatCode="0.0">
                  <c:v>165.96377186180362</c:v>
                </c:pt>
                <c:pt idx="8749" formatCode="0.0">
                  <c:v>166.23123966496527</c:v>
                </c:pt>
                <c:pt idx="8750" formatCode="0.0">
                  <c:v>166.09750576338445</c:v>
                </c:pt>
                <c:pt idx="8751" formatCode="0.0">
                  <c:v>167.03364307445023</c:v>
                </c:pt>
                <c:pt idx="8752" formatCode="0.0">
                  <c:v>166.63244136970772</c:v>
                </c:pt>
                <c:pt idx="8753" formatCode="0.0">
                  <c:v>166.49870746812692</c:v>
                </c:pt>
                <c:pt idx="8754" formatCode="0.0">
                  <c:v>166.3649735665461</c:v>
                </c:pt>
                <c:pt idx="8755" formatCode="0.0">
                  <c:v>166.3649735665461</c:v>
                </c:pt>
                <c:pt idx="8756" formatCode="0.0">
                  <c:v>166.09750576338445</c:v>
                </c:pt>
                <c:pt idx="8757" formatCode="0.0">
                  <c:v>165.8300379602228</c:v>
                </c:pt>
                <c:pt idx="8758" formatCode="0.0">
                  <c:v>165.69630405864197</c:v>
                </c:pt>
                <c:pt idx="8759" formatCode="0.0">
                  <c:v>165.42883625548032</c:v>
                </c:pt>
                <c:pt idx="8760" formatCode="0.0">
                  <c:v>165.29510235389949</c:v>
                </c:pt>
                <c:pt idx="8761" formatCode="0.0">
                  <c:v>165.16136845231867</c:v>
                </c:pt>
                <c:pt idx="8762" formatCode="0.0">
                  <c:v>165.69630405864197</c:v>
                </c:pt>
                <c:pt idx="8763" formatCode="0.0">
                  <c:v>166.63244136970772</c:v>
                </c:pt>
                <c:pt idx="8764" formatCode="0.0">
                  <c:v>167.0336430744502</c:v>
                </c:pt>
                <c:pt idx="8765" formatCode="0.0">
                  <c:v>166.89990917286934</c:v>
                </c:pt>
                <c:pt idx="8766" formatCode="0.0">
                  <c:v>166.76617527128852</c:v>
                </c:pt>
                <c:pt idx="8767" formatCode="0.0">
                  <c:v>166.49870746812687</c:v>
                </c:pt>
                <c:pt idx="8768" formatCode="0.0">
                  <c:v>166.36497356654604</c:v>
                </c:pt>
                <c:pt idx="8769" formatCode="0.0">
                  <c:v>166.89990917286931</c:v>
                </c:pt>
                <c:pt idx="8770" formatCode="0.0">
                  <c:v>166.89990917286931</c:v>
                </c:pt>
                <c:pt idx="8771" formatCode="0.0">
                  <c:v>166.89990917286931</c:v>
                </c:pt>
                <c:pt idx="8772" formatCode="0.0">
                  <c:v>165.56257015706106</c:v>
                </c:pt>
                <c:pt idx="8773" formatCode="0.0">
                  <c:v>165.69630405864191</c:v>
                </c:pt>
                <c:pt idx="8774" formatCode="0.0">
                  <c:v>165.42883625548026</c:v>
                </c:pt>
                <c:pt idx="8775" formatCode="0.0">
                  <c:v>165.29510235389944</c:v>
                </c:pt>
                <c:pt idx="8776" formatCode="0.0">
                  <c:v>164.35896504283369</c:v>
                </c:pt>
                <c:pt idx="8777" formatCode="0.0">
                  <c:v>165.16136845231861</c:v>
                </c:pt>
                <c:pt idx="8778" formatCode="0.0">
                  <c:v>165.69630405864191</c:v>
                </c:pt>
                <c:pt idx="8779" formatCode="0.0">
                  <c:v>166.63244136970766</c:v>
                </c:pt>
                <c:pt idx="8780" formatCode="0.0">
                  <c:v>165.83003796022271</c:v>
                </c:pt>
                <c:pt idx="8781" formatCode="0.0">
                  <c:v>165.69630405864189</c:v>
                </c:pt>
                <c:pt idx="8782" formatCode="0.0">
                  <c:v>165.42883625548023</c:v>
                </c:pt>
                <c:pt idx="8783" formatCode="0.0">
                  <c:v>165.83003796022271</c:v>
                </c:pt>
                <c:pt idx="8784" formatCode="0.0">
                  <c:v>165.56257015706106</c:v>
                </c:pt>
                <c:pt idx="8785" formatCode="0.0">
                  <c:v>166.09750576338436</c:v>
                </c:pt>
                <c:pt idx="8786" formatCode="0.0">
                  <c:v>165.69630405864189</c:v>
                </c:pt>
                <c:pt idx="8787" formatCode="0.0">
                  <c:v>164.76016674757614</c:v>
                </c:pt>
                <c:pt idx="8788" formatCode="0.0">
                  <c:v>164.62643284599528</c:v>
                </c:pt>
                <c:pt idx="8789" formatCode="0.0">
                  <c:v>164.35896504283366</c:v>
                </c:pt>
                <c:pt idx="8790" formatCode="0.0">
                  <c:v>164.35896504283366</c:v>
                </c:pt>
                <c:pt idx="8791" formatCode="0.0">
                  <c:v>165.83003796022271</c:v>
                </c:pt>
                <c:pt idx="8792" formatCode="0.0">
                  <c:v>165.29510235389941</c:v>
                </c:pt>
                <c:pt idx="8793" formatCode="0.0">
                  <c:v>165.16136845231858</c:v>
                </c:pt>
                <c:pt idx="8794" formatCode="0.0">
                  <c:v>164.89390064915693</c:v>
                </c:pt>
                <c:pt idx="8795" formatCode="0.0">
                  <c:v>164.62643284599528</c:v>
                </c:pt>
                <c:pt idx="8796" formatCode="0.0">
                  <c:v>164.49269894441446</c:v>
                </c:pt>
                <c:pt idx="8797" formatCode="0.0">
                  <c:v>164.49269894441446</c:v>
                </c:pt>
                <c:pt idx="8798" formatCode="0.0">
                  <c:v>165.29510235389941</c:v>
                </c:pt>
                <c:pt idx="8799" formatCode="0.0">
                  <c:v>165.29510235389941</c:v>
                </c:pt>
                <c:pt idx="8800" formatCode="0.0">
                  <c:v>164.49269894441446</c:v>
                </c:pt>
                <c:pt idx="8801" formatCode="0.0">
                  <c:v>165.42883625548023</c:v>
                </c:pt>
                <c:pt idx="8802" formatCode="0.0">
                  <c:v>165.29510235389941</c:v>
                </c:pt>
                <c:pt idx="8803" formatCode="0.0">
                  <c:v>165.02763455073776</c:v>
                </c:pt>
                <c:pt idx="8804" formatCode="0.0">
                  <c:v>165.56257015706103</c:v>
                </c:pt>
                <c:pt idx="8805" formatCode="0.0">
                  <c:v>165.69630405864189</c:v>
                </c:pt>
                <c:pt idx="8806" formatCode="0.0">
                  <c:v>165.83003796022271</c:v>
                </c:pt>
                <c:pt idx="8807" formatCode="0.0">
                  <c:v>165.56257015706106</c:v>
                </c:pt>
                <c:pt idx="8808" formatCode="0.0">
                  <c:v>165.83003796022271</c:v>
                </c:pt>
                <c:pt idx="8809" formatCode="0.0">
                  <c:v>165.56257015706106</c:v>
                </c:pt>
                <c:pt idx="8810" formatCode="0.0">
                  <c:v>165.42883625548023</c:v>
                </c:pt>
                <c:pt idx="8811" formatCode="0.0">
                  <c:v>165.29510235389941</c:v>
                </c:pt>
                <c:pt idx="8812" formatCode="0.0">
                  <c:v>165.16136845231858</c:v>
                </c:pt>
                <c:pt idx="8813" formatCode="0.0">
                  <c:v>165.16136845231858</c:v>
                </c:pt>
                <c:pt idx="8814" formatCode="0.0">
                  <c:v>165.02763455073779</c:v>
                </c:pt>
                <c:pt idx="8815" formatCode="0.0">
                  <c:v>164.89390064915696</c:v>
                </c:pt>
                <c:pt idx="8816" formatCode="0.0">
                  <c:v>164.62643284599531</c:v>
                </c:pt>
                <c:pt idx="8817" formatCode="0.0">
                  <c:v>164.49269894441449</c:v>
                </c:pt>
                <c:pt idx="8818" formatCode="0.0">
                  <c:v>165.29510235389944</c:v>
                </c:pt>
                <c:pt idx="8819" formatCode="0.0">
                  <c:v>165.42883625548026</c:v>
                </c:pt>
                <c:pt idx="8820" formatCode="0.0">
                  <c:v>165.83003796022274</c:v>
                </c:pt>
                <c:pt idx="8821" formatCode="0.0">
                  <c:v>165.02763455073779</c:v>
                </c:pt>
                <c:pt idx="8822" formatCode="0.0">
                  <c:v>163.69029553492953</c:v>
                </c:pt>
                <c:pt idx="8823" formatCode="0.0">
                  <c:v>163.55656163334871</c:v>
                </c:pt>
                <c:pt idx="8824" formatCode="0.0">
                  <c:v>163.42282773176788</c:v>
                </c:pt>
                <c:pt idx="8825" formatCode="0.0">
                  <c:v>163.55656163334871</c:v>
                </c:pt>
                <c:pt idx="8826" formatCode="0.0">
                  <c:v>162.62042432228293</c:v>
                </c:pt>
                <c:pt idx="8827" formatCode="0.0">
                  <c:v>162.08548871595963</c:v>
                </c:pt>
                <c:pt idx="8828" formatCode="0.0">
                  <c:v>162.75415822386375</c:v>
                </c:pt>
                <c:pt idx="8829" formatCode="0.0">
                  <c:v>161.55055310963633</c:v>
                </c:pt>
                <c:pt idx="8830" formatCode="0.0">
                  <c:v>161.28308530647465</c:v>
                </c:pt>
                <c:pt idx="8831" formatCode="0.0">
                  <c:v>161.01561750331302</c:v>
                </c:pt>
                <c:pt idx="8832" formatCode="0.0">
                  <c:v>160.61441579857055</c:v>
                </c:pt>
                <c:pt idx="8833" formatCode="0.0">
                  <c:v>160.21321409382807</c:v>
                </c:pt>
                <c:pt idx="8834" formatCode="0.0">
                  <c:v>160.8818836017322</c:v>
                </c:pt>
                <c:pt idx="8835" formatCode="0.0">
                  <c:v>162.4866904207021</c:v>
                </c:pt>
                <c:pt idx="8836" formatCode="0.0">
                  <c:v>161.9517548143788</c:v>
                </c:pt>
                <c:pt idx="8837" formatCode="0.0">
                  <c:v>161.68428701121715</c:v>
                </c:pt>
                <c:pt idx="8838" formatCode="0.0">
                  <c:v>161.4168192080555</c:v>
                </c:pt>
                <c:pt idx="8839" formatCode="0.0">
                  <c:v>161.28308530647465</c:v>
                </c:pt>
                <c:pt idx="8840" formatCode="0.0">
                  <c:v>161.14935140489382</c:v>
                </c:pt>
                <c:pt idx="8841" formatCode="0.0">
                  <c:v>161.015617503313</c:v>
                </c:pt>
                <c:pt idx="8842" formatCode="0.0">
                  <c:v>161.68428701121712</c:v>
                </c:pt>
                <c:pt idx="8843" formatCode="0.0">
                  <c:v>162.0854887159596</c:v>
                </c:pt>
                <c:pt idx="8844" formatCode="0.0">
                  <c:v>161.81802091279795</c:v>
                </c:pt>
                <c:pt idx="8845" formatCode="0.0">
                  <c:v>161.5505531096363</c:v>
                </c:pt>
                <c:pt idx="8846" formatCode="0.0">
                  <c:v>161.4168192080555</c:v>
                </c:pt>
                <c:pt idx="8847" formatCode="0.0">
                  <c:v>161.01561750331305</c:v>
                </c:pt>
                <c:pt idx="8848" formatCode="0.0">
                  <c:v>160.8818836017322</c:v>
                </c:pt>
                <c:pt idx="8849" formatCode="0.0">
                  <c:v>159.27707678276229</c:v>
                </c:pt>
                <c:pt idx="8850" formatCode="0.0">
                  <c:v>158.47467337327734</c:v>
                </c:pt>
                <c:pt idx="8851" formatCode="0.0">
                  <c:v>158.34093947169652</c:v>
                </c:pt>
                <c:pt idx="8852" formatCode="0.0">
                  <c:v>158.07347166853486</c:v>
                </c:pt>
                <c:pt idx="8853" formatCode="0.0">
                  <c:v>157.53853606221156</c:v>
                </c:pt>
                <c:pt idx="8854" formatCode="0.0">
                  <c:v>157.27106825904991</c:v>
                </c:pt>
                <c:pt idx="8855" formatCode="0.0">
                  <c:v>157.93973776695404</c:v>
                </c:pt>
                <c:pt idx="8856" formatCode="0.0">
                  <c:v>157.80600386537321</c:v>
                </c:pt>
                <c:pt idx="8857" formatCode="0.0">
                  <c:v>157.53853606221153</c:v>
                </c:pt>
                <c:pt idx="8858" formatCode="0.0">
                  <c:v>157.40480216063071</c:v>
                </c:pt>
                <c:pt idx="8859" formatCode="0.0">
                  <c:v>157.13733435746906</c:v>
                </c:pt>
                <c:pt idx="8860" formatCode="0.0">
                  <c:v>157.67226996379236</c:v>
                </c:pt>
                <c:pt idx="8861" formatCode="0.0">
                  <c:v>158.20720557011566</c:v>
                </c:pt>
                <c:pt idx="8862" formatCode="0.0">
                  <c:v>158.07347166853486</c:v>
                </c:pt>
                <c:pt idx="8863" formatCode="0.0">
                  <c:v>158.47467337327734</c:v>
                </c:pt>
                <c:pt idx="8864" formatCode="0.0">
                  <c:v>157.40480216063074</c:v>
                </c:pt>
                <c:pt idx="8865" formatCode="0.0">
                  <c:v>157.13733435746909</c:v>
                </c:pt>
                <c:pt idx="8866" formatCode="0.0">
                  <c:v>157.00360045588826</c:v>
                </c:pt>
                <c:pt idx="8867" formatCode="0.0">
                  <c:v>156.86986655430744</c:v>
                </c:pt>
                <c:pt idx="8868" formatCode="0.0">
                  <c:v>157.00360045588826</c:v>
                </c:pt>
                <c:pt idx="8869" formatCode="0.0">
                  <c:v>157.00360045588826</c:v>
                </c:pt>
                <c:pt idx="8870" formatCode="0.0">
                  <c:v>157.53853606221153</c:v>
                </c:pt>
                <c:pt idx="8871" formatCode="0.0">
                  <c:v>157.80600386537319</c:v>
                </c:pt>
                <c:pt idx="8872" formatCode="0.0">
                  <c:v>157.53853606221151</c:v>
                </c:pt>
                <c:pt idx="8873" formatCode="0.0">
                  <c:v>157.40480216063068</c:v>
                </c:pt>
                <c:pt idx="8874" formatCode="0.0">
                  <c:v>157.67226996379233</c:v>
                </c:pt>
                <c:pt idx="8875" formatCode="0.0">
                  <c:v>157.80600386537316</c:v>
                </c:pt>
                <c:pt idx="8876" formatCode="0.0">
                  <c:v>157.53853606221148</c:v>
                </c:pt>
                <c:pt idx="8877" formatCode="0.0">
                  <c:v>157.93973776695395</c:v>
                </c:pt>
                <c:pt idx="8878" formatCode="0.0">
                  <c:v>157.80600386537313</c:v>
                </c:pt>
                <c:pt idx="8879" formatCode="0.0">
                  <c:v>157.53853606221145</c:v>
                </c:pt>
                <c:pt idx="8880" formatCode="0.0">
                  <c:v>157.40480216063062</c:v>
                </c:pt>
                <c:pt idx="8881" formatCode="0.0">
                  <c:v>157.9397377669539</c:v>
                </c:pt>
                <c:pt idx="8882" formatCode="0.0">
                  <c:v>158.07347166853475</c:v>
                </c:pt>
                <c:pt idx="8883" formatCode="0.0">
                  <c:v>158.3409394716964</c:v>
                </c:pt>
                <c:pt idx="8884" formatCode="0.0">
                  <c:v>158.60840727485802</c:v>
                </c:pt>
                <c:pt idx="8885" formatCode="0.0">
                  <c:v>157.67226996379225</c:v>
                </c:pt>
                <c:pt idx="8886" formatCode="0.0">
                  <c:v>157.53853606221139</c:v>
                </c:pt>
                <c:pt idx="8887" formatCode="0.0">
                  <c:v>157.40480216063057</c:v>
                </c:pt>
                <c:pt idx="8888" formatCode="0.0">
                  <c:v>157.80600386537304</c:v>
                </c:pt>
                <c:pt idx="8889" formatCode="0.0">
                  <c:v>157.53853606221136</c:v>
                </c:pt>
                <c:pt idx="8890" formatCode="0.0">
                  <c:v>157.67226996379219</c:v>
                </c:pt>
                <c:pt idx="8891" formatCode="0.0">
                  <c:v>158.60840727485794</c:v>
                </c:pt>
                <c:pt idx="8892" formatCode="0.0">
                  <c:v>159.67827848750454</c:v>
                </c:pt>
                <c:pt idx="8893" formatCode="0.0">
                  <c:v>159.54454458592369</c:v>
                </c:pt>
                <c:pt idx="8894" formatCode="0.0">
                  <c:v>159.41081068434289</c:v>
                </c:pt>
                <c:pt idx="8895" formatCode="0.0">
                  <c:v>159.54454458592372</c:v>
                </c:pt>
                <c:pt idx="8896" formatCode="0.0">
                  <c:v>159.27707678276204</c:v>
                </c:pt>
                <c:pt idx="8897" formatCode="0.0">
                  <c:v>158.34093947169629</c:v>
                </c:pt>
                <c:pt idx="8898" formatCode="0.0">
                  <c:v>157.93973776695378</c:v>
                </c:pt>
                <c:pt idx="8899" formatCode="0.0">
                  <c:v>158.47467337327708</c:v>
                </c:pt>
                <c:pt idx="8900" formatCode="0.0">
                  <c:v>158.34093947169626</c:v>
                </c:pt>
                <c:pt idx="8901" formatCode="0.0">
                  <c:v>158.20720557011541</c:v>
                </c:pt>
                <c:pt idx="8902" formatCode="0.0">
                  <c:v>158.34093947169623</c:v>
                </c:pt>
                <c:pt idx="8903" formatCode="0.0">
                  <c:v>158.60840727485785</c:v>
                </c:pt>
                <c:pt idx="8904" formatCode="0.0">
                  <c:v>158.20720557011538</c:v>
                </c:pt>
                <c:pt idx="8905" formatCode="0.0">
                  <c:v>158.07347166853458</c:v>
                </c:pt>
                <c:pt idx="8906" formatCode="0.0">
                  <c:v>157.40480216063048</c:v>
                </c:pt>
                <c:pt idx="8907" formatCode="0.0">
                  <c:v>157.27106825904966</c:v>
                </c:pt>
                <c:pt idx="8908" formatCode="0.0">
                  <c:v>157.13733435746883</c:v>
                </c:pt>
                <c:pt idx="8909" formatCode="0.0">
                  <c:v>157.00360045588801</c:v>
                </c:pt>
                <c:pt idx="8910" formatCode="0.0">
                  <c:v>156.86986655430718</c:v>
                </c:pt>
                <c:pt idx="8911" formatCode="0.0">
                  <c:v>157.40480216063048</c:v>
                </c:pt>
                <c:pt idx="8912" formatCode="0.0">
                  <c:v>158.07347166853461</c:v>
                </c:pt>
                <c:pt idx="8913" formatCode="0.0">
                  <c:v>158.20720557011543</c:v>
                </c:pt>
                <c:pt idx="8914" formatCode="0.0">
                  <c:v>158.07347166853464</c:v>
                </c:pt>
                <c:pt idx="8915" formatCode="0.0">
                  <c:v>157.93973776695378</c:v>
                </c:pt>
                <c:pt idx="8916" formatCode="0.0">
                  <c:v>158.20720557011543</c:v>
                </c:pt>
                <c:pt idx="8917" formatCode="0.0">
                  <c:v>158.34093947169626</c:v>
                </c:pt>
                <c:pt idx="8918" formatCode="0.0">
                  <c:v>158.87587507801953</c:v>
                </c:pt>
                <c:pt idx="8919" formatCode="0.0">
                  <c:v>158.47467337327706</c:v>
                </c:pt>
                <c:pt idx="8920" formatCode="0.0">
                  <c:v>158.87587507801953</c:v>
                </c:pt>
                <c:pt idx="8921" formatCode="0.0">
                  <c:v>158.74214117643874</c:v>
                </c:pt>
                <c:pt idx="8922" formatCode="0.0">
                  <c:v>158.60840727485788</c:v>
                </c:pt>
                <c:pt idx="8923" formatCode="0.0">
                  <c:v>158.87587507801953</c:v>
                </c:pt>
                <c:pt idx="8924" formatCode="0.0">
                  <c:v>158.74214117643874</c:v>
                </c:pt>
                <c:pt idx="8925" formatCode="0.0">
                  <c:v>158.34093947169626</c:v>
                </c:pt>
                <c:pt idx="8926" formatCode="0.0">
                  <c:v>158.34093947169626</c:v>
                </c:pt>
                <c:pt idx="8927" formatCode="0.0">
                  <c:v>157.53853606221128</c:v>
                </c:pt>
                <c:pt idx="8928" formatCode="0.0">
                  <c:v>157.40480216063045</c:v>
                </c:pt>
                <c:pt idx="8929" formatCode="0.0">
                  <c:v>157.27106825904963</c:v>
                </c:pt>
                <c:pt idx="8930" formatCode="0.0">
                  <c:v>157.80600386537293</c:v>
                </c:pt>
                <c:pt idx="8931" formatCode="0.0">
                  <c:v>157.67226996379213</c:v>
                </c:pt>
                <c:pt idx="8932" formatCode="0.0">
                  <c:v>157.53853606221128</c:v>
                </c:pt>
                <c:pt idx="8933" formatCode="0.0">
                  <c:v>156.73613265272633</c:v>
                </c:pt>
                <c:pt idx="8934" formatCode="0.0">
                  <c:v>155.93372924324137</c:v>
                </c:pt>
                <c:pt idx="8935" formatCode="0.0">
                  <c:v>155.79999534166055</c:v>
                </c:pt>
                <c:pt idx="8936" formatCode="0.0">
                  <c:v>155.66626144007972</c:v>
                </c:pt>
                <c:pt idx="8937" formatCode="0.0">
                  <c:v>155.5325275384989</c:v>
                </c:pt>
                <c:pt idx="8938" formatCode="0.0">
                  <c:v>156.20119704640302</c:v>
                </c:pt>
                <c:pt idx="8939" formatCode="0.0">
                  <c:v>156.6023987511455</c:v>
                </c:pt>
                <c:pt idx="8940" formatCode="0.0">
                  <c:v>157.00360045588798</c:v>
                </c:pt>
                <c:pt idx="8941" formatCode="0.0">
                  <c:v>156.6023987511455</c:v>
                </c:pt>
                <c:pt idx="8942" formatCode="0.0">
                  <c:v>156.46866484956468</c:v>
                </c:pt>
                <c:pt idx="8943" formatCode="0.0">
                  <c:v>156.33493094798388</c:v>
                </c:pt>
                <c:pt idx="8944" formatCode="0.0">
                  <c:v>156.4686648495647</c:v>
                </c:pt>
                <c:pt idx="8945" formatCode="0.0">
                  <c:v>156.20119704640305</c:v>
                </c:pt>
                <c:pt idx="8946" formatCode="0.0">
                  <c:v>155.3987936369181</c:v>
                </c:pt>
                <c:pt idx="8947" formatCode="0.0">
                  <c:v>154.8638580305948</c:v>
                </c:pt>
                <c:pt idx="8948" formatCode="0.0">
                  <c:v>154.99759193217562</c:v>
                </c:pt>
                <c:pt idx="8949" formatCode="0.0">
                  <c:v>154.86385803059477</c:v>
                </c:pt>
                <c:pt idx="8950" formatCode="0.0">
                  <c:v>154.73012412901397</c:v>
                </c:pt>
                <c:pt idx="8951" formatCode="0.0">
                  <c:v>154.46265632585232</c:v>
                </c:pt>
                <c:pt idx="8952" formatCode="0.0">
                  <c:v>153.25905121162489</c:v>
                </c:pt>
                <c:pt idx="8953" formatCode="0.0">
                  <c:v>152.59038170372077</c:v>
                </c:pt>
                <c:pt idx="8954" formatCode="0.0">
                  <c:v>152.72411560530159</c:v>
                </c:pt>
                <c:pt idx="8955" formatCode="0.0">
                  <c:v>152.59038170372074</c:v>
                </c:pt>
                <c:pt idx="8956" formatCode="0.0">
                  <c:v>152.45664780213994</c:v>
                </c:pt>
                <c:pt idx="8957" formatCode="0.0">
                  <c:v>152.32291390055912</c:v>
                </c:pt>
                <c:pt idx="8958" formatCode="0.0">
                  <c:v>153.12531731004407</c:v>
                </c:pt>
                <c:pt idx="8959" formatCode="0.0">
                  <c:v>152.85784950688242</c:v>
                </c:pt>
                <c:pt idx="8960" formatCode="0.0">
                  <c:v>153.66025291636737</c:v>
                </c:pt>
                <c:pt idx="8961" formatCode="0.0">
                  <c:v>152.99158340846324</c:v>
                </c:pt>
                <c:pt idx="8962" formatCode="0.0">
                  <c:v>153.25905121162486</c:v>
                </c:pt>
                <c:pt idx="8963" formatCode="0.0">
                  <c:v>153.12531731004407</c:v>
                </c:pt>
                <c:pt idx="8964" formatCode="0.0">
                  <c:v>152.99158340846324</c:v>
                </c:pt>
                <c:pt idx="8965" formatCode="0.0">
                  <c:v>151.78797829423581</c:v>
                </c:pt>
                <c:pt idx="8966" formatCode="0.0">
                  <c:v>151.78797829423581</c:v>
                </c:pt>
                <c:pt idx="8967" formatCode="0.0">
                  <c:v>152.05544609739746</c:v>
                </c:pt>
                <c:pt idx="8968" formatCode="0.0">
                  <c:v>152.05544609739746</c:v>
                </c:pt>
                <c:pt idx="8969" formatCode="0.0">
                  <c:v>151.92171219581661</c:v>
                </c:pt>
                <c:pt idx="8970" formatCode="0.0">
                  <c:v>151.78797829423581</c:v>
                </c:pt>
                <c:pt idx="8971" formatCode="0.0">
                  <c:v>151.65424439265499</c:v>
                </c:pt>
                <c:pt idx="8972" formatCode="0.0">
                  <c:v>152.05544609739746</c:v>
                </c:pt>
                <c:pt idx="8973" formatCode="0.0">
                  <c:v>151.78797829423581</c:v>
                </c:pt>
                <c:pt idx="8974" formatCode="0.0">
                  <c:v>151.65424439265499</c:v>
                </c:pt>
                <c:pt idx="8975" formatCode="0.0">
                  <c:v>153.12531731004407</c:v>
                </c:pt>
                <c:pt idx="8976" formatCode="0.0">
                  <c:v>152.05544609739749</c:v>
                </c:pt>
                <c:pt idx="8977" formatCode="0.0">
                  <c:v>152.05544609739749</c:v>
                </c:pt>
                <c:pt idx="8978" formatCode="0.0">
                  <c:v>152.59038170372079</c:v>
                </c:pt>
                <c:pt idx="8979" formatCode="0.0">
                  <c:v>152.99158340846327</c:v>
                </c:pt>
                <c:pt idx="8980" formatCode="0.0">
                  <c:v>151.65424439265504</c:v>
                </c:pt>
                <c:pt idx="8981" formatCode="0.0">
                  <c:v>152.18917999897835</c:v>
                </c:pt>
                <c:pt idx="8982" formatCode="0.0">
                  <c:v>152.18917999897835</c:v>
                </c:pt>
                <c:pt idx="8983" formatCode="0.0">
                  <c:v>151.38677658949339</c:v>
                </c:pt>
                <c:pt idx="8984" formatCode="0.0">
                  <c:v>151.25304268791254</c:v>
                </c:pt>
                <c:pt idx="8985" formatCode="0.0">
                  <c:v>151.11930878633171</c:v>
                </c:pt>
                <c:pt idx="8986" formatCode="0.0">
                  <c:v>151.25304268791251</c:v>
                </c:pt>
                <c:pt idx="8987" formatCode="0.0">
                  <c:v>151.38677658949337</c:v>
                </c:pt>
                <c:pt idx="8988" formatCode="0.0">
                  <c:v>151.38677658949337</c:v>
                </c:pt>
                <c:pt idx="8989" formatCode="0.0">
                  <c:v>151.25304268791251</c:v>
                </c:pt>
                <c:pt idx="8990" formatCode="0.0">
                  <c:v>151.38677658949337</c:v>
                </c:pt>
                <c:pt idx="8991" formatCode="0.0">
                  <c:v>151.25304268791251</c:v>
                </c:pt>
                <c:pt idx="8992" formatCode="0.0">
                  <c:v>151.11930878633169</c:v>
                </c:pt>
                <c:pt idx="8993" formatCode="0.0">
                  <c:v>151.11930878633169</c:v>
                </c:pt>
                <c:pt idx="8994" formatCode="0.0">
                  <c:v>150.45063927842756</c:v>
                </c:pt>
                <c:pt idx="8995" formatCode="0.0">
                  <c:v>149.91570367210423</c:v>
                </c:pt>
                <c:pt idx="8996" formatCode="0.0">
                  <c:v>149.2470341642001</c:v>
                </c:pt>
                <c:pt idx="8997" formatCode="0.0">
                  <c:v>149.1133002626193</c:v>
                </c:pt>
                <c:pt idx="8998" formatCode="0.0">
                  <c:v>149.1133002626193</c:v>
                </c:pt>
                <c:pt idx="8999" formatCode="0.0">
                  <c:v>148.97956636103851</c:v>
                </c:pt>
                <c:pt idx="9000" formatCode="0.0">
                  <c:v>149.51450196736178</c:v>
                </c:pt>
                <c:pt idx="9001" formatCode="0.0">
                  <c:v>150.58437318000838</c:v>
                </c:pt>
                <c:pt idx="9002" formatCode="0.0">
                  <c:v>150.71810708158921</c:v>
                </c:pt>
                <c:pt idx="9003" formatCode="0.0">
                  <c:v>150.45063927842756</c:v>
                </c:pt>
                <c:pt idx="9004" formatCode="0.0">
                  <c:v>150.98557488475086</c:v>
                </c:pt>
                <c:pt idx="9005" formatCode="0.0">
                  <c:v>150.98557488475086</c:v>
                </c:pt>
                <c:pt idx="9006" formatCode="0.0">
                  <c:v>150.85184098317004</c:v>
                </c:pt>
                <c:pt idx="9007" formatCode="0.0">
                  <c:v>151.25304268791251</c:v>
                </c:pt>
                <c:pt idx="9008" formatCode="0.0">
                  <c:v>151.52051049107416</c:v>
                </c:pt>
                <c:pt idx="9009" formatCode="0.0">
                  <c:v>151.65424439265499</c:v>
                </c:pt>
                <c:pt idx="9010" formatCode="0.0">
                  <c:v>151.65424439265499</c:v>
                </c:pt>
                <c:pt idx="9011" formatCode="0.0">
                  <c:v>151.52051049107413</c:v>
                </c:pt>
                <c:pt idx="9012" formatCode="0.0">
                  <c:v>151.38677658949331</c:v>
                </c:pt>
                <c:pt idx="9013" formatCode="0.0">
                  <c:v>151.25304268791245</c:v>
                </c:pt>
                <c:pt idx="9014" formatCode="0.0">
                  <c:v>150.9855748847508</c:v>
                </c:pt>
                <c:pt idx="9015" formatCode="0.0">
                  <c:v>150.5843731800083</c:v>
                </c:pt>
                <c:pt idx="9016" formatCode="0.0">
                  <c:v>149.3807680657809</c:v>
                </c:pt>
                <c:pt idx="9017" formatCode="0.0">
                  <c:v>149.24703416420004</c:v>
                </c:pt>
                <c:pt idx="9018" formatCode="0.0">
                  <c:v>149.5145019673617</c:v>
                </c:pt>
                <c:pt idx="9019" formatCode="0.0">
                  <c:v>149.38076806578087</c:v>
                </c:pt>
                <c:pt idx="9020" formatCode="0.0">
                  <c:v>149.24703416420002</c:v>
                </c:pt>
                <c:pt idx="9021" formatCode="0.0">
                  <c:v>149.24703416420002</c:v>
                </c:pt>
                <c:pt idx="9022" formatCode="0.0">
                  <c:v>149.11330026261922</c:v>
                </c:pt>
                <c:pt idx="9023" formatCode="0.0">
                  <c:v>148.97956636103842</c:v>
                </c:pt>
                <c:pt idx="9024" formatCode="0.0">
                  <c:v>148.44463075471512</c:v>
                </c:pt>
                <c:pt idx="9025" formatCode="0.0">
                  <c:v>148.04342904997267</c:v>
                </c:pt>
                <c:pt idx="9026" formatCode="0.0">
                  <c:v>147.77596124681102</c:v>
                </c:pt>
                <c:pt idx="9027" formatCode="0.0">
                  <c:v>147.6422273452302</c:v>
                </c:pt>
                <c:pt idx="9028" formatCode="0.0">
                  <c:v>147.10729173890689</c:v>
                </c:pt>
                <c:pt idx="9029" formatCode="0.0">
                  <c:v>147.6422273452302</c:v>
                </c:pt>
                <c:pt idx="9030" formatCode="0.0">
                  <c:v>147.50849344364934</c:v>
                </c:pt>
                <c:pt idx="9031" formatCode="0.0">
                  <c:v>147.24102564048769</c:v>
                </c:pt>
                <c:pt idx="9032" formatCode="0.0">
                  <c:v>146.57235613258356</c:v>
                </c:pt>
                <c:pt idx="9033" formatCode="0.0">
                  <c:v>146.43862223100274</c:v>
                </c:pt>
                <c:pt idx="9034" formatCode="0.0">
                  <c:v>146.17115442784109</c:v>
                </c:pt>
                <c:pt idx="9035" formatCode="0.0">
                  <c:v>146.03742052626026</c:v>
                </c:pt>
                <c:pt idx="9036" formatCode="0.0">
                  <c:v>144.96754931361369</c:v>
                </c:pt>
                <c:pt idx="9037" formatCode="0.0">
                  <c:v>144.56634760887118</c:v>
                </c:pt>
                <c:pt idx="9038" formatCode="0.0">
                  <c:v>144.43261370729039</c:v>
                </c:pt>
                <c:pt idx="9039" formatCode="0.0">
                  <c:v>145.0383380986722</c:v>
                </c:pt>
                <c:pt idx="9040" formatCode="0.0">
                  <c:v>144.91251191536213</c:v>
                </c:pt>
                <c:pt idx="9041" formatCode="0.0">
                  <c:v>144.78679489097249</c:v>
                </c:pt>
                <c:pt idx="9042" formatCode="0.0">
                  <c:v>144.2148259610552</c:v>
                </c:pt>
                <c:pt idx="9043" formatCode="0.0">
                  <c:v>143.80536287787399</c:v>
                </c:pt>
                <c:pt idx="9044" formatCode="0.0">
                  <c:v>143.13645001443322</c:v>
                </c:pt>
                <c:pt idx="9045" formatCode="0.0">
                  <c:v>143.18748787576175</c:v>
                </c:pt>
                <c:pt idx="9046" formatCode="0.0">
                  <c:v>143.06326737424919</c:v>
                </c:pt>
                <c:pt idx="9047" formatCode="0.0">
                  <c:v>142.93915463866807</c:v>
                </c:pt>
                <c:pt idx="9048" formatCode="0.0">
                  <c:v>142.81514957552736</c:v>
                </c:pt>
                <c:pt idx="9049" formatCode="0.0">
                  <c:v>142.69125209141723</c:v>
                </c:pt>
                <c:pt idx="9050" formatCode="0.0">
                  <c:v>142.1042247338485</c:v>
                </c:pt>
                <c:pt idx="9051" formatCode="0.0">
                  <c:v>142.33592932034492</c:v>
                </c:pt>
                <c:pt idx="9052" formatCode="0.0">
                  <c:v>142.34301799107669</c:v>
                </c:pt>
                <c:pt idx="9053" formatCode="0.0">
                  <c:v>142.77755032052528</c:v>
                </c:pt>
                <c:pt idx="9054" formatCode="0.0">
                  <c:v>142.65368545517524</c:v>
                </c:pt>
                <c:pt idx="9055" formatCode="0.0">
                  <c:v>142.52992804722885</c:v>
                </c:pt>
                <c:pt idx="9056" formatCode="0.0">
                  <c:v>142.21611198231591</c:v>
                </c:pt>
                <c:pt idx="9057" formatCode="0.0">
                  <c:v>142.06253225099695</c:v>
                </c:pt>
                <c:pt idx="9058" formatCode="0.0">
                  <c:v>142.2501912389514</c:v>
                </c:pt>
                <c:pt idx="9059" formatCode="0.0">
                  <c:v>141.15654425412146</c:v>
                </c:pt>
                <c:pt idx="9060" formatCode="0.0">
                  <c:v>141.1964963155593</c:v>
                </c:pt>
                <c:pt idx="9061" formatCode="0.0">
                  <c:v>141.07400307369628</c:v>
                </c:pt>
                <c:pt idx="9062" formatCode="0.0">
                  <c:v>140.95161609930224</c:v>
                </c:pt>
                <c:pt idx="9063" formatCode="0.0">
                  <c:v>141.73554161406039</c:v>
                </c:pt>
                <c:pt idx="9064" formatCode="0.0">
                  <c:v>141.59835240895924</c:v>
                </c:pt>
                <c:pt idx="9065" formatCode="0.0">
                  <c:v>141.70641400107684</c:v>
                </c:pt>
                <c:pt idx="9066" formatCode="0.0">
                  <c:v>141.56578812424274</c:v>
                </c:pt>
                <c:pt idx="9067" formatCode="0.0">
                  <c:v>140.68406515368829</c:v>
                </c:pt>
                <c:pt idx="9068" formatCode="0.0">
                  <c:v>140.56201646502512</c:v>
                </c:pt>
                <c:pt idx="9069" formatCode="0.0">
                  <c:v>140.44007365816447</c:v>
                </c:pt>
                <c:pt idx="9070" formatCode="0.0">
                  <c:v>140.41840030957053</c:v>
                </c:pt>
                <c:pt idx="9071" formatCode="0.0">
                  <c:v>140.29144417075281</c:v>
                </c:pt>
                <c:pt idx="9072" formatCode="0.0">
                  <c:v>140.81234094538897</c:v>
                </c:pt>
                <c:pt idx="9073" formatCode="0.0">
                  <c:v>140.61171799855987</c:v>
                </c:pt>
                <c:pt idx="9074" formatCode="0.0">
                  <c:v>141.26933882743651</c:v>
                </c:pt>
                <c:pt idx="9075" formatCode="0.0">
                  <c:v>141.17077835567034</c:v>
                </c:pt>
                <c:pt idx="9076" formatCode="0.0">
                  <c:v>141.07228664735047</c:v>
                </c:pt>
                <c:pt idx="9077" formatCode="0.0">
                  <c:v>141.33961328750894</c:v>
                </c:pt>
                <c:pt idx="9078" formatCode="0.0">
                  <c:v>141.92875449608795</c:v>
                </c:pt>
                <c:pt idx="9079" formatCode="0.0">
                  <c:v>141.47934624223049</c:v>
                </c:pt>
                <c:pt idx="9080" formatCode="0.0">
                  <c:v>141.64049895015569</c:v>
                </c:pt>
                <c:pt idx="9081" formatCode="0.0">
                  <c:v>141.16946916631201</c:v>
                </c:pt>
                <c:pt idx="9082" formatCode="0.0">
                  <c:v>141.0709783713844</c:v>
                </c:pt>
                <c:pt idx="9083" formatCode="0.0">
                  <c:v>140.97255629129108</c:v>
                </c:pt>
                <c:pt idx="9084" formatCode="0.0">
                  <c:v>140.83844296570962</c:v>
                </c:pt>
                <c:pt idx="9085" formatCode="0.0">
                  <c:v>140.12725134990842</c:v>
                </c:pt>
                <c:pt idx="9086" formatCode="0.0">
                  <c:v>139.89178592709254</c:v>
                </c:pt>
                <c:pt idx="9087" formatCode="0.0">
                  <c:v>139.52238433526099</c:v>
                </c:pt>
                <c:pt idx="9088" formatCode="0.0">
                  <c:v>139.20315004183223</c:v>
                </c:pt>
                <c:pt idx="9089" formatCode="0.0">
                  <c:v>139.10603110396971</c:v>
                </c:pt>
                <c:pt idx="9090" formatCode="0.0">
                  <c:v>139.00897992382738</c:v>
                </c:pt>
                <c:pt idx="9091" formatCode="0.0">
                  <c:v>138.91199645413218</c:v>
                </c:pt>
                <c:pt idx="9092" formatCode="0.0">
                  <c:v>138.59084108886321</c:v>
                </c:pt>
                <c:pt idx="9093" formatCode="0.0">
                  <c:v>138.66913611338495</c:v>
                </c:pt>
                <c:pt idx="9094" formatCode="0.0">
                  <c:v>138.77867822398085</c:v>
                </c:pt>
                <c:pt idx="9095" formatCode="0.0">
                  <c:v>138.77205698325096</c:v>
                </c:pt>
                <c:pt idx="9096" formatCode="0.0">
                  <c:v>138.67523880941533</c:v>
                </c:pt>
                <c:pt idx="9097" formatCode="0.0">
                  <c:v>138.57848818346361</c:v>
                </c:pt>
                <c:pt idx="9098" formatCode="0.0">
                  <c:v>138.24817672094173</c:v>
                </c:pt>
                <c:pt idx="9099" formatCode="0.0">
                  <c:v>138.30914794126087</c:v>
                </c:pt>
                <c:pt idx="9100" formatCode="0.0">
                  <c:v>138.37881236319978</c:v>
                </c:pt>
                <c:pt idx="9101" formatCode="0.0">
                  <c:v>138.31230310095197</c:v>
                </c:pt>
                <c:pt idx="9102" formatCode="0.0">
                  <c:v>138.27631442554357</c:v>
                </c:pt>
                <c:pt idx="9103" formatCode="0.0">
                  <c:v>138.13127427700101</c:v>
                </c:pt>
                <c:pt idx="9104" formatCode="0.0">
                  <c:v>137.98638626329642</c:v>
                </c:pt>
                <c:pt idx="9105" formatCode="0.0">
                  <c:v>137.40750269768768</c:v>
                </c:pt>
                <c:pt idx="9106" formatCode="0.0">
                  <c:v>137.88853895606579</c:v>
                </c:pt>
                <c:pt idx="9107" formatCode="0.0">
                  <c:v>137.74390555116497</c:v>
                </c:pt>
                <c:pt idx="9108" formatCode="0.0">
                  <c:v>138.05421024034482</c:v>
                </c:pt>
                <c:pt idx="9109" formatCode="0.0">
                  <c:v>137.98578575800346</c:v>
                </c:pt>
                <c:pt idx="9110" formatCode="0.0">
                  <c:v>137.84105034943948</c:v>
                </c:pt>
                <c:pt idx="9111" formatCode="0.0">
                  <c:v>137.69646675606703</c:v>
                </c:pt>
                <c:pt idx="9112" formatCode="0.0">
                  <c:v>137.26286224373146</c:v>
                </c:pt>
                <c:pt idx="9113" formatCode="0.0">
                  <c:v>136.94234752541894</c:v>
                </c:pt>
                <c:pt idx="9114" formatCode="0.0">
                  <c:v>136.52566681133712</c:v>
                </c:pt>
                <c:pt idx="9115" formatCode="0.0">
                  <c:v>137.03535611636352</c:v>
                </c:pt>
                <c:pt idx="9116" formatCode="0.0">
                  <c:v>136.91392585566706</c:v>
                </c:pt>
                <c:pt idx="9117" formatCode="0.0">
                  <c:v>136.77031473740615</c:v>
                </c:pt>
                <c:pt idx="9118" formatCode="0.0">
                  <c:v>136.62685425505137</c:v>
                </c:pt>
                <c:pt idx="9119" formatCode="0.0">
                  <c:v>136.15959492938015</c:v>
                </c:pt>
                <c:pt idx="9120" formatCode="0.0">
                  <c:v>136.03207516044316</c:v>
                </c:pt>
                <c:pt idx="9121" formatCode="0.0">
                  <c:v>136.62414171313409</c:v>
                </c:pt>
                <c:pt idx="9122" formatCode="0.0">
                  <c:v>136.66657371800386</c:v>
                </c:pt>
                <c:pt idx="9123" formatCode="0.0">
                  <c:v>136.52322205119665</c:v>
                </c:pt>
                <c:pt idx="9124" formatCode="0.0">
                  <c:v>136.38002074815293</c:v>
                </c:pt>
                <c:pt idx="9125" formatCode="0.0">
                  <c:v>136.23696965115397</c:v>
                </c:pt>
                <c:pt idx="9126" formatCode="0.0">
                  <c:v>136.64060466412059</c:v>
                </c:pt>
                <c:pt idx="9127" formatCode="0.0">
                  <c:v>136.5777448509107</c:v>
                </c:pt>
                <c:pt idx="9128" formatCode="0.0">
                  <c:v>136.34221943641225</c:v>
                </c:pt>
                <c:pt idx="9129" formatCode="0.0">
                  <c:v>137.03616920827994</c:v>
                </c:pt>
                <c:pt idx="9130" formatCode="0.0">
                  <c:v>137.10709817750384</c:v>
                </c:pt>
                <c:pt idx="9131" formatCode="0.0">
                  <c:v>136.96209278665867</c:v>
                </c:pt>
                <c:pt idx="9132" formatCode="0.0">
                  <c:v>136.81724075449191</c:v>
                </c:pt>
                <c:pt idx="9133" formatCode="0.0">
                  <c:v>136.21741422253939</c:v>
                </c:pt>
                <c:pt idx="9134" formatCode="0.0">
                  <c:v>136.03332194726792</c:v>
                </c:pt>
                <c:pt idx="9135" formatCode="0.0">
                  <c:v>136.24171885330892</c:v>
                </c:pt>
                <c:pt idx="9136" formatCode="0.0">
                  <c:v>135.90121497752381</c:v>
                </c:pt>
                <c:pt idx="9137" formatCode="0.0">
                  <c:v>136.51708432345907</c:v>
                </c:pt>
                <c:pt idx="9138" formatCode="0.0">
                  <c:v>136.37270293524139</c:v>
                </c:pt>
                <c:pt idx="9139" formatCode="0.0">
                  <c:v>136.22847424575272</c:v>
                </c:pt>
                <c:pt idx="9140" formatCode="0.0">
                  <c:v>135.97876383505249</c:v>
                </c:pt>
                <c:pt idx="9141" formatCode="0.0">
                  <c:v>136.57305460927083</c:v>
                </c:pt>
                <c:pt idx="9142" formatCode="0.0">
                  <c:v>137.31701364405532</c:v>
                </c:pt>
                <c:pt idx="9143" formatCode="0.0">
                  <c:v>137.50492853146264</c:v>
                </c:pt>
                <c:pt idx="9144" formatCode="0.0">
                  <c:v>137.14735201665323</c:v>
                </c:pt>
                <c:pt idx="9145" formatCode="0.0">
                  <c:v>137.00230405307659</c:v>
                </c:pt>
                <c:pt idx="9146" formatCode="0.0">
                  <c:v>136.85740949320351</c:v>
                </c:pt>
                <c:pt idx="9147" formatCode="0.0">
                  <c:v>137.25366630809972</c:v>
                </c:pt>
                <c:pt idx="9148" formatCode="0.0">
                  <c:v>136.52628590271092</c:v>
                </c:pt>
                <c:pt idx="9149" formatCode="0.0">
                  <c:v>137.34198601505062</c:v>
                </c:pt>
                <c:pt idx="9150" formatCode="0.0">
                  <c:v>137.783484403382</c:v>
                </c:pt>
                <c:pt idx="9151" formatCode="0.0">
                  <c:v>137.5005234693441</c:v>
                </c:pt>
                <c:pt idx="9152" formatCode="0.0">
                  <c:v>137.3551019892594</c:v>
                </c:pt>
                <c:pt idx="9153" formatCode="0.0">
                  <c:v>137.20983430791188</c:v>
                </c:pt>
                <c:pt idx="9154" formatCode="0.0">
                  <c:v>136.72183248063396</c:v>
                </c:pt>
                <c:pt idx="9155" formatCode="0.0">
                  <c:v>136.91857613887825</c:v>
                </c:pt>
                <c:pt idx="9156" formatCode="0.0">
                  <c:v>137.20321093523319</c:v>
                </c:pt>
                <c:pt idx="9157" formatCode="0.0">
                  <c:v>136.49359588127678</c:v>
                </c:pt>
                <c:pt idx="9158" formatCode="0.0">
                  <c:v>136.51834822135987</c:v>
                </c:pt>
                <c:pt idx="9159" formatCode="0.0">
                  <c:v>136.37396549643526</c:v>
                </c:pt>
                <c:pt idx="9160" formatCode="0.0">
                  <c:v>136.22973547165336</c:v>
                </c:pt>
                <c:pt idx="9161" formatCode="0.0">
                  <c:v>137.30737405979886</c:v>
                </c:pt>
                <c:pt idx="9162" formatCode="0.0">
                  <c:v>137.48319683430788</c:v>
                </c:pt>
                <c:pt idx="9163" formatCode="0.0">
                  <c:v>137.49061208205487</c:v>
                </c:pt>
                <c:pt idx="9164" formatCode="0.0">
                  <c:v>137.67752287256772</c:v>
                </c:pt>
                <c:pt idx="9165" formatCode="0.0">
                  <c:v>137.34329171284838</c:v>
                </c:pt>
                <c:pt idx="9166" formatCode="0.0">
                  <c:v>137.17842387582269</c:v>
                </c:pt>
                <c:pt idx="9167" formatCode="0.0">
                  <c:v>137.01375394728859</c:v>
                </c:pt>
                <c:pt idx="9168" formatCode="0.0">
                  <c:v>137.51863945308943</c:v>
                </c:pt>
                <c:pt idx="9169" formatCode="0.0">
                  <c:v>137.50571869847275</c:v>
                </c:pt>
                <c:pt idx="9170" formatCode="0.0">
                  <c:v>137.97111644949777</c:v>
                </c:pt>
                <c:pt idx="9171" formatCode="0.0">
                  <c:v>138.0893657839039</c:v>
                </c:pt>
                <c:pt idx="9172" formatCode="0.0">
                  <c:v>138.12457489968588</c:v>
                </c:pt>
                <c:pt idx="9173" formatCode="0.0">
                  <c:v>137.9587692049206</c:v>
                </c:pt>
                <c:pt idx="9174" formatCode="0.0">
                  <c:v>137.79316254445774</c:v>
                </c:pt>
                <c:pt idx="9175" formatCode="0.0">
                  <c:v>137.52538022827693</c:v>
                </c:pt>
                <c:pt idx="9176" formatCode="0.0">
                  <c:v>137.91351752012125</c:v>
                </c:pt>
                <c:pt idx="9177" formatCode="0.0">
                  <c:v>138.25980158137051</c:v>
                </c:pt>
                <c:pt idx="9178" formatCode="0.0">
                  <c:v>138.11948475288122</c:v>
                </c:pt>
                <c:pt idx="9179" formatCode="0.0">
                  <c:v>138.24441768642589</c:v>
                </c:pt>
                <c:pt idx="9180" formatCode="0.0">
                  <c:v>138.07846813155075</c:v>
                </c:pt>
                <c:pt idx="9181" formatCode="0.0">
                  <c:v>137.91271778366871</c:v>
                </c:pt>
                <c:pt idx="9182" formatCode="0.0">
                  <c:v>138.42236091883461</c:v>
                </c:pt>
                <c:pt idx="9183" formatCode="0.0">
                  <c:v>138.75845452583667</c:v>
                </c:pt>
                <c:pt idx="9184" formatCode="0.0">
                  <c:v>139.10723712861227</c:v>
                </c:pt>
                <c:pt idx="9185" formatCode="0.0">
                  <c:v>137.19672753585715</c:v>
                </c:pt>
                <c:pt idx="9186" formatCode="0.0">
                  <c:v>137.43878848201541</c:v>
                </c:pt>
                <c:pt idx="9187" formatCode="0.0">
                  <c:v>137.27380601000775</c:v>
                </c:pt>
                <c:pt idx="9188" formatCode="0.0">
                  <c:v>137.10902158410022</c:v>
                </c:pt>
                <c:pt idx="9189" formatCode="0.0">
                  <c:v>136.94443496655694</c:v>
                </c:pt>
                <c:pt idx="9190" formatCode="0.0">
                  <c:v>136.68615587192519</c:v>
                </c:pt>
                <c:pt idx="9191" formatCode="0.0">
                  <c:v>136.82528265179891</c:v>
                </c:pt>
                <c:pt idx="9192" formatCode="0.0">
                  <c:v>137.28212312785305</c:v>
                </c:pt>
                <c:pt idx="9193" formatCode="0.0">
                  <c:v>136.59061028717107</c:v>
                </c:pt>
                <c:pt idx="9194" formatCode="0.0">
                  <c:v>136.33283730680168</c:v>
                </c:pt>
                <c:pt idx="9195" formatCode="0.0">
                  <c:v>136.07555079405449</c:v>
                </c:pt>
                <c:pt idx="9196" formatCode="0.0">
                  <c:v>135.62037450756304</c:v>
                </c:pt>
                <c:pt idx="9197" formatCode="0.0">
                  <c:v>135.93050321104909</c:v>
                </c:pt>
                <c:pt idx="9198" formatCode="0.0">
                  <c:v>136.7252707808511</c:v>
                </c:pt>
                <c:pt idx="9199" formatCode="0.0">
                  <c:v>135.95863002648417</c:v>
                </c:pt>
                <c:pt idx="9200" formatCode="0.0">
                  <c:v>135.53095396071717</c:v>
                </c:pt>
                <c:pt idx="9201" formatCode="0.0">
                  <c:v>135.27518075741051</c:v>
                </c:pt>
                <c:pt idx="9202" formatCode="0.0">
                  <c:v>135.01989024775875</c:v>
                </c:pt>
                <c:pt idx="9203" formatCode="0.0">
                  <c:v>134.63309708832597</c:v>
                </c:pt>
                <c:pt idx="9204" formatCode="0.0">
                  <c:v>134.14731878058427</c:v>
                </c:pt>
                <c:pt idx="9205" formatCode="0.0">
                  <c:v>134.55841284714637</c:v>
                </c:pt>
                <c:pt idx="9206" formatCode="0.0">
                  <c:v>135.48589704931791</c:v>
                </c:pt>
                <c:pt idx="9207" formatCode="0.0">
                  <c:v>135.50336625771203</c:v>
                </c:pt>
                <c:pt idx="9208" formatCode="0.0">
                  <c:v>135.24764511775297</c:v>
                </c:pt>
                <c:pt idx="9209" formatCode="0.0">
                  <c:v>134.99240657319527</c:v>
                </c:pt>
                <c:pt idx="9210" formatCode="0.0">
                  <c:v>135.35785752988804</c:v>
                </c:pt>
                <c:pt idx="9211" formatCode="0.0">
                  <c:v>135.42871747414162</c:v>
                </c:pt>
                <c:pt idx="9212" formatCode="0.0">
                  <c:v>135.74554547011576</c:v>
                </c:pt>
                <c:pt idx="9213" formatCode="0.0">
                  <c:v>135.48936729099981</c:v>
                </c:pt>
                <c:pt idx="9214" formatCode="0.0">
                  <c:v>136.27816118477224</c:v>
                </c:pt>
                <c:pt idx="9215" formatCode="0.0">
                  <c:v>136.02097785647462</c:v>
                </c:pt>
                <c:pt idx="9216" formatCode="0.0">
                  <c:v>135.76427988301134</c:v>
                </c:pt>
                <c:pt idx="9217" formatCode="0.0">
                  <c:v>135.59868896477005</c:v>
                </c:pt>
                <c:pt idx="9218" formatCode="0.0">
                  <c:v>136.00533257428552</c:v>
                </c:pt>
                <c:pt idx="9219" formatCode="0.0">
                  <c:v>135.97784362256536</c:v>
                </c:pt>
                <c:pt idx="9220" formatCode="0.0">
                  <c:v>136.08237619200966</c:v>
                </c:pt>
                <c:pt idx="9221" formatCode="0.0">
                  <c:v>136.50219334354745</c:v>
                </c:pt>
                <c:pt idx="9222" formatCode="0.0">
                  <c:v>136.24809893054388</c:v>
                </c:pt>
                <c:pt idx="9223" formatCode="0.0">
                  <c:v>136.00737790769838</c:v>
                </c:pt>
                <c:pt idx="9224" formatCode="0.0">
                  <c:v>136.71616758607675</c:v>
                </c:pt>
                <c:pt idx="9225" formatCode="0.0">
                  <c:v>136.12773841912113</c:v>
                </c:pt>
                <c:pt idx="9226" formatCode="0.0">
                  <c:v>135.47244230137508</c:v>
                </c:pt>
                <c:pt idx="9227" formatCode="0.0">
                  <c:v>134.96425347536794</c:v>
                </c:pt>
                <c:pt idx="9228" formatCode="0.0">
                  <c:v>134.89738652457754</c:v>
                </c:pt>
                <c:pt idx="9229" formatCode="0.0">
                  <c:v>134.65666550173205</c:v>
                </c:pt>
                <c:pt idx="9230" formatCode="0.0">
                  <c:v>134.40257108872848</c:v>
                </c:pt>
                <c:pt idx="9231" formatCode="0.0">
                  <c:v>134.85726635410327</c:v>
                </c:pt>
                <c:pt idx="9232" formatCode="0.0">
                  <c:v>134.97762686552602</c:v>
                </c:pt>
                <c:pt idx="9233" formatCode="0.0">
                  <c:v>135.07124059663258</c:v>
                </c:pt>
                <c:pt idx="9234" formatCode="0.0">
                  <c:v>134.81714618362901</c:v>
                </c:pt>
                <c:pt idx="9235" formatCode="0.0">
                  <c:v>134.56305177062546</c:v>
                </c:pt>
                <c:pt idx="9236" formatCode="0.0">
                  <c:v>134.32233074777997</c:v>
                </c:pt>
                <c:pt idx="9237" formatCode="0.0">
                  <c:v>134.0682363347764</c:v>
                </c:pt>
                <c:pt idx="9238" formatCode="0.0">
                  <c:v>134.36245091825421</c:v>
                </c:pt>
                <c:pt idx="9239" formatCode="0.0">
                  <c:v>134.0682363347764</c:v>
                </c:pt>
                <c:pt idx="9240" formatCode="0.0">
                  <c:v>134.57642516078354</c:v>
                </c:pt>
                <c:pt idx="9241" formatCode="0.0">
                  <c:v>134.17522345604107</c:v>
                </c:pt>
                <c:pt idx="9242" formatCode="0.0">
                  <c:v>132.36981578469994</c:v>
                </c:pt>
                <c:pt idx="9243" formatCode="0.0">
                  <c:v>132.11572137169637</c:v>
                </c:pt>
                <c:pt idx="9244" formatCode="0.0">
                  <c:v>131.87500034885085</c:v>
                </c:pt>
                <c:pt idx="9245" formatCode="0.0">
                  <c:v>131.01910337873358</c:v>
                </c:pt>
                <c:pt idx="9246" formatCode="0.0">
                  <c:v>130.21669996924862</c:v>
                </c:pt>
                <c:pt idx="9247" formatCode="0.0">
                  <c:v>130.13645962830012</c:v>
                </c:pt>
                <c:pt idx="9248" formatCode="0.0">
                  <c:v>129.25381587786669</c:v>
                </c:pt>
                <c:pt idx="9249" formatCode="0.0">
                  <c:v>129.88236521529655</c:v>
                </c:pt>
                <c:pt idx="9250" formatCode="0.0">
                  <c:v>129.64164419245105</c:v>
                </c:pt>
                <c:pt idx="9251" formatCode="0.0">
                  <c:v>129.88082261462438</c:v>
                </c:pt>
                <c:pt idx="9252" formatCode="0.0">
                  <c:v>128.88487302147581</c:v>
                </c:pt>
                <c:pt idx="9253" formatCode="0.0">
                  <c:v>129.67262737299441</c:v>
                </c:pt>
                <c:pt idx="9254" formatCode="0.0">
                  <c:v>129.51391099413544</c:v>
                </c:pt>
                <c:pt idx="9255" formatCode="0.0">
                  <c:v>128.75004528558387</c:v>
                </c:pt>
                <c:pt idx="9256" formatCode="0.0">
                  <c:v>128.58674639809553</c:v>
                </c:pt>
                <c:pt idx="9257" formatCode="0.0">
                  <c:v>128.40411604677664</c:v>
                </c:pt>
                <c:pt idx="9258" formatCode="0.0">
                  <c:v>128.22174508335078</c:v>
                </c:pt>
                <c:pt idx="9259" formatCode="0.0">
                  <c:v>127.75158834388759</c:v>
                </c:pt>
                <c:pt idx="9260" formatCode="0.0">
                  <c:v>127.82285695033018</c:v>
                </c:pt>
                <c:pt idx="9261" formatCode="0.0">
                  <c:v>127.81854676607807</c:v>
                </c:pt>
                <c:pt idx="9262" formatCode="0.0">
                  <c:v>127.16820521946134</c:v>
                </c:pt>
                <c:pt idx="9263" formatCode="0.0">
                  <c:v>127.74764314485954</c:v>
                </c:pt>
                <c:pt idx="9264" formatCode="0.0">
                  <c:v>127.56620456272545</c:v>
                </c:pt>
                <c:pt idx="9265" formatCode="0.0">
                  <c:v>127.38502367582765</c:v>
                </c:pt>
                <c:pt idx="9266" formatCode="0.0">
                  <c:v>127.73904543523072</c:v>
                </c:pt>
                <c:pt idx="9267" formatCode="0.0">
                  <c:v>129.12629305954465</c:v>
                </c:pt>
                <c:pt idx="9268" formatCode="0.0">
                  <c:v>128.94289639599612</c:v>
                </c:pt>
                <c:pt idx="9269" formatCode="0.0">
                  <c:v>129.90710772393106</c:v>
                </c:pt>
                <c:pt idx="9270" formatCode="0.0">
                  <c:v>129.92276514377431</c:v>
                </c:pt>
                <c:pt idx="9271" formatCode="0.0">
                  <c:v>129.73823725962464</c:v>
                </c:pt>
                <c:pt idx="9272" formatCode="0.0">
                  <c:v>129.5539714584132</c:v>
                </c:pt>
                <c:pt idx="9273" formatCode="0.0">
                  <c:v>130.87399660381172</c:v>
                </c:pt>
                <c:pt idx="9274" formatCode="0.0">
                  <c:v>130.99343905772992</c:v>
                </c:pt>
                <c:pt idx="9275" formatCode="0.0">
                  <c:v>130.80739050711554</c:v>
                </c:pt>
                <c:pt idx="9276" formatCode="0.0">
                  <c:v>130.83314888667533</c:v>
                </c:pt>
                <c:pt idx="9277" formatCode="0.0">
                  <c:v>131.33878615977738</c:v>
                </c:pt>
                <c:pt idx="9278" formatCode="0.0">
                  <c:v>131.15224711644632</c:v>
                </c:pt>
                <c:pt idx="9279" formatCode="0.0">
                  <c:v>130.96597301248084</c:v>
                </c:pt>
                <c:pt idx="9280" formatCode="0.0">
                  <c:v>131.49083315472981</c:v>
                </c:pt>
                <c:pt idx="9281" formatCode="0.0">
                  <c:v>131.34053530592996</c:v>
                </c:pt>
                <c:pt idx="9282" formatCode="0.0">
                  <c:v>130.59214596055955</c:v>
                </c:pt>
                <c:pt idx="9283" formatCode="0.0">
                  <c:v>131.03548040483875</c:v>
                </c:pt>
                <c:pt idx="9284" formatCode="0.0">
                  <c:v>131.00480855254693</c:v>
                </c:pt>
                <c:pt idx="9285" formatCode="0.0">
                  <c:v>130.81122189142803</c:v>
                </c:pt>
                <c:pt idx="9286" formatCode="0.0">
                  <c:v>130.61792129458243</c:v>
                </c:pt>
                <c:pt idx="9287" formatCode="0.0">
                  <c:v>130.86024849957593</c:v>
                </c:pt>
                <c:pt idx="9288" formatCode="0.0">
                  <c:v>130.15653650437596</c:v>
                </c:pt>
                <c:pt idx="9289" formatCode="0.0">
                  <c:v>130.04276597818048</c:v>
                </c:pt>
                <c:pt idx="9290" formatCode="0.0">
                  <c:v>129.79919479659014</c:v>
                </c:pt>
                <c:pt idx="9291" formatCode="0.0">
                  <c:v>128.47346105732692</c:v>
                </c:pt>
                <c:pt idx="9292" formatCode="0.0">
                  <c:v>128.28361498493254</c:v>
                </c:pt>
                <c:pt idx="9293" formatCode="0.0">
                  <c:v>128.09404944931913</c:v>
                </c:pt>
                <c:pt idx="9294" formatCode="0.0">
                  <c:v>127.18839998105182</c:v>
                </c:pt>
                <c:pt idx="9295" formatCode="0.0">
                  <c:v>126.77535096896756</c:v>
                </c:pt>
                <c:pt idx="9296" formatCode="0.0">
                  <c:v>127.29597912635242</c:v>
                </c:pt>
                <c:pt idx="9297" formatCode="0.0">
                  <c:v>128.03587249541911</c:v>
                </c:pt>
                <c:pt idx="9298" formatCode="0.0">
                  <c:v>127.84667305050031</c:v>
                </c:pt>
                <c:pt idx="9299" formatCode="0.0">
                  <c:v>127.65775318683681</c:v>
                </c:pt>
                <c:pt idx="9300" formatCode="0.0">
                  <c:v>127.46911249128958</c:v>
                </c:pt>
                <c:pt idx="9301" formatCode="0.0">
                  <c:v>127.28075055133006</c:v>
                </c:pt>
                <c:pt idx="9302" formatCode="0.0">
                  <c:v>127.14679583167062</c:v>
                </c:pt>
                <c:pt idx="9303" formatCode="0.0">
                  <c:v>127.10463071171679</c:v>
                </c:pt>
                <c:pt idx="9304" formatCode="0.0">
                  <c:v>126.44606261579094</c:v>
                </c:pt>
                <c:pt idx="9305" formatCode="0.0">
                  <c:v>126.40056403776825</c:v>
                </c:pt>
                <c:pt idx="9306" formatCode="0.0">
                  <c:v>126.21378109883663</c:v>
                </c:pt>
                <c:pt idx="9307" formatCode="0.0">
                  <c:v>126.02727417027363</c:v>
                </c:pt>
                <c:pt idx="9308" formatCode="0.0">
                  <c:v>126.49166051968119</c:v>
                </c:pt>
                <c:pt idx="9309" formatCode="0.0">
                  <c:v>126.10081201204709</c:v>
                </c:pt>
                <c:pt idx="9310" formatCode="0.0">
                  <c:v>126.03269956893362</c:v>
                </c:pt>
                <c:pt idx="9311" formatCode="0.0">
                  <c:v>126.23222527373618</c:v>
                </c:pt>
                <c:pt idx="9312" formatCode="0.0">
                  <c:v>125.4117</c:v>
                </c:pt>
              </c:numCache>
            </c:numRef>
          </c:val>
          <c:smooth val="0"/>
          <c:extLst>
            <c:ext xmlns:c16="http://schemas.microsoft.com/office/drawing/2014/chart" uri="{C3380CC4-5D6E-409C-BE32-E72D297353CC}">
              <c16:uniqueId val="{00000041-6830-4B38-8668-A61ED49695B8}"/>
            </c:ext>
          </c:extLst>
        </c:ser>
        <c:dLbls>
          <c:showLegendKey val="0"/>
          <c:showVal val="0"/>
          <c:showCatName val="0"/>
          <c:showSerName val="0"/>
          <c:showPercent val="0"/>
          <c:showBubbleSize val="0"/>
        </c:dLbls>
        <c:smooth val="0"/>
        <c:axId val="1037650384"/>
        <c:axId val="1028857088"/>
      </c:lineChart>
      <c:dateAx>
        <c:axId val="1037650384"/>
        <c:scaling>
          <c:orientation val="minMax"/>
          <c:max val="44746"/>
          <c:min val="37238"/>
        </c:scaling>
        <c:delete val="0"/>
        <c:axPos val="b"/>
        <c:numFmt formatCode="mmm\-yy" sourceLinked="0"/>
        <c:majorTickMark val="out"/>
        <c:minorTickMark val="none"/>
        <c:tickLblPos val="nextTo"/>
        <c:spPr>
          <a:noFill/>
          <a:ln w="9525" cap="flat" cmpd="sng" algn="ctr">
            <a:solidFill>
              <a:schemeClr val="tx1">
                <a:lumMod val="15000"/>
                <a:lumOff val="85000"/>
              </a:schemeClr>
            </a:solidFill>
            <a:round/>
          </a:ln>
          <a:effectLst/>
        </c:spPr>
        <c:txPr>
          <a:bodyPr rot="-5400000" vert="horz"/>
          <a:lstStyle/>
          <a:p>
            <a:pPr>
              <a:defRPr/>
            </a:pPr>
            <a:endParaRPr lang="es-AR"/>
          </a:p>
        </c:txPr>
        <c:crossAx val="1028857088"/>
        <c:crosses val="autoZero"/>
        <c:auto val="1"/>
        <c:lblOffset val="100"/>
        <c:baseTimeUnit val="days"/>
        <c:majorUnit val="6"/>
        <c:majorTimeUnit val="months"/>
      </c:dateAx>
      <c:valAx>
        <c:axId val="1028857088"/>
        <c:scaling>
          <c:orientation val="minMax"/>
          <c:max val="380"/>
          <c:min val="50"/>
        </c:scaling>
        <c:delete val="0"/>
        <c:axPos val="l"/>
        <c:numFmt formatCode="0" sourceLinked="0"/>
        <c:majorTickMark val="none"/>
        <c:minorTickMark val="none"/>
        <c:tickLblPos val="nextTo"/>
        <c:spPr>
          <a:noFill/>
          <a:ln>
            <a:noFill/>
          </a:ln>
          <a:effectLst/>
        </c:spPr>
        <c:txPr>
          <a:bodyPr rot="-60000000" vert="horz"/>
          <a:lstStyle/>
          <a:p>
            <a:pPr>
              <a:defRPr/>
            </a:pPr>
            <a:endParaRPr lang="es-AR"/>
          </a:p>
        </c:txPr>
        <c:crossAx val="1037650384"/>
        <c:crossesAt val="37001"/>
        <c:crossBetween val="between"/>
        <c:majorUnit val="15"/>
      </c:valAx>
      <c:spPr>
        <a:noFill/>
        <a:ln>
          <a:noFill/>
        </a:ln>
        <a:effectLst/>
      </c:spPr>
    </c:plotArea>
    <c:legend>
      <c:legendPos val="b"/>
      <c:layout>
        <c:manualLayout>
          <c:xMode val="edge"/>
          <c:yMode val="edge"/>
          <c:x val="6.9947949387057881E-2"/>
          <c:y val="0.15623283432281437"/>
          <c:w val="0.44010468749999998"/>
          <c:h val="0.11175243055555557"/>
        </c:manualLayout>
      </c:layout>
      <c:overlay val="0"/>
      <c:spPr>
        <a:noFill/>
        <a:ln>
          <a:noFill/>
        </a:ln>
        <a:effectLst/>
      </c:spPr>
      <c:txPr>
        <a:bodyPr rot="0" vert="horz"/>
        <a:lstStyle/>
        <a:p>
          <a:pPr>
            <a:defRPr/>
          </a:pPr>
          <a:endParaRPr lang="es-A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900">
          <a:solidFill>
            <a:schemeClr val="tx1">
              <a:lumMod val="65000"/>
              <a:lumOff val="35000"/>
            </a:schemeClr>
          </a:solidFill>
          <a:latin typeface="Raleway" pitchFamily="2" charset="0"/>
        </a:defRPr>
      </a:pPr>
      <a:endParaRPr lang="es-AR"/>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s-AR" sz="1400"/>
              <a:t> </a:t>
            </a:r>
            <a:r>
              <a:rPr lang="es-AR" sz="1400" b="1"/>
              <a:t>Inflación mensual y anualizada general y devaluación mensual</a:t>
            </a:r>
          </a:p>
        </c:rich>
      </c:tx>
      <c:layout>
        <c:manualLayout>
          <c:xMode val="edge"/>
          <c:yMode val="edge"/>
          <c:x val="0.24075185692527029"/>
          <c:y val="1.3359430358231707E-2"/>
        </c:manualLayout>
      </c:layout>
      <c:overlay val="0"/>
    </c:title>
    <c:autoTitleDeleted val="0"/>
    <c:plotArea>
      <c:layout>
        <c:manualLayout>
          <c:layoutTarget val="inner"/>
          <c:xMode val="edge"/>
          <c:yMode val="edge"/>
          <c:x val="6.0564617029588555E-2"/>
          <c:y val="7.0458870288590547E-2"/>
          <c:w val="0.87142540045932249"/>
          <c:h val="0.81977177779409105"/>
        </c:manualLayout>
      </c:layout>
      <c:barChart>
        <c:barDir val="col"/>
        <c:grouping val="clustered"/>
        <c:varyColors val="0"/>
        <c:ser>
          <c:idx val="0"/>
          <c:order val="0"/>
          <c:tx>
            <c:v>Inflación mensual general</c:v>
          </c:tx>
          <c:spPr>
            <a:solidFill>
              <a:schemeClr val="accent1">
                <a:lumMod val="60000"/>
                <a:lumOff val="40000"/>
              </a:schemeClr>
            </a:solidFill>
          </c:spPr>
          <c:invertIfNegative val="0"/>
          <c:dLbls>
            <c:dLbl>
              <c:idx val="25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93DD-4737-BECD-EFBFA5FED808}"/>
                </c:ext>
              </c:extLst>
            </c:dLbl>
            <c:spPr>
              <a:solidFill>
                <a:schemeClr val="accent5">
                  <a:lumMod val="60000"/>
                  <a:lumOff val="40000"/>
                </a:schemeClr>
              </a:solid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trendline>
            <c:spPr>
              <a:ln w="25400">
                <a:solidFill>
                  <a:schemeClr val="tx2"/>
                </a:solidFill>
              </a:ln>
            </c:spPr>
            <c:trendlineType val="movingAvg"/>
            <c:period val="12"/>
            <c:dispRSqr val="0"/>
            <c:dispEq val="0"/>
          </c:trendline>
          <c:cat>
            <c:numRef>
              <c:f>MENSUAL!$C$746:$C$1002</c:f>
              <c:numCache>
                <c:formatCode>mmm\-yy</c:formatCode>
                <c:ptCount val="257"/>
                <c:pt idx="0">
                  <c:v>36922</c:v>
                </c:pt>
                <c:pt idx="1">
                  <c:v>36950</c:v>
                </c:pt>
                <c:pt idx="2">
                  <c:v>36981</c:v>
                </c:pt>
                <c:pt idx="3">
                  <c:v>37011</c:v>
                </c:pt>
                <c:pt idx="4">
                  <c:v>37042</c:v>
                </c:pt>
                <c:pt idx="5">
                  <c:v>37072</c:v>
                </c:pt>
                <c:pt idx="6">
                  <c:v>37103</c:v>
                </c:pt>
                <c:pt idx="7">
                  <c:v>37134</c:v>
                </c:pt>
                <c:pt idx="8">
                  <c:v>37164</c:v>
                </c:pt>
                <c:pt idx="9">
                  <c:v>37195</c:v>
                </c:pt>
                <c:pt idx="10">
                  <c:v>37225</c:v>
                </c:pt>
                <c:pt idx="11">
                  <c:v>37256</c:v>
                </c:pt>
                <c:pt idx="12">
                  <c:v>37287</c:v>
                </c:pt>
                <c:pt idx="13">
                  <c:v>37315</c:v>
                </c:pt>
                <c:pt idx="14">
                  <c:v>37346</c:v>
                </c:pt>
                <c:pt idx="15">
                  <c:v>37376</c:v>
                </c:pt>
                <c:pt idx="16">
                  <c:v>37407</c:v>
                </c:pt>
                <c:pt idx="17">
                  <c:v>37437</c:v>
                </c:pt>
                <c:pt idx="18">
                  <c:v>37468</c:v>
                </c:pt>
                <c:pt idx="19">
                  <c:v>37499</c:v>
                </c:pt>
                <c:pt idx="20">
                  <c:v>37529</c:v>
                </c:pt>
                <c:pt idx="21">
                  <c:v>37560</c:v>
                </c:pt>
                <c:pt idx="22">
                  <c:v>37590</c:v>
                </c:pt>
                <c:pt idx="23">
                  <c:v>37621</c:v>
                </c:pt>
                <c:pt idx="24">
                  <c:v>37652</c:v>
                </c:pt>
                <c:pt idx="25">
                  <c:v>37680</c:v>
                </c:pt>
                <c:pt idx="26">
                  <c:v>37708</c:v>
                </c:pt>
                <c:pt idx="27">
                  <c:v>37741</c:v>
                </c:pt>
                <c:pt idx="28">
                  <c:v>37771</c:v>
                </c:pt>
                <c:pt idx="29">
                  <c:v>37802</c:v>
                </c:pt>
                <c:pt idx="30">
                  <c:v>37833</c:v>
                </c:pt>
                <c:pt idx="31">
                  <c:v>37862</c:v>
                </c:pt>
                <c:pt idx="32">
                  <c:v>37894</c:v>
                </c:pt>
                <c:pt idx="33">
                  <c:v>37925</c:v>
                </c:pt>
                <c:pt idx="34">
                  <c:v>37953</c:v>
                </c:pt>
                <c:pt idx="35">
                  <c:v>37986</c:v>
                </c:pt>
                <c:pt idx="36">
                  <c:v>38016</c:v>
                </c:pt>
                <c:pt idx="37">
                  <c:v>38044</c:v>
                </c:pt>
                <c:pt idx="38">
                  <c:v>38077</c:v>
                </c:pt>
                <c:pt idx="39">
                  <c:v>38107</c:v>
                </c:pt>
                <c:pt idx="40">
                  <c:v>38138</c:v>
                </c:pt>
                <c:pt idx="41">
                  <c:v>38168</c:v>
                </c:pt>
                <c:pt idx="42">
                  <c:v>38198</c:v>
                </c:pt>
                <c:pt idx="43">
                  <c:v>38230</c:v>
                </c:pt>
                <c:pt idx="44">
                  <c:v>38260</c:v>
                </c:pt>
                <c:pt idx="45">
                  <c:v>38289</c:v>
                </c:pt>
                <c:pt idx="46">
                  <c:v>38321</c:v>
                </c:pt>
                <c:pt idx="47">
                  <c:v>38352</c:v>
                </c:pt>
                <c:pt idx="48">
                  <c:v>38383</c:v>
                </c:pt>
                <c:pt idx="49">
                  <c:v>38411</c:v>
                </c:pt>
                <c:pt idx="50">
                  <c:v>38442</c:v>
                </c:pt>
                <c:pt idx="51">
                  <c:v>38471</c:v>
                </c:pt>
                <c:pt idx="52">
                  <c:v>38503</c:v>
                </c:pt>
                <c:pt idx="53">
                  <c:v>38533</c:v>
                </c:pt>
                <c:pt idx="54">
                  <c:v>38562</c:v>
                </c:pt>
                <c:pt idx="55">
                  <c:v>38595</c:v>
                </c:pt>
                <c:pt idx="56">
                  <c:v>38625</c:v>
                </c:pt>
                <c:pt idx="57">
                  <c:v>38656</c:v>
                </c:pt>
                <c:pt idx="58">
                  <c:v>38686</c:v>
                </c:pt>
                <c:pt idx="59">
                  <c:v>38716</c:v>
                </c:pt>
                <c:pt idx="60">
                  <c:v>38748</c:v>
                </c:pt>
                <c:pt idx="61">
                  <c:v>38776</c:v>
                </c:pt>
                <c:pt idx="62">
                  <c:v>38807</c:v>
                </c:pt>
                <c:pt idx="63">
                  <c:v>38835</c:v>
                </c:pt>
                <c:pt idx="64">
                  <c:v>38868</c:v>
                </c:pt>
                <c:pt idx="65">
                  <c:v>38898</c:v>
                </c:pt>
                <c:pt idx="66">
                  <c:v>38929</c:v>
                </c:pt>
                <c:pt idx="67">
                  <c:v>38960</c:v>
                </c:pt>
                <c:pt idx="68">
                  <c:v>38989</c:v>
                </c:pt>
                <c:pt idx="69">
                  <c:v>39021</c:v>
                </c:pt>
                <c:pt idx="70">
                  <c:v>39051</c:v>
                </c:pt>
                <c:pt idx="71">
                  <c:v>39080</c:v>
                </c:pt>
                <c:pt idx="72">
                  <c:v>39113</c:v>
                </c:pt>
                <c:pt idx="73">
                  <c:v>39141</c:v>
                </c:pt>
                <c:pt idx="74">
                  <c:v>39171</c:v>
                </c:pt>
                <c:pt idx="75">
                  <c:v>39202</c:v>
                </c:pt>
                <c:pt idx="76">
                  <c:v>39233</c:v>
                </c:pt>
                <c:pt idx="77">
                  <c:v>39262</c:v>
                </c:pt>
                <c:pt idx="78">
                  <c:v>39294</c:v>
                </c:pt>
                <c:pt idx="79">
                  <c:v>39325</c:v>
                </c:pt>
                <c:pt idx="80">
                  <c:v>39353</c:v>
                </c:pt>
                <c:pt idx="81">
                  <c:v>39386</c:v>
                </c:pt>
                <c:pt idx="82">
                  <c:v>39416</c:v>
                </c:pt>
                <c:pt idx="83">
                  <c:v>39444</c:v>
                </c:pt>
                <c:pt idx="84">
                  <c:v>39478</c:v>
                </c:pt>
                <c:pt idx="85">
                  <c:v>39507</c:v>
                </c:pt>
                <c:pt idx="86">
                  <c:v>39538</c:v>
                </c:pt>
                <c:pt idx="87">
                  <c:v>39568</c:v>
                </c:pt>
                <c:pt idx="88">
                  <c:v>39598</c:v>
                </c:pt>
                <c:pt idx="89">
                  <c:v>39629</c:v>
                </c:pt>
                <c:pt idx="90">
                  <c:v>39660</c:v>
                </c:pt>
                <c:pt idx="91">
                  <c:v>39689</c:v>
                </c:pt>
                <c:pt idx="92">
                  <c:v>39721</c:v>
                </c:pt>
                <c:pt idx="93">
                  <c:v>39752</c:v>
                </c:pt>
                <c:pt idx="94">
                  <c:v>39780</c:v>
                </c:pt>
                <c:pt idx="95">
                  <c:v>39813</c:v>
                </c:pt>
                <c:pt idx="96">
                  <c:v>39843</c:v>
                </c:pt>
                <c:pt idx="97">
                  <c:v>39871</c:v>
                </c:pt>
                <c:pt idx="98">
                  <c:v>39903</c:v>
                </c:pt>
                <c:pt idx="99">
                  <c:v>39933</c:v>
                </c:pt>
                <c:pt idx="100">
                  <c:v>39962</c:v>
                </c:pt>
                <c:pt idx="101">
                  <c:v>39994</c:v>
                </c:pt>
                <c:pt idx="102">
                  <c:v>40025</c:v>
                </c:pt>
                <c:pt idx="103">
                  <c:v>40056</c:v>
                </c:pt>
                <c:pt idx="104">
                  <c:v>40086</c:v>
                </c:pt>
                <c:pt idx="105">
                  <c:v>40116</c:v>
                </c:pt>
                <c:pt idx="106">
                  <c:v>40147</c:v>
                </c:pt>
                <c:pt idx="107">
                  <c:v>40178</c:v>
                </c:pt>
                <c:pt idx="108">
                  <c:v>40207</c:v>
                </c:pt>
                <c:pt idx="109">
                  <c:v>40235</c:v>
                </c:pt>
                <c:pt idx="110">
                  <c:v>40268</c:v>
                </c:pt>
                <c:pt idx="111">
                  <c:v>40298</c:v>
                </c:pt>
                <c:pt idx="112">
                  <c:v>40329</c:v>
                </c:pt>
                <c:pt idx="113">
                  <c:v>40359</c:v>
                </c:pt>
                <c:pt idx="114">
                  <c:v>40389</c:v>
                </c:pt>
                <c:pt idx="115">
                  <c:v>40421</c:v>
                </c:pt>
                <c:pt idx="116">
                  <c:v>40451</c:v>
                </c:pt>
                <c:pt idx="117">
                  <c:v>40480</c:v>
                </c:pt>
                <c:pt idx="118">
                  <c:v>40512</c:v>
                </c:pt>
                <c:pt idx="119">
                  <c:v>40543</c:v>
                </c:pt>
                <c:pt idx="120">
                  <c:v>40574</c:v>
                </c:pt>
                <c:pt idx="121">
                  <c:v>40602</c:v>
                </c:pt>
                <c:pt idx="122">
                  <c:v>40633</c:v>
                </c:pt>
                <c:pt idx="123">
                  <c:v>40662</c:v>
                </c:pt>
                <c:pt idx="124">
                  <c:v>40694</c:v>
                </c:pt>
                <c:pt idx="125">
                  <c:v>40724</c:v>
                </c:pt>
                <c:pt idx="126">
                  <c:v>40753</c:v>
                </c:pt>
                <c:pt idx="127">
                  <c:v>40786</c:v>
                </c:pt>
                <c:pt idx="128">
                  <c:v>40816</c:v>
                </c:pt>
                <c:pt idx="129">
                  <c:v>40847</c:v>
                </c:pt>
                <c:pt idx="130">
                  <c:v>40877</c:v>
                </c:pt>
                <c:pt idx="131">
                  <c:v>40907</c:v>
                </c:pt>
                <c:pt idx="132">
                  <c:v>40939</c:v>
                </c:pt>
                <c:pt idx="133">
                  <c:v>40968</c:v>
                </c:pt>
                <c:pt idx="134">
                  <c:v>40998</c:v>
                </c:pt>
                <c:pt idx="135">
                  <c:v>41026</c:v>
                </c:pt>
                <c:pt idx="136">
                  <c:v>41060</c:v>
                </c:pt>
                <c:pt idx="137">
                  <c:v>41089</c:v>
                </c:pt>
                <c:pt idx="138">
                  <c:v>41121</c:v>
                </c:pt>
                <c:pt idx="139">
                  <c:v>41152</c:v>
                </c:pt>
                <c:pt idx="140">
                  <c:v>41180</c:v>
                </c:pt>
                <c:pt idx="141">
                  <c:v>41213</c:v>
                </c:pt>
                <c:pt idx="142">
                  <c:v>41243</c:v>
                </c:pt>
                <c:pt idx="143">
                  <c:v>41274</c:v>
                </c:pt>
                <c:pt idx="144">
                  <c:v>41304</c:v>
                </c:pt>
                <c:pt idx="145">
                  <c:v>41333</c:v>
                </c:pt>
                <c:pt idx="146">
                  <c:v>41360</c:v>
                </c:pt>
                <c:pt idx="147">
                  <c:v>41394</c:v>
                </c:pt>
                <c:pt idx="148">
                  <c:v>41425</c:v>
                </c:pt>
                <c:pt idx="149">
                  <c:v>41453</c:v>
                </c:pt>
                <c:pt idx="150">
                  <c:v>41486</c:v>
                </c:pt>
                <c:pt idx="151">
                  <c:v>41516</c:v>
                </c:pt>
                <c:pt idx="152">
                  <c:v>41547</c:v>
                </c:pt>
                <c:pt idx="153">
                  <c:v>41578</c:v>
                </c:pt>
                <c:pt idx="154">
                  <c:v>41607</c:v>
                </c:pt>
                <c:pt idx="155">
                  <c:v>41638</c:v>
                </c:pt>
                <c:pt idx="156">
                  <c:v>41670</c:v>
                </c:pt>
                <c:pt idx="157">
                  <c:v>41698</c:v>
                </c:pt>
                <c:pt idx="158">
                  <c:v>41729</c:v>
                </c:pt>
                <c:pt idx="159">
                  <c:v>41759</c:v>
                </c:pt>
                <c:pt idx="160">
                  <c:v>41789</c:v>
                </c:pt>
                <c:pt idx="161">
                  <c:v>41820</c:v>
                </c:pt>
                <c:pt idx="162">
                  <c:v>41851</c:v>
                </c:pt>
                <c:pt idx="163">
                  <c:v>41880</c:v>
                </c:pt>
                <c:pt idx="164">
                  <c:v>41912</c:v>
                </c:pt>
                <c:pt idx="165">
                  <c:v>41943</c:v>
                </c:pt>
                <c:pt idx="166">
                  <c:v>41971</c:v>
                </c:pt>
                <c:pt idx="167">
                  <c:v>42003</c:v>
                </c:pt>
                <c:pt idx="168">
                  <c:v>42034</c:v>
                </c:pt>
                <c:pt idx="169">
                  <c:v>42062</c:v>
                </c:pt>
                <c:pt idx="170">
                  <c:v>42094</c:v>
                </c:pt>
                <c:pt idx="171">
                  <c:v>42124</c:v>
                </c:pt>
                <c:pt idx="172">
                  <c:v>42153</c:v>
                </c:pt>
                <c:pt idx="173">
                  <c:v>42185</c:v>
                </c:pt>
                <c:pt idx="174">
                  <c:v>42216</c:v>
                </c:pt>
                <c:pt idx="175">
                  <c:v>42247</c:v>
                </c:pt>
                <c:pt idx="176">
                  <c:v>42277</c:v>
                </c:pt>
                <c:pt idx="177">
                  <c:v>42307</c:v>
                </c:pt>
                <c:pt idx="178">
                  <c:v>42338</c:v>
                </c:pt>
                <c:pt idx="179">
                  <c:v>42369</c:v>
                </c:pt>
                <c:pt idx="180">
                  <c:v>42398</c:v>
                </c:pt>
                <c:pt idx="181">
                  <c:v>42429</c:v>
                </c:pt>
                <c:pt idx="182">
                  <c:v>42460</c:v>
                </c:pt>
                <c:pt idx="183">
                  <c:v>42489</c:v>
                </c:pt>
                <c:pt idx="184">
                  <c:v>42521</c:v>
                </c:pt>
                <c:pt idx="185">
                  <c:v>42551</c:v>
                </c:pt>
                <c:pt idx="186">
                  <c:v>42580</c:v>
                </c:pt>
                <c:pt idx="187">
                  <c:v>42613</c:v>
                </c:pt>
                <c:pt idx="188">
                  <c:v>42643</c:v>
                </c:pt>
                <c:pt idx="189">
                  <c:v>42674</c:v>
                </c:pt>
                <c:pt idx="190">
                  <c:v>42704</c:v>
                </c:pt>
                <c:pt idx="191">
                  <c:v>42734</c:v>
                </c:pt>
                <c:pt idx="192">
                  <c:v>42766</c:v>
                </c:pt>
                <c:pt idx="193">
                  <c:v>42790</c:v>
                </c:pt>
                <c:pt idx="194">
                  <c:v>42825</c:v>
                </c:pt>
                <c:pt idx="195">
                  <c:v>42853</c:v>
                </c:pt>
                <c:pt idx="196">
                  <c:v>42886</c:v>
                </c:pt>
                <c:pt idx="197">
                  <c:v>42916</c:v>
                </c:pt>
                <c:pt idx="198">
                  <c:v>42947</c:v>
                </c:pt>
                <c:pt idx="199">
                  <c:v>42978</c:v>
                </c:pt>
                <c:pt idx="200">
                  <c:v>43007</c:v>
                </c:pt>
                <c:pt idx="201">
                  <c:v>43039</c:v>
                </c:pt>
                <c:pt idx="202">
                  <c:v>43069</c:v>
                </c:pt>
                <c:pt idx="203">
                  <c:v>43098</c:v>
                </c:pt>
                <c:pt idx="204">
                  <c:v>43131</c:v>
                </c:pt>
                <c:pt idx="205">
                  <c:v>43159</c:v>
                </c:pt>
                <c:pt idx="206">
                  <c:v>43187</c:v>
                </c:pt>
                <c:pt idx="207">
                  <c:v>43217</c:v>
                </c:pt>
                <c:pt idx="208">
                  <c:v>43251</c:v>
                </c:pt>
                <c:pt idx="209">
                  <c:v>43280</c:v>
                </c:pt>
                <c:pt idx="210">
                  <c:v>43312</c:v>
                </c:pt>
                <c:pt idx="211">
                  <c:v>43343</c:v>
                </c:pt>
                <c:pt idx="212">
                  <c:v>43371</c:v>
                </c:pt>
                <c:pt idx="213">
                  <c:v>43404</c:v>
                </c:pt>
                <c:pt idx="214">
                  <c:v>43433</c:v>
                </c:pt>
                <c:pt idx="215">
                  <c:v>43462</c:v>
                </c:pt>
                <c:pt idx="216">
                  <c:v>43496</c:v>
                </c:pt>
                <c:pt idx="217">
                  <c:v>43524</c:v>
                </c:pt>
                <c:pt idx="218">
                  <c:v>43553</c:v>
                </c:pt>
                <c:pt idx="219">
                  <c:v>43585</c:v>
                </c:pt>
                <c:pt idx="220">
                  <c:v>43616</c:v>
                </c:pt>
                <c:pt idx="221">
                  <c:v>43644</c:v>
                </c:pt>
                <c:pt idx="222">
                  <c:v>43677</c:v>
                </c:pt>
                <c:pt idx="223">
                  <c:v>43707</c:v>
                </c:pt>
                <c:pt idx="224">
                  <c:v>43738</c:v>
                </c:pt>
                <c:pt idx="225">
                  <c:v>43769</c:v>
                </c:pt>
                <c:pt idx="226">
                  <c:v>43798</c:v>
                </c:pt>
                <c:pt idx="227">
                  <c:v>43829</c:v>
                </c:pt>
                <c:pt idx="228">
                  <c:v>43861</c:v>
                </c:pt>
                <c:pt idx="229">
                  <c:v>43889</c:v>
                </c:pt>
                <c:pt idx="230">
                  <c:v>43920</c:v>
                </c:pt>
                <c:pt idx="231">
                  <c:v>43951</c:v>
                </c:pt>
                <c:pt idx="232">
                  <c:v>43980</c:v>
                </c:pt>
                <c:pt idx="233">
                  <c:v>44012</c:v>
                </c:pt>
                <c:pt idx="234">
                  <c:v>44043</c:v>
                </c:pt>
                <c:pt idx="235">
                  <c:v>44074</c:v>
                </c:pt>
                <c:pt idx="236">
                  <c:v>44104</c:v>
                </c:pt>
                <c:pt idx="237">
                  <c:v>44134</c:v>
                </c:pt>
                <c:pt idx="238">
                  <c:v>44165</c:v>
                </c:pt>
                <c:pt idx="239">
                  <c:v>44195</c:v>
                </c:pt>
                <c:pt idx="240">
                  <c:v>44225</c:v>
                </c:pt>
                <c:pt idx="241">
                  <c:v>44253</c:v>
                </c:pt>
                <c:pt idx="242">
                  <c:v>44286</c:v>
                </c:pt>
                <c:pt idx="243">
                  <c:v>44316</c:v>
                </c:pt>
                <c:pt idx="244">
                  <c:v>44347</c:v>
                </c:pt>
                <c:pt idx="245">
                  <c:v>44377</c:v>
                </c:pt>
                <c:pt idx="246">
                  <c:v>44407</c:v>
                </c:pt>
                <c:pt idx="247">
                  <c:v>44439</c:v>
                </c:pt>
                <c:pt idx="248">
                  <c:v>44469</c:v>
                </c:pt>
                <c:pt idx="249">
                  <c:v>44498</c:v>
                </c:pt>
                <c:pt idx="250">
                  <c:v>44530</c:v>
                </c:pt>
                <c:pt idx="251">
                  <c:v>44560</c:v>
                </c:pt>
                <c:pt idx="252">
                  <c:v>44592</c:v>
                </c:pt>
                <c:pt idx="253">
                  <c:v>44617</c:v>
                </c:pt>
                <c:pt idx="254">
                  <c:v>44651</c:v>
                </c:pt>
                <c:pt idx="255">
                  <c:v>44680</c:v>
                </c:pt>
                <c:pt idx="256">
                  <c:v>44712</c:v>
                </c:pt>
              </c:numCache>
            </c:numRef>
          </c:cat>
          <c:val>
            <c:numRef>
              <c:f>MENSUAL!$HO$746:$HO$1002</c:f>
              <c:numCache>
                <c:formatCode>0.0%</c:formatCode>
                <c:ptCount val="257"/>
                <c:pt idx="0">
                  <c:v>8.0426361091552958E-4</c:v>
                </c:pt>
                <c:pt idx="1">
                  <c:v>-2.2779004822969791E-3</c:v>
                </c:pt>
                <c:pt idx="2">
                  <c:v>1.9053340045433668E-3</c:v>
                </c:pt>
                <c:pt idx="3">
                  <c:v>6.6844874628124275E-3</c:v>
                </c:pt>
                <c:pt idx="4">
                  <c:v>6.4717032847767548E-4</c:v>
                </c:pt>
                <c:pt idx="5">
                  <c:v>-7.2127702247724839E-3</c:v>
                </c:pt>
                <c:pt idx="6">
                  <c:v>-3.2707629802995598E-3</c:v>
                </c:pt>
                <c:pt idx="7">
                  <c:v>-3.5765213982383252E-3</c:v>
                </c:pt>
                <c:pt idx="8">
                  <c:v>-7.5710878815835807E-4</c:v>
                </c:pt>
                <c:pt idx="9">
                  <c:v>-4.4116602264368593E-3</c:v>
                </c:pt>
                <c:pt idx="10">
                  <c:v>-3.2796075922809165E-3</c:v>
                </c:pt>
                <c:pt idx="11">
                  <c:v>-7.603286368875285E-4</c:v>
                </c:pt>
                <c:pt idx="12">
                  <c:v>2.2926109627696142E-2</c:v>
                </c:pt>
                <c:pt idx="13">
                  <c:v>3.1404794719919304E-2</c:v>
                </c:pt>
                <c:pt idx="14">
                  <c:v>3.9554809387163541E-2</c:v>
                </c:pt>
                <c:pt idx="15">
                  <c:v>0.1038864005320085</c:v>
                </c:pt>
                <c:pt idx="16">
                  <c:v>4.0107444576742014E-2</c:v>
                </c:pt>
                <c:pt idx="17">
                  <c:v>3.6220230997240373E-2</c:v>
                </c:pt>
                <c:pt idx="18">
                  <c:v>3.1886526315097252E-2</c:v>
                </c:pt>
                <c:pt idx="19">
                  <c:v>2.3419651477349718E-2</c:v>
                </c:pt>
                <c:pt idx="20">
                  <c:v>1.3507623237408716E-2</c:v>
                </c:pt>
                <c:pt idx="21">
                  <c:v>2.1856832372071735E-3</c:v>
                </c:pt>
                <c:pt idx="22">
                  <c:v>5.0913594021560924E-3</c:v>
                </c:pt>
                <c:pt idx="23">
                  <c:v>1.872522110399482E-3</c:v>
                </c:pt>
                <c:pt idx="24">
                  <c:v>1.3192740644234308E-2</c:v>
                </c:pt>
                <c:pt idx="25">
                  <c:v>5.6602413113493689E-3</c:v>
                </c:pt>
                <c:pt idx="26">
                  <c:v>5.837505825555948E-3</c:v>
                </c:pt>
                <c:pt idx="27">
                  <c:v>5.5244352304519007E-4</c:v>
                </c:pt>
                <c:pt idx="28">
                  <c:v>-3.8352846184900296E-3</c:v>
                </c:pt>
                <c:pt idx="29">
                  <c:v>-8.567256689910684E-4</c:v>
                </c:pt>
                <c:pt idx="30">
                  <c:v>4.4408986183706676E-3</c:v>
                </c:pt>
                <c:pt idx="31">
                  <c:v>2.4348130761324774E-4</c:v>
                </c:pt>
                <c:pt idx="32">
                  <c:v>3.9630295357029295E-4</c:v>
                </c:pt>
                <c:pt idx="33">
                  <c:v>5.8947112288833623E-3</c:v>
                </c:pt>
                <c:pt idx="34">
                  <c:v>2.4661967322892413E-3</c:v>
                </c:pt>
                <c:pt idx="35">
                  <c:v>2.1231859855011443E-3</c:v>
                </c:pt>
                <c:pt idx="36">
                  <c:v>4.2036054395799202E-3</c:v>
                </c:pt>
                <c:pt idx="37">
                  <c:v>1.0059288393074032E-3</c:v>
                </c:pt>
                <c:pt idx="38">
                  <c:v>5.9331057661549808E-3</c:v>
                </c:pt>
                <c:pt idx="39">
                  <c:v>8.5799954987331815E-3</c:v>
                </c:pt>
                <c:pt idx="40">
                  <c:v>7.3063212996181005E-3</c:v>
                </c:pt>
                <c:pt idx="41">
                  <c:v>5.6597382513981524E-3</c:v>
                </c:pt>
                <c:pt idx="42">
                  <c:v>4.6088974602032269E-3</c:v>
                </c:pt>
                <c:pt idx="43">
                  <c:v>3.4348024139814366E-3</c:v>
                </c:pt>
                <c:pt idx="44">
                  <c:v>6.29344010376277E-3</c:v>
                </c:pt>
                <c:pt idx="45">
                  <c:v>3.9578353932757269E-3</c:v>
                </c:pt>
                <c:pt idx="46">
                  <c:v>2.2327689544787E-5</c:v>
                </c:pt>
                <c:pt idx="47">
                  <c:v>8.3601375913146224E-3</c:v>
                </c:pt>
                <c:pt idx="48">
                  <c:v>1.4858719689568069E-2</c:v>
                </c:pt>
                <c:pt idx="49">
                  <c:v>9.4594207621809551E-3</c:v>
                </c:pt>
                <c:pt idx="50">
                  <c:v>1.5457664667423153E-2</c:v>
                </c:pt>
                <c:pt idx="51">
                  <c:v>4.9034019179935492E-3</c:v>
                </c:pt>
                <c:pt idx="52">
                  <c:v>6.0073417181950592E-3</c:v>
                </c:pt>
                <c:pt idx="53">
                  <c:v>9.1585334240415744E-3</c:v>
                </c:pt>
                <c:pt idx="54">
                  <c:v>1.0041634774490249E-2</c:v>
                </c:pt>
                <c:pt idx="55">
                  <c:v>4.3686613099786333E-3</c:v>
                </c:pt>
                <c:pt idx="56">
                  <c:v>1.1629939639482084E-2</c:v>
                </c:pt>
                <c:pt idx="57">
                  <c:v>7.8140882293150169E-3</c:v>
                </c:pt>
                <c:pt idx="58">
                  <c:v>1.2063944326075597E-2</c:v>
                </c:pt>
                <c:pt idx="59">
                  <c:v>1.1132855564372492E-2</c:v>
                </c:pt>
                <c:pt idx="60">
                  <c:v>1.2758471151761278E-2</c:v>
                </c:pt>
                <c:pt idx="61">
                  <c:v>3.9632529329044998E-3</c:v>
                </c:pt>
                <c:pt idx="62">
                  <c:v>1.2053652566914224E-2</c:v>
                </c:pt>
                <c:pt idx="63">
                  <c:v>9.725138819382674E-3</c:v>
                </c:pt>
                <c:pt idx="64">
                  <c:v>4.6799726339578473E-3</c:v>
                </c:pt>
                <c:pt idx="65">
                  <c:v>4.8422806752521641E-3</c:v>
                </c:pt>
                <c:pt idx="66">
                  <c:v>6.1707877678871276E-3</c:v>
                </c:pt>
                <c:pt idx="67">
                  <c:v>5.6251714457473895E-3</c:v>
                </c:pt>
                <c:pt idx="68">
                  <c:v>8.9935740286754204E-3</c:v>
                </c:pt>
                <c:pt idx="69">
                  <c:v>8.559082981690001E-3</c:v>
                </c:pt>
                <c:pt idx="70">
                  <c:v>7.0766015886992171E-3</c:v>
                </c:pt>
                <c:pt idx="71">
                  <c:v>9.8120276906907451E-3</c:v>
                </c:pt>
                <c:pt idx="72">
                  <c:v>1.1221438513884121E-2</c:v>
                </c:pt>
                <c:pt idx="73">
                  <c:v>5.0092690857111693E-3</c:v>
                </c:pt>
                <c:pt idx="74">
                  <c:v>8.8320233768903918E-3</c:v>
                </c:pt>
                <c:pt idx="75">
                  <c:v>1.5221136913480727E-2</c:v>
                </c:pt>
                <c:pt idx="76">
                  <c:v>1.2587240442693218E-2</c:v>
                </c:pt>
                <c:pt idx="77">
                  <c:v>1.5709253268057125E-2</c:v>
                </c:pt>
                <c:pt idx="78">
                  <c:v>1.5481900000539886E-2</c:v>
                </c:pt>
                <c:pt idx="79">
                  <c:v>1.943541864098286E-2</c:v>
                </c:pt>
                <c:pt idx="80">
                  <c:v>1.4007302123768625E-2</c:v>
                </c:pt>
                <c:pt idx="81">
                  <c:v>1.0413802933019953E-2</c:v>
                </c:pt>
                <c:pt idx="82">
                  <c:v>2.2663391263345644E-3</c:v>
                </c:pt>
                <c:pt idx="83">
                  <c:v>9.6377706975127996E-3</c:v>
                </c:pt>
                <c:pt idx="84">
                  <c:v>1.4654603885609355E-2</c:v>
                </c:pt>
                <c:pt idx="85">
                  <c:v>1.3334265605310843E-2</c:v>
                </c:pt>
                <c:pt idx="86">
                  <c:v>2.6157374011769541E-2</c:v>
                </c:pt>
                <c:pt idx="87">
                  <c:v>1.9152705837987515E-2</c:v>
                </c:pt>
                <c:pt idx="88">
                  <c:v>3.8000000000000113E-3</c:v>
                </c:pt>
                <c:pt idx="89">
                  <c:v>1.5182179793158317E-2</c:v>
                </c:pt>
                <c:pt idx="90">
                  <c:v>8.8280632411066699E-3</c:v>
                </c:pt>
                <c:pt idx="91">
                  <c:v>6.3629024318204389E-3</c:v>
                </c:pt>
                <c:pt idx="92">
                  <c:v>8.0477707006369244E-3</c:v>
                </c:pt>
                <c:pt idx="93">
                  <c:v>5.1448766695915572E-3</c:v>
                </c:pt>
                <c:pt idx="94">
                  <c:v>4.6988641879428909E-3</c:v>
                </c:pt>
                <c:pt idx="95">
                  <c:v>3.6931114551083319E-3</c:v>
                </c:pt>
                <c:pt idx="96">
                  <c:v>8.6516247227847436E-3</c:v>
                </c:pt>
                <c:pt idx="97">
                  <c:v>2.1580663725301583E-3</c:v>
                </c:pt>
                <c:pt idx="98">
                  <c:v>1.4699312386591546E-2</c:v>
                </c:pt>
                <c:pt idx="99">
                  <c:v>1.0660656671095127E-2</c:v>
                </c:pt>
                <c:pt idx="100">
                  <c:v>6.1551593682019979E-3</c:v>
                </c:pt>
                <c:pt idx="101">
                  <c:v>4.6210407239819142E-3</c:v>
                </c:pt>
                <c:pt idx="102">
                  <c:v>8.0977189524077571E-3</c:v>
                </c:pt>
                <c:pt idx="103">
                  <c:v>1.3651506670398361E-2</c:v>
                </c:pt>
                <c:pt idx="104">
                  <c:v>1.1200962250185034E-2</c:v>
                </c:pt>
                <c:pt idx="105">
                  <c:v>1.2495224099926545E-2</c:v>
                </c:pt>
                <c:pt idx="106">
                  <c:v>1.0145785876993151E-2</c:v>
                </c:pt>
                <c:pt idx="107">
                  <c:v>2.0653894812940544E-2</c:v>
                </c:pt>
                <c:pt idx="108">
                  <c:v>1.6192944757811786E-2</c:v>
                </c:pt>
                <c:pt idx="109">
                  <c:v>2.8247230837394822E-2</c:v>
                </c:pt>
                <c:pt idx="110">
                  <c:v>1.8688779975494476E-2</c:v>
                </c:pt>
                <c:pt idx="111">
                  <c:v>1.1153686396677024E-2</c:v>
                </c:pt>
                <c:pt idx="112">
                  <c:v>1.1733264675592193E-2</c:v>
                </c:pt>
                <c:pt idx="113">
                  <c:v>9.1630036630036618E-3</c:v>
                </c:pt>
                <c:pt idx="114">
                  <c:v>1.1516913319238913E-2</c:v>
                </c:pt>
                <c:pt idx="115">
                  <c:v>9.1912751677852168E-3</c:v>
                </c:pt>
                <c:pt idx="116">
                  <c:v>1.1622584943371105E-2</c:v>
                </c:pt>
                <c:pt idx="117">
                  <c:v>2.0716618437370798E-2</c:v>
                </c:pt>
                <c:pt idx="118">
                  <c:v>1.3148438140526362E-2</c:v>
                </c:pt>
                <c:pt idx="119">
                  <c:v>1.2691762982256232E-2</c:v>
                </c:pt>
                <c:pt idx="120">
                  <c:v>1.1088169612828601E-2</c:v>
                </c:pt>
                <c:pt idx="121">
                  <c:v>1.1124128535940346E-2</c:v>
                </c:pt>
                <c:pt idx="122">
                  <c:v>1.681070187998834E-2</c:v>
                </c:pt>
                <c:pt idx="123">
                  <c:v>1.645386658252479E-2</c:v>
                </c:pt>
                <c:pt idx="124">
                  <c:v>1.3117838796318058E-2</c:v>
                </c:pt>
                <c:pt idx="125">
                  <c:v>1.2448173746473007E-2</c:v>
                </c:pt>
                <c:pt idx="126">
                  <c:v>1.3714005191867792E-2</c:v>
                </c:pt>
                <c:pt idx="127">
                  <c:v>1.7012811097511227E-2</c:v>
                </c:pt>
                <c:pt idx="128">
                  <c:v>1.5415115191057821E-2</c:v>
                </c:pt>
                <c:pt idx="129">
                  <c:v>1.074002207007249E-2</c:v>
                </c:pt>
                <c:pt idx="130">
                  <c:v>1.143551401869157E-2</c:v>
                </c:pt>
                <c:pt idx="131">
                  <c:v>1.5466329716069559E-2</c:v>
                </c:pt>
                <c:pt idx="132">
                  <c:v>1.3379941524778283E-2</c:v>
                </c:pt>
                <c:pt idx="133">
                  <c:v>1.2959036349913544E-2</c:v>
                </c:pt>
                <c:pt idx="134">
                  <c:v>2.215108275328698E-2</c:v>
                </c:pt>
                <c:pt idx="135">
                  <c:v>1.6644244905777834E-2</c:v>
                </c:pt>
                <c:pt idx="136">
                  <c:v>1.4740464486713652E-2</c:v>
                </c:pt>
                <c:pt idx="137">
                  <c:v>1.2169323722705133E-2</c:v>
                </c:pt>
                <c:pt idx="138">
                  <c:v>1.5382038869010028E-2</c:v>
                </c:pt>
                <c:pt idx="139">
                  <c:v>1.5653068456896593E-2</c:v>
                </c:pt>
                <c:pt idx="140">
                  <c:v>1.565453636459933E-2</c:v>
                </c:pt>
                <c:pt idx="141">
                  <c:v>1.3206762484911172E-2</c:v>
                </c:pt>
                <c:pt idx="142">
                  <c:v>1.4509246071745925E-2</c:v>
                </c:pt>
                <c:pt idx="143">
                  <c:v>1.4729062615083261E-2</c:v>
                </c:pt>
                <c:pt idx="144">
                  <c:v>1.9234940211748885E-2</c:v>
                </c:pt>
                <c:pt idx="145">
                  <c:v>1.2794303817468862E-2</c:v>
                </c:pt>
                <c:pt idx="146">
                  <c:v>1.1123385902644325E-2</c:v>
                </c:pt>
                <c:pt idx="147">
                  <c:v>1.3119141044201808E-2</c:v>
                </c:pt>
                <c:pt idx="148">
                  <c:v>1.4586694534021186E-2</c:v>
                </c:pt>
                <c:pt idx="149">
                  <c:v>1.8555784252747128E-2</c:v>
                </c:pt>
                <c:pt idx="150">
                  <c:v>2.1124784967318896E-2</c:v>
                </c:pt>
                <c:pt idx="151">
                  <c:v>1.7233760610878314E-2</c:v>
                </c:pt>
                <c:pt idx="152">
                  <c:v>1.4760876014636172E-2</c:v>
                </c:pt>
                <c:pt idx="153">
                  <c:v>2.2807896114994647E-2</c:v>
                </c:pt>
                <c:pt idx="154">
                  <c:v>2.3385151766508367E-2</c:v>
                </c:pt>
                <c:pt idx="155">
                  <c:v>2.6724959245809796E-2</c:v>
                </c:pt>
                <c:pt idx="156">
                  <c:v>4.1879493396823154E-2</c:v>
                </c:pt>
                <c:pt idx="157">
                  <c:v>5.1904727305611568E-2</c:v>
                </c:pt>
                <c:pt idx="158">
                  <c:v>3.1201576726787087E-2</c:v>
                </c:pt>
                <c:pt idx="159">
                  <c:v>2.5924133251065226E-2</c:v>
                </c:pt>
                <c:pt idx="160">
                  <c:v>2.3143891645059422E-2</c:v>
                </c:pt>
                <c:pt idx="161">
                  <c:v>1.8288457229638812E-2</c:v>
                </c:pt>
                <c:pt idx="162">
                  <c:v>1.9486926959713363E-2</c:v>
                </c:pt>
                <c:pt idx="163">
                  <c:v>2.2395070045244856E-2</c:v>
                </c:pt>
                <c:pt idx="164">
                  <c:v>2.2611402680424848E-2</c:v>
                </c:pt>
                <c:pt idx="165">
                  <c:v>1.5850863013791239E-2</c:v>
                </c:pt>
                <c:pt idx="166">
                  <c:v>1.7342724439218141E-2</c:v>
                </c:pt>
                <c:pt idx="167">
                  <c:v>1.417450533354829E-2</c:v>
                </c:pt>
                <c:pt idx="168">
                  <c:v>1.9813312312749562E-2</c:v>
                </c:pt>
                <c:pt idx="169">
                  <c:v>1.379743577935078E-2</c:v>
                </c:pt>
                <c:pt idx="170">
                  <c:v>1.8724856627454444E-2</c:v>
                </c:pt>
                <c:pt idx="171">
                  <c:v>1.7659456176157873E-2</c:v>
                </c:pt>
                <c:pt idx="172">
                  <c:v>1.7210893870456923E-2</c:v>
                </c:pt>
                <c:pt idx="173">
                  <c:v>1.4079130253033338E-2</c:v>
                </c:pt>
                <c:pt idx="174">
                  <c:v>1.8866203961041234E-2</c:v>
                </c:pt>
                <c:pt idx="175">
                  <c:v>1.7780961365599302E-2</c:v>
                </c:pt>
                <c:pt idx="176">
                  <c:v>1.8412492291672803E-2</c:v>
                </c:pt>
                <c:pt idx="177">
                  <c:v>1.4208942597012419E-2</c:v>
                </c:pt>
                <c:pt idx="178">
                  <c:v>2.1687169203027466E-2</c:v>
                </c:pt>
                <c:pt idx="179">
                  <c:v>4.4743556485330349E-2</c:v>
                </c:pt>
                <c:pt idx="180">
                  <c:v>4.1799643536125072E-2</c:v>
                </c:pt>
                <c:pt idx="181">
                  <c:v>3.4525833058167789E-2</c:v>
                </c:pt>
                <c:pt idx="182">
                  <c:v>3.2715229325371686E-2</c:v>
                </c:pt>
                <c:pt idx="183">
                  <c:v>4.7415145929515415E-2</c:v>
                </c:pt>
                <c:pt idx="184">
                  <c:v>4.3553812982188009E-2</c:v>
                </c:pt>
                <c:pt idx="185">
                  <c:v>2.5299999999999996E-2</c:v>
                </c:pt>
                <c:pt idx="186">
                  <c:v>2.4628571428571427E-2</c:v>
                </c:pt>
                <c:pt idx="187">
                  <c:v>1.2428571428571432E-3</c:v>
                </c:pt>
                <c:pt idx="188">
                  <c:v>1.0857142857142859E-2</c:v>
                </c:pt>
                <c:pt idx="189">
                  <c:v>2.6400000000000003E-2</c:v>
                </c:pt>
                <c:pt idx="190">
                  <c:v>1.5214285714285713E-2</c:v>
                </c:pt>
                <c:pt idx="191">
                  <c:v>1.1857142857142858E-2</c:v>
                </c:pt>
                <c:pt idx="192">
                  <c:v>1.6E-2</c:v>
                </c:pt>
                <c:pt idx="193">
                  <c:v>2.1000000000000001E-2</c:v>
                </c:pt>
                <c:pt idx="194">
                  <c:v>2.4E-2</c:v>
                </c:pt>
                <c:pt idx="195">
                  <c:v>2.7000000000000003E-2</c:v>
                </c:pt>
                <c:pt idx="196">
                  <c:v>1.3999999999999999E-2</c:v>
                </c:pt>
                <c:pt idx="197">
                  <c:v>1.2E-2</c:v>
                </c:pt>
                <c:pt idx="198">
                  <c:v>1.7000000000000001E-2</c:v>
                </c:pt>
                <c:pt idx="199">
                  <c:v>1.3999999999999999E-2</c:v>
                </c:pt>
                <c:pt idx="200">
                  <c:v>1.9E-2</c:v>
                </c:pt>
                <c:pt idx="201">
                  <c:v>1.4999999999999999E-2</c:v>
                </c:pt>
                <c:pt idx="202">
                  <c:v>1.3999999999999999E-2</c:v>
                </c:pt>
                <c:pt idx="203">
                  <c:v>3.1E-2</c:v>
                </c:pt>
                <c:pt idx="204">
                  <c:v>1.8000000000000002E-2</c:v>
                </c:pt>
                <c:pt idx="205">
                  <c:v>2.4E-2</c:v>
                </c:pt>
                <c:pt idx="206">
                  <c:v>2.3E-2</c:v>
                </c:pt>
                <c:pt idx="207">
                  <c:v>2.7000000000000003E-2</c:v>
                </c:pt>
                <c:pt idx="208">
                  <c:v>2.1000000000000001E-2</c:v>
                </c:pt>
                <c:pt idx="209">
                  <c:v>3.7000000000000005E-2</c:v>
                </c:pt>
                <c:pt idx="210">
                  <c:v>3.1E-2</c:v>
                </c:pt>
                <c:pt idx="211">
                  <c:v>3.9E-2</c:v>
                </c:pt>
                <c:pt idx="212">
                  <c:v>6.5000000000000002E-2</c:v>
                </c:pt>
                <c:pt idx="213">
                  <c:v>5.4000000000000006E-2</c:v>
                </c:pt>
                <c:pt idx="214">
                  <c:v>3.2000000000000001E-2</c:v>
                </c:pt>
                <c:pt idx="215">
                  <c:v>2.6000000000000002E-2</c:v>
                </c:pt>
                <c:pt idx="216">
                  <c:v>2.8999999999999998E-2</c:v>
                </c:pt>
                <c:pt idx="217">
                  <c:v>3.7699999999999997E-2</c:v>
                </c:pt>
                <c:pt idx="218">
                  <c:v>4.6800000000000001E-2</c:v>
                </c:pt>
                <c:pt idx="219">
                  <c:v>3.3799999999999997E-2</c:v>
                </c:pt>
                <c:pt idx="220">
                  <c:v>3.0800000000000001E-2</c:v>
                </c:pt>
                <c:pt idx="221">
                  <c:v>2.7000000000000003E-2</c:v>
                </c:pt>
                <c:pt idx="222">
                  <c:v>2.2000000000000002E-2</c:v>
                </c:pt>
                <c:pt idx="223">
                  <c:v>0.04</c:v>
                </c:pt>
                <c:pt idx="224">
                  <c:v>5.9000000000000004E-2</c:v>
                </c:pt>
                <c:pt idx="225">
                  <c:v>3.3000000000000002E-2</c:v>
                </c:pt>
                <c:pt idx="226">
                  <c:v>4.2999999999999997E-2</c:v>
                </c:pt>
                <c:pt idx="227">
                  <c:v>3.7000000000000005E-2</c:v>
                </c:pt>
                <c:pt idx="228">
                  <c:v>2.3E-2</c:v>
                </c:pt>
                <c:pt idx="229">
                  <c:v>0.02</c:v>
                </c:pt>
                <c:pt idx="230">
                  <c:v>3.3000000000000002E-2</c:v>
                </c:pt>
                <c:pt idx="231">
                  <c:v>1.52E-2</c:v>
                </c:pt>
                <c:pt idx="232">
                  <c:v>1.52E-2</c:v>
                </c:pt>
                <c:pt idx="233">
                  <c:v>2.23E-2</c:v>
                </c:pt>
                <c:pt idx="234">
                  <c:v>1.9300000000000001E-2</c:v>
                </c:pt>
                <c:pt idx="235">
                  <c:v>2.7400000000000001E-2</c:v>
                </c:pt>
                <c:pt idx="236">
                  <c:v>2.8000000000000001E-2</c:v>
                </c:pt>
                <c:pt idx="237">
                  <c:v>3.7699999999999997E-2</c:v>
                </c:pt>
                <c:pt idx="238">
                  <c:v>3.1699999999999999E-2</c:v>
                </c:pt>
                <c:pt idx="239">
                  <c:v>0.04</c:v>
                </c:pt>
                <c:pt idx="240">
                  <c:v>0.04</c:v>
                </c:pt>
                <c:pt idx="241">
                  <c:v>3.5999999999999997E-2</c:v>
                </c:pt>
                <c:pt idx="242">
                  <c:v>4.82E-2</c:v>
                </c:pt>
                <c:pt idx="243">
                  <c:v>4.1200000000000001E-2</c:v>
                </c:pt>
                <c:pt idx="244">
                  <c:v>3.3000000000000002E-2</c:v>
                </c:pt>
                <c:pt idx="245">
                  <c:v>3.1800000000000002E-2</c:v>
                </c:pt>
                <c:pt idx="246">
                  <c:v>2.98E-2</c:v>
                </c:pt>
                <c:pt idx="247">
                  <c:v>2.5000000000000001E-2</c:v>
                </c:pt>
                <c:pt idx="248">
                  <c:v>3.5000000000000003E-2</c:v>
                </c:pt>
                <c:pt idx="249">
                  <c:v>3.5299999999999998E-2</c:v>
                </c:pt>
                <c:pt idx="250">
                  <c:v>2.53E-2</c:v>
                </c:pt>
                <c:pt idx="251">
                  <c:v>3.7999999999999999E-2</c:v>
                </c:pt>
                <c:pt idx="252">
                  <c:v>3.9199999999999999E-2</c:v>
                </c:pt>
                <c:pt idx="253">
                  <c:v>4.7199999999999999E-2</c:v>
                </c:pt>
                <c:pt idx="254">
                  <c:v>6.7100000000000007E-2</c:v>
                </c:pt>
                <c:pt idx="255">
                  <c:v>6.0199999999999997E-2</c:v>
                </c:pt>
                <c:pt idx="256">
                  <c:v>5.0999999999999997E-2</c:v>
                </c:pt>
              </c:numCache>
            </c:numRef>
          </c:val>
          <c:extLst>
            <c:ext xmlns:c16="http://schemas.microsoft.com/office/drawing/2014/chart" uri="{C3380CC4-5D6E-409C-BE32-E72D297353CC}">
              <c16:uniqueId val="{00000001-93DD-4737-BECD-EFBFA5FED808}"/>
            </c:ext>
          </c:extLst>
        </c:ser>
        <c:dLbls>
          <c:showLegendKey val="0"/>
          <c:showVal val="0"/>
          <c:showCatName val="0"/>
          <c:showSerName val="0"/>
          <c:showPercent val="0"/>
          <c:showBubbleSize val="0"/>
        </c:dLbls>
        <c:gapWidth val="50"/>
        <c:overlap val="-12"/>
        <c:axId val="337308160"/>
        <c:axId val="1"/>
      </c:barChart>
      <c:lineChart>
        <c:grouping val="standard"/>
        <c:varyColors val="0"/>
        <c:ser>
          <c:idx val="1"/>
          <c:order val="1"/>
          <c:tx>
            <c:v>Inflación anual</c:v>
          </c:tx>
          <c:spPr>
            <a:ln w="38100"/>
          </c:spPr>
          <c:marker>
            <c:symbol val="none"/>
          </c:marker>
          <c:dLbls>
            <c:dLbl>
              <c:idx val="22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3DD-4737-BECD-EFBFA5FED808}"/>
                </c:ext>
              </c:extLst>
            </c:dLbl>
            <c:dLbl>
              <c:idx val="25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3DD-4737-BECD-EFBFA5FED808}"/>
                </c:ext>
              </c:extLst>
            </c:dLbl>
            <c:spPr>
              <a:noFill/>
              <a:ln>
                <a:noFill/>
              </a:ln>
              <a:effectLst/>
            </c:spPr>
            <c:txPr>
              <a:bodyPr wrap="square" lIns="38100" tIns="19050" rIns="38100" bIns="19050" anchor="ctr">
                <a:spAutoFit/>
              </a:bodyPr>
              <a:lstStyle/>
              <a:p>
                <a:pPr>
                  <a:defRPr b="1">
                    <a:solidFill>
                      <a:schemeClr val="accent2"/>
                    </a:solidFill>
                  </a:defRPr>
                </a:pPr>
                <a:endParaRPr lang="es-AR"/>
              </a:p>
            </c:txPr>
            <c:dLblPos val="t"/>
            <c:showLegendKey val="0"/>
            <c:showVal val="0"/>
            <c:showCatName val="0"/>
            <c:showSerName val="0"/>
            <c:showPercent val="0"/>
            <c:showBubbleSize val="0"/>
            <c:extLst>
              <c:ext xmlns:c15="http://schemas.microsoft.com/office/drawing/2012/chart" uri="{CE6537A1-D6FC-4f65-9D91-7224C49458BB}">
                <c15:showLeaderLines val="1"/>
              </c:ext>
            </c:extLst>
          </c:dLbls>
          <c:trendline>
            <c:spPr>
              <a:ln>
                <a:solidFill>
                  <a:schemeClr val="accent2"/>
                </a:solidFill>
                <a:prstDash val="dash"/>
              </a:ln>
            </c:spPr>
            <c:trendlineType val="linear"/>
            <c:dispRSqr val="0"/>
            <c:dispEq val="0"/>
          </c:trendline>
          <c:val>
            <c:numRef>
              <c:f>MENSUAL!$HP$746:$HP$1002</c:f>
              <c:numCache>
                <c:formatCode>0.0%</c:formatCode>
                <c:ptCount val="257"/>
                <c:pt idx="0">
                  <c:v>8.0426361091556764E-4</c:v>
                </c:pt>
                <c:pt idx="1">
                  <c:v>-1.4754689038485314E-3</c:v>
                </c:pt>
                <c:pt idx="2">
                  <c:v>4.2705383961982868E-4</c:v>
                </c:pt>
                <c:pt idx="3">
                  <c:v>7.1143959384691868E-3</c:v>
                </c:pt>
                <c:pt idx="4">
                  <c:v>7.7661704929032904E-3</c:v>
                </c:pt>
                <c:pt idx="5">
                  <c:v>4.973846648390623E-4</c:v>
                </c:pt>
                <c:pt idx="6">
                  <c:v>-2.7750051428092615E-3</c:v>
                </c:pt>
                <c:pt idx="7">
                  <c:v>-6.3416016757740223E-3</c:v>
                </c:pt>
                <c:pt idx="8">
                  <c:v>-7.0939091815727107E-3</c:v>
                </c:pt>
                <c:pt idx="9">
                  <c:v>-1.1474273491023368E-2</c:v>
                </c:pt>
                <c:pt idx="10">
                  <c:v>-1.4716249968847239E-2</c:v>
                </c:pt>
                <c:pt idx="11">
                  <c:v>-1.5465389419455855E-2</c:v>
                </c:pt>
                <c:pt idx="12">
                  <c:v>6.296831071963549E-3</c:v>
                </c:pt>
                <c:pt idx="13">
                  <c:v>4.0269005748998055E-2</c:v>
                </c:pt>
                <c:pt idx="14">
                  <c:v>7.9360106468771674E-2</c:v>
                </c:pt>
                <c:pt idx="15">
                  <c:v>0.18357932167070579</c:v>
                </c:pt>
                <c:pt idx="16">
                  <c:v>0.2302534801679208</c:v>
                </c:pt>
                <c:pt idx="17">
                  <c:v>0.28407528538958604</c:v>
                </c:pt>
                <c:pt idx="18">
                  <c:v>0.32936803351895438</c:v>
                </c:pt>
                <c:pt idx="19">
                  <c:v>0.36538469713522947</c:v>
                </c:pt>
                <c:pt idx="20">
                  <c:v>0.38487630121641869</c:v>
                </c:pt>
                <c:pt idx="21">
                  <c:v>0.3940532915936501</c:v>
                </c:pt>
                <c:pt idx="22">
                  <c:v>0.40576126323876394</c:v>
                </c:pt>
                <c:pt idx="23">
                  <c:v>0.40946523907008414</c:v>
                </c:pt>
                <c:pt idx="24">
                  <c:v>0.39605386447312019</c:v>
                </c:pt>
                <c:pt idx="25">
                  <c:v>0.36120742643137294</c:v>
                </c:pt>
                <c:pt idx="26">
                  <c:v>0.31705752342206606</c:v>
                </c:pt>
                <c:pt idx="27">
                  <c:v>0.19376878153881028</c:v>
                </c:pt>
                <c:pt idx="28">
                  <c:v>0.14333412830908654</c:v>
                </c:pt>
                <c:pt idx="29">
                  <c:v>0.10242453335788304</c:v>
                </c:pt>
                <c:pt idx="30">
                  <c:v>7.3102769254298927E-2</c:v>
                </c:pt>
                <c:pt idx="31">
                  <c:v>4.8801484484213065E-2</c:v>
                </c:pt>
                <c:pt idx="32">
                  <c:v>3.5233582416231757E-2</c:v>
                </c:pt>
                <c:pt idx="33">
                  <c:v>3.9064918663924253E-2</c:v>
                </c:pt>
                <c:pt idx="34">
                  <c:v>3.6351021652942794E-2</c:v>
                </c:pt>
                <c:pt idx="35">
                  <c:v>3.6610311889295311E-2</c:v>
                </c:pt>
                <c:pt idx="36">
                  <c:v>2.7413413930683195E-2</c:v>
                </c:pt>
                <c:pt idx="37">
                  <c:v>2.2658425247661151E-2</c:v>
                </c:pt>
                <c:pt idx="38">
                  <c:v>2.2755623934467062E-2</c:v>
                </c:pt>
                <c:pt idx="39">
                  <c:v>3.0961314683321861E-2</c:v>
                </c:pt>
                <c:pt idx="40">
                  <c:v>4.249210322426844E-2</c:v>
                </c:pt>
                <c:pt idx="41">
                  <c:v>4.9291290440436786E-2</c:v>
                </c:pt>
                <c:pt idx="42">
                  <c:v>4.9466790782747516E-2</c:v>
                </c:pt>
                <c:pt idx="43">
                  <c:v>5.2815161037036651E-2</c:v>
                </c:pt>
                <c:pt idx="44">
                  <c:v>5.902129692549174E-2</c:v>
                </c:pt>
                <c:pt idx="45">
                  <c:v>5.6982124498684561E-2</c:v>
                </c:pt>
                <c:pt idx="46">
                  <c:v>5.4405353430276859E-2</c:v>
                </c:pt>
                <c:pt idx="47">
                  <c:v>6.0967695519775988E-2</c:v>
                </c:pt>
                <c:pt idx="48">
                  <c:v>7.2225105819912594E-2</c:v>
                </c:pt>
                <c:pt idx="49">
                  <c:v>8.1280043468544561E-2</c:v>
                </c:pt>
                <c:pt idx="50">
                  <c:v>9.1518015957716914E-2</c:v>
                </c:pt>
                <c:pt idx="51">
                  <c:v>8.7539087019366191E-2</c:v>
                </c:pt>
                <c:pt idx="52">
                  <c:v>8.6136642660420426E-2</c:v>
                </c:pt>
                <c:pt idx="53">
                  <c:v>8.9915425381481784E-2</c:v>
                </c:pt>
                <c:pt idx="54">
                  <c:v>9.5809484468412531E-2</c:v>
                </c:pt>
                <c:pt idx="55">
                  <c:v>9.6829312994318739E-2</c:v>
                </c:pt>
                <c:pt idx="56">
                  <c:v>0.10264593554822721</c:v>
                </c:pt>
                <c:pt idx="57">
                  <c:v>0.10688125436959917</c:v>
                </c:pt>
                <c:pt idx="58">
                  <c:v>0.12020959650579455</c:v>
                </c:pt>
                <c:pt idx="59">
                  <c:v>0.12328987027508798</c:v>
                </c:pt>
                <c:pt idx="60">
                  <c:v>0.12096522364023388</c:v>
                </c:pt>
                <c:pt idx="61">
                  <c:v>0.11486194412924888</c:v>
                </c:pt>
                <c:pt idx="62">
                  <c:v>0.11112470950070685</c:v>
                </c:pt>
                <c:pt idx="63">
                  <c:v>0.11645611847356863</c:v>
                </c:pt>
                <c:pt idx="64">
                  <c:v>0.11498301855260973</c:v>
                </c:pt>
                <c:pt idx="65">
                  <c:v>0.11021414591338941</c:v>
                </c:pt>
                <c:pt idx="66">
                  <c:v>0.10595940140045035</c:v>
                </c:pt>
                <c:pt idx="67">
                  <c:v>0.10734300609774916</c:v>
                </c:pt>
                <c:pt idx="68">
                  <c:v>0.10445720674933945</c:v>
                </c:pt>
                <c:pt idx="69">
                  <c:v>0.1052736418764737</c:v>
                </c:pt>
                <c:pt idx="70">
                  <c:v>9.9826971731241665E-2</c:v>
                </c:pt>
                <c:pt idx="71">
                  <c:v>9.8390284047229715E-2</c:v>
                </c:pt>
                <c:pt idx="72">
                  <c:v>9.672329061908469E-2</c:v>
                </c:pt>
                <c:pt idx="73">
                  <c:v>9.786595223921446E-2</c:v>
                </c:pt>
                <c:pt idx="74">
                  <c:v>9.4371160249188346E-2</c:v>
                </c:pt>
                <c:pt idx="75">
                  <c:v>0.10032789201680448</c:v>
                </c:pt>
                <c:pt idx="76">
                  <c:v>0.10898795049969356</c:v>
                </c:pt>
                <c:pt idx="77">
                  <c:v>0.12098121739898526</c:v>
                </c:pt>
                <c:pt idx="78">
                  <c:v>0.13135478623321162</c:v>
                </c:pt>
                <c:pt idx="79">
                  <c:v>0.14689167781770829</c:v>
                </c:pt>
                <c:pt idx="80">
                  <c:v>0.15259062692413683</c:v>
                </c:pt>
                <c:pt idx="81">
                  <c:v>0.1547102179997053</c:v>
                </c:pt>
                <c:pt idx="82">
                  <c:v>0.14919478927482999</c:v>
                </c:pt>
                <c:pt idx="83">
                  <c:v>0.14899647986370845</c:v>
                </c:pt>
                <c:pt idx="84">
                  <c:v>0.15289740084566428</c:v>
                </c:pt>
                <c:pt idx="85">
                  <c:v>0.16244742903418774</c:v>
                </c:pt>
                <c:pt idx="86">
                  <c:v>0.18241092031514117</c:v>
                </c:pt>
                <c:pt idx="87">
                  <c:v>0.18698995227308624</c:v>
                </c:pt>
                <c:pt idx="88">
                  <c:v>0.17668924365550165</c:v>
                </c:pt>
                <c:pt idx="89">
                  <c:v>0.17607863418577985</c:v>
                </c:pt>
                <c:pt idx="90">
                  <c:v>0.16837250446734231</c:v>
                </c:pt>
                <c:pt idx="91">
                  <c:v>0.15339012478570435</c:v>
                </c:pt>
                <c:pt idx="92">
                  <c:v>0.14661141157782698</c:v>
                </c:pt>
                <c:pt idx="93">
                  <c:v>0.14063226623868763</c:v>
                </c:pt>
                <c:pt idx="94">
                  <c:v>0.14340060880930938</c:v>
                </c:pt>
                <c:pt idx="95">
                  <c:v>0.13666836562843754</c:v>
                </c:pt>
                <c:pt idx="96">
                  <c:v>0.12994351907693202</c:v>
                </c:pt>
                <c:pt idx="97">
                  <c:v>0.11748122078146372</c:v>
                </c:pt>
                <c:pt idx="98">
                  <c:v>0.10500343811676838</c:v>
                </c:pt>
                <c:pt idx="99">
                  <c:v>9.5796041156214651E-2</c:v>
                </c:pt>
                <c:pt idx="100">
                  <c:v>9.8367045651101881E-2</c:v>
                </c:pt>
                <c:pt idx="101">
                  <c:v>8.694051812824366E-2</c:v>
                </c:pt>
                <c:pt idx="102">
                  <c:v>8.6153624079103208E-2</c:v>
                </c:pt>
                <c:pt idx="103">
                  <c:v>9.4020114277698408E-2</c:v>
                </c:pt>
                <c:pt idx="104">
                  <c:v>9.7442228863575675E-2</c:v>
                </c:pt>
                <c:pt idx="105">
                  <c:v>0.10546752139015747</c:v>
                </c:pt>
                <c:pt idx="106">
                  <c:v>0.11146075501809394</c:v>
                </c:pt>
                <c:pt idx="107">
                  <c:v>0.13024263651299073</c:v>
                </c:pt>
                <c:pt idx="108">
                  <c:v>0.13869304816182959</c:v>
                </c:pt>
                <c:pt idx="109">
                  <c:v>0.16833662556277096</c:v>
                </c:pt>
                <c:pt idx="110">
                  <c:v>0.17293014508497073</c:v>
                </c:pt>
                <c:pt idx="111">
                  <c:v>0.17350233459659492</c:v>
                </c:pt>
                <c:pt idx="112">
                  <c:v>0.18000820950057883</c:v>
                </c:pt>
                <c:pt idx="113">
                  <c:v>0.1853431102621943</c:v>
                </c:pt>
                <c:pt idx="114">
                  <c:v>0.18936347298018785</c:v>
                </c:pt>
                <c:pt idx="115">
                  <c:v>0.18413008024576683</c:v>
                </c:pt>
                <c:pt idx="116">
                  <c:v>0.18462380615402263</c:v>
                </c:pt>
                <c:pt idx="117">
                  <c:v>0.19424287320747369</c:v>
                </c:pt>
                <c:pt idx="118">
                  <c:v>0.19779275295412058</c:v>
                </c:pt>
                <c:pt idx="119">
                  <c:v>0.18844875901716773</c:v>
                </c:pt>
                <c:pt idx="120">
                  <c:v>0.18247866867417462</c:v>
                </c:pt>
                <c:pt idx="121">
                  <c:v>0.1627871950618347</c:v>
                </c:pt>
                <c:pt idx="122">
                  <c:v>0.16064345380964062</c:v>
                </c:pt>
                <c:pt idx="123">
                  <c:v>0.1667272168611682</c:v>
                </c:pt>
                <c:pt idx="124">
                  <c:v>0.16832390283247567</c:v>
                </c:pt>
                <c:pt idx="125">
                  <c:v>0.17212719597684933</c:v>
                </c:pt>
                <c:pt idx="126">
                  <c:v>0.17467314563133152</c:v>
                </c:pt>
                <c:pt idx="127">
                  <c:v>0.18377721583121698</c:v>
                </c:pt>
                <c:pt idx="128">
                  <c:v>0.18821514650257853</c:v>
                </c:pt>
                <c:pt idx="129">
                  <c:v>0.1766014011201289</c:v>
                </c:pt>
                <c:pt idx="130">
                  <c:v>0.17461212803250281</c:v>
                </c:pt>
                <c:pt idx="131">
                  <c:v>0.17783032319780645</c:v>
                </c:pt>
                <c:pt idx="132">
                  <c:v>0.18050003938366688</c:v>
                </c:pt>
                <c:pt idx="133">
                  <c:v>0.18264231715701751</c:v>
                </c:pt>
                <c:pt idx="134">
                  <c:v>0.18885366052586816</c:v>
                </c:pt>
                <c:pt idx="135">
                  <c:v>0.18907632873927671</c:v>
                </c:pt>
                <c:pt idx="136">
                  <c:v>0.19098077235379818</c:v>
                </c:pt>
                <c:pt idx="137">
                  <c:v>0.19065275060879538</c:v>
                </c:pt>
                <c:pt idx="138">
                  <c:v>0.19261193128068665</c:v>
                </c:pt>
                <c:pt idx="139">
                  <c:v>0.19101741321860022</c:v>
                </c:pt>
                <c:pt idx="140">
                  <c:v>0.19129823904295029</c:v>
                </c:pt>
                <c:pt idx="141">
                  <c:v>0.19420563703670468</c:v>
                </c:pt>
                <c:pt idx="142">
                  <c:v>0.19783480379387508</c:v>
                </c:pt>
                <c:pt idx="143">
                  <c:v>0.19696513025826801</c:v>
                </c:pt>
                <c:pt idx="144">
                  <c:v>0.20388082789430695</c:v>
                </c:pt>
                <c:pt idx="145">
                  <c:v>0.20368504669247778</c:v>
                </c:pt>
                <c:pt idx="146">
                  <c:v>0.19069883161865375</c:v>
                </c:pt>
                <c:pt idx="147">
                  <c:v>0.18657021232006921</c:v>
                </c:pt>
                <c:pt idx="148">
                  <c:v>0.1863904039337867</c:v>
                </c:pt>
                <c:pt idx="149">
                  <c:v>0.19387614303925216</c:v>
                </c:pt>
                <c:pt idx="150">
                  <c:v>0.2006284070146318</c:v>
                </c:pt>
                <c:pt idx="151">
                  <c:v>0.20249698198551158</c:v>
                </c:pt>
                <c:pt idx="152">
                  <c:v>0.20143892155721188</c:v>
                </c:pt>
                <c:pt idx="153">
                  <c:v>0.21282374059055864</c:v>
                </c:pt>
                <c:pt idx="154">
                  <c:v>0.22343469281946482</c:v>
                </c:pt>
                <c:pt idx="155">
                  <c:v>0.23789786003346425</c:v>
                </c:pt>
                <c:pt idx="156">
                  <c:v>0.26540049247205943</c:v>
                </c:pt>
                <c:pt idx="157">
                  <c:v>0.31426564599449303</c:v>
                </c:pt>
                <c:pt idx="158">
                  <c:v>0.3403634267419291</c:v>
                </c:pt>
                <c:pt idx="159">
                  <c:v>0.3573045174177063</c:v>
                </c:pt>
                <c:pt idx="160">
                  <c:v>0.36875225506084619</c:v>
                </c:pt>
                <c:pt idx="161">
                  <c:v>0.36839301654747714</c:v>
                </c:pt>
                <c:pt idx="162">
                  <c:v>0.3661981491887587</c:v>
                </c:pt>
                <c:pt idx="163">
                  <c:v>0.37313005773295327</c:v>
                </c:pt>
                <c:pt idx="164">
                  <c:v>0.38375304723582504</c:v>
                </c:pt>
                <c:pt idx="165">
                  <c:v>0.37434090269717135</c:v>
                </c:pt>
                <c:pt idx="166">
                  <c:v>0.36622630868226302</c:v>
                </c:pt>
                <c:pt idx="167">
                  <c:v>0.34952586698516885</c:v>
                </c:pt>
                <c:pt idx="168">
                  <c:v>0.32094397978298561</c:v>
                </c:pt>
                <c:pt idx="169">
                  <c:v>0.27309021886645635</c:v>
                </c:pt>
                <c:pt idx="170">
                  <c:v>0.25768683830490535</c:v>
                </c:pt>
                <c:pt idx="171">
                  <c:v>0.24755511877218228</c:v>
                </c:pt>
                <c:pt idx="172">
                  <c:v>0.24032080715305271</c:v>
                </c:pt>
                <c:pt idx="173">
                  <c:v>0.23519365895047128</c:v>
                </c:pt>
                <c:pt idx="174">
                  <c:v>0.23444160113428048</c:v>
                </c:pt>
                <c:pt idx="175">
                  <c:v>0.22887051822006277</c:v>
                </c:pt>
                <c:pt idx="176">
                  <c:v>0.22382469419359485</c:v>
                </c:pt>
                <c:pt idx="177">
                  <c:v>0.22184662553694845</c:v>
                </c:pt>
                <c:pt idx="178">
                  <c:v>0.22706438062279544</c:v>
                </c:pt>
                <c:pt idx="179">
                  <c:v>0.26405031708690685</c:v>
                </c:pt>
                <c:pt idx="180">
                  <c:v>0.29130219605234076</c:v>
                </c:pt>
                <c:pt idx="181">
                  <c:v>0.31770453638397189</c:v>
                </c:pt>
                <c:pt idx="182">
                  <c:v>0.33580086283543209</c:v>
                </c:pt>
                <c:pt idx="183">
                  <c:v>0.37485879700542468</c:v>
                </c:pt>
                <c:pt idx="184">
                  <c:v>0.41046379720529291</c:v>
                </c:pt>
                <c:pt idx="185">
                  <c:v>0.42607069619285354</c:v>
                </c:pt>
                <c:pt idx="186">
                  <c:v>0.43413607646966779</c:v>
                </c:pt>
                <c:pt idx="187">
                  <c:v>0.41083254378182232</c:v>
                </c:pt>
                <c:pt idx="188">
                  <c:v>0.40036592741315169</c:v>
                </c:pt>
                <c:pt idx="189">
                  <c:v>0.41719869301918866</c:v>
                </c:pt>
                <c:pt idx="190">
                  <c:v>0.40822005229938152</c:v>
                </c:pt>
                <c:pt idx="191">
                  <c:v>0.36389213390070485</c:v>
                </c:pt>
                <c:pt idx="192">
                  <c:v>0.33011603204207263</c:v>
                </c:pt>
                <c:pt idx="193">
                  <c:v>0.31272552634130091</c:v>
                </c:pt>
                <c:pt idx="194">
                  <c:v>0.3016472506671759</c:v>
                </c:pt>
                <c:pt idx="195">
                  <c:v>0.27627687228913467</c:v>
                </c:pt>
                <c:pt idx="196">
                  <c:v>0.24013225997696774</c:v>
                </c:pt>
                <c:pt idx="197">
                  <c:v>0.22404549604670976</c:v>
                </c:pt>
                <c:pt idx="198">
                  <c:v>0.2149322244097549</c:v>
                </c:pt>
                <c:pt idx="199">
                  <c:v>0.23041204914755054</c:v>
                </c:pt>
                <c:pt idx="200">
                  <c:v>0.24032350855984674</c:v>
                </c:pt>
                <c:pt idx="201">
                  <c:v>0.22654750700335624</c:v>
                </c:pt>
                <c:pt idx="202">
                  <c:v>0.22508044814040984</c:v>
                </c:pt>
                <c:pt idx="203">
                  <c:v>0.24825717834665206</c:v>
                </c:pt>
                <c:pt idx="204">
                  <c:v>0.25007084766842702</c:v>
                </c:pt>
                <c:pt idx="205">
                  <c:v>0.25414662799030441</c:v>
                </c:pt>
                <c:pt idx="206">
                  <c:v>0.25323775815758509</c:v>
                </c:pt>
                <c:pt idx="207">
                  <c:v>0.25377698989479236</c:v>
                </c:pt>
                <c:pt idx="208">
                  <c:v>0.26199976195071772</c:v>
                </c:pt>
                <c:pt idx="209">
                  <c:v>0.29298672157277328</c:v>
                </c:pt>
                <c:pt idx="210">
                  <c:v>0.31078594881173016</c:v>
                </c:pt>
                <c:pt idx="211">
                  <c:v>0.34310315662267032</c:v>
                </c:pt>
                <c:pt idx="212">
                  <c:v>0.40373391737305586</c:v>
                </c:pt>
                <c:pt idx="213">
                  <c:v>0.45767049153812911</c:v>
                </c:pt>
                <c:pt idx="214">
                  <c:v>0.48354629908022595</c:v>
                </c:pt>
                <c:pt idx="215">
                  <c:v>0.47635160315840119</c:v>
                </c:pt>
                <c:pt idx="216">
                  <c:v>0.49230432185657658</c:v>
                </c:pt>
                <c:pt idx="217">
                  <c:v>0.51226972147516592</c:v>
                </c:pt>
                <c:pt idx="218">
                  <c:v>0.5474525361096807</c:v>
                </c:pt>
                <c:pt idx="219">
                  <c:v>0.55769857042861615</c:v>
                </c:pt>
                <c:pt idx="220">
                  <c:v>0.57265003564918437</c:v>
                </c:pt>
                <c:pt idx="221">
                  <c:v>0.55748465439895067</c:v>
                </c:pt>
                <c:pt idx="222">
                  <c:v>0.54388876507830042</c:v>
                </c:pt>
                <c:pt idx="223">
                  <c:v>0.54500000000000004</c:v>
                </c:pt>
                <c:pt idx="224">
                  <c:v>0.53666836594110201</c:v>
                </c:pt>
                <c:pt idx="225">
                  <c:v>0.50605163379237039</c:v>
                </c:pt>
                <c:pt idx="226">
                  <c:v>0.52210450973395495</c:v>
                </c:pt>
                <c:pt idx="227">
                  <c:v>0.53842336900010879</c:v>
                </c:pt>
                <c:pt idx="228">
                  <c:v>0.52945297034704697</c:v>
                </c:pt>
                <c:pt idx="229">
                  <c:v>0.50336516310493229</c:v>
                </c:pt>
                <c:pt idx="230">
                  <c:v>0.48354624903266652</c:v>
                </c:pt>
                <c:pt idx="231">
                  <c:v>0.45685447090149167</c:v>
                </c:pt>
                <c:pt idx="232">
                  <c:v>0.4348066151136929</c:v>
                </c:pt>
                <c:pt idx="233">
                  <c:v>0.42824031414871322</c:v>
                </c:pt>
                <c:pt idx="234">
                  <c:v>0.42446707652816396</c:v>
                </c:pt>
                <c:pt idx="235">
                  <c:v>0.40720911002407312</c:v>
                </c:pt>
                <c:pt idx="236">
                  <c:v>0.36601601992893995</c:v>
                </c:pt>
                <c:pt idx="237">
                  <c:v>0.37223119446298258</c:v>
                </c:pt>
                <c:pt idx="238">
                  <c:v>0.35736426014137956</c:v>
                </c:pt>
                <c:pt idx="239">
                  <c:v>0.36129106127968602</c:v>
                </c:pt>
                <c:pt idx="240">
                  <c:v>0.38391271136937899</c:v>
                </c:pt>
                <c:pt idx="241">
                  <c:v>0.40562114605752564</c:v>
                </c:pt>
                <c:pt idx="242">
                  <c:v>0.42630405159486795</c:v>
                </c:pt>
                <c:pt idx="243">
                  <c:v>0.46283272115896068</c:v>
                </c:pt>
                <c:pt idx="244">
                  <c:v>0.48848128541883917</c:v>
                </c:pt>
                <c:pt idx="245">
                  <c:v>0.50231340144297976</c:v>
                </c:pt>
                <c:pt idx="246">
                  <c:v>0.51778901285782464</c:v>
                </c:pt>
                <c:pt idx="247">
                  <c:v>0.51424346717857716</c:v>
                </c:pt>
                <c:pt idx="248">
                  <c:v>0.52455446355041513</c:v>
                </c:pt>
                <c:pt idx="249">
                  <c:v>0.52102846305651429</c:v>
                </c:pt>
                <c:pt idx="250">
                  <c:v>0.51159298553052657</c:v>
                </c:pt>
                <c:pt idx="251">
                  <c:v>0.50868607594296789</c:v>
                </c:pt>
                <c:pt idx="252">
                  <c:v>0.50752554819224227</c:v>
                </c:pt>
                <c:pt idx="253">
                  <c:v>0.52382312168621237</c:v>
                </c:pt>
                <c:pt idx="254">
                  <c:v>0.55129903944987335</c:v>
                </c:pt>
                <c:pt idx="255">
                  <c:v>0.57960741608217048</c:v>
                </c:pt>
                <c:pt idx="256">
                  <c:v>0.60713203707876162</c:v>
                </c:pt>
              </c:numCache>
            </c:numRef>
          </c:val>
          <c:smooth val="1"/>
          <c:extLst>
            <c:ext xmlns:c16="http://schemas.microsoft.com/office/drawing/2014/chart" uri="{C3380CC4-5D6E-409C-BE32-E72D297353CC}">
              <c16:uniqueId val="{00000005-93DD-4737-BECD-EFBFA5FED808}"/>
            </c:ext>
          </c:extLst>
        </c:ser>
        <c:ser>
          <c:idx val="3"/>
          <c:order val="2"/>
          <c:tx>
            <c:v>Fin de año</c:v>
          </c:tx>
          <c:spPr>
            <a:ln>
              <a:noFill/>
            </a:ln>
          </c:spPr>
          <c:marker>
            <c:symbol val="dash"/>
            <c:size val="10"/>
            <c:spPr>
              <a:ln>
                <a:solidFill>
                  <a:schemeClr val="tx2"/>
                </a:solidFill>
              </a:ln>
            </c:spPr>
          </c:marker>
          <c:dLbls>
            <c:dLbl>
              <c:idx val="155"/>
              <c:layout>
                <c:manualLayout>
                  <c:x val="-3.5695595443870388E-2"/>
                  <c:y val="-6.1175455058681012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3DD-4737-BECD-EFBFA5FED808}"/>
                </c:ext>
              </c:extLst>
            </c:dLbl>
            <c:numFmt formatCode="0.0%" sourceLinked="0"/>
            <c:spPr>
              <a:solidFill>
                <a:schemeClr val="tx2"/>
              </a:solidFill>
              <a:ln>
                <a:noFill/>
              </a:ln>
              <a:effectLst/>
            </c:spPr>
            <c:txPr>
              <a:bodyPr/>
              <a:lstStyle/>
              <a:p>
                <a:pPr>
                  <a:defRPr>
                    <a:solidFill>
                      <a:schemeClr val="bg1"/>
                    </a:solidFill>
                  </a:defRPr>
                </a:pPr>
                <a:endParaRPr lang="es-A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MENSUAL!$HU$746:$HU$1002</c:f>
              <c:numCache>
                <c:formatCode>General</c:formatCode>
                <c:ptCount val="257"/>
                <c:pt idx="23" formatCode="0.0%">
                  <c:v>0.40946523907008414</c:v>
                </c:pt>
                <c:pt idx="35" formatCode="0.0%">
                  <c:v>3.6610311889295311E-2</c:v>
                </c:pt>
                <c:pt idx="47" formatCode="0.0%">
                  <c:v>6.0967695519775988E-2</c:v>
                </c:pt>
                <c:pt idx="59" formatCode="0.0%">
                  <c:v>0.12328987027508798</c:v>
                </c:pt>
                <c:pt idx="71" formatCode="0.0%">
                  <c:v>9.8390284047229715E-2</c:v>
                </c:pt>
                <c:pt idx="83" formatCode="0.0%">
                  <c:v>0.14899647986370845</c:v>
                </c:pt>
                <c:pt idx="95" formatCode="0.0%">
                  <c:v>0.13666836562843754</c:v>
                </c:pt>
                <c:pt idx="107" formatCode="0.0%">
                  <c:v>0.13024263651299073</c:v>
                </c:pt>
                <c:pt idx="119" formatCode="0.0%">
                  <c:v>0.18844875901716773</c:v>
                </c:pt>
                <c:pt idx="131" formatCode="0.0%">
                  <c:v>0.17783032319780645</c:v>
                </c:pt>
                <c:pt idx="143" formatCode="0.0%">
                  <c:v>0.19696513025826801</c:v>
                </c:pt>
                <c:pt idx="155" formatCode="0.0%">
                  <c:v>0.23789786003346425</c:v>
                </c:pt>
                <c:pt idx="167" formatCode="0.0%">
                  <c:v>0.34952586698516885</c:v>
                </c:pt>
                <c:pt idx="179" formatCode="0.0%">
                  <c:v>0.26405031708690685</c:v>
                </c:pt>
                <c:pt idx="191" formatCode="0.0%">
                  <c:v>0.36389213390070485</c:v>
                </c:pt>
                <c:pt idx="203" formatCode="0.0%">
                  <c:v>0.24825717834665206</c:v>
                </c:pt>
                <c:pt idx="215" formatCode="0.0%">
                  <c:v>0.47635160315840119</c:v>
                </c:pt>
                <c:pt idx="227" formatCode="0.0%">
                  <c:v>0.53842336900010879</c:v>
                </c:pt>
                <c:pt idx="239" formatCode="0.0%">
                  <c:v>0.36129106127968602</c:v>
                </c:pt>
                <c:pt idx="251" formatCode="0.0%">
                  <c:v>0.50868607594296789</c:v>
                </c:pt>
              </c:numCache>
            </c:numRef>
          </c:val>
          <c:smooth val="0"/>
          <c:extLst>
            <c:ext xmlns:c16="http://schemas.microsoft.com/office/drawing/2014/chart" uri="{C3380CC4-5D6E-409C-BE32-E72D297353CC}">
              <c16:uniqueId val="{00000007-93DD-4737-BECD-EFBFA5FED808}"/>
            </c:ext>
          </c:extLst>
        </c:ser>
        <c:ser>
          <c:idx val="2"/>
          <c:order val="3"/>
          <c:tx>
            <c:v>Variacion TC Oficial</c:v>
          </c:tx>
          <c:spPr>
            <a:ln>
              <a:noFill/>
            </a:ln>
          </c:spPr>
          <c:marker>
            <c:symbol val="circle"/>
            <c:size val="8"/>
            <c:spPr>
              <a:solidFill>
                <a:schemeClr val="accent6"/>
              </a:solidFill>
              <a:ln>
                <a:noFill/>
              </a:ln>
            </c:spPr>
          </c:marker>
          <c:dLbls>
            <c:dLbl>
              <c:idx val="179"/>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3DD-4737-BECD-EFBFA5FED808}"/>
                </c:ext>
              </c:extLst>
            </c:dLbl>
            <c:numFmt formatCode="0.0%" sourceLinked="0"/>
            <c:spPr>
              <a:noFill/>
              <a:ln>
                <a:noFill/>
              </a:ln>
              <a:effectLst/>
            </c:spPr>
            <c:txPr>
              <a:bodyPr wrap="square" lIns="38100" tIns="19050" rIns="38100" bIns="19050" anchor="ctr">
                <a:spAutoFit/>
              </a:bodyPr>
              <a:lstStyle/>
              <a:p>
                <a:pPr>
                  <a:defRPr>
                    <a:solidFill>
                      <a:schemeClr val="accent6">
                        <a:lumMod val="75000"/>
                      </a:schemeClr>
                    </a:solidFill>
                  </a:defRPr>
                </a:pPr>
                <a:endParaRPr lang="es-AR"/>
              </a:p>
            </c:txPr>
            <c:dLblPos val="t"/>
            <c:showLegendKey val="0"/>
            <c:showVal val="0"/>
            <c:showCatName val="0"/>
            <c:showSerName val="0"/>
            <c:showPercent val="0"/>
            <c:showBubbleSize val="0"/>
            <c:extLst>
              <c:ext xmlns:c15="http://schemas.microsoft.com/office/drawing/2012/chart" uri="{CE6537A1-D6FC-4f65-9D91-7224C49458BB}">
                <c15:showLeaderLines val="1"/>
              </c:ext>
            </c:extLst>
          </c:dLbls>
          <c:val>
            <c:numRef>
              <c:f>MENSUAL!$FA$746:$FA$1002</c:f>
              <c:numCache>
                <c:formatCode>0.00%</c:formatCode>
                <c:ptCount val="257"/>
                <c:pt idx="0">
                  <c:v>0</c:v>
                </c:pt>
                <c:pt idx="1">
                  <c:v>0</c:v>
                </c:pt>
                <c:pt idx="2">
                  <c:v>0</c:v>
                </c:pt>
                <c:pt idx="3">
                  <c:v>0</c:v>
                </c:pt>
                <c:pt idx="4">
                  <c:v>0</c:v>
                </c:pt>
                <c:pt idx="5">
                  <c:v>0</c:v>
                </c:pt>
                <c:pt idx="6">
                  <c:v>0</c:v>
                </c:pt>
                <c:pt idx="7">
                  <c:v>0</c:v>
                </c:pt>
                <c:pt idx="8">
                  <c:v>0</c:v>
                </c:pt>
                <c:pt idx="9">
                  <c:v>0</c:v>
                </c:pt>
                <c:pt idx="10">
                  <c:v>0</c:v>
                </c:pt>
                <c:pt idx="11">
                  <c:v>0</c:v>
                </c:pt>
                <c:pt idx="12">
                  <c:v>0.40140140140140135</c:v>
                </c:pt>
                <c:pt idx="13">
                  <c:v>0.50000000000000022</c:v>
                </c:pt>
                <c:pt idx="14">
                  <c:v>0.34285714285714275</c:v>
                </c:pt>
                <c:pt idx="15">
                  <c:v>0.12765957446808529</c:v>
                </c:pt>
                <c:pt idx="16">
                  <c:v>0.14150943396226401</c:v>
                </c:pt>
                <c:pt idx="17">
                  <c:v>4.9586776859504189E-2</c:v>
                </c:pt>
                <c:pt idx="18">
                  <c:v>-4.7244094488189003E-2</c:v>
                </c:pt>
                <c:pt idx="19">
                  <c:v>-5.5096418732782926E-3</c:v>
                </c:pt>
                <c:pt idx="20">
                  <c:v>3.6011080332410073E-2</c:v>
                </c:pt>
                <c:pt idx="21">
                  <c:v>-5.8823529411764719E-2</c:v>
                </c:pt>
                <c:pt idx="22">
                  <c:v>3.6931818181818121E-2</c:v>
                </c:pt>
                <c:pt idx="23">
                  <c:v>-7.9452054794520555E-2</c:v>
                </c:pt>
                <c:pt idx="24">
                  <c:v>-3.0297619047618962E-2</c:v>
                </c:pt>
                <c:pt idx="25">
                  <c:v>-2.915720336382055E-2</c:v>
                </c:pt>
                <c:pt idx="26">
                  <c:v>-2.7977996965098617E-2</c:v>
                </c:pt>
                <c:pt idx="27">
                  <c:v>-5.8574820307672248E-2</c:v>
                </c:pt>
                <c:pt idx="28">
                  <c:v>-2.0348234643819518E-2</c:v>
                </c:pt>
                <c:pt idx="29">
                  <c:v>-9.9446344817858412E-3</c:v>
                </c:pt>
                <c:pt idx="30">
                  <c:v>4.4096170970614246E-2</c:v>
                </c:pt>
                <c:pt idx="31">
                  <c:v>7.3346296864873484E-3</c:v>
                </c:pt>
                <c:pt idx="32">
                  <c:v>-1.4156055269574641E-2</c:v>
                </c:pt>
                <c:pt idx="33">
                  <c:v>-1.1508072827207227E-2</c:v>
                </c:pt>
                <c:pt idx="34">
                  <c:v>3.8297132927888722E-2</c:v>
                </c:pt>
                <c:pt idx="35">
                  <c:v>-1.8308397764166373E-2</c:v>
                </c:pt>
                <c:pt idx="36">
                  <c:v>-1.0228435049430828E-4</c:v>
                </c:pt>
                <c:pt idx="37">
                  <c:v>-3.1370409520237175E-3</c:v>
                </c:pt>
                <c:pt idx="38">
                  <c:v>-2.3430819223533517E-2</c:v>
                </c:pt>
                <c:pt idx="39">
                  <c:v>-3.4325744308230099E-3</c:v>
                </c:pt>
                <c:pt idx="40">
                  <c:v>4.1824827780120755E-2</c:v>
                </c:pt>
                <c:pt idx="41">
                  <c:v>-1.1807570339382734E-3</c:v>
                </c:pt>
                <c:pt idx="42">
                  <c:v>5.1676968284526392E-3</c:v>
                </c:pt>
                <c:pt idx="43">
                  <c:v>8.1653225806452845E-3</c:v>
                </c:pt>
                <c:pt idx="44">
                  <c:v>-5.9327400593275348E-3</c:v>
                </c:pt>
                <c:pt idx="45">
                  <c:v>-1.4417435037719084E-3</c:v>
                </c:pt>
                <c:pt idx="46">
                  <c:v>-9.1330333758646853E-3</c:v>
                </c:pt>
                <c:pt idx="47">
                  <c:v>7.7261945103355156E-3</c:v>
                </c:pt>
                <c:pt idx="48">
                  <c:v>-1.63090994686933E-2</c:v>
                </c:pt>
                <c:pt idx="49">
                  <c:v>2.5296550781117588E-3</c:v>
                </c:pt>
                <c:pt idx="50">
                  <c:v>-3.2052374944591122E-3</c:v>
                </c:pt>
                <c:pt idx="51">
                  <c:v>-3.4207915711694792E-3</c:v>
                </c:pt>
                <c:pt idx="52">
                  <c:v>-8.7872858957195321E-3</c:v>
                </c:pt>
                <c:pt idx="53">
                  <c:v>1.0735187173183114E-3</c:v>
                </c:pt>
                <c:pt idx="54">
                  <c:v>-9.6859000968589903E-3</c:v>
                </c:pt>
                <c:pt idx="55">
                  <c:v>1.7081179265055146E-2</c:v>
                </c:pt>
                <c:pt idx="56">
                  <c:v>2.747535803826473E-4</c:v>
                </c:pt>
                <c:pt idx="57">
                  <c:v>3.3373390557939864E-2</c:v>
                </c:pt>
                <c:pt idx="58">
                  <c:v>-1.2027776854836025E-2</c:v>
                </c:pt>
                <c:pt idx="59">
                  <c:v>1.9505633092315344E-2</c:v>
                </c:pt>
                <c:pt idx="60">
                  <c:v>1.0621804387267009E-2</c:v>
                </c:pt>
                <c:pt idx="61">
                  <c:v>2.9702647126024218E-3</c:v>
                </c:pt>
                <c:pt idx="62">
                  <c:v>2.6034886748242947E-3</c:v>
                </c:pt>
                <c:pt idx="63">
                  <c:v>-1.2009867566865728E-2</c:v>
                </c:pt>
                <c:pt idx="64">
                  <c:v>1.4127077994612103E-2</c:v>
                </c:pt>
                <c:pt idx="65">
                  <c:v>-6.4792017623438447E-4</c:v>
                </c:pt>
                <c:pt idx="66">
                  <c:v>-3.2417012448131555E-3</c:v>
                </c:pt>
                <c:pt idx="67">
                  <c:v>7.285026668401029E-3</c:v>
                </c:pt>
                <c:pt idx="68">
                  <c:v>2.2923931292779809E-3</c:v>
                </c:pt>
                <c:pt idx="69">
                  <c:v>-3.5434719582513319E-3</c:v>
                </c:pt>
                <c:pt idx="70">
                  <c:v>-7.7587042963824793E-3</c:v>
                </c:pt>
                <c:pt idx="71">
                  <c:v>6.51614374613807E-5</c:v>
                </c:pt>
                <c:pt idx="72">
                  <c:v>1.1988923277406638E-2</c:v>
                </c:pt>
                <c:pt idx="73">
                  <c:v>-1.706209960403049E-3</c:v>
                </c:pt>
                <c:pt idx="74">
                  <c:v>-9.6742986133602216E-5</c:v>
                </c:pt>
                <c:pt idx="75">
                  <c:v>-3.5153352468797472E-3</c:v>
                </c:pt>
                <c:pt idx="76">
                  <c:v>-3.657194640429795E-3</c:v>
                </c:pt>
                <c:pt idx="77">
                  <c:v>3.99545233068066E-3</c:v>
                </c:pt>
                <c:pt idx="78">
                  <c:v>9.2856218454768769E-3</c:v>
                </c:pt>
                <c:pt idx="79">
                  <c:v>1.163648020516117E-2</c:v>
                </c:pt>
                <c:pt idx="80">
                  <c:v>-1.9963242284047888E-3</c:v>
                </c:pt>
                <c:pt idx="81">
                  <c:v>-5.7151928877607894E-4</c:v>
                </c:pt>
                <c:pt idx="82">
                  <c:v>-1.1119229913905126E-3</c:v>
                </c:pt>
                <c:pt idx="83">
                  <c:v>2.1627122956553446E-3</c:v>
                </c:pt>
                <c:pt idx="84">
                  <c:v>1.4915899714376124E-3</c:v>
                </c:pt>
                <c:pt idx="85">
                  <c:v>9.5066070919291867E-4</c:v>
                </c:pt>
                <c:pt idx="86">
                  <c:v>2.0894671858675551E-3</c:v>
                </c:pt>
                <c:pt idx="87">
                  <c:v>-5.6866647711106832E-4</c:v>
                </c:pt>
                <c:pt idx="88">
                  <c:v>-2.0768136557610228E-2</c:v>
                </c:pt>
                <c:pt idx="89">
                  <c:v>-2.375879656530433E-2</c:v>
                </c:pt>
                <c:pt idx="90">
                  <c:v>2.0831955558495707E-3</c:v>
                </c:pt>
                <c:pt idx="91">
                  <c:v>-5.6096353737011828E-4</c:v>
                </c:pt>
                <c:pt idx="92">
                  <c:v>3.347860538827252E-2</c:v>
                </c:pt>
                <c:pt idx="93">
                  <c:v>7.948373905820727E-2</c:v>
                </c:pt>
                <c:pt idx="94">
                  <c:v>-2.9594554601952705E-3</c:v>
                </c:pt>
                <c:pt idx="95">
                  <c:v>2.514099139210435E-2</c:v>
                </c:pt>
                <c:pt idx="96">
                  <c:v>9.7866056692821335E-3</c:v>
                </c:pt>
                <c:pt idx="97">
                  <c:v>2.0645161290322678E-2</c:v>
                </c:pt>
                <c:pt idx="98">
                  <c:v>4.3264503441494462E-2</c:v>
                </c:pt>
                <c:pt idx="99">
                  <c:v>1.6965127238455224E-3</c:v>
                </c:pt>
                <c:pt idx="100">
                  <c:v>7.177805258347103E-3</c:v>
                </c:pt>
                <c:pt idx="101">
                  <c:v>1.2998798878953721E-2</c:v>
                </c:pt>
                <c:pt idx="102">
                  <c:v>9.3012225969646423E-3</c:v>
                </c:pt>
                <c:pt idx="103">
                  <c:v>5.7433755384415086E-3</c:v>
                </c:pt>
                <c:pt idx="104">
                  <c:v>-2.5438027255030304E-3</c:v>
                </c:pt>
                <c:pt idx="105">
                  <c:v>-6.1675384495276653E-3</c:v>
                </c:pt>
                <c:pt idx="106">
                  <c:v>-2.3042681330190939E-3</c:v>
                </c:pt>
                <c:pt idx="107">
                  <c:v>-3.5431210960055193E-3</c:v>
                </c:pt>
                <c:pt idx="108">
                  <c:v>6.9270682434745545E-3</c:v>
                </c:pt>
                <c:pt idx="109">
                  <c:v>9.6259482082134973E-3</c:v>
                </c:pt>
                <c:pt idx="110">
                  <c:v>4.2748328928960966E-3</c:v>
                </c:pt>
                <c:pt idx="111">
                  <c:v>2.5539818899467104E-3</c:v>
                </c:pt>
                <c:pt idx="112">
                  <c:v>1.0447223508825987E-2</c:v>
                </c:pt>
                <c:pt idx="113">
                  <c:v>1.2733014159111988E-3</c:v>
                </c:pt>
                <c:pt idx="114">
                  <c:v>1.9583905590314643E-3</c:v>
                </c:pt>
                <c:pt idx="115">
                  <c:v>2.5891610610484506E-3</c:v>
                </c:pt>
                <c:pt idx="116">
                  <c:v>2.7850216472138367E-3</c:v>
                </c:pt>
                <c:pt idx="117">
                  <c:v>-9.3417830181541373E-4</c:v>
                </c:pt>
                <c:pt idx="118">
                  <c:v>6.8233510235027328E-3</c:v>
                </c:pt>
                <c:pt idx="119">
                  <c:v>-2.058232931726911E-3</c:v>
                </c:pt>
                <c:pt idx="120">
                  <c:v>6.2880426580813609E-3</c:v>
                </c:pt>
                <c:pt idx="121">
                  <c:v>7.4235152969406304E-3</c:v>
                </c:pt>
                <c:pt idx="122">
                  <c:v>5.3343257660338761E-3</c:v>
                </c:pt>
                <c:pt idx="123">
                  <c:v>7.033563672260712E-3</c:v>
                </c:pt>
                <c:pt idx="124">
                  <c:v>2.0095576522485281E-3</c:v>
                </c:pt>
                <c:pt idx="125">
                  <c:v>5.4540563015137433E-3</c:v>
                </c:pt>
                <c:pt idx="126">
                  <c:v>7.7839941620043707E-3</c:v>
                </c:pt>
                <c:pt idx="127">
                  <c:v>1.3637460777214505E-2</c:v>
                </c:pt>
                <c:pt idx="128">
                  <c:v>1.1906179307061837E-3</c:v>
                </c:pt>
                <c:pt idx="129">
                  <c:v>7.3730526816504494E-3</c:v>
                </c:pt>
                <c:pt idx="130">
                  <c:v>1.0671703458859705E-2</c:v>
                </c:pt>
                <c:pt idx="131">
                  <c:v>5.2561496951433195E-3</c:v>
                </c:pt>
                <c:pt idx="132">
                  <c:v>7.6687116564415625E-3</c:v>
                </c:pt>
                <c:pt idx="133">
                  <c:v>4.6815183801485194E-3</c:v>
                </c:pt>
                <c:pt idx="134">
                  <c:v>5.0499253988294246E-3</c:v>
                </c:pt>
                <c:pt idx="135">
                  <c:v>8.2905104487838166E-3</c:v>
                </c:pt>
                <c:pt idx="136">
                  <c:v>1.2797861737791294E-2</c:v>
                </c:pt>
                <c:pt idx="137">
                  <c:v>1.207702457898141E-2</c:v>
                </c:pt>
                <c:pt idx="138">
                  <c:v>1.2816829823437237E-2</c:v>
                </c:pt>
                <c:pt idx="139">
                  <c:v>1.1214627015468936E-2</c:v>
                </c:pt>
                <c:pt idx="140">
                  <c:v>1.2837939888234562E-2</c:v>
                </c:pt>
                <c:pt idx="141">
                  <c:v>1.5188956584721636E-2</c:v>
                </c:pt>
                <c:pt idx="142">
                  <c:v>1.4332179204700424E-2</c:v>
                </c:pt>
                <c:pt idx="143">
                  <c:v>1.7274194215730843E-2</c:v>
                </c:pt>
                <c:pt idx="144">
                  <c:v>1.2100136253635041E-2</c:v>
                </c:pt>
                <c:pt idx="145">
                  <c:v>1.3663398167497398E-2</c:v>
                </c:pt>
                <c:pt idx="146">
                  <c:v>1.5362353314303689E-2</c:v>
                </c:pt>
                <c:pt idx="147">
                  <c:v>1.2045370243835896E-2</c:v>
                </c:pt>
                <c:pt idx="148">
                  <c:v>1.9232253086419737E-2</c:v>
                </c:pt>
                <c:pt idx="149">
                  <c:v>1.9210023279141675E-2</c:v>
                </c:pt>
                <c:pt idx="150">
                  <c:v>2.252469731857687E-2</c:v>
                </c:pt>
                <c:pt idx="151">
                  <c:v>2.9928266594025255E-2</c:v>
                </c:pt>
                <c:pt idx="152">
                  <c:v>2.1194435138328194E-2</c:v>
                </c:pt>
                <c:pt idx="153">
                  <c:v>2.0599153932487235E-2</c:v>
                </c:pt>
                <c:pt idx="154">
                  <c:v>3.8099749610881695E-2</c:v>
                </c:pt>
                <c:pt idx="155">
                  <c:v>6.2255541069100362E-2</c:v>
                </c:pt>
                <c:pt idx="156">
                  <c:v>0.23016262657256825</c:v>
                </c:pt>
                <c:pt idx="157">
                  <c:v>-1.746027786785076E-2</c:v>
                </c:pt>
                <c:pt idx="158">
                  <c:v>1.6704323322586534E-2</c:v>
                </c:pt>
                <c:pt idx="159">
                  <c:v>-1.0362306174935831E-3</c:v>
                </c:pt>
                <c:pt idx="160">
                  <c:v>9.5232143973005279E-3</c:v>
                </c:pt>
                <c:pt idx="161">
                  <c:v>6.8088688611855908E-3</c:v>
                </c:pt>
                <c:pt idx="162">
                  <c:v>9.5294305704134441E-3</c:v>
                </c:pt>
                <c:pt idx="163">
                  <c:v>2.3604784292708958E-2</c:v>
                </c:pt>
                <c:pt idx="164">
                  <c:v>7.1751546882437012E-3</c:v>
                </c:pt>
                <c:pt idx="165">
                  <c:v>4.4894438996727626E-3</c:v>
                </c:pt>
                <c:pt idx="166">
                  <c:v>2.7286734177809358E-3</c:v>
                </c:pt>
                <c:pt idx="167">
                  <c:v>3.1083220925458566E-3</c:v>
                </c:pt>
                <c:pt idx="168">
                  <c:v>1.023152478952305E-2</c:v>
                </c:pt>
                <c:pt idx="169">
                  <c:v>9.8153828346547733E-3</c:v>
                </c:pt>
                <c:pt idx="170">
                  <c:v>1.0934974725765878E-2</c:v>
                </c:pt>
                <c:pt idx="171">
                  <c:v>9.6375160152839534E-3</c:v>
                </c:pt>
                <c:pt idx="172">
                  <c:v>9.5006008063158731E-3</c:v>
                </c:pt>
                <c:pt idx="173">
                  <c:v>1.081285528350362E-2</c:v>
                </c:pt>
                <c:pt idx="174">
                  <c:v>1.1093380289440624E-2</c:v>
                </c:pt>
                <c:pt idx="175">
                  <c:v>1.1777127121134656E-2</c:v>
                </c:pt>
                <c:pt idx="176">
                  <c:v>1.3307514388682717E-2</c:v>
                </c:pt>
                <c:pt idx="177">
                  <c:v>1.3461865126549899E-2</c:v>
                </c:pt>
                <c:pt idx="178">
                  <c:v>1.4875340456735886E-2</c:v>
                </c:pt>
                <c:pt idx="179">
                  <c:v>0.34238232865400486</c:v>
                </c:pt>
                <c:pt idx="180">
                  <c:v>6.9127258746635833E-2</c:v>
                </c:pt>
                <c:pt idx="181">
                  <c:v>0.12084292289988485</c:v>
                </c:pt>
                <c:pt idx="182">
                  <c:v>-6.4327973203629263E-2</c:v>
                </c:pt>
                <c:pt idx="183">
                  <c:v>-2.2185341901150069E-2</c:v>
                </c:pt>
                <c:pt idx="184">
                  <c:v>-1.721816218035932E-2</c:v>
                </c:pt>
                <c:pt idx="185">
                  <c:v>6.4748406802400682E-2</c:v>
                </c:pt>
                <c:pt idx="186">
                  <c:v>8.3579088471850138E-3</c:v>
                </c:pt>
                <c:pt idx="187">
                  <c:v>-9.5648301395175883E-3</c:v>
                </c:pt>
                <c:pt idx="188">
                  <c:v>2.432755288306665E-2</c:v>
                </c:pt>
                <c:pt idx="189">
                  <c:v>-5.8178768680429149E-3</c:v>
                </c:pt>
                <c:pt idx="190">
                  <c:v>4.4133249859962476E-2</c:v>
                </c:pt>
                <c:pt idx="191">
                  <c:v>3.7868746923153118E-4</c:v>
                </c:pt>
                <c:pt idx="192">
                  <c:v>3.8800772230003222E-3</c:v>
                </c:pt>
                <c:pt idx="193">
                  <c:v>-2.8702149990258774E-2</c:v>
                </c:pt>
                <c:pt idx="194">
                  <c:v>-4.7363312843740069E-3</c:v>
                </c:pt>
                <c:pt idx="195">
                  <c:v>2.9255353729733535E-3</c:v>
                </c:pt>
                <c:pt idx="196">
                  <c:v>4.6360878471231937E-2</c:v>
                </c:pt>
                <c:pt idx="197">
                  <c:v>2.8280262668814338E-2</c:v>
                </c:pt>
                <c:pt idx="198">
                  <c:v>6.4554025966201856E-2</c:v>
                </c:pt>
                <c:pt idx="199">
                  <c:v>-1.7260894170911367E-2</c:v>
                </c:pt>
                <c:pt idx="200">
                  <c:v>-2.689317592859064E-3</c:v>
                </c:pt>
                <c:pt idx="201">
                  <c:v>2.0383063002719526E-2</c:v>
                </c:pt>
                <c:pt idx="202">
                  <c:v>-1.6229705794140736E-2</c:v>
                </c:pt>
                <c:pt idx="203">
                  <c:v>7.9939026143978964E-2</c:v>
                </c:pt>
                <c:pt idx="204">
                  <c:v>4.6782286329111189E-2</c:v>
                </c:pt>
                <c:pt idx="205">
                  <c:v>2.3533901539244395E-2</c:v>
                </c:pt>
                <c:pt idx="206">
                  <c:v>1.4069102659708399E-3</c:v>
                </c:pt>
                <c:pt idx="207">
                  <c:v>2.7224933352529179E-2</c:v>
                </c:pt>
                <c:pt idx="208">
                  <c:v>0.20567667228888875</c:v>
                </c:pt>
                <c:pt idx="209">
                  <c:v>0.15689748471790743</c:v>
                </c:pt>
                <c:pt idx="210">
                  <c:v>-5.2637232041078619E-2</c:v>
                </c:pt>
                <c:pt idx="211">
                  <c:v>0.35777635549053666</c:v>
                </c:pt>
                <c:pt idx="212">
                  <c:v>0.10159461279461279</c:v>
                </c:pt>
                <c:pt idx="213">
                  <c:v>-0.12095596955255561</c:v>
                </c:pt>
                <c:pt idx="214">
                  <c:v>4.9235048678720306E-2</c:v>
                </c:pt>
                <c:pt idx="215">
                  <c:v>-5.3022269353120155E-4</c:v>
                </c:pt>
                <c:pt idx="216">
                  <c:v>-9.2838196286472163E-3</c:v>
                </c:pt>
                <c:pt idx="217">
                  <c:v>4.8192771084337283E-2</c:v>
                </c:pt>
                <c:pt idx="218">
                  <c:v>0.10727969348659006</c:v>
                </c:pt>
                <c:pt idx="219">
                  <c:v>1.8454440599769306E-2</c:v>
                </c:pt>
                <c:pt idx="220">
                  <c:v>1.3816534541336356E-2</c:v>
                </c:pt>
                <c:pt idx="221">
                  <c:v>-5.1385165326183979E-2</c:v>
                </c:pt>
                <c:pt idx="222">
                  <c:v>3.3443240697126786E-2</c:v>
                </c:pt>
                <c:pt idx="223">
                  <c:v>0.35619872379216022</c:v>
                </c:pt>
                <c:pt idx="224">
                  <c:v>-3.2263485128549707E-2</c:v>
                </c:pt>
                <c:pt idx="225">
                  <c:v>3.6117381489841893E-2</c:v>
                </c:pt>
                <c:pt idx="226">
                  <c:v>4.5248868778280382E-3</c:v>
                </c:pt>
                <c:pt idx="227">
                  <c:v>-8.3416750083409319E-4</c:v>
                </c:pt>
                <c:pt idx="228">
                  <c:v>7.6807480380698401E-3</c:v>
                </c:pt>
                <c:pt idx="229">
                  <c:v>3.0820215410107599E-2</c:v>
                </c:pt>
                <c:pt idx="230">
                  <c:v>3.7293039704227704E-2</c:v>
                </c:pt>
                <c:pt idx="231">
                  <c:v>3.5797303579730322E-2</c:v>
                </c:pt>
                <c:pt idx="232">
                  <c:v>2.5433871932974306E-2</c:v>
                </c:pt>
                <c:pt idx="233">
                  <c:v>2.8012839217974816E-2</c:v>
                </c:pt>
                <c:pt idx="234">
                  <c:v>2.6397956287255164E-2</c:v>
                </c:pt>
                <c:pt idx="235">
                  <c:v>2.3230088495575396E-2</c:v>
                </c:pt>
                <c:pt idx="236">
                  <c:v>2.9459459459459492E-2</c:v>
                </c:pt>
                <c:pt idx="237">
                  <c:v>2.8091362562352229E-2</c:v>
                </c:pt>
                <c:pt idx="238">
                  <c:v>3.817671092952013E-2</c:v>
                </c:pt>
                <c:pt idx="239">
                  <c:v>3.492805312999625E-2</c:v>
                </c:pt>
                <c:pt idx="240">
                  <c:v>3.7789661319072909E-2</c:v>
                </c:pt>
                <c:pt idx="241">
                  <c:v>2.8627046833848535E-2</c:v>
                </c:pt>
                <c:pt idx="242">
                  <c:v>2.4156740509851948E-2</c:v>
                </c:pt>
                <c:pt idx="243">
                  <c:v>1.6956521739130537E-2</c:v>
                </c:pt>
                <c:pt idx="244">
                  <c:v>1.2077811030354768E-2</c:v>
                </c:pt>
                <c:pt idx="245">
                  <c:v>1.0877600591403525E-2</c:v>
                </c:pt>
                <c:pt idx="246">
                  <c:v>1.013372335979934E-2</c:v>
                </c:pt>
                <c:pt idx="247">
                  <c:v>1.0859447719515858E-2</c:v>
                </c:pt>
                <c:pt idx="248">
                  <c:v>1.0231225700839008E-2</c:v>
                </c:pt>
                <c:pt idx="249">
                  <c:v>1.0026331780433662E-2</c:v>
                </c:pt>
                <c:pt idx="250">
                  <c:v>1.233329990975629E-2</c:v>
                </c:pt>
                <c:pt idx="251">
                  <c:v>1.7432646592709933E-2</c:v>
                </c:pt>
                <c:pt idx="252">
                  <c:v>2.2390965732087098E-2</c:v>
                </c:pt>
                <c:pt idx="253">
                  <c:v>2.3138449819082085E-2</c:v>
                </c:pt>
                <c:pt idx="254">
                  <c:v>3.3131689157747779E-2</c:v>
                </c:pt>
                <c:pt idx="255">
                  <c:v>3.9095576975047175E-2</c:v>
                </c:pt>
                <c:pt idx="256">
                  <c:v>4.2045947117468563E-2</c:v>
                </c:pt>
              </c:numCache>
            </c:numRef>
          </c:val>
          <c:smooth val="0"/>
          <c:extLst>
            <c:ext xmlns:c16="http://schemas.microsoft.com/office/drawing/2014/chart" uri="{C3380CC4-5D6E-409C-BE32-E72D297353CC}">
              <c16:uniqueId val="{00000009-93DD-4737-BECD-EFBFA5FED808}"/>
            </c:ext>
          </c:extLst>
        </c:ser>
        <c:dLbls>
          <c:showLegendKey val="0"/>
          <c:showVal val="0"/>
          <c:showCatName val="0"/>
          <c:showSerName val="0"/>
          <c:showPercent val="0"/>
          <c:showBubbleSize val="0"/>
        </c:dLbls>
        <c:marker val="1"/>
        <c:smooth val="0"/>
        <c:axId val="3"/>
        <c:axId val="4"/>
      </c:lineChart>
      <c:dateAx>
        <c:axId val="337308160"/>
        <c:scaling>
          <c:orientation val="minMax"/>
        </c:scaling>
        <c:delete val="0"/>
        <c:axPos val="b"/>
        <c:numFmt formatCode="mmm\-yy" sourceLinked="0"/>
        <c:majorTickMark val="none"/>
        <c:minorTickMark val="none"/>
        <c:tickLblPos val="nextTo"/>
        <c:spPr>
          <a:noFill/>
          <a:ln w="9525" cap="flat" cmpd="sng" algn="ctr">
            <a:solidFill>
              <a:schemeClr val="tx1">
                <a:lumMod val="15000"/>
                <a:lumOff val="85000"/>
              </a:schemeClr>
            </a:solidFill>
            <a:round/>
          </a:ln>
          <a:effectLst/>
        </c:spPr>
        <c:txPr>
          <a:bodyPr rot="-5400000" vert="horz"/>
          <a:lstStyle/>
          <a:p>
            <a:pPr>
              <a:defRPr/>
            </a:pPr>
            <a:endParaRPr lang="es-AR"/>
          </a:p>
        </c:txPr>
        <c:crossAx val="1"/>
        <c:crosses val="autoZero"/>
        <c:auto val="0"/>
        <c:lblOffset val="100"/>
        <c:baseTimeUnit val="months"/>
        <c:majorUnit val="3"/>
        <c:majorTimeUnit val="months"/>
      </c:dateAx>
      <c:valAx>
        <c:axId val="1"/>
        <c:scaling>
          <c:orientation val="minMax"/>
          <c:max val="0.11000000000000001"/>
          <c:min val="0"/>
        </c:scaling>
        <c:delete val="0"/>
        <c:axPos val="l"/>
        <c:title>
          <c:tx>
            <c:rich>
              <a:bodyPr/>
              <a:lstStyle/>
              <a:p>
                <a:pPr>
                  <a:defRPr/>
                </a:pPr>
                <a:r>
                  <a:rPr lang="en-US"/>
                  <a:t>Inflación mensual</a:t>
                </a:r>
              </a:p>
            </c:rich>
          </c:tx>
          <c:overlay val="0"/>
        </c:title>
        <c:numFmt formatCode="0.0%" sourceLinked="0"/>
        <c:majorTickMark val="none"/>
        <c:minorTickMark val="none"/>
        <c:tickLblPos val="nextTo"/>
        <c:spPr>
          <a:ln w="6350">
            <a:noFill/>
          </a:ln>
        </c:spPr>
        <c:txPr>
          <a:bodyPr rot="0" vert="horz"/>
          <a:lstStyle/>
          <a:p>
            <a:pPr>
              <a:defRPr/>
            </a:pPr>
            <a:endParaRPr lang="es-AR"/>
          </a:p>
        </c:txPr>
        <c:crossAx val="337308160"/>
        <c:crosses val="autoZero"/>
        <c:crossBetween val="between"/>
        <c:majorUnit val="1.0000000000000002E-2"/>
      </c:valAx>
      <c:dateAx>
        <c:axId val="3"/>
        <c:scaling>
          <c:orientation val="minMax"/>
        </c:scaling>
        <c:delete val="1"/>
        <c:axPos val="b"/>
        <c:numFmt formatCode="General" sourceLinked="1"/>
        <c:majorTickMark val="out"/>
        <c:minorTickMark val="none"/>
        <c:tickLblPos val="nextTo"/>
        <c:crossAx val="4"/>
        <c:crosses val="autoZero"/>
        <c:auto val="0"/>
        <c:lblOffset val="100"/>
        <c:baseTimeUnit val="months"/>
      </c:dateAx>
      <c:valAx>
        <c:axId val="4"/>
        <c:scaling>
          <c:orientation val="minMax"/>
          <c:max val="0.70000000000000007"/>
          <c:min val="0"/>
        </c:scaling>
        <c:delete val="0"/>
        <c:axPos val="r"/>
        <c:title>
          <c:tx>
            <c:rich>
              <a:bodyPr/>
              <a:lstStyle/>
              <a:p>
                <a:pPr>
                  <a:defRPr/>
                </a:pPr>
                <a:r>
                  <a:rPr lang="en-US"/>
                  <a:t>Inflación anual y devaluación mensual</a:t>
                </a:r>
              </a:p>
            </c:rich>
          </c:tx>
          <c:layout>
            <c:manualLayout>
              <c:xMode val="edge"/>
              <c:yMode val="edge"/>
              <c:x val="0.97387282616397797"/>
              <c:y val="0.42105448752520258"/>
            </c:manualLayout>
          </c:layout>
          <c:overlay val="0"/>
        </c:title>
        <c:numFmt formatCode="0%" sourceLinked="0"/>
        <c:majorTickMark val="out"/>
        <c:minorTickMark val="none"/>
        <c:tickLblPos val="nextTo"/>
        <c:spPr>
          <a:ln w="6350">
            <a:noFill/>
          </a:ln>
        </c:spPr>
        <c:txPr>
          <a:bodyPr rot="0" vert="horz"/>
          <a:lstStyle/>
          <a:p>
            <a:pPr>
              <a:defRPr/>
            </a:pPr>
            <a:endParaRPr lang="es-AR"/>
          </a:p>
        </c:txPr>
        <c:crossAx val="3"/>
        <c:crosses val="max"/>
        <c:crossBetween val="between"/>
        <c:majorUnit val="5.000000000000001E-2"/>
      </c:valAx>
      <c:spPr>
        <a:noFill/>
        <a:ln w="25400">
          <a:noFill/>
        </a:ln>
      </c:spPr>
    </c:plotArea>
    <c:legend>
      <c:legendPos val="r"/>
      <c:layout>
        <c:manualLayout>
          <c:xMode val="edge"/>
          <c:yMode val="edge"/>
          <c:x val="0.31434813174200538"/>
          <c:y val="7.2883917072029084E-2"/>
          <c:w val="0.3489815518931324"/>
          <c:h val="0.16781743959686501"/>
        </c:manualLayout>
      </c:layout>
      <c:overlay val="0"/>
    </c:legend>
    <c:plotVisOnly val="1"/>
    <c:dispBlanksAs val="gap"/>
    <c:showDLblsOverMax val="0"/>
  </c:chart>
  <c:spPr>
    <a:noFill/>
    <a:ln w="9525" cap="flat" cmpd="sng" algn="ctr">
      <a:noFill/>
      <a:round/>
    </a:ln>
    <a:effectLst/>
  </c:spPr>
  <c:txPr>
    <a:bodyPr/>
    <a:lstStyle/>
    <a:p>
      <a:pPr>
        <a:defRPr sz="900" b="0" i="0" u="none" strike="noStrike" baseline="0">
          <a:solidFill>
            <a:schemeClr val="tx1">
              <a:lumMod val="65000"/>
              <a:lumOff val="35000"/>
            </a:schemeClr>
          </a:solidFill>
          <a:latin typeface="Raleway" panose="020B0003030101060003" pitchFamily="34" charset="0"/>
          <a:ea typeface="Calibri"/>
          <a:cs typeface="Calibri"/>
        </a:defRPr>
      </a:pPr>
      <a:endParaRPr lang="es-AR"/>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0" i="0" u="none" strike="noStrike" kern="1200" spc="0" baseline="0">
                <a:solidFill>
                  <a:schemeClr val="tx1">
                    <a:lumMod val="65000"/>
                    <a:lumOff val="35000"/>
                  </a:schemeClr>
                </a:solidFill>
                <a:latin typeface="Raleway" panose="020B0003030101060003" pitchFamily="34" charset="0"/>
                <a:ea typeface="+mn-ea"/>
                <a:cs typeface="+mn-cs"/>
              </a:defRPr>
            </a:pPr>
            <a:r>
              <a:rPr lang="es-AR" b="1" dirty="0"/>
              <a:t>Tasa de plazo fijo mensual versus inflación</a:t>
            </a:r>
          </a:p>
        </c:rich>
      </c:tx>
      <c:overlay val="0"/>
      <c:spPr>
        <a:noFill/>
        <a:ln>
          <a:noFill/>
        </a:ln>
        <a:effectLst/>
      </c:spPr>
      <c:txPr>
        <a:bodyPr rot="0" spcFirstLastPara="1" vertOverflow="ellipsis" vert="horz" wrap="square" anchor="ctr" anchorCtr="1"/>
        <a:lstStyle/>
        <a:p>
          <a:pPr>
            <a:defRPr sz="1080" b="0" i="0" u="none" strike="noStrike" kern="1200" spc="0" baseline="0">
              <a:solidFill>
                <a:schemeClr val="tx1">
                  <a:lumMod val="65000"/>
                  <a:lumOff val="35000"/>
                </a:schemeClr>
              </a:solidFill>
              <a:latin typeface="Raleway" panose="020B0003030101060003" pitchFamily="34" charset="0"/>
              <a:ea typeface="+mn-ea"/>
              <a:cs typeface="+mn-cs"/>
            </a:defRPr>
          </a:pPr>
          <a:endParaRPr lang="es-AR"/>
        </a:p>
      </c:txPr>
    </c:title>
    <c:autoTitleDeleted val="0"/>
    <c:plotArea>
      <c:layout>
        <c:manualLayout>
          <c:layoutTarget val="inner"/>
          <c:xMode val="edge"/>
          <c:yMode val="edge"/>
          <c:x val="4.654833333333333E-2"/>
          <c:y val="0.1593571786192301"/>
          <c:w val="0.93871283656990967"/>
          <c:h val="0.64108416811773061"/>
        </c:manualLayout>
      </c:layout>
      <c:lineChart>
        <c:grouping val="standard"/>
        <c:varyColors val="0"/>
        <c:ser>
          <c:idx val="0"/>
          <c:order val="0"/>
          <c:tx>
            <c:v>TEM</c:v>
          </c:tx>
          <c:spPr>
            <a:ln w="12700" cap="rnd">
              <a:noFill/>
              <a:round/>
            </a:ln>
            <a:effectLst/>
          </c:spPr>
          <c:marker>
            <c:symbol val="circle"/>
            <c:size val="7"/>
            <c:spPr>
              <a:solidFill>
                <a:srgbClr val="00B050"/>
              </a:solidFill>
              <a:ln w="9525">
                <a:noFill/>
              </a:ln>
              <a:effectLst/>
            </c:spPr>
          </c:marker>
          <c:dLbls>
            <c:dLbl>
              <c:idx val="0"/>
              <c:layout>
                <c:manualLayout>
                  <c:x val="-3.692709294026128E-2"/>
                  <c:y val="-5.747743688894724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6B6-41BE-AF82-26D223760068}"/>
                </c:ext>
              </c:extLst>
            </c:dLbl>
            <c:dLbl>
              <c:idx val="1"/>
              <c:layout>
                <c:manualLayout>
                  <c:x val="-3.9473346539100028E-2"/>
                  <c:y val="-4.843831349886325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6B6-41BE-AF82-26D223760068}"/>
                </c:ext>
              </c:extLst>
            </c:dLbl>
            <c:dLbl>
              <c:idx val="4"/>
              <c:layout>
                <c:manualLayout>
                  <c:x val="-3.8270191590546385E-2"/>
                  <c:y val="8.714853735239805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6B6-41BE-AF82-26D223760068}"/>
                </c:ext>
              </c:extLst>
            </c:dLbl>
            <c:dLbl>
              <c:idx val="5"/>
              <c:layout>
                <c:manualLayout>
                  <c:x val="-3.8855829918279294E-2"/>
                  <c:y val="-4.391875180382112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6B6-41BE-AF82-26D223760068}"/>
                </c:ext>
              </c:extLst>
            </c:dLbl>
            <c:dLbl>
              <c:idx val="6"/>
              <c:layout>
                <c:manualLayout>
                  <c:x val="-3.8855829918279343E-2"/>
                  <c:y val="-5.295787519390521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6B6-41BE-AF82-26D223760068}"/>
                </c:ext>
              </c:extLst>
            </c:dLbl>
            <c:numFmt formatCode="#,##0.0" sourceLinked="0"/>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Raleway" panose="020B0003030101060003" pitchFamily="34" charset="0"/>
                    <a:ea typeface="+mn-ea"/>
                    <a:cs typeface="+mn-cs"/>
                  </a:defRPr>
                </a:pPr>
                <a:endParaRPr lang="es-AR"/>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'7.18 Tasa real (M)'!$A$234:$A$262</c:f>
              <c:numCache>
                <c:formatCode>mmm\-yy</c:formatCode>
                <c:ptCount val="29"/>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numCache>
            </c:numRef>
          </c:cat>
          <c:val>
            <c:numRef>
              <c:f>'7.18 Tasa real (M)'!$C$234:$C$262</c:f>
              <c:numCache>
                <c:formatCode>0.0</c:formatCode>
                <c:ptCount val="29"/>
                <c:pt idx="0">
                  <c:v>2.8055683131491094</c:v>
                </c:pt>
                <c:pt idx="1">
                  <c:v>2.8178244946550191</c:v>
                </c:pt>
                <c:pt idx="2">
                  <c:v>2.4560779050456727</c:v>
                </c:pt>
                <c:pt idx="3">
                  <c:v>1.5639064237193967</c:v>
                </c:pt>
                <c:pt idx="4">
                  <c:v>1.8375641974908152</c:v>
                </c:pt>
                <c:pt idx="5">
                  <c:v>2.4095652236076459</c:v>
                </c:pt>
                <c:pt idx="6">
                  <c:v>2.4135741145590917</c:v>
                </c:pt>
                <c:pt idx="7">
                  <c:v>2.3933380026972539</c:v>
                </c:pt>
                <c:pt idx="8">
                  <c:v>2.4073627344170845</c:v>
                </c:pt>
                <c:pt idx="9">
                  <c:v>2.4886349150733844</c:v>
                </c:pt>
                <c:pt idx="10">
                  <c:v>2.6876140182634289</c:v>
                </c:pt>
                <c:pt idx="11">
                  <c:v>2.8106405442191784</c:v>
                </c:pt>
                <c:pt idx="12">
                  <c:v>2.8055683131491094</c:v>
                </c:pt>
                <c:pt idx="13">
                  <c:v>2.7945205479452007</c:v>
                </c:pt>
                <c:pt idx="14">
                  <c:v>2.7534246575342536</c:v>
                </c:pt>
                <c:pt idx="15">
                  <c:v>2.7616438356164341</c:v>
                </c:pt>
                <c:pt idx="16">
                  <c:v>2.7287671232876676</c:v>
                </c:pt>
                <c:pt idx="17">
                  <c:v>2.7287671232876676</c:v>
                </c:pt>
                <c:pt idx="18">
                  <c:v>2.7631421122771727</c:v>
                </c:pt>
                <c:pt idx="19">
                  <c:v>2.7502150950630355</c:v>
                </c:pt>
                <c:pt idx="20">
                  <c:v>2.7670915477322922</c:v>
                </c:pt>
                <c:pt idx="21">
                  <c:v>2.7534246575342536</c:v>
                </c:pt>
                <c:pt idx="22">
                  <c:v>2.7534246575342536</c:v>
                </c:pt>
                <c:pt idx="23">
                  <c:v>2.7534246575342536</c:v>
                </c:pt>
                <c:pt idx="24">
                  <c:v>2.9671232876712361</c:v>
                </c:pt>
                <c:pt idx="25">
                  <c:v>3.057534246575333</c:v>
                </c:pt>
                <c:pt idx="26">
                  <c:v>3.4109589041095845</c:v>
                </c:pt>
                <c:pt idx="27">
                  <c:v>3.6000000000000032</c:v>
                </c:pt>
                <c:pt idx="28">
                  <c:v>3.6164383561643865</c:v>
                </c:pt>
              </c:numCache>
            </c:numRef>
          </c:val>
          <c:smooth val="0"/>
          <c:extLst>
            <c:ext xmlns:c16="http://schemas.microsoft.com/office/drawing/2014/chart" uri="{C3380CC4-5D6E-409C-BE32-E72D297353CC}">
              <c16:uniqueId val="{00000005-E6B6-41BE-AF82-26D223760068}"/>
            </c:ext>
          </c:extLst>
        </c:ser>
        <c:ser>
          <c:idx val="1"/>
          <c:order val="1"/>
          <c:tx>
            <c:v>Inflación</c:v>
          </c:tx>
          <c:spPr>
            <a:ln w="12700" cap="rnd">
              <a:noFill/>
              <a:round/>
            </a:ln>
            <a:effectLst/>
          </c:spPr>
          <c:marker>
            <c:symbol val="circle"/>
            <c:size val="7"/>
            <c:spPr>
              <a:solidFill>
                <a:srgbClr val="FF0000"/>
              </a:solidFill>
              <a:ln w="9525">
                <a:noFill/>
              </a:ln>
              <a:effectLst/>
            </c:spPr>
          </c:marker>
          <c:dLbls>
            <c:dLbl>
              <c:idx val="0"/>
              <c:layout>
                <c:manualLayout>
                  <c:x val="-3.3693350869736072E-2"/>
                  <c:y val="6.19969985839892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6B6-41BE-AF82-26D223760068}"/>
                </c:ext>
              </c:extLst>
            </c:dLbl>
            <c:dLbl>
              <c:idx val="1"/>
              <c:layout>
                <c:manualLayout>
                  <c:x val="-3.9689677848796658E-2"/>
                  <c:y val="3.939919010877909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6B6-41BE-AF82-26D223760068}"/>
                </c:ext>
              </c:extLst>
            </c:dLbl>
            <c:dLbl>
              <c:idx val="4"/>
              <c:layout>
                <c:manualLayout>
                  <c:x val="-3.7754525113679195E-2"/>
                  <c:y val="-7.8109413962314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E6B6-41BE-AF82-26D223760068}"/>
                </c:ext>
              </c:extLst>
            </c:dLbl>
            <c:dLbl>
              <c:idx val="5"/>
              <c:layout>
                <c:manualLayout>
                  <c:x val="-3.3655056819548813E-2"/>
                  <c:y val="5.747743688894724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E6B6-41BE-AF82-26D223760068}"/>
                </c:ext>
              </c:extLst>
            </c:dLbl>
            <c:dLbl>
              <c:idx val="6"/>
              <c:layout>
                <c:manualLayout>
                  <c:x val="-3.3094881027804286E-2"/>
                  <c:y val="6.651656027903124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E6B6-41BE-AF82-26D223760068}"/>
                </c:ext>
              </c:extLst>
            </c:dLbl>
            <c:numFmt formatCode="#,##0.0" sourceLinked="0"/>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Raleway" panose="020B0003030101060003" pitchFamily="34" charset="0"/>
                    <a:ea typeface="+mn-ea"/>
                    <a:cs typeface="+mn-cs"/>
                  </a:defRPr>
                </a:pPr>
                <a:endParaRPr lang="es-A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'7.18 Tasa real (M)'!$A$234:$A$262</c:f>
              <c:numCache>
                <c:formatCode>mmm\-yy</c:formatCode>
                <c:ptCount val="29"/>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numCache>
            </c:numRef>
          </c:cat>
          <c:val>
            <c:numRef>
              <c:f>'7.18 Tasa real (M)'!$H$234:$H$262</c:f>
              <c:numCache>
                <c:formatCode>0.0</c:formatCode>
                <c:ptCount val="29"/>
                <c:pt idx="0">
                  <c:v>2.2528949260559816</c:v>
                </c:pt>
                <c:pt idx="1">
                  <c:v>2.0136293736429556</c:v>
                </c:pt>
                <c:pt idx="2">
                  <c:v>3.3434686436722538</c:v>
                </c:pt>
                <c:pt idx="3">
                  <c:v>1.4965725908725691</c:v>
                </c:pt>
                <c:pt idx="4">
                  <c:v>1.5427362512386189</c:v>
                </c:pt>
                <c:pt idx="5">
                  <c:v>2.2435391591276943</c:v>
                </c:pt>
                <c:pt idx="6">
                  <c:v>1.9341946456512993</c:v>
                </c:pt>
                <c:pt idx="7">
                  <c:v>2.7001103590661213</c:v>
                </c:pt>
                <c:pt idx="8">
                  <c:v>2.8355216469789557</c:v>
                </c:pt>
                <c:pt idx="9">
                  <c:v>3.7609698439821981</c:v>
                </c:pt>
                <c:pt idx="10">
                  <c:v>3.1597049410966527</c:v>
                </c:pt>
                <c:pt idx="11">
                  <c:v>4.0055673383535328</c:v>
                </c:pt>
                <c:pt idx="12">
                  <c:v>4.0490294198287202</c:v>
                </c:pt>
                <c:pt idx="13">
                  <c:v>3.57463168148211</c:v>
                </c:pt>
                <c:pt idx="14">
                  <c:v>4.8108074962817993</c:v>
                </c:pt>
                <c:pt idx="15">
                  <c:v>4.0802935399596674</c:v>
                </c:pt>
                <c:pt idx="16">
                  <c:v>3.3229780736395487</c:v>
                </c:pt>
                <c:pt idx="17">
                  <c:v>3.1745479758920503</c:v>
                </c:pt>
                <c:pt idx="18">
                  <c:v>2.9970333220362466</c:v>
                </c:pt>
                <c:pt idx="19">
                  <c:v>2.4684866674014705</c:v>
                </c:pt>
                <c:pt idx="20">
                  <c:v>3.5467879533113811</c:v>
                </c:pt>
                <c:pt idx="21">
                  <c:v>3.5162748383717801</c:v>
                </c:pt>
                <c:pt idx="22">
                  <c:v>2.5294646013509503</c:v>
                </c:pt>
                <c:pt idx="23">
                  <c:v>3.8399703058412671</c:v>
                </c:pt>
                <c:pt idx="24">
                  <c:v>3.875681916706375</c:v>
                </c:pt>
                <c:pt idx="25">
                  <c:v>4.6943656010089985</c:v>
                </c:pt>
                <c:pt idx="26">
                  <c:v>6.7</c:v>
                </c:pt>
                <c:pt idx="27" formatCode="General">
                  <c:v>6</c:v>
                </c:pt>
                <c:pt idx="28" formatCode="General">
                  <c:v>5.5</c:v>
                </c:pt>
              </c:numCache>
            </c:numRef>
          </c:val>
          <c:smooth val="0"/>
          <c:extLst>
            <c:ext xmlns:c16="http://schemas.microsoft.com/office/drawing/2014/chart" uri="{C3380CC4-5D6E-409C-BE32-E72D297353CC}">
              <c16:uniqueId val="{0000000B-E6B6-41BE-AF82-26D223760068}"/>
            </c:ext>
          </c:extLst>
        </c:ser>
        <c:dLbls>
          <c:showLegendKey val="0"/>
          <c:showVal val="0"/>
          <c:showCatName val="0"/>
          <c:showSerName val="0"/>
          <c:showPercent val="0"/>
          <c:showBubbleSize val="0"/>
        </c:dLbls>
        <c:upDownBars>
          <c:gapWidth val="150"/>
          <c:upBars>
            <c:spPr>
              <a:solidFill>
                <a:srgbClr val="FF0000"/>
              </a:solidFill>
              <a:ln w="31750">
                <a:noFill/>
              </a:ln>
              <a:effectLst/>
            </c:spPr>
          </c:upBars>
          <c:downBars>
            <c:spPr>
              <a:solidFill>
                <a:srgbClr val="00B050">
                  <a:alpha val="60000"/>
                </a:srgbClr>
              </a:solidFill>
              <a:ln w="31750">
                <a:noFill/>
              </a:ln>
              <a:effectLst/>
            </c:spPr>
          </c:downBars>
        </c:upDownBars>
        <c:marker val="1"/>
        <c:smooth val="0"/>
        <c:axId val="1114858360"/>
        <c:axId val="1114854096"/>
      </c:lineChart>
      <c:dateAx>
        <c:axId val="1114858360"/>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Raleway" panose="020B0003030101060003" pitchFamily="34" charset="0"/>
                <a:ea typeface="+mn-ea"/>
                <a:cs typeface="+mn-cs"/>
              </a:defRPr>
            </a:pPr>
            <a:endParaRPr lang="es-AR"/>
          </a:p>
        </c:txPr>
        <c:crossAx val="1114854096"/>
        <c:crosses val="autoZero"/>
        <c:auto val="1"/>
        <c:lblOffset val="100"/>
        <c:baseTimeUnit val="months"/>
      </c:dateAx>
      <c:valAx>
        <c:axId val="1114854096"/>
        <c:scaling>
          <c:orientation val="minMax"/>
          <c:min val="2.0000000000000004E-2"/>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Raleway" panose="020B0003030101060003" pitchFamily="34" charset="0"/>
                <a:ea typeface="+mn-ea"/>
                <a:cs typeface="+mn-cs"/>
              </a:defRPr>
            </a:pPr>
            <a:endParaRPr lang="es-AR"/>
          </a:p>
        </c:txPr>
        <c:crossAx val="1114858360"/>
        <c:crosses val="autoZero"/>
        <c:crossBetween val="between"/>
      </c:valAx>
      <c:spPr>
        <a:noFill/>
        <a:ln>
          <a:noFill/>
        </a:ln>
        <a:effectLst/>
      </c:spPr>
    </c:plotArea>
    <c:legend>
      <c:legendPos val="b"/>
      <c:layout>
        <c:manualLayout>
          <c:xMode val="edge"/>
          <c:yMode val="edge"/>
          <c:x val="0.43890880242745722"/>
          <c:y val="9.7046550269383983E-2"/>
          <c:w val="0.17481822059825547"/>
          <c:h val="0.17142111268248994"/>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Raleway" panose="020B0003030101060003" pitchFamily="34" charset="0"/>
              <a:ea typeface="+mn-ea"/>
              <a:cs typeface="+mn-cs"/>
            </a:defRPr>
          </a:pPr>
          <a:endParaRPr lang="es-A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900">
          <a:latin typeface="Raleway" panose="020B0003030101060003" pitchFamily="34" charset="0"/>
        </a:defRPr>
      </a:pPr>
      <a:endParaRPr lang="es-AR"/>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5301296296296302E-2"/>
          <c:y val="8.9606575721731641E-2"/>
          <c:w val="0.90974313828023445"/>
          <c:h val="0.71445497866670393"/>
        </c:manualLayout>
      </c:layout>
      <c:lineChart>
        <c:grouping val="standard"/>
        <c:varyColors val="0"/>
        <c:ser>
          <c:idx val="3"/>
          <c:order val="0"/>
          <c:tx>
            <c:v>Pases</c:v>
          </c:tx>
          <c:spPr>
            <a:ln w="28575" cap="rnd">
              <a:solidFill>
                <a:schemeClr val="accent4"/>
              </a:solidFill>
              <a:round/>
            </a:ln>
            <a:effectLst/>
          </c:spPr>
          <c:marker>
            <c:symbol val="none"/>
          </c:marker>
          <c:cat>
            <c:numRef>
              <c:f>'7.5 Seriese (D)'!$F$3226:$F$4781</c:f>
              <c:numCache>
                <c:formatCode>m/d/yyyy</c:formatCode>
                <c:ptCount val="1556"/>
                <c:pt idx="0">
                  <c:v>42373</c:v>
                </c:pt>
                <c:pt idx="1">
                  <c:v>42374</c:v>
                </c:pt>
                <c:pt idx="2">
                  <c:v>42375</c:v>
                </c:pt>
                <c:pt idx="3">
                  <c:v>42376</c:v>
                </c:pt>
                <c:pt idx="4">
                  <c:v>42377</c:v>
                </c:pt>
                <c:pt idx="5">
                  <c:v>42380</c:v>
                </c:pt>
                <c:pt idx="6">
                  <c:v>42381</c:v>
                </c:pt>
                <c:pt idx="7">
                  <c:v>42382</c:v>
                </c:pt>
                <c:pt idx="8">
                  <c:v>42383</c:v>
                </c:pt>
                <c:pt idx="9">
                  <c:v>42384</c:v>
                </c:pt>
                <c:pt idx="10">
                  <c:v>42387</c:v>
                </c:pt>
                <c:pt idx="11">
                  <c:v>42388</c:v>
                </c:pt>
                <c:pt idx="12">
                  <c:v>42389</c:v>
                </c:pt>
                <c:pt idx="13">
                  <c:v>42390</c:v>
                </c:pt>
                <c:pt idx="14">
                  <c:v>42391</c:v>
                </c:pt>
                <c:pt idx="15">
                  <c:v>42394</c:v>
                </c:pt>
                <c:pt idx="16">
                  <c:v>42395</c:v>
                </c:pt>
                <c:pt idx="17">
                  <c:v>42396</c:v>
                </c:pt>
                <c:pt idx="18">
                  <c:v>42397</c:v>
                </c:pt>
                <c:pt idx="19">
                  <c:v>42398</c:v>
                </c:pt>
                <c:pt idx="20">
                  <c:v>42401</c:v>
                </c:pt>
                <c:pt idx="21">
                  <c:v>42402</c:v>
                </c:pt>
                <c:pt idx="22">
                  <c:v>42403</c:v>
                </c:pt>
                <c:pt idx="23">
                  <c:v>42404</c:v>
                </c:pt>
                <c:pt idx="24">
                  <c:v>42405</c:v>
                </c:pt>
                <c:pt idx="25">
                  <c:v>42410</c:v>
                </c:pt>
                <c:pt idx="26">
                  <c:v>42411</c:v>
                </c:pt>
                <c:pt idx="27">
                  <c:v>42412</c:v>
                </c:pt>
                <c:pt idx="28">
                  <c:v>42415</c:v>
                </c:pt>
                <c:pt idx="29">
                  <c:v>42416</c:v>
                </c:pt>
                <c:pt idx="30">
                  <c:v>42417</c:v>
                </c:pt>
                <c:pt idx="31">
                  <c:v>42418</c:v>
                </c:pt>
                <c:pt idx="32">
                  <c:v>42419</c:v>
                </c:pt>
                <c:pt idx="33">
                  <c:v>42422</c:v>
                </c:pt>
                <c:pt idx="34">
                  <c:v>42423</c:v>
                </c:pt>
                <c:pt idx="35">
                  <c:v>42424</c:v>
                </c:pt>
                <c:pt idx="36">
                  <c:v>42425</c:v>
                </c:pt>
                <c:pt idx="37">
                  <c:v>42426</c:v>
                </c:pt>
                <c:pt idx="38">
                  <c:v>42429</c:v>
                </c:pt>
                <c:pt idx="39">
                  <c:v>42430</c:v>
                </c:pt>
                <c:pt idx="40">
                  <c:v>42431</c:v>
                </c:pt>
                <c:pt idx="41">
                  <c:v>42432</c:v>
                </c:pt>
                <c:pt idx="42">
                  <c:v>42433</c:v>
                </c:pt>
                <c:pt idx="43">
                  <c:v>42436</c:v>
                </c:pt>
                <c:pt idx="44">
                  <c:v>42437</c:v>
                </c:pt>
                <c:pt idx="45">
                  <c:v>42438</c:v>
                </c:pt>
                <c:pt idx="46">
                  <c:v>42439</c:v>
                </c:pt>
                <c:pt idx="47">
                  <c:v>42440</c:v>
                </c:pt>
                <c:pt idx="48">
                  <c:v>42443</c:v>
                </c:pt>
                <c:pt idx="49">
                  <c:v>42444</c:v>
                </c:pt>
                <c:pt idx="50">
                  <c:v>42445</c:v>
                </c:pt>
                <c:pt idx="51">
                  <c:v>42446</c:v>
                </c:pt>
                <c:pt idx="52">
                  <c:v>42447</c:v>
                </c:pt>
                <c:pt idx="53">
                  <c:v>42450</c:v>
                </c:pt>
                <c:pt idx="54">
                  <c:v>42451</c:v>
                </c:pt>
                <c:pt idx="55">
                  <c:v>42452</c:v>
                </c:pt>
                <c:pt idx="56">
                  <c:v>42457</c:v>
                </c:pt>
                <c:pt idx="57">
                  <c:v>42458</c:v>
                </c:pt>
                <c:pt idx="58">
                  <c:v>42459</c:v>
                </c:pt>
                <c:pt idx="59">
                  <c:v>42460</c:v>
                </c:pt>
                <c:pt idx="60">
                  <c:v>42461</c:v>
                </c:pt>
                <c:pt idx="61">
                  <c:v>42464</c:v>
                </c:pt>
                <c:pt idx="62">
                  <c:v>42465</c:v>
                </c:pt>
                <c:pt idx="63">
                  <c:v>42466</c:v>
                </c:pt>
                <c:pt idx="64">
                  <c:v>42467</c:v>
                </c:pt>
                <c:pt idx="65">
                  <c:v>42468</c:v>
                </c:pt>
                <c:pt idx="66">
                  <c:v>42471</c:v>
                </c:pt>
                <c:pt idx="67">
                  <c:v>42472</c:v>
                </c:pt>
                <c:pt idx="68">
                  <c:v>42473</c:v>
                </c:pt>
                <c:pt idx="69">
                  <c:v>42474</c:v>
                </c:pt>
                <c:pt idx="70">
                  <c:v>42475</c:v>
                </c:pt>
                <c:pt idx="71">
                  <c:v>42478</c:v>
                </c:pt>
                <c:pt idx="72">
                  <c:v>42479</c:v>
                </c:pt>
                <c:pt idx="73">
                  <c:v>42480</c:v>
                </c:pt>
                <c:pt idx="74">
                  <c:v>42481</c:v>
                </c:pt>
                <c:pt idx="75">
                  <c:v>42482</c:v>
                </c:pt>
                <c:pt idx="76">
                  <c:v>42485</c:v>
                </c:pt>
                <c:pt idx="77">
                  <c:v>42486</c:v>
                </c:pt>
                <c:pt idx="78">
                  <c:v>42487</c:v>
                </c:pt>
                <c:pt idx="79">
                  <c:v>42488</c:v>
                </c:pt>
                <c:pt idx="80">
                  <c:v>42489</c:v>
                </c:pt>
                <c:pt idx="81">
                  <c:v>42492</c:v>
                </c:pt>
                <c:pt idx="82">
                  <c:v>42493</c:v>
                </c:pt>
                <c:pt idx="83">
                  <c:v>42494</c:v>
                </c:pt>
                <c:pt idx="84">
                  <c:v>42495</c:v>
                </c:pt>
                <c:pt idx="85">
                  <c:v>42496</c:v>
                </c:pt>
                <c:pt idx="86">
                  <c:v>42499</c:v>
                </c:pt>
                <c:pt idx="87">
                  <c:v>42500</c:v>
                </c:pt>
                <c:pt idx="88">
                  <c:v>42501</c:v>
                </c:pt>
                <c:pt idx="89">
                  <c:v>42502</c:v>
                </c:pt>
                <c:pt idx="90">
                  <c:v>42503</c:v>
                </c:pt>
                <c:pt idx="91">
                  <c:v>42506</c:v>
                </c:pt>
                <c:pt idx="92">
                  <c:v>42507</c:v>
                </c:pt>
                <c:pt idx="93">
                  <c:v>42508</c:v>
                </c:pt>
                <c:pt idx="94">
                  <c:v>42509</c:v>
                </c:pt>
                <c:pt idx="95">
                  <c:v>42510</c:v>
                </c:pt>
                <c:pt idx="96">
                  <c:v>42513</c:v>
                </c:pt>
                <c:pt idx="97">
                  <c:v>42514</c:v>
                </c:pt>
                <c:pt idx="98">
                  <c:v>42516</c:v>
                </c:pt>
                <c:pt idx="99">
                  <c:v>42517</c:v>
                </c:pt>
                <c:pt idx="100">
                  <c:v>42520</c:v>
                </c:pt>
                <c:pt idx="101">
                  <c:v>42521</c:v>
                </c:pt>
                <c:pt idx="102">
                  <c:v>42522</c:v>
                </c:pt>
                <c:pt idx="103">
                  <c:v>42523</c:v>
                </c:pt>
                <c:pt idx="104">
                  <c:v>42524</c:v>
                </c:pt>
                <c:pt idx="105">
                  <c:v>42527</c:v>
                </c:pt>
                <c:pt idx="106">
                  <c:v>42528</c:v>
                </c:pt>
                <c:pt idx="107">
                  <c:v>42529</c:v>
                </c:pt>
                <c:pt idx="108">
                  <c:v>42530</c:v>
                </c:pt>
                <c:pt idx="109">
                  <c:v>42531</c:v>
                </c:pt>
                <c:pt idx="110">
                  <c:v>42534</c:v>
                </c:pt>
                <c:pt idx="111">
                  <c:v>42535</c:v>
                </c:pt>
                <c:pt idx="112">
                  <c:v>42536</c:v>
                </c:pt>
                <c:pt idx="113">
                  <c:v>42537</c:v>
                </c:pt>
                <c:pt idx="114">
                  <c:v>42542</c:v>
                </c:pt>
                <c:pt idx="115">
                  <c:v>42543</c:v>
                </c:pt>
                <c:pt idx="116">
                  <c:v>42544</c:v>
                </c:pt>
                <c:pt idx="117">
                  <c:v>42545</c:v>
                </c:pt>
                <c:pt idx="118">
                  <c:v>42548</c:v>
                </c:pt>
                <c:pt idx="119">
                  <c:v>42549</c:v>
                </c:pt>
                <c:pt idx="120">
                  <c:v>42550</c:v>
                </c:pt>
                <c:pt idx="121">
                  <c:v>42551</c:v>
                </c:pt>
                <c:pt idx="122">
                  <c:v>42552</c:v>
                </c:pt>
                <c:pt idx="123">
                  <c:v>42555</c:v>
                </c:pt>
                <c:pt idx="124">
                  <c:v>42556</c:v>
                </c:pt>
                <c:pt idx="125">
                  <c:v>42557</c:v>
                </c:pt>
                <c:pt idx="126">
                  <c:v>42558</c:v>
                </c:pt>
                <c:pt idx="127">
                  <c:v>42562</c:v>
                </c:pt>
                <c:pt idx="128">
                  <c:v>42563</c:v>
                </c:pt>
                <c:pt idx="129">
                  <c:v>42564</c:v>
                </c:pt>
                <c:pt idx="130">
                  <c:v>42565</c:v>
                </c:pt>
                <c:pt idx="131">
                  <c:v>42566</c:v>
                </c:pt>
                <c:pt idx="132">
                  <c:v>42569</c:v>
                </c:pt>
                <c:pt idx="133">
                  <c:v>42570</c:v>
                </c:pt>
                <c:pt idx="134">
                  <c:v>42571</c:v>
                </c:pt>
                <c:pt idx="135">
                  <c:v>42572</c:v>
                </c:pt>
                <c:pt idx="136">
                  <c:v>42573</c:v>
                </c:pt>
                <c:pt idx="137">
                  <c:v>42576</c:v>
                </c:pt>
                <c:pt idx="138">
                  <c:v>42577</c:v>
                </c:pt>
                <c:pt idx="139">
                  <c:v>42578</c:v>
                </c:pt>
                <c:pt idx="140">
                  <c:v>42579</c:v>
                </c:pt>
                <c:pt idx="141">
                  <c:v>42580</c:v>
                </c:pt>
                <c:pt idx="142">
                  <c:v>42583</c:v>
                </c:pt>
                <c:pt idx="143">
                  <c:v>42584</c:v>
                </c:pt>
                <c:pt idx="144">
                  <c:v>42585</c:v>
                </c:pt>
                <c:pt idx="145">
                  <c:v>42586</c:v>
                </c:pt>
                <c:pt idx="146">
                  <c:v>42587</c:v>
                </c:pt>
                <c:pt idx="147">
                  <c:v>42590</c:v>
                </c:pt>
                <c:pt idx="148">
                  <c:v>42591</c:v>
                </c:pt>
                <c:pt idx="149">
                  <c:v>42592</c:v>
                </c:pt>
                <c:pt idx="150">
                  <c:v>42593</c:v>
                </c:pt>
                <c:pt idx="151">
                  <c:v>42594</c:v>
                </c:pt>
                <c:pt idx="152">
                  <c:v>42598</c:v>
                </c:pt>
                <c:pt idx="153">
                  <c:v>42599</c:v>
                </c:pt>
                <c:pt idx="154">
                  <c:v>42600</c:v>
                </c:pt>
                <c:pt idx="155">
                  <c:v>42601</c:v>
                </c:pt>
                <c:pt idx="156">
                  <c:v>42604</c:v>
                </c:pt>
                <c:pt idx="157">
                  <c:v>42605</c:v>
                </c:pt>
                <c:pt idx="158">
                  <c:v>42606</c:v>
                </c:pt>
                <c:pt idx="159">
                  <c:v>42607</c:v>
                </c:pt>
                <c:pt idx="160">
                  <c:v>42608</c:v>
                </c:pt>
                <c:pt idx="161">
                  <c:v>42611</c:v>
                </c:pt>
                <c:pt idx="162">
                  <c:v>42612</c:v>
                </c:pt>
                <c:pt idx="163">
                  <c:v>42613</c:v>
                </c:pt>
                <c:pt idx="164">
                  <c:v>42614</c:v>
                </c:pt>
                <c:pt idx="165">
                  <c:v>42615</c:v>
                </c:pt>
                <c:pt idx="166">
                  <c:v>42618</c:v>
                </c:pt>
                <c:pt idx="167">
                  <c:v>42619</c:v>
                </c:pt>
                <c:pt idx="168">
                  <c:v>42620</c:v>
                </c:pt>
                <c:pt idx="169">
                  <c:v>42621</c:v>
                </c:pt>
                <c:pt idx="170">
                  <c:v>42622</c:v>
                </c:pt>
                <c:pt idx="171">
                  <c:v>42625</c:v>
                </c:pt>
                <c:pt idx="172">
                  <c:v>42626</c:v>
                </c:pt>
                <c:pt idx="173">
                  <c:v>42627</c:v>
                </c:pt>
                <c:pt idx="174">
                  <c:v>42628</c:v>
                </c:pt>
                <c:pt idx="175">
                  <c:v>42629</c:v>
                </c:pt>
                <c:pt idx="176">
                  <c:v>42632</c:v>
                </c:pt>
                <c:pt idx="177">
                  <c:v>42633</c:v>
                </c:pt>
                <c:pt idx="178">
                  <c:v>42634</c:v>
                </c:pt>
                <c:pt idx="179">
                  <c:v>42635</c:v>
                </c:pt>
                <c:pt idx="180">
                  <c:v>42636</c:v>
                </c:pt>
                <c:pt idx="181">
                  <c:v>42639</c:v>
                </c:pt>
                <c:pt idx="182">
                  <c:v>42640</c:v>
                </c:pt>
                <c:pt idx="183">
                  <c:v>42641</c:v>
                </c:pt>
                <c:pt idx="184">
                  <c:v>42642</c:v>
                </c:pt>
                <c:pt idx="185">
                  <c:v>42643</c:v>
                </c:pt>
                <c:pt idx="186">
                  <c:v>42646</c:v>
                </c:pt>
                <c:pt idx="187">
                  <c:v>42647</c:v>
                </c:pt>
                <c:pt idx="188">
                  <c:v>42648</c:v>
                </c:pt>
                <c:pt idx="189">
                  <c:v>42649</c:v>
                </c:pt>
                <c:pt idx="190">
                  <c:v>42650</c:v>
                </c:pt>
                <c:pt idx="191">
                  <c:v>42654</c:v>
                </c:pt>
                <c:pt idx="192">
                  <c:v>42655</c:v>
                </c:pt>
                <c:pt idx="193">
                  <c:v>42656</c:v>
                </c:pt>
                <c:pt idx="194">
                  <c:v>42657</c:v>
                </c:pt>
                <c:pt idx="195">
                  <c:v>42660</c:v>
                </c:pt>
                <c:pt idx="196">
                  <c:v>42661</c:v>
                </c:pt>
                <c:pt idx="197">
                  <c:v>42662</c:v>
                </c:pt>
                <c:pt idx="198">
                  <c:v>42663</c:v>
                </c:pt>
                <c:pt idx="199">
                  <c:v>42664</c:v>
                </c:pt>
                <c:pt idx="200">
                  <c:v>42667</c:v>
                </c:pt>
                <c:pt idx="201">
                  <c:v>42668</c:v>
                </c:pt>
                <c:pt idx="202">
                  <c:v>42669</c:v>
                </c:pt>
                <c:pt idx="203">
                  <c:v>42670</c:v>
                </c:pt>
                <c:pt idx="204">
                  <c:v>42671</c:v>
                </c:pt>
                <c:pt idx="205">
                  <c:v>42674</c:v>
                </c:pt>
                <c:pt idx="206">
                  <c:v>42675</c:v>
                </c:pt>
                <c:pt idx="207">
                  <c:v>42676</c:v>
                </c:pt>
                <c:pt idx="208">
                  <c:v>42677</c:v>
                </c:pt>
                <c:pt idx="209">
                  <c:v>42678</c:v>
                </c:pt>
                <c:pt idx="210">
                  <c:v>42681</c:v>
                </c:pt>
                <c:pt idx="211">
                  <c:v>42682</c:v>
                </c:pt>
                <c:pt idx="212">
                  <c:v>42683</c:v>
                </c:pt>
                <c:pt idx="213">
                  <c:v>42684</c:v>
                </c:pt>
                <c:pt idx="214">
                  <c:v>42685</c:v>
                </c:pt>
                <c:pt idx="215">
                  <c:v>42688</c:v>
                </c:pt>
                <c:pt idx="216">
                  <c:v>42689</c:v>
                </c:pt>
                <c:pt idx="217">
                  <c:v>42690</c:v>
                </c:pt>
                <c:pt idx="218">
                  <c:v>42691</c:v>
                </c:pt>
                <c:pt idx="219">
                  <c:v>42692</c:v>
                </c:pt>
                <c:pt idx="220">
                  <c:v>42695</c:v>
                </c:pt>
                <c:pt idx="221">
                  <c:v>42696</c:v>
                </c:pt>
                <c:pt idx="222">
                  <c:v>42697</c:v>
                </c:pt>
                <c:pt idx="223">
                  <c:v>42698</c:v>
                </c:pt>
                <c:pt idx="224">
                  <c:v>42699</c:v>
                </c:pt>
                <c:pt idx="225">
                  <c:v>42703</c:v>
                </c:pt>
                <c:pt idx="226">
                  <c:v>42704</c:v>
                </c:pt>
                <c:pt idx="227">
                  <c:v>42705</c:v>
                </c:pt>
                <c:pt idx="228">
                  <c:v>42706</c:v>
                </c:pt>
                <c:pt idx="229">
                  <c:v>42709</c:v>
                </c:pt>
                <c:pt idx="230">
                  <c:v>42710</c:v>
                </c:pt>
                <c:pt idx="231">
                  <c:v>42711</c:v>
                </c:pt>
                <c:pt idx="232">
                  <c:v>42716</c:v>
                </c:pt>
                <c:pt idx="233">
                  <c:v>42717</c:v>
                </c:pt>
                <c:pt idx="234">
                  <c:v>42718</c:v>
                </c:pt>
                <c:pt idx="235">
                  <c:v>42719</c:v>
                </c:pt>
                <c:pt idx="236">
                  <c:v>42720</c:v>
                </c:pt>
                <c:pt idx="237">
                  <c:v>42723</c:v>
                </c:pt>
                <c:pt idx="238">
                  <c:v>42724</c:v>
                </c:pt>
                <c:pt idx="239">
                  <c:v>42725</c:v>
                </c:pt>
                <c:pt idx="240">
                  <c:v>42726</c:v>
                </c:pt>
                <c:pt idx="241">
                  <c:v>42727</c:v>
                </c:pt>
                <c:pt idx="242">
                  <c:v>42730</c:v>
                </c:pt>
                <c:pt idx="243">
                  <c:v>42731</c:v>
                </c:pt>
                <c:pt idx="244">
                  <c:v>42732</c:v>
                </c:pt>
                <c:pt idx="245">
                  <c:v>42733</c:v>
                </c:pt>
                <c:pt idx="246">
                  <c:v>42734</c:v>
                </c:pt>
                <c:pt idx="247">
                  <c:v>42737</c:v>
                </c:pt>
                <c:pt idx="248">
                  <c:v>42738</c:v>
                </c:pt>
                <c:pt idx="249">
                  <c:v>42739</c:v>
                </c:pt>
                <c:pt idx="250">
                  <c:v>42740</c:v>
                </c:pt>
                <c:pt idx="251">
                  <c:v>42741</c:v>
                </c:pt>
                <c:pt idx="252">
                  <c:v>42744</c:v>
                </c:pt>
                <c:pt idx="253">
                  <c:v>42745</c:v>
                </c:pt>
                <c:pt idx="254">
                  <c:v>42746</c:v>
                </c:pt>
                <c:pt idx="255">
                  <c:v>42747</c:v>
                </c:pt>
                <c:pt idx="256">
                  <c:v>42748</c:v>
                </c:pt>
                <c:pt idx="257">
                  <c:v>42751</c:v>
                </c:pt>
                <c:pt idx="258">
                  <c:v>42752</c:v>
                </c:pt>
                <c:pt idx="259">
                  <c:v>42753</c:v>
                </c:pt>
                <c:pt idx="260">
                  <c:v>42754</c:v>
                </c:pt>
                <c:pt idx="261">
                  <c:v>42755</c:v>
                </c:pt>
                <c:pt idx="262">
                  <c:v>42758</c:v>
                </c:pt>
                <c:pt idx="263">
                  <c:v>42759</c:v>
                </c:pt>
                <c:pt idx="264">
                  <c:v>42760</c:v>
                </c:pt>
                <c:pt idx="265">
                  <c:v>42761</c:v>
                </c:pt>
                <c:pt idx="266">
                  <c:v>42762</c:v>
                </c:pt>
                <c:pt idx="267">
                  <c:v>42765</c:v>
                </c:pt>
                <c:pt idx="268">
                  <c:v>42766</c:v>
                </c:pt>
                <c:pt idx="269">
                  <c:v>42767</c:v>
                </c:pt>
                <c:pt idx="270">
                  <c:v>42768</c:v>
                </c:pt>
                <c:pt idx="271">
                  <c:v>42769</c:v>
                </c:pt>
                <c:pt idx="272">
                  <c:v>42772</c:v>
                </c:pt>
                <c:pt idx="273">
                  <c:v>42773</c:v>
                </c:pt>
                <c:pt idx="274">
                  <c:v>42774</c:v>
                </c:pt>
                <c:pt idx="275">
                  <c:v>42775</c:v>
                </c:pt>
                <c:pt idx="276">
                  <c:v>42776</c:v>
                </c:pt>
                <c:pt idx="277">
                  <c:v>42779</c:v>
                </c:pt>
                <c:pt idx="278">
                  <c:v>42780</c:v>
                </c:pt>
                <c:pt idx="279">
                  <c:v>42781</c:v>
                </c:pt>
                <c:pt idx="280">
                  <c:v>42782</c:v>
                </c:pt>
                <c:pt idx="281">
                  <c:v>42783</c:v>
                </c:pt>
                <c:pt idx="282">
                  <c:v>42786</c:v>
                </c:pt>
                <c:pt idx="283">
                  <c:v>42787</c:v>
                </c:pt>
                <c:pt idx="284">
                  <c:v>42788</c:v>
                </c:pt>
                <c:pt idx="285">
                  <c:v>42789</c:v>
                </c:pt>
                <c:pt idx="286">
                  <c:v>42790</c:v>
                </c:pt>
                <c:pt idx="287">
                  <c:v>42795</c:v>
                </c:pt>
                <c:pt idx="288">
                  <c:v>42796</c:v>
                </c:pt>
                <c:pt idx="289">
                  <c:v>42797</c:v>
                </c:pt>
                <c:pt idx="290">
                  <c:v>42800</c:v>
                </c:pt>
                <c:pt idx="291">
                  <c:v>42801</c:v>
                </c:pt>
                <c:pt idx="292">
                  <c:v>42802</c:v>
                </c:pt>
                <c:pt idx="293">
                  <c:v>42803</c:v>
                </c:pt>
                <c:pt idx="294">
                  <c:v>42804</c:v>
                </c:pt>
                <c:pt idx="295">
                  <c:v>42807</c:v>
                </c:pt>
                <c:pt idx="296">
                  <c:v>42808</c:v>
                </c:pt>
                <c:pt idx="297">
                  <c:v>42809</c:v>
                </c:pt>
                <c:pt idx="298">
                  <c:v>42810</c:v>
                </c:pt>
                <c:pt idx="299">
                  <c:v>42811</c:v>
                </c:pt>
                <c:pt idx="300">
                  <c:v>42814</c:v>
                </c:pt>
                <c:pt idx="301">
                  <c:v>42815</c:v>
                </c:pt>
                <c:pt idx="302">
                  <c:v>42816</c:v>
                </c:pt>
                <c:pt idx="303">
                  <c:v>42817</c:v>
                </c:pt>
                <c:pt idx="304">
                  <c:v>42821</c:v>
                </c:pt>
                <c:pt idx="305">
                  <c:v>42822</c:v>
                </c:pt>
                <c:pt idx="306">
                  <c:v>42823</c:v>
                </c:pt>
                <c:pt idx="307">
                  <c:v>42824</c:v>
                </c:pt>
                <c:pt idx="308">
                  <c:v>42825</c:v>
                </c:pt>
                <c:pt idx="309">
                  <c:v>42828</c:v>
                </c:pt>
                <c:pt idx="310">
                  <c:v>42829</c:v>
                </c:pt>
                <c:pt idx="311">
                  <c:v>42830</c:v>
                </c:pt>
                <c:pt idx="312">
                  <c:v>42831</c:v>
                </c:pt>
                <c:pt idx="313">
                  <c:v>42832</c:v>
                </c:pt>
                <c:pt idx="314">
                  <c:v>42835</c:v>
                </c:pt>
                <c:pt idx="315">
                  <c:v>42836</c:v>
                </c:pt>
                <c:pt idx="316">
                  <c:v>42837</c:v>
                </c:pt>
                <c:pt idx="317">
                  <c:v>42842</c:v>
                </c:pt>
                <c:pt idx="318">
                  <c:v>42843</c:v>
                </c:pt>
                <c:pt idx="319">
                  <c:v>42844</c:v>
                </c:pt>
                <c:pt idx="320">
                  <c:v>42845</c:v>
                </c:pt>
                <c:pt idx="321">
                  <c:v>42846</c:v>
                </c:pt>
                <c:pt idx="322">
                  <c:v>42849</c:v>
                </c:pt>
                <c:pt idx="323">
                  <c:v>42850</c:v>
                </c:pt>
                <c:pt idx="324">
                  <c:v>42851</c:v>
                </c:pt>
                <c:pt idx="325">
                  <c:v>42852</c:v>
                </c:pt>
                <c:pt idx="326">
                  <c:v>42853</c:v>
                </c:pt>
                <c:pt idx="327">
                  <c:v>42857</c:v>
                </c:pt>
                <c:pt idx="328">
                  <c:v>42858</c:v>
                </c:pt>
                <c:pt idx="329">
                  <c:v>42859</c:v>
                </c:pt>
                <c:pt idx="330">
                  <c:v>42860</c:v>
                </c:pt>
                <c:pt idx="331">
                  <c:v>42863</c:v>
                </c:pt>
                <c:pt idx="332">
                  <c:v>42864</c:v>
                </c:pt>
                <c:pt idx="333">
                  <c:v>42865</c:v>
                </c:pt>
                <c:pt idx="334">
                  <c:v>42866</c:v>
                </c:pt>
                <c:pt idx="335">
                  <c:v>42867</c:v>
                </c:pt>
                <c:pt idx="336">
                  <c:v>42870</c:v>
                </c:pt>
                <c:pt idx="337">
                  <c:v>42871</c:v>
                </c:pt>
                <c:pt idx="338">
                  <c:v>42872</c:v>
                </c:pt>
                <c:pt idx="339">
                  <c:v>42873</c:v>
                </c:pt>
                <c:pt idx="340">
                  <c:v>42874</c:v>
                </c:pt>
                <c:pt idx="341">
                  <c:v>42877</c:v>
                </c:pt>
                <c:pt idx="342">
                  <c:v>42878</c:v>
                </c:pt>
                <c:pt idx="343">
                  <c:v>42879</c:v>
                </c:pt>
                <c:pt idx="344">
                  <c:v>42881</c:v>
                </c:pt>
                <c:pt idx="345">
                  <c:v>42884</c:v>
                </c:pt>
                <c:pt idx="346">
                  <c:v>42885</c:v>
                </c:pt>
                <c:pt idx="347">
                  <c:v>42886</c:v>
                </c:pt>
                <c:pt idx="348">
                  <c:v>42887</c:v>
                </c:pt>
                <c:pt idx="349">
                  <c:v>42888</c:v>
                </c:pt>
                <c:pt idx="350">
                  <c:v>42891</c:v>
                </c:pt>
                <c:pt idx="351">
                  <c:v>42892</c:v>
                </c:pt>
                <c:pt idx="352">
                  <c:v>42893</c:v>
                </c:pt>
                <c:pt idx="353">
                  <c:v>42894</c:v>
                </c:pt>
                <c:pt idx="354">
                  <c:v>42895</c:v>
                </c:pt>
                <c:pt idx="355">
                  <c:v>42898</c:v>
                </c:pt>
                <c:pt idx="356">
                  <c:v>42899</c:v>
                </c:pt>
                <c:pt idx="357">
                  <c:v>42900</c:v>
                </c:pt>
                <c:pt idx="358">
                  <c:v>42901</c:v>
                </c:pt>
                <c:pt idx="359">
                  <c:v>42902</c:v>
                </c:pt>
                <c:pt idx="360">
                  <c:v>42905</c:v>
                </c:pt>
                <c:pt idx="361">
                  <c:v>42907</c:v>
                </c:pt>
                <c:pt idx="362">
                  <c:v>42908</c:v>
                </c:pt>
                <c:pt idx="363">
                  <c:v>42909</c:v>
                </c:pt>
                <c:pt idx="364">
                  <c:v>42912</c:v>
                </c:pt>
                <c:pt idx="365">
                  <c:v>42913</c:v>
                </c:pt>
                <c:pt idx="366">
                  <c:v>42914</c:v>
                </c:pt>
                <c:pt idx="367">
                  <c:v>42915</c:v>
                </c:pt>
                <c:pt idx="368">
                  <c:v>42916</c:v>
                </c:pt>
                <c:pt idx="369">
                  <c:v>42919</c:v>
                </c:pt>
                <c:pt idx="370">
                  <c:v>42920</c:v>
                </c:pt>
                <c:pt idx="371">
                  <c:v>42921</c:v>
                </c:pt>
                <c:pt idx="372">
                  <c:v>42922</c:v>
                </c:pt>
                <c:pt idx="373">
                  <c:v>42923</c:v>
                </c:pt>
                <c:pt idx="374">
                  <c:v>42926</c:v>
                </c:pt>
                <c:pt idx="375">
                  <c:v>42927</c:v>
                </c:pt>
                <c:pt idx="376">
                  <c:v>42928</c:v>
                </c:pt>
                <c:pt idx="377">
                  <c:v>42929</c:v>
                </c:pt>
                <c:pt idx="378">
                  <c:v>42930</c:v>
                </c:pt>
                <c:pt idx="379">
                  <c:v>42933</c:v>
                </c:pt>
                <c:pt idx="380">
                  <c:v>42934</c:v>
                </c:pt>
                <c:pt idx="381">
                  <c:v>42935</c:v>
                </c:pt>
                <c:pt idx="382">
                  <c:v>42936</c:v>
                </c:pt>
                <c:pt idx="383">
                  <c:v>42937</c:v>
                </c:pt>
                <c:pt idx="384">
                  <c:v>42940</c:v>
                </c:pt>
                <c:pt idx="385">
                  <c:v>42941</c:v>
                </c:pt>
                <c:pt idx="386">
                  <c:v>42942</c:v>
                </c:pt>
                <c:pt idx="387">
                  <c:v>42943</c:v>
                </c:pt>
                <c:pt idx="388">
                  <c:v>42944</c:v>
                </c:pt>
                <c:pt idx="389">
                  <c:v>42947</c:v>
                </c:pt>
                <c:pt idx="390">
                  <c:v>42948</c:v>
                </c:pt>
                <c:pt idx="391">
                  <c:v>42949</c:v>
                </c:pt>
                <c:pt idx="392">
                  <c:v>42950</c:v>
                </c:pt>
                <c:pt idx="393">
                  <c:v>42951</c:v>
                </c:pt>
                <c:pt idx="394">
                  <c:v>42954</c:v>
                </c:pt>
                <c:pt idx="395">
                  <c:v>42955</c:v>
                </c:pt>
                <c:pt idx="396">
                  <c:v>42956</c:v>
                </c:pt>
                <c:pt idx="397">
                  <c:v>42957</c:v>
                </c:pt>
                <c:pt idx="398">
                  <c:v>42958</c:v>
                </c:pt>
                <c:pt idx="399">
                  <c:v>42961</c:v>
                </c:pt>
                <c:pt idx="400">
                  <c:v>42962</c:v>
                </c:pt>
                <c:pt idx="401">
                  <c:v>42963</c:v>
                </c:pt>
                <c:pt idx="402">
                  <c:v>42964</c:v>
                </c:pt>
                <c:pt idx="403">
                  <c:v>42965</c:v>
                </c:pt>
                <c:pt idx="404">
                  <c:v>42969</c:v>
                </c:pt>
                <c:pt idx="405">
                  <c:v>42970</c:v>
                </c:pt>
                <c:pt idx="406">
                  <c:v>42971</c:v>
                </c:pt>
                <c:pt idx="407">
                  <c:v>42972</c:v>
                </c:pt>
                <c:pt idx="408">
                  <c:v>42975</c:v>
                </c:pt>
                <c:pt idx="409">
                  <c:v>42976</c:v>
                </c:pt>
                <c:pt idx="410">
                  <c:v>42977</c:v>
                </c:pt>
                <c:pt idx="411">
                  <c:v>42978</c:v>
                </c:pt>
                <c:pt idx="412">
                  <c:v>42979</c:v>
                </c:pt>
                <c:pt idx="413">
                  <c:v>42982</c:v>
                </c:pt>
                <c:pt idx="414">
                  <c:v>42983</c:v>
                </c:pt>
                <c:pt idx="415">
                  <c:v>42984</c:v>
                </c:pt>
                <c:pt idx="416">
                  <c:v>42985</c:v>
                </c:pt>
                <c:pt idx="417">
                  <c:v>42986</c:v>
                </c:pt>
                <c:pt idx="418">
                  <c:v>42989</c:v>
                </c:pt>
                <c:pt idx="419">
                  <c:v>42990</c:v>
                </c:pt>
                <c:pt idx="420">
                  <c:v>42991</c:v>
                </c:pt>
                <c:pt idx="421">
                  <c:v>42992</c:v>
                </c:pt>
                <c:pt idx="422">
                  <c:v>42993</c:v>
                </c:pt>
                <c:pt idx="423">
                  <c:v>42996</c:v>
                </c:pt>
                <c:pt idx="424">
                  <c:v>42997</c:v>
                </c:pt>
                <c:pt idx="425">
                  <c:v>42998</c:v>
                </c:pt>
                <c:pt idx="426">
                  <c:v>42999</c:v>
                </c:pt>
                <c:pt idx="427">
                  <c:v>43000</c:v>
                </c:pt>
                <c:pt idx="428">
                  <c:v>43003</c:v>
                </c:pt>
                <c:pt idx="429">
                  <c:v>43004</c:v>
                </c:pt>
                <c:pt idx="430">
                  <c:v>43005</c:v>
                </c:pt>
                <c:pt idx="431">
                  <c:v>43006</c:v>
                </c:pt>
                <c:pt idx="432">
                  <c:v>43007</c:v>
                </c:pt>
                <c:pt idx="433">
                  <c:v>43010</c:v>
                </c:pt>
                <c:pt idx="434">
                  <c:v>43011</c:v>
                </c:pt>
                <c:pt idx="435">
                  <c:v>43012</c:v>
                </c:pt>
                <c:pt idx="436">
                  <c:v>43013</c:v>
                </c:pt>
                <c:pt idx="437">
                  <c:v>43014</c:v>
                </c:pt>
                <c:pt idx="438">
                  <c:v>43017</c:v>
                </c:pt>
                <c:pt idx="439">
                  <c:v>43018</c:v>
                </c:pt>
                <c:pt idx="440">
                  <c:v>43019</c:v>
                </c:pt>
                <c:pt idx="441">
                  <c:v>43020</c:v>
                </c:pt>
                <c:pt idx="442">
                  <c:v>43021</c:v>
                </c:pt>
                <c:pt idx="443">
                  <c:v>43025</c:v>
                </c:pt>
                <c:pt idx="444">
                  <c:v>43026</c:v>
                </c:pt>
                <c:pt idx="445">
                  <c:v>43027</c:v>
                </c:pt>
                <c:pt idx="446">
                  <c:v>43028</c:v>
                </c:pt>
                <c:pt idx="447">
                  <c:v>43031</c:v>
                </c:pt>
                <c:pt idx="448">
                  <c:v>43032</c:v>
                </c:pt>
                <c:pt idx="449">
                  <c:v>43033</c:v>
                </c:pt>
                <c:pt idx="450">
                  <c:v>43034</c:v>
                </c:pt>
                <c:pt idx="451">
                  <c:v>43035</c:v>
                </c:pt>
                <c:pt idx="452">
                  <c:v>43038</c:v>
                </c:pt>
                <c:pt idx="453">
                  <c:v>43039</c:v>
                </c:pt>
                <c:pt idx="454">
                  <c:v>43040</c:v>
                </c:pt>
                <c:pt idx="455">
                  <c:v>43041</c:v>
                </c:pt>
                <c:pt idx="456">
                  <c:v>43042</c:v>
                </c:pt>
                <c:pt idx="457">
                  <c:v>43046</c:v>
                </c:pt>
                <c:pt idx="458">
                  <c:v>43047</c:v>
                </c:pt>
                <c:pt idx="459">
                  <c:v>43048</c:v>
                </c:pt>
                <c:pt idx="460">
                  <c:v>43049</c:v>
                </c:pt>
                <c:pt idx="461">
                  <c:v>43052</c:v>
                </c:pt>
                <c:pt idx="462">
                  <c:v>43053</c:v>
                </c:pt>
                <c:pt idx="463">
                  <c:v>43054</c:v>
                </c:pt>
                <c:pt idx="464">
                  <c:v>43055</c:v>
                </c:pt>
                <c:pt idx="465">
                  <c:v>43056</c:v>
                </c:pt>
                <c:pt idx="466">
                  <c:v>43060</c:v>
                </c:pt>
                <c:pt idx="467">
                  <c:v>43061</c:v>
                </c:pt>
                <c:pt idx="468">
                  <c:v>43062</c:v>
                </c:pt>
                <c:pt idx="469">
                  <c:v>43063</c:v>
                </c:pt>
                <c:pt idx="470">
                  <c:v>43066</c:v>
                </c:pt>
                <c:pt idx="471">
                  <c:v>43067</c:v>
                </c:pt>
                <c:pt idx="472">
                  <c:v>43068</c:v>
                </c:pt>
                <c:pt idx="473">
                  <c:v>43069</c:v>
                </c:pt>
                <c:pt idx="474">
                  <c:v>43070</c:v>
                </c:pt>
                <c:pt idx="475">
                  <c:v>43073</c:v>
                </c:pt>
                <c:pt idx="476">
                  <c:v>43074</c:v>
                </c:pt>
                <c:pt idx="477">
                  <c:v>43075</c:v>
                </c:pt>
                <c:pt idx="478">
                  <c:v>43076</c:v>
                </c:pt>
                <c:pt idx="479">
                  <c:v>43080</c:v>
                </c:pt>
                <c:pt idx="480">
                  <c:v>43081</c:v>
                </c:pt>
                <c:pt idx="481">
                  <c:v>43082</c:v>
                </c:pt>
                <c:pt idx="482">
                  <c:v>43083</c:v>
                </c:pt>
                <c:pt idx="483">
                  <c:v>43084</c:v>
                </c:pt>
                <c:pt idx="484">
                  <c:v>43087</c:v>
                </c:pt>
                <c:pt idx="485">
                  <c:v>43088</c:v>
                </c:pt>
                <c:pt idx="486">
                  <c:v>43089</c:v>
                </c:pt>
                <c:pt idx="487">
                  <c:v>43090</c:v>
                </c:pt>
                <c:pt idx="488">
                  <c:v>43091</c:v>
                </c:pt>
                <c:pt idx="489">
                  <c:v>43095</c:v>
                </c:pt>
                <c:pt idx="490">
                  <c:v>43096</c:v>
                </c:pt>
                <c:pt idx="491">
                  <c:v>43097</c:v>
                </c:pt>
                <c:pt idx="492">
                  <c:v>43098</c:v>
                </c:pt>
                <c:pt idx="493">
                  <c:v>43102</c:v>
                </c:pt>
                <c:pt idx="494">
                  <c:v>43103</c:v>
                </c:pt>
                <c:pt idx="495">
                  <c:v>43104</c:v>
                </c:pt>
                <c:pt idx="496">
                  <c:v>43105</c:v>
                </c:pt>
                <c:pt idx="497">
                  <c:v>43108</c:v>
                </c:pt>
                <c:pt idx="498">
                  <c:v>43109</c:v>
                </c:pt>
                <c:pt idx="499">
                  <c:v>43110</c:v>
                </c:pt>
                <c:pt idx="500">
                  <c:v>43111</c:v>
                </c:pt>
                <c:pt idx="501">
                  <c:v>43112</c:v>
                </c:pt>
                <c:pt idx="502">
                  <c:v>43115</c:v>
                </c:pt>
                <c:pt idx="503">
                  <c:v>43116</c:v>
                </c:pt>
                <c:pt idx="504">
                  <c:v>43117</c:v>
                </c:pt>
                <c:pt idx="505">
                  <c:v>43118</c:v>
                </c:pt>
                <c:pt idx="506">
                  <c:v>43119</c:v>
                </c:pt>
                <c:pt idx="507">
                  <c:v>43122</c:v>
                </c:pt>
                <c:pt idx="508">
                  <c:v>43123</c:v>
                </c:pt>
                <c:pt idx="509">
                  <c:v>43124</c:v>
                </c:pt>
                <c:pt idx="510">
                  <c:v>43125</c:v>
                </c:pt>
                <c:pt idx="511">
                  <c:v>43126</c:v>
                </c:pt>
                <c:pt idx="512">
                  <c:v>43129</c:v>
                </c:pt>
                <c:pt idx="513">
                  <c:v>43130</c:v>
                </c:pt>
                <c:pt idx="514">
                  <c:v>43131</c:v>
                </c:pt>
                <c:pt idx="515">
                  <c:v>43132</c:v>
                </c:pt>
                <c:pt idx="516">
                  <c:v>43133</c:v>
                </c:pt>
                <c:pt idx="517">
                  <c:v>43136</c:v>
                </c:pt>
                <c:pt idx="518">
                  <c:v>43137</c:v>
                </c:pt>
                <c:pt idx="519">
                  <c:v>43138</c:v>
                </c:pt>
                <c:pt idx="520">
                  <c:v>43139</c:v>
                </c:pt>
                <c:pt idx="521">
                  <c:v>43140</c:v>
                </c:pt>
                <c:pt idx="522">
                  <c:v>43145</c:v>
                </c:pt>
                <c:pt idx="523">
                  <c:v>43146</c:v>
                </c:pt>
                <c:pt idx="524">
                  <c:v>43147</c:v>
                </c:pt>
                <c:pt idx="525">
                  <c:v>43150</c:v>
                </c:pt>
                <c:pt idx="526">
                  <c:v>43151</c:v>
                </c:pt>
                <c:pt idx="527">
                  <c:v>43152</c:v>
                </c:pt>
                <c:pt idx="528">
                  <c:v>43153</c:v>
                </c:pt>
                <c:pt idx="529">
                  <c:v>43154</c:v>
                </c:pt>
                <c:pt idx="530">
                  <c:v>43157</c:v>
                </c:pt>
                <c:pt idx="531">
                  <c:v>43158</c:v>
                </c:pt>
                <c:pt idx="532">
                  <c:v>43159</c:v>
                </c:pt>
                <c:pt idx="533">
                  <c:v>43160</c:v>
                </c:pt>
                <c:pt idx="534">
                  <c:v>43161</c:v>
                </c:pt>
                <c:pt idx="535">
                  <c:v>43164</c:v>
                </c:pt>
                <c:pt idx="536">
                  <c:v>43165</c:v>
                </c:pt>
                <c:pt idx="537">
                  <c:v>43166</c:v>
                </c:pt>
                <c:pt idx="538">
                  <c:v>43167</c:v>
                </c:pt>
                <c:pt idx="539">
                  <c:v>43168</c:v>
                </c:pt>
                <c:pt idx="540">
                  <c:v>43171</c:v>
                </c:pt>
                <c:pt idx="541">
                  <c:v>43172</c:v>
                </c:pt>
                <c:pt idx="542">
                  <c:v>43173</c:v>
                </c:pt>
                <c:pt idx="543">
                  <c:v>43174</c:v>
                </c:pt>
                <c:pt idx="544">
                  <c:v>43175</c:v>
                </c:pt>
                <c:pt idx="545">
                  <c:v>43178</c:v>
                </c:pt>
                <c:pt idx="546">
                  <c:v>43179</c:v>
                </c:pt>
                <c:pt idx="547">
                  <c:v>43180</c:v>
                </c:pt>
                <c:pt idx="548">
                  <c:v>43181</c:v>
                </c:pt>
                <c:pt idx="549">
                  <c:v>43182</c:v>
                </c:pt>
                <c:pt idx="550">
                  <c:v>43185</c:v>
                </c:pt>
                <c:pt idx="551">
                  <c:v>43186</c:v>
                </c:pt>
                <c:pt idx="552">
                  <c:v>43187</c:v>
                </c:pt>
                <c:pt idx="553">
                  <c:v>43193</c:v>
                </c:pt>
                <c:pt idx="554">
                  <c:v>43194</c:v>
                </c:pt>
                <c:pt idx="555">
                  <c:v>43195</c:v>
                </c:pt>
                <c:pt idx="556">
                  <c:v>43196</c:v>
                </c:pt>
                <c:pt idx="557">
                  <c:v>43199</c:v>
                </c:pt>
                <c:pt idx="558">
                  <c:v>43200</c:v>
                </c:pt>
                <c:pt idx="559">
                  <c:v>43201</c:v>
                </c:pt>
                <c:pt idx="560">
                  <c:v>43202</c:v>
                </c:pt>
                <c:pt idx="561">
                  <c:v>43203</c:v>
                </c:pt>
                <c:pt idx="562">
                  <c:v>43206</c:v>
                </c:pt>
                <c:pt idx="563">
                  <c:v>43207</c:v>
                </c:pt>
                <c:pt idx="564">
                  <c:v>43208</c:v>
                </c:pt>
                <c:pt idx="565">
                  <c:v>43209</c:v>
                </c:pt>
                <c:pt idx="566">
                  <c:v>43210</c:v>
                </c:pt>
                <c:pt idx="567">
                  <c:v>43213</c:v>
                </c:pt>
                <c:pt idx="568">
                  <c:v>43214</c:v>
                </c:pt>
                <c:pt idx="569">
                  <c:v>43215</c:v>
                </c:pt>
                <c:pt idx="570">
                  <c:v>43216</c:v>
                </c:pt>
                <c:pt idx="571">
                  <c:v>43217</c:v>
                </c:pt>
                <c:pt idx="572">
                  <c:v>43222</c:v>
                </c:pt>
                <c:pt idx="573">
                  <c:v>43223</c:v>
                </c:pt>
                <c:pt idx="574">
                  <c:v>43224</c:v>
                </c:pt>
                <c:pt idx="575">
                  <c:v>43227</c:v>
                </c:pt>
                <c:pt idx="576">
                  <c:v>43228</c:v>
                </c:pt>
                <c:pt idx="577">
                  <c:v>43229</c:v>
                </c:pt>
                <c:pt idx="578">
                  <c:v>43230</c:v>
                </c:pt>
                <c:pt idx="579">
                  <c:v>43231</c:v>
                </c:pt>
                <c:pt idx="580">
                  <c:v>43234</c:v>
                </c:pt>
                <c:pt idx="581">
                  <c:v>43235</c:v>
                </c:pt>
                <c:pt idx="582">
                  <c:v>43236</c:v>
                </c:pt>
                <c:pt idx="583">
                  <c:v>43237</c:v>
                </c:pt>
                <c:pt idx="584">
                  <c:v>43238</c:v>
                </c:pt>
                <c:pt idx="585">
                  <c:v>43241</c:v>
                </c:pt>
                <c:pt idx="586">
                  <c:v>43242</c:v>
                </c:pt>
                <c:pt idx="587">
                  <c:v>43243</c:v>
                </c:pt>
                <c:pt idx="588">
                  <c:v>43244</c:v>
                </c:pt>
                <c:pt idx="589">
                  <c:v>43248</c:v>
                </c:pt>
                <c:pt idx="590">
                  <c:v>43249</c:v>
                </c:pt>
                <c:pt idx="591">
                  <c:v>43250</c:v>
                </c:pt>
                <c:pt idx="592">
                  <c:v>43251</c:v>
                </c:pt>
                <c:pt idx="593">
                  <c:v>43252</c:v>
                </c:pt>
                <c:pt idx="594">
                  <c:v>43255</c:v>
                </c:pt>
                <c:pt idx="595">
                  <c:v>43256</c:v>
                </c:pt>
                <c:pt idx="596">
                  <c:v>43257</c:v>
                </c:pt>
                <c:pt idx="597">
                  <c:v>43258</c:v>
                </c:pt>
                <c:pt idx="598">
                  <c:v>43259</c:v>
                </c:pt>
                <c:pt idx="599">
                  <c:v>43262</c:v>
                </c:pt>
                <c:pt idx="600">
                  <c:v>43263</c:v>
                </c:pt>
                <c:pt idx="601">
                  <c:v>43264</c:v>
                </c:pt>
                <c:pt idx="602">
                  <c:v>43265</c:v>
                </c:pt>
                <c:pt idx="603">
                  <c:v>43266</c:v>
                </c:pt>
                <c:pt idx="604">
                  <c:v>43269</c:v>
                </c:pt>
                <c:pt idx="605">
                  <c:v>43270</c:v>
                </c:pt>
                <c:pt idx="606">
                  <c:v>43272</c:v>
                </c:pt>
                <c:pt idx="607">
                  <c:v>43273</c:v>
                </c:pt>
                <c:pt idx="608">
                  <c:v>43276</c:v>
                </c:pt>
                <c:pt idx="609">
                  <c:v>43277</c:v>
                </c:pt>
                <c:pt idx="610">
                  <c:v>43278</c:v>
                </c:pt>
                <c:pt idx="611">
                  <c:v>43279</c:v>
                </c:pt>
                <c:pt idx="612">
                  <c:v>43280</c:v>
                </c:pt>
                <c:pt idx="613">
                  <c:v>43283</c:v>
                </c:pt>
                <c:pt idx="614">
                  <c:v>43284</c:v>
                </c:pt>
                <c:pt idx="615">
                  <c:v>43285</c:v>
                </c:pt>
                <c:pt idx="616">
                  <c:v>43286</c:v>
                </c:pt>
                <c:pt idx="617">
                  <c:v>43287</c:v>
                </c:pt>
                <c:pt idx="618">
                  <c:v>43291</c:v>
                </c:pt>
                <c:pt idx="619">
                  <c:v>43292</c:v>
                </c:pt>
                <c:pt idx="620">
                  <c:v>43293</c:v>
                </c:pt>
                <c:pt idx="621">
                  <c:v>43294</c:v>
                </c:pt>
                <c:pt idx="622">
                  <c:v>43297</c:v>
                </c:pt>
                <c:pt idx="623">
                  <c:v>43298</c:v>
                </c:pt>
                <c:pt idx="624">
                  <c:v>43299</c:v>
                </c:pt>
                <c:pt idx="625">
                  <c:v>43300</c:v>
                </c:pt>
                <c:pt idx="626">
                  <c:v>43301</c:v>
                </c:pt>
                <c:pt idx="627">
                  <c:v>43304</c:v>
                </c:pt>
                <c:pt idx="628">
                  <c:v>43305</c:v>
                </c:pt>
                <c:pt idx="629">
                  <c:v>43306</c:v>
                </c:pt>
                <c:pt idx="630">
                  <c:v>43307</c:v>
                </c:pt>
                <c:pt idx="631">
                  <c:v>43308</c:v>
                </c:pt>
                <c:pt idx="632">
                  <c:v>43311</c:v>
                </c:pt>
                <c:pt idx="633">
                  <c:v>43312</c:v>
                </c:pt>
                <c:pt idx="634">
                  <c:v>43313</c:v>
                </c:pt>
                <c:pt idx="635">
                  <c:v>43314</c:v>
                </c:pt>
                <c:pt idx="636">
                  <c:v>43315</c:v>
                </c:pt>
                <c:pt idx="637">
                  <c:v>43318</c:v>
                </c:pt>
                <c:pt idx="638">
                  <c:v>43319</c:v>
                </c:pt>
                <c:pt idx="639">
                  <c:v>43320</c:v>
                </c:pt>
                <c:pt idx="640">
                  <c:v>43321</c:v>
                </c:pt>
                <c:pt idx="641">
                  <c:v>43322</c:v>
                </c:pt>
                <c:pt idx="642">
                  <c:v>43325</c:v>
                </c:pt>
                <c:pt idx="643">
                  <c:v>43326</c:v>
                </c:pt>
                <c:pt idx="644">
                  <c:v>43327</c:v>
                </c:pt>
                <c:pt idx="645">
                  <c:v>43328</c:v>
                </c:pt>
                <c:pt idx="646">
                  <c:v>43329</c:v>
                </c:pt>
                <c:pt idx="647">
                  <c:v>43333</c:v>
                </c:pt>
                <c:pt idx="648">
                  <c:v>43334</c:v>
                </c:pt>
                <c:pt idx="649">
                  <c:v>43335</c:v>
                </c:pt>
                <c:pt idx="650">
                  <c:v>43336</c:v>
                </c:pt>
                <c:pt idx="651">
                  <c:v>43339</c:v>
                </c:pt>
                <c:pt idx="652">
                  <c:v>43340</c:v>
                </c:pt>
                <c:pt idx="653">
                  <c:v>43341</c:v>
                </c:pt>
                <c:pt idx="654">
                  <c:v>43342</c:v>
                </c:pt>
                <c:pt idx="655">
                  <c:v>43343</c:v>
                </c:pt>
                <c:pt idx="656">
                  <c:v>43346</c:v>
                </c:pt>
                <c:pt idx="657">
                  <c:v>43347</c:v>
                </c:pt>
                <c:pt idx="658">
                  <c:v>43348</c:v>
                </c:pt>
                <c:pt idx="659">
                  <c:v>43349</c:v>
                </c:pt>
                <c:pt idx="660">
                  <c:v>43350</c:v>
                </c:pt>
                <c:pt idx="661">
                  <c:v>43353</c:v>
                </c:pt>
                <c:pt idx="662">
                  <c:v>43354</c:v>
                </c:pt>
                <c:pt idx="663">
                  <c:v>43355</c:v>
                </c:pt>
                <c:pt idx="664">
                  <c:v>43356</c:v>
                </c:pt>
                <c:pt idx="665">
                  <c:v>43357</c:v>
                </c:pt>
                <c:pt idx="666">
                  <c:v>43360</c:v>
                </c:pt>
                <c:pt idx="667">
                  <c:v>43361</c:v>
                </c:pt>
                <c:pt idx="668">
                  <c:v>43362</c:v>
                </c:pt>
                <c:pt idx="669">
                  <c:v>43363</c:v>
                </c:pt>
                <c:pt idx="670">
                  <c:v>43364</c:v>
                </c:pt>
                <c:pt idx="671">
                  <c:v>43367</c:v>
                </c:pt>
                <c:pt idx="672">
                  <c:v>43368</c:v>
                </c:pt>
                <c:pt idx="673">
                  <c:v>43369</c:v>
                </c:pt>
                <c:pt idx="674">
                  <c:v>43370</c:v>
                </c:pt>
                <c:pt idx="675">
                  <c:v>43371</c:v>
                </c:pt>
                <c:pt idx="676">
                  <c:v>43374</c:v>
                </c:pt>
                <c:pt idx="677">
                  <c:v>43375</c:v>
                </c:pt>
                <c:pt idx="678">
                  <c:v>43376</c:v>
                </c:pt>
                <c:pt idx="679">
                  <c:v>43377</c:v>
                </c:pt>
                <c:pt idx="680">
                  <c:v>43378</c:v>
                </c:pt>
                <c:pt idx="681">
                  <c:v>43381</c:v>
                </c:pt>
                <c:pt idx="682">
                  <c:v>43382</c:v>
                </c:pt>
                <c:pt idx="683">
                  <c:v>43383</c:v>
                </c:pt>
                <c:pt idx="684">
                  <c:v>43384</c:v>
                </c:pt>
                <c:pt idx="685">
                  <c:v>43385</c:v>
                </c:pt>
                <c:pt idx="686">
                  <c:v>43389</c:v>
                </c:pt>
                <c:pt idx="687">
                  <c:v>43390</c:v>
                </c:pt>
                <c:pt idx="688">
                  <c:v>43391</c:v>
                </c:pt>
                <c:pt idx="689">
                  <c:v>43392</c:v>
                </c:pt>
                <c:pt idx="690">
                  <c:v>43395</c:v>
                </c:pt>
                <c:pt idx="691">
                  <c:v>43396</c:v>
                </c:pt>
                <c:pt idx="692">
                  <c:v>43397</c:v>
                </c:pt>
                <c:pt idx="693">
                  <c:v>43398</c:v>
                </c:pt>
                <c:pt idx="694">
                  <c:v>43399</c:v>
                </c:pt>
                <c:pt idx="695">
                  <c:v>43402</c:v>
                </c:pt>
                <c:pt idx="696">
                  <c:v>43403</c:v>
                </c:pt>
                <c:pt idx="697">
                  <c:v>43404</c:v>
                </c:pt>
                <c:pt idx="698">
                  <c:v>43405</c:v>
                </c:pt>
                <c:pt idx="699">
                  <c:v>43406</c:v>
                </c:pt>
                <c:pt idx="700">
                  <c:v>43409</c:v>
                </c:pt>
                <c:pt idx="701">
                  <c:v>43411</c:v>
                </c:pt>
                <c:pt idx="702">
                  <c:v>43412</c:v>
                </c:pt>
                <c:pt idx="703">
                  <c:v>43413</c:v>
                </c:pt>
                <c:pt idx="704">
                  <c:v>43416</c:v>
                </c:pt>
                <c:pt idx="705">
                  <c:v>43417</c:v>
                </c:pt>
                <c:pt idx="706">
                  <c:v>43418</c:v>
                </c:pt>
                <c:pt idx="707">
                  <c:v>43419</c:v>
                </c:pt>
                <c:pt idx="708">
                  <c:v>43420</c:v>
                </c:pt>
                <c:pt idx="709">
                  <c:v>43424</c:v>
                </c:pt>
                <c:pt idx="710">
                  <c:v>43425</c:v>
                </c:pt>
                <c:pt idx="711">
                  <c:v>43426</c:v>
                </c:pt>
                <c:pt idx="712">
                  <c:v>43427</c:v>
                </c:pt>
                <c:pt idx="713">
                  <c:v>43430</c:v>
                </c:pt>
                <c:pt idx="714">
                  <c:v>43431</c:v>
                </c:pt>
                <c:pt idx="715">
                  <c:v>43432</c:v>
                </c:pt>
                <c:pt idx="716">
                  <c:v>43433</c:v>
                </c:pt>
                <c:pt idx="717">
                  <c:v>43437</c:v>
                </c:pt>
                <c:pt idx="718">
                  <c:v>43438</c:v>
                </c:pt>
                <c:pt idx="719">
                  <c:v>43439</c:v>
                </c:pt>
                <c:pt idx="720">
                  <c:v>43440</c:v>
                </c:pt>
                <c:pt idx="721">
                  <c:v>43441</c:v>
                </c:pt>
                <c:pt idx="722">
                  <c:v>43444</c:v>
                </c:pt>
                <c:pt idx="723">
                  <c:v>43445</c:v>
                </c:pt>
                <c:pt idx="724">
                  <c:v>43446</c:v>
                </c:pt>
                <c:pt idx="725">
                  <c:v>43447</c:v>
                </c:pt>
                <c:pt idx="726">
                  <c:v>43448</c:v>
                </c:pt>
                <c:pt idx="727">
                  <c:v>43451</c:v>
                </c:pt>
                <c:pt idx="728">
                  <c:v>43452</c:v>
                </c:pt>
                <c:pt idx="729">
                  <c:v>43453</c:v>
                </c:pt>
                <c:pt idx="730">
                  <c:v>43454</c:v>
                </c:pt>
                <c:pt idx="731">
                  <c:v>43455</c:v>
                </c:pt>
                <c:pt idx="732">
                  <c:v>43460</c:v>
                </c:pt>
                <c:pt idx="733">
                  <c:v>43461</c:v>
                </c:pt>
                <c:pt idx="734">
                  <c:v>43462</c:v>
                </c:pt>
                <c:pt idx="735">
                  <c:v>43467</c:v>
                </c:pt>
                <c:pt idx="736">
                  <c:v>43468</c:v>
                </c:pt>
                <c:pt idx="737">
                  <c:v>43469</c:v>
                </c:pt>
                <c:pt idx="738">
                  <c:v>43472</c:v>
                </c:pt>
                <c:pt idx="739">
                  <c:v>43473</c:v>
                </c:pt>
                <c:pt idx="740">
                  <c:v>43474</c:v>
                </c:pt>
                <c:pt idx="741">
                  <c:v>43475</c:v>
                </c:pt>
                <c:pt idx="742">
                  <c:v>43476</c:v>
                </c:pt>
                <c:pt idx="743">
                  <c:v>43479</c:v>
                </c:pt>
                <c:pt idx="744">
                  <c:v>43480</c:v>
                </c:pt>
                <c:pt idx="745">
                  <c:v>43481</c:v>
                </c:pt>
                <c:pt idx="746">
                  <c:v>43482</c:v>
                </c:pt>
                <c:pt idx="747">
                  <c:v>43483</c:v>
                </c:pt>
                <c:pt idx="748">
                  <c:v>43486</c:v>
                </c:pt>
                <c:pt idx="749">
                  <c:v>43487</c:v>
                </c:pt>
                <c:pt idx="750">
                  <c:v>43488</c:v>
                </c:pt>
                <c:pt idx="751">
                  <c:v>43489</c:v>
                </c:pt>
                <c:pt idx="752">
                  <c:v>43490</c:v>
                </c:pt>
                <c:pt idx="753">
                  <c:v>43493</c:v>
                </c:pt>
                <c:pt idx="754">
                  <c:v>43494</c:v>
                </c:pt>
                <c:pt idx="755">
                  <c:v>43495</c:v>
                </c:pt>
                <c:pt idx="756">
                  <c:v>43496</c:v>
                </c:pt>
                <c:pt idx="757">
                  <c:v>43497</c:v>
                </c:pt>
                <c:pt idx="758">
                  <c:v>43500</c:v>
                </c:pt>
                <c:pt idx="759">
                  <c:v>43501</c:v>
                </c:pt>
                <c:pt idx="760">
                  <c:v>43502</c:v>
                </c:pt>
                <c:pt idx="761">
                  <c:v>43503</c:v>
                </c:pt>
                <c:pt idx="762">
                  <c:v>43504</c:v>
                </c:pt>
                <c:pt idx="763">
                  <c:v>43507</c:v>
                </c:pt>
                <c:pt idx="764">
                  <c:v>43508</c:v>
                </c:pt>
                <c:pt idx="765">
                  <c:v>43509</c:v>
                </c:pt>
                <c:pt idx="766">
                  <c:v>43510</c:v>
                </c:pt>
                <c:pt idx="767">
                  <c:v>43511</c:v>
                </c:pt>
                <c:pt idx="768">
                  <c:v>43514</c:v>
                </c:pt>
                <c:pt idx="769">
                  <c:v>43515</c:v>
                </c:pt>
                <c:pt idx="770">
                  <c:v>43516</c:v>
                </c:pt>
                <c:pt idx="771">
                  <c:v>43517</c:v>
                </c:pt>
                <c:pt idx="772">
                  <c:v>43518</c:v>
                </c:pt>
                <c:pt idx="773">
                  <c:v>43521</c:v>
                </c:pt>
                <c:pt idx="774">
                  <c:v>43522</c:v>
                </c:pt>
                <c:pt idx="775">
                  <c:v>43523</c:v>
                </c:pt>
                <c:pt idx="776">
                  <c:v>43524</c:v>
                </c:pt>
                <c:pt idx="777">
                  <c:v>43525</c:v>
                </c:pt>
                <c:pt idx="778">
                  <c:v>43530</c:v>
                </c:pt>
                <c:pt idx="779">
                  <c:v>43531</c:v>
                </c:pt>
                <c:pt idx="780">
                  <c:v>43532</c:v>
                </c:pt>
                <c:pt idx="781">
                  <c:v>43535</c:v>
                </c:pt>
                <c:pt idx="782">
                  <c:v>43536</c:v>
                </c:pt>
                <c:pt idx="783">
                  <c:v>43537</c:v>
                </c:pt>
                <c:pt idx="784">
                  <c:v>43538</c:v>
                </c:pt>
                <c:pt idx="785">
                  <c:v>43539</c:v>
                </c:pt>
                <c:pt idx="786">
                  <c:v>43542</c:v>
                </c:pt>
                <c:pt idx="787">
                  <c:v>43543</c:v>
                </c:pt>
                <c:pt idx="788">
                  <c:v>43544</c:v>
                </c:pt>
                <c:pt idx="789">
                  <c:v>43545</c:v>
                </c:pt>
                <c:pt idx="790">
                  <c:v>43546</c:v>
                </c:pt>
                <c:pt idx="791">
                  <c:v>43549</c:v>
                </c:pt>
                <c:pt idx="792">
                  <c:v>43550</c:v>
                </c:pt>
                <c:pt idx="793">
                  <c:v>43551</c:v>
                </c:pt>
                <c:pt idx="794">
                  <c:v>43552</c:v>
                </c:pt>
                <c:pt idx="795">
                  <c:v>43553</c:v>
                </c:pt>
                <c:pt idx="796">
                  <c:v>43556</c:v>
                </c:pt>
                <c:pt idx="797">
                  <c:v>43558</c:v>
                </c:pt>
                <c:pt idx="798">
                  <c:v>43559</c:v>
                </c:pt>
                <c:pt idx="799">
                  <c:v>43560</c:v>
                </c:pt>
                <c:pt idx="800">
                  <c:v>43563</c:v>
                </c:pt>
                <c:pt idx="801">
                  <c:v>43564</c:v>
                </c:pt>
                <c:pt idx="802">
                  <c:v>43565</c:v>
                </c:pt>
                <c:pt idx="803">
                  <c:v>43566</c:v>
                </c:pt>
                <c:pt idx="804">
                  <c:v>43567</c:v>
                </c:pt>
                <c:pt idx="805">
                  <c:v>43570</c:v>
                </c:pt>
                <c:pt idx="806">
                  <c:v>43571</c:v>
                </c:pt>
                <c:pt idx="807">
                  <c:v>43572</c:v>
                </c:pt>
                <c:pt idx="808">
                  <c:v>43577</c:v>
                </c:pt>
                <c:pt idx="809">
                  <c:v>43578</c:v>
                </c:pt>
                <c:pt idx="810">
                  <c:v>43579</c:v>
                </c:pt>
                <c:pt idx="811">
                  <c:v>43580</c:v>
                </c:pt>
                <c:pt idx="812">
                  <c:v>43583</c:v>
                </c:pt>
                <c:pt idx="813">
                  <c:v>43584</c:v>
                </c:pt>
                <c:pt idx="814">
                  <c:v>43585</c:v>
                </c:pt>
                <c:pt idx="815">
                  <c:v>43587</c:v>
                </c:pt>
                <c:pt idx="816">
                  <c:v>43588</c:v>
                </c:pt>
                <c:pt idx="817">
                  <c:v>43591</c:v>
                </c:pt>
                <c:pt idx="818">
                  <c:v>43592</c:v>
                </c:pt>
                <c:pt idx="819">
                  <c:v>43593</c:v>
                </c:pt>
                <c:pt idx="820">
                  <c:v>43594</c:v>
                </c:pt>
                <c:pt idx="821">
                  <c:v>43595</c:v>
                </c:pt>
                <c:pt idx="822">
                  <c:v>43598</c:v>
                </c:pt>
                <c:pt idx="823">
                  <c:v>43599</c:v>
                </c:pt>
                <c:pt idx="824">
                  <c:v>43600</c:v>
                </c:pt>
                <c:pt idx="825">
                  <c:v>43601</c:v>
                </c:pt>
                <c:pt idx="826">
                  <c:v>43602</c:v>
                </c:pt>
                <c:pt idx="827">
                  <c:v>43605</c:v>
                </c:pt>
                <c:pt idx="828">
                  <c:v>43606</c:v>
                </c:pt>
                <c:pt idx="829">
                  <c:v>43607</c:v>
                </c:pt>
                <c:pt idx="830">
                  <c:v>43608</c:v>
                </c:pt>
                <c:pt idx="831">
                  <c:v>43609</c:v>
                </c:pt>
                <c:pt idx="832">
                  <c:v>43612</c:v>
                </c:pt>
                <c:pt idx="833">
                  <c:v>43613</c:v>
                </c:pt>
                <c:pt idx="834">
                  <c:v>43614</c:v>
                </c:pt>
                <c:pt idx="835">
                  <c:v>43615</c:v>
                </c:pt>
                <c:pt idx="836">
                  <c:v>43616</c:v>
                </c:pt>
                <c:pt idx="837">
                  <c:v>43619</c:v>
                </c:pt>
                <c:pt idx="838">
                  <c:v>43620</c:v>
                </c:pt>
                <c:pt idx="839">
                  <c:v>43621</c:v>
                </c:pt>
                <c:pt idx="840">
                  <c:v>43622</c:v>
                </c:pt>
                <c:pt idx="841">
                  <c:v>43623</c:v>
                </c:pt>
                <c:pt idx="842">
                  <c:v>43626</c:v>
                </c:pt>
                <c:pt idx="843">
                  <c:v>43627</c:v>
                </c:pt>
                <c:pt idx="844">
                  <c:v>43628</c:v>
                </c:pt>
                <c:pt idx="845">
                  <c:v>43629</c:v>
                </c:pt>
                <c:pt idx="846">
                  <c:v>43630</c:v>
                </c:pt>
                <c:pt idx="847">
                  <c:v>43634</c:v>
                </c:pt>
                <c:pt idx="848">
                  <c:v>43635</c:v>
                </c:pt>
                <c:pt idx="849">
                  <c:v>43637</c:v>
                </c:pt>
                <c:pt idx="850">
                  <c:v>43640</c:v>
                </c:pt>
                <c:pt idx="851">
                  <c:v>43641</c:v>
                </c:pt>
                <c:pt idx="852">
                  <c:v>43642</c:v>
                </c:pt>
                <c:pt idx="853">
                  <c:v>43643</c:v>
                </c:pt>
                <c:pt idx="854">
                  <c:v>43644</c:v>
                </c:pt>
                <c:pt idx="855">
                  <c:v>43647</c:v>
                </c:pt>
                <c:pt idx="856">
                  <c:v>43648</c:v>
                </c:pt>
                <c:pt idx="857">
                  <c:v>43649</c:v>
                </c:pt>
                <c:pt idx="858">
                  <c:v>43650</c:v>
                </c:pt>
                <c:pt idx="859">
                  <c:v>43651</c:v>
                </c:pt>
                <c:pt idx="860">
                  <c:v>43656</c:v>
                </c:pt>
                <c:pt idx="861">
                  <c:v>43657</c:v>
                </c:pt>
                <c:pt idx="862">
                  <c:v>43658</c:v>
                </c:pt>
                <c:pt idx="863">
                  <c:v>43661</c:v>
                </c:pt>
                <c:pt idx="864">
                  <c:v>43662</c:v>
                </c:pt>
                <c:pt idx="865">
                  <c:v>43663</c:v>
                </c:pt>
                <c:pt idx="866">
                  <c:v>43664</c:v>
                </c:pt>
                <c:pt idx="867">
                  <c:v>43665</c:v>
                </c:pt>
                <c:pt idx="868">
                  <c:v>43668</c:v>
                </c:pt>
                <c:pt idx="869">
                  <c:v>43669</c:v>
                </c:pt>
                <c:pt idx="870">
                  <c:v>43670</c:v>
                </c:pt>
                <c:pt idx="871">
                  <c:v>43671</c:v>
                </c:pt>
                <c:pt idx="872">
                  <c:v>43672</c:v>
                </c:pt>
                <c:pt idx="873">
                  <c:v>43675</c:v>
                </c:pt>
                <c:pt idx="874">
                  <c:v>43676</c:v>
                </c:pt>
                <c:pt idx="875">
                  <c:v>43677</c:v>
                </c:pt>
                <c:pt idx="876">
                  <c:v>43678</c:v>
                </c:pt>
                <c:pt idx="877">
                  <c:v>43679</c:v>
                </c:pt>
                <c:pt idx="878">
                  <c:v>43682</c:v>
                </c:pt>
                <c:pt idx="879">
                  <c:v>43683</c:v>
                </c:pt>
                <c:pt idx="880">
                  <c:v>43684</c:v>
                </c:pt>
                <c:pt idx="881">
                  <c:v>43685</c:v>
                </c:pt>
                <c:pt idx="882">
                  <c:v>43686</c:v>
                </c:pt>
                <c:pt idx="883">
                  <c:v>43689</c:v>
                </c:pt>
                <c:pt idx="884">
                  <c:v>43690</c:v>
                </c:pt>
                <c:pt idx="885">
                  <c:v>43691</c:v>
                </c:pt>
                <c:pt idx="886">
                  <c:v>43692</c:v>
                </c:pt>
                <c:pt idx="887">
                  <c:v>43693</c:v>
                </c:pt>
                <c:pt idx="888">
                  <c:v>43697</c:v>
                </c:pt>
                <c:pt idx="889">
                  <c:v>43698</c:v>
                </c:pt>
                <c:pt idx="890">
                  <c:v>43699</c:v>
                </c:pt>
                <c:pt idx="891">
                  <c:v>43700</c:v>
                </c:pt>
                <c:pt idx="892">
                  <c:v>43703</c:v>
                </c:pt>
                <c:pt idx="893">
                  <c:v>43704</c:v>
                </c:pt>
                <c:pt idx="894">
                  <c:v>43705</c:v>
                </c:pt>
                <c:pt idx="895">
                  <c:v>43706</c:v>
                </c:pt>
                <c:pt idx="896">
                  <c:v>43707</c:v>
                </c:pt>
                <c:pt idx="897">
                  <c:v>43710</c:v>
                </c:pt>
                <c:pt idx="898">
                  <c:v>43711</c:v>
                </c:pt>
                <c:pt idx="899">
                  <c:v>43712</c:v>
                </c:pt>
                <c:pt idx="900">
                  <c:v>43713</c:v>
                </c:pt>
                <c:pt idx="901">
                  <c:v>43714</c:v>
                </c:pt>
                <c:pt idx="902">
                  <c:v>43717</c:v>
                </c:pt>
                <c:pt idx="903">
                  <c:v>43718</c:v>
                </c:pt>
                <c:pt idx="904">
                  <c:v>43719</c:v>
                </c:pt>
                <c:pt idx="905">
                  <c:v>43720</c:v>
                </c:pt>
                <c:pt idx="906">
                  <c:v>43721</c:v>
                </c:pt>
                <c:pt idx="907">
                  <c:v>43724</c:v>
                </c:pt>
                <c:pt idx="908">
                  <c:v>43725</c:v>
                </c:pt>
                <c:pt idx="909">
                  <c:v>43726</c:v>
                </c:pt>
                <c:pt idx="910">
                  <c:v>43727</c:v>
                </c:pt>
                <c:pt idx="911">
                  <c:v>43728</c:v>
                </c:pt>
                <c:pt idx="912">
                  <c:v>43731</c:v>
                </c:pt>
                <c:pt idx="913">
                  <c:v>43732</c:v>
                </c:pt>
                <c:pt idx="914">
                  <c:v>43733</c:v>
                </c:pt>
                <c:pt idx="915">
                  <c:v>43734</c:v>
                </c:pt>
                <c:pt idx="916">
                  <c:v>43735</c:v>
                </c:pt>
                <c:pt idx="917">
                  <c:v>43738</c:v>
                </c:pt>
                <c:pt idx="918">
                  <c:v>43739</c:v>
                </c:pt>
                <c:pt idx="919">
                  <c:v>43740</c:v>
                </c:pt>
                <c:pt idx="920">
                  <c:v>43741</c:v>
                </c:pt>
                <c:pt idx="921">
                  <c:v>43742</c:v>
                </c:pt>
                <c:pt idx="922">
                  <c:v>43745</c:v>
                </c:pt>
                <c:pt idx="923">
                  <c:v>43746</c:v>
                </c:pt>
                <c:pt idx="924">
                  <c:v>43747</c:v>
                </c:pt>
                <c:pt idx="925">
                  <c:v>43748</c:v>
                </c:pt>
                <c:pt idx="926">
                  <c:v>43749</c:v>
                </c:pt>
                <c:pt idx="927">
                  <c:v>43753</c:v>
                </c:pt>
                <c:pt idx="928">
                  <c:v>43754</c:v>
                </c:pt>
                <c:pt idx="929">
                  <c:v>43755</c:v>
                </c:pt>
                <c:pt idx="930">
                  <c:v>43756</c:v>
                </c:pt>
                <c:pt idx="931">
                  <c:v>43759</c:v>
                </c:pt>
                <c:pt idx="932">
                  <c:v>43760</c:v>
                </c:pt>
                <c:pt idx="933">
                  <c:v>43761</c:v>
                </c:pt>
                <c:pt idx="934">
                  <c:v>43762</c:v>
                </c:pt>
                <c:pt idx="935">
                  <c:v>43763</c:v>
                </c:pt>
                <c:pt idx="936">
                  <c:v>43766</c:v>
                </c:pt>
                <c:pt idx="937">
                  <c:v>43767</c:v>
                </c:pt>
                <c:pt idx="938">
                  <c:v>43768</c:v>
                </c:pt>
                <c:pt idx="939">
                  <c:v>43769</c:v>
                </c:pt>
                <c:pt idx="940">
                  <c:v>43770</c:v>
                </c:pt>
                <c:pt idx="941">
                  <c:v>43773</c:v>
                </c:pt>
                <c:pt idx="942">
                  <c:v>43774</c:v>
                </c:pt>
                <c:pt idx="943">
                  <c:v>43776</c:v>
                </c:pt>
                <c:pt idx="944">
                  <c:v>43777</c:v>
                </c:pt>
                <c:pt idx="945">
                  <c:v>43780</c:v>
                </c:pt>
                <c:pt idx="946">
                  <c:v>43781</c:v>
                </c:pt>
                <c:pt idx="947">
                  <c:v>43782</c:v>
                </c:pt>
                <c:pt idx="948">
                  <c:v>43783</c:v>
                </c:pt>
                <c:pt idx="949">
                  <c:v>43784</c:v>
                </c:pt>
                <c:pt idx="950">
                  <c:v>43788</c:v>
                </c:pt>
                <c:pt idx="951">
                  <c:v>43789</c:v>
                </c:pt>
                <c:pt idx="952">
                  <c:v>43790</c:v>
                </c:pt>
                <c:pt idx="953">
                  <c:v>43791</c:v>
                </c:pt>
                <c:pt idx="954">
                  <c:v>43794</c:v>
                </c:pt>
                <c:pt idx="955">
                  <c:v>43795</c:v>
                </c:pt>
                <c:pt idx="956">
                  <c:v>43796</c:v>
                </c:pt>
                <c:pt idx="957">
                  <c:v>43797</c:v>
                </c:pt>
                <c:pt idx="958">
                  <c:v>43798</c:v>
                </c:pt>
                <c:pt idx="959">
                  <c:v>43801</c:v>
                </c:pt>
                <c:pt idx="960">
                  <c:v>43802</c:v>
                </c:pt>
                <c:pt idx="961">
                  <c:v>43803</c:v>
                </c:pt>
                <c:pt idx="962">
                  <c:v>43804</c:v>
                </c:pt>
                <c:pt idx="963">
                  <c:v>43805</c:v>
                </c:pt>
                <c:pt idx="964">
                  <c:v>43808</c:v>
                </c:pt>
                <c:pt idx="965">
                  <c:v>43809</c:v>
                </c:pt>
                <c:pt idx="966">
                  <c:v>43810</c:v>
                </c:pt>
                <c:pt idx="967">
                  <c:v>43811</c:v>
                </c:pt>
                <c:pt idx="968">
                  <c:v>43812</c:v>
                </c:pt>
                <c:pt idx="969">
                  <c:v>43815</c:v>
                </c:pt>
                <c:pt idx="970">
                  <c:v>43816</c:v>
                </c:pt>
                <c:pt idx="971">
                  <c:v>43817</c:v>
                </c:pt>
                <c:pt idx="972">
                  <c:v>43818</c:v>
                </c:pt>
                <c:pt idx="973">
                  <c:v>43819</c:v>
                </c:pt>
                <c:pt idx="974">
                  <c:v>43822</c:v>
                </c:pt>
                <c:pt idx="975">
                  <c:v>43825</c:v>
                </c:pt>
                <c:pt idx="976">
                  <c:v>43826</c:v>
                </c:pt>
                <c:pt idx="977">
                  <c:v>43829</c:v>
                </c:pt>
                <c:pt idx="978">
                  <c:v>43832</c:v>
                </c:pt>
                <c:pt idx="979">
                  <c:v>43833</c:v>
                </c:pt>
                <c:pt idx="980">
                  <c:v>43836</c:v>
                </c:pt>
                <c:pt idx="981">
                  <c:v>43837</c:v>
                </c:pt>
                <c:pt idx="982">
                  <c:v>43838</c:v>
                </c:pt>
                <c:pt idx="983">
                  <c:v>43839</c:v>
                </c:pt>
                <c:pt idx="984">
                  <c:v>43840</c:v>
                </c:pt>
                <c:pt idx="985">
                  <c:v>43843</c:v>
                </c:pt>
                <c:pt idx="986">
                  <c:v>43844</c:v>
                </c:pt>
                <c:pt idx="987">
                  <c:v>43845</c:v>
                </c:pt>
                <c:pt idx="988">
                  <c:v>43846</c:v>
                </c:pt>
                <c:pt idx="989">
                  <c:v>43847</c:v>
                </c:pt>
                <c:pt idx="990">
                  <c:v>43850</c:v>
                </c:pt>
                <c:pt idx="991">
                  <c:v>43851</c:v>
                </c:pt>
                <c:pt idx="992">
                  <c:v>43852</c:v>
                </c:pt>
                <c:pt idx="993">
                  <c:v>43853</c:v>
                </c:pt>
                <c:pt idx="994">
                  <c:v>43854</c:v>
                </c:pt>
                <c:pt idx="995">
                  <c:v>43857</c:v>
                </c:pt>
                <c:pt idx="996">
                  <c:v>43858</c:v>
                </c:pt>
                <c:pt idx="997">
                  <c:v>43859</c:v>
                </c:pt>
                <c:pt idx="998">
                  <c:v>43860</c:v>
                </c:pt>
                <c:pt idx="999">
                  <c:v>43861</c:v>
                </c:pt>
                <c:pt idx="1000">
                  <c:v>43864</c:v>
                </c:pt>
                <c:pt idx="1001">
                  <c:v>43865</c:v>
                </c:pt>
                <c:pt idx="1002">
                  <c:v>43866</c:v>
                </c:pt>
                <c:pt idx="1003">
                  <c:v>43867</c:v>
                </c:pt>
                <c:pt idx="1004">
                  <c:v>43868</c:v>
                </c:pt>
                <c:pt idx="1005">
                  <c:v>43871</c:v>
                </c:pt>
                <c:pt idx="1006">
                  <c:v>43872</c:v>
                </c:pt>
                <c:pt idx="1007">
                  <c:v>43873</c:v>
                </c:pt>
                <c:pt idx="1008">
                  <c:v>43874</c:v>
                </c:pt>
                <c:pt idx="1009">
                  <c:v>43875</c:v>
                </c:pt>
                <c:pt idx="1010">
                  <c:v>43878</c:v>
                </c:pt>
                <c:pt idx="1011">
                  <c:v>43879</c:v>
                </c:pt>
                <c:pt idx="1012">
                  <c:v>43880</c:v>
                </c:pt>
                <c:pt idx="1013">
                  <c:v>43881</c:v>
                </c:pt>
                <c:pt idx="1014">
                  <c:v>43882</c:v>
                </c:pt>
                <c:pt idx="1015">
                  <c:v>43887</c:v>
                </c:pt>
                <c:pt idx="1016">
                  <c:v>43888</c:v>
                </c:pt>
                <c:pt idx="1017">
                  <c:v>43889</c:v>
                </c:pt>
                <c:pt idx="1018">
                  <c:v>43892</c:v>
                </c:pt>
                <c:pt idx="1019">
                  <c:v>43893</c:v>
                </c:pt>
                <c:pt idx="1020">
                  <c:v>43894</c:v>
                </c:pt>
                <c:pt idx="1021">
                  <c:v>43895</c:v>
                </c:pt>
                <c:pt idx="1022">
                  <c:v>43896</c:v>
                </c:pt>
                <c:pt idx="1023">
                  <c:v>43899</c:v>
                </c:pt>
                <c:pt idx="1024">
                  <c:v>43900</c:v>
                </c:pt>
                <c:pt idx="1025">
                  <c:v>43901</c:v>
                </c:pt>
                <c:pt idx="1026">
                  <c:v>43902</c:v>
                </c:pt>
                <c:pt idx="1027">
                  <c:v>43903</c:v>
                </c:pt>
                <c:pt idx="1028">
                  <c:v>43906</c:v>
                </c:pt>
                <c:pt idx="1029">
                  <c:v>43907</c:v>
                </c:pt>
                <c:pt idx="1030">
                  <c:v>43908</c:v>
                </c:pt>
                <c:pt idx="1031">
                  <c:v>43909</c:v>
                </c:pt>
                <c:pt idx="1032">
                  <c:v>43910</c:v>
                </c:pt>
                <c:pt idx="1033">
                  <c:v>43915</c:v>
                </c:pt>
                <c:pt idx="1034">
                  <c:v>43916</c:v>
                </c:pt>
                <c:pt idx="1035">
                  <c:v>43917</c:v>
                </c:pt>
                <c:pt idx="1036">
                  <c:v>43920</c:v>
                </c:pt>
                <c:pt idx="1037">
                  <c:v>43922</c:v>
                </c:pt>
                <c:pt idx="1038">
                  <c:v>43923</c:v>
                </c:pt>
                <c:pt idx="1039">
                  <c:v>43924</c:v>
                </c:pt>
                <c:pt idx="1040">
                  <c:v>43927</c:v>
                </c:pt>
                <c:pt idx="1041">
                  <c:v>43928</c:v>
                </c:pt>
                <c:pt idx="1042">
                  <c:v>43929</c:v>
                </c:pt>
                <c:pt idx="1043">
                  <c:v>43934</c:v>
                </c:pt>
                <c:pt idx="1044">
                  <c:v>43935</c:v>
                </c:pt>
                <c:pt idx="1045">
                  <c:v>43936</c:v>
                </c:pt>
                <c:pt idx="1046">
                  <c:v>43937</c:v>
                </c:pt>
                <c:pt idx="1047">
                  <c:v>43938</c:v>
                </c:pt>
                <c:pt idx="1048">
                  <c:v>43941</c:v>
                </c:pt>
                <c:pt idx="1049">
                  <c:v>43942</c:v>
                </c:pt>
                <c:pt idx="1050">
                  <c:v>43943</c:v>
                </c:pt>
                <c:pt idx="1051">
                  <c:v>43944</c:v>
                </c:pt>
                <c:pt idx="1052">
                  <c:v>43945</c:v>
                </c:pt>
                <c:pt idx="1053">
                  <c:v>43948</c:v>
                </c:pt>
                <c:pt idx="1054">
                  <c:v>43949</c:v>
                </c:pt>
                <c:pt idx="1055">
                  <c:v>43950</c:v>
                </c:pt>
                <c:pt idx="1056">
                  <c:v>43951</c:v>
                </c:pt>
                <c:pt idx="1057">
                  <c:v>43955</c:v>
                </c:pt>
                <c:pt idx="1058">
                  <c:v>43956</c:v>
                </c:pt>
                <c:pt idx="1059">
                  <c:v>43957</c:v>
                </c:pt>
                <c:pt idx="1060">
                  <c:v>43958</c:v>
                </c:pt>
                <c:pt idx="1061">
                  <c:v>43959</c:v>
                </c:pt>
                <c:pt idx="1062">
                  <c:v>43962</c:v>
                </c:pt>
                <c:pt idx="1063">
                  <c:v>43963</c:v>
                </c:pt>
                <c:pt idx="1064">
                  <c:v>43964</c:v>
                </c:pt>
                <c:pt idx="1065">
                  <c:v>43965</c:v>
                </c:pt>
                <c:pt idx="1066">
                  <c:v>43966</c:v>
                </c:pt>
                <c:pt idx="1067">
                  <c:v>43969</c:v>
                </c:pt>
                <c:pt idx="1068">
                  <c:v>43970</c:v>
                </c:pt>
                <c:pt idx="1069">
                  <c:v>43971</c:v>
                </c:pt>
                <c:pt idx="1070">
                  <c:v>43972</c:v>
                </c:pt>
                <c:pt idx="1071">
                  <c:v>43973</c:v>
                </c:pt>
                <c:pt idx="1072">
                  <c:v>43977</c:v>
                </c:pt>
                <c:pt idx="1073">
                  <c:v>43978</c:v>
                </c:pt>
                <c:pt idx="1074">
                  <c:v>43979</c:v>
                </c:pt>
                <c:pt idx="1075">
                  <c:v>43980</c:v>
                </c:pt>
                <c:pt idx="1076">
                  <c:v>43983</c:v>
                </c:pt>
                <c:pt idx="1077">
                  <c:v>43984</c:v>
                </c:pt>
                <c:pt idx="1078">
                  <c:v>43985</c:v>
                </c:pt>
                <c:pt idx="1079">
                  <c:v>43986</c:v>
                </c:pt>
                <c:pt idx="1080">
                  <c:v>43987</c:v>
                </c:pt>
                <c:pt idx="1081">
                  <c:v>43990</c:v>
                </c:pt>
                <c:pt idx="1082">
                  <c:v>43991</c:v>
                </c:pt>
                <c:pt idx="1083">
                  <c:v>43992</c:v>
                </c:pt>
                <c:pt idx="1084">
                  <c:v>43993</c:v>
                </c:pt>
                <c:pt idx="1085">
                  <c:v>43994</c:v>
                </c:pt>
                <c:pt idx="1086">
                  <c:v>43998</c:v>
                </c:pt>
                <c:pt idx="1087">
                  <c:v>43999</c:v>
                </c:pt>
                <c:pt idx="1088">
                  <c:v>44000</c:v>
                </c:pt>
                <c:pt idx="1089">
                  <c:v>44001</c:v>
                </c:pt>
                <c:pt idx="1090">
                  <c:v>44004</c:v>
                </c:pt>
                <c:pt idx="1091">
                  <c:v>44005</c:v>
                </c:pt>
                <c:pt idx="1092">
                  <c:v>44006</c:v>
                </c:pt>
                <c:pt idx="1093">
                  <c:v>44007</c:v>
                </c:pt>
                <c:pt idx="1094">
                  <c:v>44008</c:v>
                </c:pt>
                <c:pt idx="1095">
                  <c:v>44011</c:v>
                </c:pt>
                <c:pt idx="1096">
                  <c:v>44012</c:v>
                </c:pt>
                <c:pt idx="1097">
                  <c:v>44013</c:v>
                </c:pt>
                <c:pt idx="1098">
                  <c:v>44014</c:v>
                </c:pt>
                <c:pt idx="1099">
                  <c:v>44015</c:v>
                </c:pt>
                <c:pt idx="1100">
                  <c:v>44018</c:v>
                </c:pt>
                <c:pt idx="1101">
                  <c:v>44019</c:v>
                </c:pt>
                <c:pt idx="1102">
                  <c:v>44020</c:v>
                </c:pt>
                <c:pt idx="1103">
                  <c:v>44025</c:v>
                </c:pt>
                <c:pt idx="1104">
                  <c:v>44026</c:v>
                </c:pt>
                <c:pt idx="1105">
                  <c:v>44027</c:v>
                </c:pt>
                <c:pt idx="1106">
                  <c:v>44028</c:v>
                </c:pt>
                <c:pt idx="1107">
                  <c:v>44029</c:v>
                </c:pt>
                <c:pt idx="1108">
                  <c:v>44032</c:v>
                </c:pt>
                <c:pt idx="1109">
                  <c:v>44033</c:v>
                </c:pt>
                <c:pt idx="1110">
                  <c:v>44034</c:v>
                </c:pt>
                <c:pt idx="1111">
                  <c:v>44035</c:v>
                </c:pt>
                <c:pt idx="1112">
                  <c:v>44036</c:v>
                </c:pt>
                <c:pt idx="1113">
                  <c:v>44039</c:v>
                </c:pt>
                <c:pt idx="1114">
                  <c:v>44040</c:v>
                </c:pt>
                <c:pt idx="1115">
                  <c:v>44041</c:v>
                </c:pt>
                <c:pt idx="1116">
                  <c:v>44042</c:v>
                </c:pt>
                <c:pt idx="1117">
                  <c:v>44043</c:v>
                </c:pt>
                <c:pt idx="1118">
                  <c:v>44046</c:v>
                </c:pt>
                <c:pt idx="1119">
                  <c:v>44047</c:v>
                </c:pt>
                <c:pt idx="1120">
                  <c:v>44048</c:v>
                </c:pt>
                <c:pt idx="1121">
                  <c:v>44049</c:v>
                </c:pt>
                <c:pt idx="1122">
                  <c:v>44050</c:v>
                </c:pt>
                <c:pt idx="1123">
                  <c:v>44053</c:v>
                </c:pt>
                <c:pt idx="1124">
                  <c:v>44054</c:v>
                </c:pt>
                <c:pt idx="1125">
                  <c:v>44055</c:v>
                </c:pt>
                <c:pt idx="1126">
                  <c:v>44056</c:v>
                </c:pt>
                <c:pt idx="1127">
                  <c:v>44057</c:v>
                </c:pt>
                <c:pt idx="1128">
                  <c:v>44061</c:v>
                </c:pt>
                <c:pt idx="1129">
                  <c:v>44062</c:v>
                </c:pt>
                <c:pt idx="1130">
                  <c:v>44063</c:v>
                </c:pt>
                <c:pt idx="1131">
                  <c:v>44064</c:v>
                </c:pt>
                <c:pt idx="1132">
                  <c:v>44065</c:v>
                </c:pt>
                <c:pt idx="1133">
                  <c:v>44068</c:v>
                </c:pt>
                <c:pt idx="1134">
                  <c:v>44069</c:v>
                </c:pt>
                <c:pt idx="1135">
                  <c:v>44070</c:v>
                </c:pt>
                <c:pt idx="1136">
                  <c:v>44071</c:v>
                </c:pt>
                <c:pt idx="1137">
                  <c:v>44074</c:v>
                </c:pt>
                <c:pt idx="1138">
                  <c:v>44075</c:v>
                </c:pt>
                <c:pt idx="1139">
                  <c:v>44076</c:v>
                </c:pt>
                <c:pt idx="1140">
                  <c:v>44077</c:v>
                </c:pt>
                <c:pt idx="1141">
                  <c:v>44078</c:v>
                </c:pt>
                <c:pt idx="1142">
                  <c:v>44081</c:v>
                </c:pt>
                <c:pt idx="1143">
                  <c:v>44082</c:v>
                </c:pt>
                <c:pt idx="1144">
                  <c:v>44083</c:v>
                </c:pt>
                <c:pt idx="1145">
                  <c:v>44084</c:v>
                </c:pt>
                <c:pt idx="1146">
                  <c:v>44085</c:v>
                </c:pt>
                <c:pt idx="1147">
                  <c:v>44088</c:v>
                </c:pt>
                <c:pt idx="1148">
                  <c:v>44089</c:v>
                </c:pt>
                <c:pt idx="1149">
                  <c:v>44090</c:v>
                </c:pt>
                <c:pt idx="1150">
                  <c:v>44091</c:v>
                </c:pt>
                <c:pt idx="1151">
                  <c:v>44092</c:v>
                </c:pt>
                <c:pt idx="1152">
                  <c:v>44095</c:v>
                </c:pt>
                <c:pt idx="1153">
                  <c:v>44096</c:v>
                </c:pt>
                <c:pt idx="1154">
                  <c:v>44097</c:v>
                </c:pt>
                <c:pt idx="1155">
                  <c:v>44098</c:v>
                </c:pt>
                <c:pt idx="1156">
                  <c:v>44099</c:v>
                </c:pt>
                <c:pt idx="1157">
                  <c:v>44102</c:v>
                </c:pt>
                <c:pt idx="1158">
                  <c:v>44103</c:v>
                </c:pt>
                <c:pt idx="1159">
                  <c:v>44104</c:v>
                </c:pt>
                <c:pt idx="1160">
                  <c:v>44105</c:v>
                </c:pt>
                <c:pt idx="1161">
                  <c:v>44106</c:v>
                </c:pt>
                <c:pt idx="1162">
                  <c:v>44109</c:v>
                </c:pt>
                <c:pt idx="1163">
                  <c:v>44110</c:v>
                </c:pt>
                <c:pt idx="1164">
                  <c:v>44111</c:v>
                </c:pt>
                <c:pt idx="1165">
                  <c:v>44112</c:v>
                </c:pt>
                <c:pt idx="1166">
                  <c:v>44113</c:v>
                </c:pt>
                <c:pt idx="1167">
                  <c:v>44117</c:v>
                </c:pt>
                <c:pt idx="1168">
                  <c:v>44118</c:v>
                </c:pt>
                <c:pt idx="1169">
                  <c:v>44119</c:v>
                </c:pt>
                <c:pt idx="1170">
                  <c:v>44120</c:v>
                </c:pt>
                <c:pt idx="1171">
                  <c:v>44123</c:v>
                </c:pt>
                <c:pt idx="1172">
                  <c:v>44124</c:v>
                </c:pt>
                <c:pt idx="1173">
                  <c:v>44125</c:v>
                </c:pt>
                <c:pt idx="1174">
                  <c:v>44126</c:v>
                </c:pt>
                <c:pt idx="1175">
                  <c:v>44127</c:v>
                </c:pt>
                <c:pt idx="1176">
                  <c:v>44130</c:v>
                </c:pt>
                <c:pt idx="1177">
                  <c:v>44131</c:v>
                </c:pt>
                <c:pt idx="1178">
                  <c:v>44132</c:v>
                </c:pt>
                <c:pt idx="1179">
                  <c:v>44133</c:v>
                </c:pt>
                <c:pt idx="1180">
                  <c:v>44134</c:v>
                </c:pt>
                <c:pt idx="1181">
                  <c:v>44137</c:v>
                </c:pt>
                <c:pt idx="1182">
                  <c:v>44138</c:v>
                </c:pt>
                <c:pt idx="1183">
                  <c:v>44139</c:v>
                </c:pt>
                <c:pt idx="1184">
                  <c:v>44140</c:v>
                </c:pt>
                <c:pt idx="1185">
                  <c:v>44144</c:v>
                </c:pt>
                <c:pt idx="1186">
                  <c:v>44145</c:v>
                </c:pt>
                <c:pt idx="1187">
                  <c:v>44146</c:v>
                </c:pt>
                <c:pt idx="1188">
                  <c:v>44147</c:v>
                </c:pt>
                <c:pt idx="1189">
                  <c:v>44148</c:v>
                </c:pt>
                <c:pt idx="1190">
                  <c:v>44151</c:v>
                </c:pt>
                <c:pt idx="1191">
                  <c:v>44152</c:v>
                </c:pt>
                <c:pt idx="1192">
                  <c:v>44153</c:v>
                </c:pt>
                <c:pt idx="1193">
                  <c:v>44154</c:v>
                </c:pt>
                <c:pt idx="1194">
                  <c:v>44155</c:v>
                </c:pt>
                <c:pt idx="1195">
                  <c:v>44159</c:v>
                </c:pt>
                <c:pt idx="1196">
                  <c:v>44160</c:v>
                </c:pt>
                <c:pt idx="1197">
                  <c:v>44161</c:v>
                </c:pt>
                <c:pt idx="1198">
                  <c:v>44162</c:v>
                </c:pt>
                <c:pt idx="1199">
                  <c:v>44165</c:v>
                </c:pt>
                <c:pt idx="1200">
                  <c:v>44166</c:v>
                </c:pt>
                <c:pt idx="1201">
                  <c:v>44167</c:v>
                </c:pt>
                <c:pt idx="1202">
                  <c:v>44168</c:v>
                </c:pt>
                <c:pt idx="1203">
                  <c:v>44169</c:v>
                </c:pt>
                <c:pt idx="1204">
                  <c:v>44174</c:v>
                </c:pt>
                <c:pt idx="1205">
                  <c:v>44175</c:v>
                </c:pt>
                <c:pt idx="1206">
                  <c:v>44176</c:v>
                </c:pt>
                <c:pt idx="1207">
                  <c:v>44179</c:v>
                </c:pt>
                <c:pt idx="1208">
                  <c:v>44180</c:v>
                </c:pt>
                <c:pt idx="1209">
                  <c:v>44181</c:v>
                </c:pt>
                <c:pt idx="1210">
                  <c:v>44182</c:v>
                </c:pt>
                <c:pt idx="1211">
                  <c:v>44183</c:v>
                </c:pt>
                <c:pt idx="1212">
                  <c:v>44186</c:v>
                </c:pt>
                <c:pt idx="1213">
                  <c:v>44187</c:v>
                </c:pt>
                <c:pt idx="1214">
                  <c:v>44188</c:v>
                </c:pt>
                <c:pt idx="1215">
                  <c:v>44193</c:v>
                </c:pt>
                <c:pt idx="1216">
                  <c:v>44194</c:v>
                </c:pt>
                <c:pt idx="1217">
                  <c:v>44195</c:v>
                </c:pt>
                <c:pt idx="1218">
                  <c:v>44200</c:v>
                </c:pt>
                <c:pt idx="1219">
                  <c:v>44201</c:v>
                </c:pt>
                <c:pt idx="1220">
                  <c:v>44202</c:v>
                </c:pt>
                <c:pt idx="1221">
                  <c:v>44203</c:v>
                </c:pt>
                <c:pt idx="1222">
                  <c:v>44204</c:v>
                </c:pt>
                <c:pt idx="1223">
                  <c:v>44207</c:v>
                </c:pt>
                <c:pt idx="1224">
                  <c:v>44208</c:v>
                </c:pt>
                <c:pt idx="1225">
                  <c:v>44209</c:v>
                </c:pt>
                <c:pt idx="1226">
                  <c:v>44210</c:v>
                </c:pt>
                <c:pt idx="1227">
                  <c:v>44211</c:v>
                </c:pt>
                <c:pt idx="1228">
                  <c:v>44214</c:v>
                </c:pt>
                <c:pt idx="1229">
                  <c:v>44215</c:v>
                </c:pt>
                <c:pt idx="1230">
                  <c:v>44216</c:v>
                </c:pt>
                <c:pt idx="1231">
                  <c:v>44217</c:v>
                </c:pt>
                <c:pt idx="1232">
                  <c:v>44218</c:v>
                </c:pt>
                <c:pt idx="1233">
                  <c:v>44221</c:v>
                </c:pt>
                <c:pt idx="1234">
                  <c:v>44222</c:v>
                </c:pt>
                <c:pt idx="1235">
                  <c:v>44223</c:v>
                </c:pt>
                <c:pt idx="1236">
                  <c:v>44224</c:v>
                </c:pt>
                <c:pt idx="1237">
                  <c:v>44225</c:v>
                </c:pt>
                <c:pt idx="1238">
                  <c:v>44228</c:v>
                </c:pt>
                <c:pt idx="1239">
                  <c:v>44229</c:v>
                </c:pt>
                <c:pt idx="1240">
                  <c:v>44230</c:v>
                </c:pt>
                <c:pt idx="1241">
                  <c:v>44231</c:v>
                </c:pt>
                <c:pt idx="1242">
                  <c:v>44232</c:v>
                </c:pt>
                <c:pt idx="1243">
                  <c:v>44235</c:v>
                </c:pt>
                <c:pt idx="1244">
                  <c:v>44236</c:v>
                </c:pt>
                <c:pt idx="1245">
                  <c:v>44237</c:v>
                </c:pt>
                <c:pt idx="1246">
                  <c:v>44238</c:v>
                </c:pt>
                <c:pt idx="1247">
                  <c:v>44239</c:v>
                </c:pt>
                <c:pt idx="1248">
                  <c:v>44244</c:v>
                </c:pt>
                <c:pt idx="1249">
                  <c:v>44245</c:v>
                </c:pt>
                <c:pt idx="1250">
                  <c:v>44246</c:v>
                </c:pt>
                <c:pt idx="1251">
                  <c:v>44249</c:v>
                </c:pt>
                <c:pt idx="1252">
                  <c:v>44250</c:v>
                </c:pt>
                <c:pt idx="1253">
                  <c:v>44251</c:v>
                </c:pt>
                <c:pt idx="1254">
                  <c:v>44252</c:v>
                </c:pt>
                <c:pt idx="1255">
                  <c:v>44253</c:v>
                </c:pt>
                <c:pt idx="1256">
                  <c:v>44256</c:v>
                </c:pt>
                <c:pt idx="1257">
                  <c:v>44257</c:v>
                </c:pt>
                <c:pt idx="1258">
                  <c:v>44258</c:v>
                </c:pt>
                <c:pt idx="1259">
                  <c:v>44259</c:v>
                </c:pt>
                <c:pt idx="1260">
                  <c:v>44260</c:v>
                </c:pt>
                <c:pt idx="1261">
                  <c:v>44263</c:v>
                </c:pt>
                <c:pt idx="1262">
                  <c:v>44264</c:v>
                </c:pt>
                <c:pt idx="1263">
                  <c:v>44265</c:v>
                </c:pt>
                <c:pt idx="1264">
                  <c:v>44266</c:v>
                </c:pt>
                <c:pt idx="1265">
                  <c:v>44267</c:v>
                </c:pt>
                <c:pt idx="1266">
                  <c:v>44270</c:v>
                </c:pt>
                <c:pt idx="1267">
                  <c:v>44271</c:v>
                </c:pt>
                <c:pt idx="1268">
                  <c:v>44272</c:v>
                </c:pt>
                <c:pt idx="1269">
                  <c:v>44273</c:v>
                </c:pt>
                <c:pt idx="1270">
                  <c:v>44274</c:v>
                </c:pt>
                <c:pt idx="1271">
                  <c:v>44277</c:v>
                </c:pt>
                <c:pt idx="1272">
                  <c:v>44278</c:v>
                </c:pt>
                <c:pt idx="1273">
                  <c:v>44280</c:v>
                </c:pt>
                <c:pt idx="1274">
                  <c:v>44281</c:v>
                </c:pt>
                <c:pt idx="1275">
                  <c:v>44284</c:v>
                </c:pt>
                <c:pt idx="1276">
                  <c:v>44285</c:v>
                </c:pt>
                <c:pt idx="1277">
                  <c:v>44286</c:v>
                </c:pt>
                <c:pt idx="1278">
                  <c:v>44291</c:v>
                </c:pt>
                <c:pt idx="1279">
                  <c:v>44292</c:v>
                </c:pt>
                <c:pt idx="1280">
                  <c:v>44293</c:v>
                </c:pt>
                <c:pt idx="1281">
                  <c:v>44294</c:v>
                </c:pt>
                <c:pt idx="1282">
                  <c:v>44295</c:v>
                </c:pt>
                <c:pt idx="1283">
                  <c:v>44298</c:v>
                </c:pt>
                <c:pt idx="1284">
                  <c:v>44299</c:v>
                </c:pt>
                <c:pt idx="1285">
                  <c:v>44300</c:v>
                </c:pt>
                <c:pt idx="1286">
                  <c:v>44301</c:v>
                </c:pt>
                <c:pt idx="1287">
                  <c:v>44302</c:v>
                </c:pt>
                <c:pt idx="1288">
                  <c:v>44305</c:v>
                </c:pt>
                <c:pt idx="1289">
                  <c:v>44306</c:v>
                </c:pt>
                <c:pt idx="1290">
                  <c:v>44307</c:v>
                </c:pt>
                <c:pt idx="1291">
                  <c:v>44308</c:v>
                </c:pt>
                <c:pt idx="1292">
                  <c:v>44309</c:v>
                </c:pt>
                <c:pt idx="1293">
                  <c:v>44312</c:v>
                </c:pt>
                <c:pt idx="1294">
                  <c:v>44313</c:v>
                </c:pt>
                <c:pt idx="1295">
                  <c:v>44314</c:v>
                </c:pt>
                <c:pt idx="1296">
                  <c:v>44315</c:v>
                </c:pt>
                <c:pt idx="1297">
                  <c:v>44316</c:v>
                </c:pt>
                <c:pt idx="1298">
                  <c:v>44319</c:v>
                </c:pt>
                <c:pt idx="1299">
                  <c:v>44320</c:v>
                </c:pt>
                <c:pt idx="1300">
                  <c:v>44321</c:v>
                </c:pt>
                <c:pt idx="1301">
                  <c:v>44322</c:v>
                </c:pt>
                <c:pt idx="1302">
                  <c:v>44323</c:v>
                </c:pt>
                <c:pt idx="1303">
                  <c:v>44326</c:v>
                </c:pt>
                <c:pt idx="1304">
                  <c:v>44327</c:v>
                </c:pt>
                <c:pt idx="1305">
                  <c:v>44328</c:v>
                </c:pt>
                <c:pt idx="1306">
                  <c:v>44329</c:v>
                </c:pt>
                <c:pt idx="1307">
                  <c:v>44330</c:v>
                </c:pt>
                <c:pt idx="1308">
                  <c:v>44333</c:v>
                </c:pt>
                <c:pt idx="1309">
                  <c:v>44334</c:v>
                </c:pt>
                <c:pt idx="1310">
                  <c:v>44335</c:v>
                </c:pt>
                <c:pt idx="1311">
                  <c:v>44336</c:v>
                </c:pt>
                <c:pt idx="1312">
                  <c:v>44337</c:v>
                </c:pt>
                <c:pt idx="1313">
                  <c:v>44342</c:v>
                </c:pt>
                <c:pt idx="1314">
                  <c:v>44343</c:v>
                </c:pt>
                <c:pt idx="1315">
                  <c:v>44344</c:v>
                </c:pt>
                <c:pt idx="1316">
                  <c:v>44347</c:v>
                </c:pt>
                <c:pt idx="1317">
                  <c:v>44348</c:v>
                </c:pt>
                <c:pt idx="1318">
                  <c:v>44349</c:v>
                </c:pt>
                <c:pt idx="1319">
                  <c:v>44350</c:v>
                </c:pt>
                <c:pt idx="1320">
                  <c:v>44351</c:v>
                </c:pt>
                <c:pt idx="1321">
                  <c:v>44354</c:v>
                </c:pt>
                <c:pt idx="1322">
                  <c:v>44355</c:v>
                </c:pt>
                <c:pt idx="1323">
                  <c:v>44356</c:v>
                </c:pt>
                <c:pt idx="1324">
                  <c:v>44357</c:v>
                </c:pt>
                <c:pt idx="1325">
                  <c:v>44358</c:v>
                </c:pt>
                <c:pt idx="1326">
                  <c:v>44361</c:v>
                </c:pt>
                <c:pt idx="1327">
                  <c:v>44362</c:v>
                </c:pt>
                <c:pt idx="1328">
                  <c:v>44363</c:v>
                </c:pt>
                <c:pt idx="1329">
                  <c:v>44364</c:v>
                </c:pt>
                <c:pt idx="1330">
                  <c:v>44365</c:v>
                </c:pt>
                <c:pt idx="1331">
                  <c:v>44369</c:v>
                </c:pt>
                <c:pt idx="1332">
                  <c:v>44370</c:v>
                </c:pt>
                <c:pt idx="1333">
                  <c:v>44371</c:v>
                </c:pt>
                <c:pt idx="1334">
                  <c:v>44372</c:v>
                </c:pt>
                <c:pt idx="1335">
                  <c:v>44375</c:v>
                </c:pt>
                <c:pt idx="1336">
                  <c:v>44376</c:v>
                </c:pt>
                <c:pt idx="1337">
                  <c:v>44377</c:v>
                </c:pt>
                <c:pt idx="1338">
                  <c:v>44378</c:v>
                </c:pt>
                <c:pt idx="1339">
                  <c:v>44379</c:v>
                </c:pt>
                <c:pt idx="1340">
                  <c:v>44382</c:v>
                </c:pt>
                <c:pt idx="1341">
                  <c:v>44383</c:v>
                </c:pt>
                <c:pt idx="1342">
                  <c:v>44384</c:v>
                </c:pt>
                <c:pt idx="1343">
                  <c:v>44385</c:v>
                </c:pt>
                <c:pt idx="1344">
                  <c:v>44389</c:v>
                </c:pt>
                <c:pt idx="1345">
                  <c:v>44390</c:v>
                </c:pt>
                <c:pt idx="1346">
                  <c:v>44391</c:v>
                </c:pt>
                <c:pt idx="1347">
                  <c:v>44392</c:v>
                </c:pt>
                <c:pt idx="1348">
                  <c:v>44393</c:v>
                </c:pt>
                <c:pt idx="1349">
                  <c:v>44396</c:v>
                </c:pt>
                <c:pt idx="1350">
                  <c:v>44397</c:v>
                </c:pt>
                <c:pt idx="1351">
                  <c:v>44398</c:v>
                </c:pt>
                <c:pt idx="1352">
                  <c:v>44399</c:v>
                </c:pt>
                <c:pt idx="1353">
                  <c:v>44400</c:v>
                </c:pt>
                <c:pt idx="1354">
                  <c:v>44403</c:v>
                </c:pt>
                <c:pt idx="1355">
                  <c:v>44404</c:v>
                </c:pt>
                <c:pt idx="1356">
                  <c:v>44405</c:v>
                </c:pt>
                <c:pt idx="1357">
                  <c:v>44406</c:v>
                </c:pt>
                <c:pt idx="1358">
                  <c:v>44407</c:v>
                </c:pt>
                <c:pt idx="1359">
                  <c:v>44410</c:v>
                </c:pt>
                <c:pt idx="1360">
                  <c:v>44411</c:v>
                </c:pt>
                <c:pt idx="1361">
                  <c:v>44412</c:v>
                </c:pt>
                <c:pt idx="1362">
                  <c:v>44413</c:v>
                </c:pt>
                <c:pt idx="1363">
                  <c:v>44414</c:v>
                </c:pt>
                <c:pt idx="1364">
                  <c:v>44417</c:v>
                </c:pt>
                <c:pt idx="1365">
                  <c:v>44418</c:v>
                </c:pt>
                <c:pt idx="1366">
                  <c:v>44419</c:v>
                </c:pt>
                <c:pt idx="1367">
                  <c:v>44420</c:v>
                </c:pt>
                <c:pt idx="1368">
                  <c:v>44421</c:v>
                </c:pt>
                <c:pt idx="1369">
                  <c:v>44425</c:v>
                </c:pt>
                <c:pt idx="1370">
                  <c:v>44426</c:v>
                </c:pt>
                <c:pt idx="1371">
                  <c:v>44427</c:v>
                </c:pt>
                <c:pt idx="1372">
                  <c:v>44428</c:v>
                </c:pt>
                <c:pt idx="1373">
                  <c:v>44431</c:v>
                </c:pt>
                <c:pt idx="1374">
                  <c:v>44432</c:v>
                </c:pt>
                <c:pt idx="1375">
                  <c:v>44433</c:v>
                </c:pt>
                <c:pt idx="1376">
                  <c:v>44434</c:v>
                </c:pt>
                <c:pt idx="1377">
                  <c:v>44435</c:v>
                </c:pt>
                <c:pt idx="1378">
                  <c:v>44438</c:v>
                </c:pt>
                <c:pt idx="1379">
                  <c:v>44439</c:v>
                </c:pt>
                <c:pt idx="1380">
                  <c:v>44440</c:v>
                </c:pt>
                <c:pt idx="1381">
                  <c:v>44441</c:v>
                </c:pt>
                <c:pt idx="1382">
                  <c:v>44442</c:v>
                </c:pt>
                <c:pt idx="1383">
                  <c:v>44445</c:v>
                </c:pt>
                <c:pt idx="1384">
                  <c:v>44446</c:v>
                </c:pt>
                <c:pt idx="1385">
                  <c:v>44447</c:v>
                </c:pt>
                <c:pt idx="1386">
                  <c:v>44448</c:v>
                </c:pt>
                <c:pt idx="1387">
                  <c:v>44449</c:v>
                </c:pt>
                <c:pt idx="1388">
                  <c:v>44452</c:v>
                </c:pt>
                <c:pt idx="1389">
                  <c:v>44453</c:v>
                </c:pt>
                <c:pt idx="1390">
                  <c:v>44454</c:v>
                </c:pt>
                <c:pt idx="1391">
                  <c:v>44455</c:v>
                </c:pt>
                <c:pt idx="1392">
                  <c:v>44456</c:v>
                </c:pt>
                <c:pt idx="1393">
                  <c:v>44459</c:v>
                </c:pt>
                <c:pt idx="1394">
                  <c:v>44460</c:v>
                </c:pt>
                <c:pt idx="1395">
                  <c:v>44461</c:v>
                </c:pt>
                <c:pt idx="1396">
                  <c:v>44462</c:v>
                </c:pt>
                <c:pt idx="1397">
                  <c:v>44463</c:v>
                </c:pt>
                <c:pt idx="1398">
                  <c:v>44466</c:v>
                </c:pt>
                <c:pt idx="1399">
                  <c:v>44467</c:v>
                </c:pt>
                <c:pt idx="1400">
                  <c:v>44468</c:v>
                </c:pt>
                <c:pt idx="1401">
                  <c:v>44469</c:v>
                </c:pt>
                <c:pt idx="1402">
                  <c:v>44470</c:v>
                </c:pt>
                <c:pt idx="1403">
                  <c:v>44473</c:v>
                </c:pt>
                <c:pt idx="1404">
                  <c:v>44474</c:v>
                </c:pt>
                <c:pt idx="1405">
                  <c:v>44475</c:v>
                </c:pt>
                <c:pt idx="1406">
                  <c:v>44476</c:v>
                </c:pt>
                <c:pt idx="1407">
                  <c:v>44481</c:v>
                </c:pt>
                <c:pt idx="1408">
                  <c:v>44482</c:v>
                </c:pt>
                <c:pt idx="1409">
                  <c:v>44483</c:v>
                </c:pt>
                <c:pt idx="1410">
                  <c:v>44484</c:v>
                </c:pt>
                <c:pt idx="1411">
                  <c:v>44487</c:v>
                </c:pt>
                <c:pt idx="1412">
                  <c:v>44488</c:v>
                </c:pt>
                <c:pt idx="1413">
                  <c:v>44489</c:v>
                </c:pt>
                <c:pt idx="1414">
                  <c:v>44490</c:v>
                </c:pt>
                <c:pt idx="1415">
                  <c:v>44491</c:v>
                </c:pt>
                <c:pt idx="1416">
                  <c:v>44494</c:v>
                </c:pt>
                <c:pt idx="1417">
                  <c:v>44495</c:v>
                </c:pt>
                <c:pt idx="1418">
                  <c:v>44496</c:v>
                </c:pt>
                <c:pt idx="1419">
                  <c:v>44497</c:v>
                </c:pt>
                <c:pt idx="1420">
                  <c:v>44498</c:v>
                </c:pt>
                <c:pt idx="1421">
                  <c:v>44501</c:v>
                </c:pt>
                <c:pt idx="1422">
                  <c:v>44502</c:v>
                </c:pt>
                <c:pt idx="1423">
                  <c:v>44503</c:v>
                </c:pt>
                <c:pt idx="1424">
                  <c:v>44504</c:v>
                </c:pt>
                <c:pt idx="1425">
                  <c:v>44505</c:v>
                </c:pt>
                <c:pt idx="1426">
                  <c:v>44508</c:v>
                </c:pt>
                <c:pt idx="1427">
                  <c:v>44509</c:v>
                </c:pt>
                <c:pt idx="1428">
                  <c:v>44510</c:v>
                </c:pt>
                <c:pt idx="1429">
                  <c:v>44511</c:v>
                </c:pt>
                <c:pt idx="1430">
                  <c:v>44512</c:v>
                </c:pt>
                <c:pt idx="1431">
                  <c:v>44515</c:v>
                </c:pt>
                <c:pt idx="1432">
                  <c:v>44516</c:v>
                </c:pt>
                <c:pt idx="1433">
                  <c:v>44517</c:v>
                </c:pt>
                <c:pt idx="1434">
                  <c:v>44518</c:v>
                </c:pt>
                <c:pt idx="1435">
                  <c:v>44519</c:v>
                </c:pt>
                <c:pt idx="1436">
                  <c:v>44523</c:v>
                </c:pt>
                <c:pt idx="1437">
                  <c:v>44524</c:v>
                </c:pt>
                <c:pt idx="1438">
                  <c:v>44525</c:v>
                </c:pt>
                <c:pt idx="1439">
                  <c:v>44526</c:v>
                </c:pt>
                <c:pt idx="1440">
                  <c:v>44529</c:v>
                </c:pt>
                <c:pt idx="1441">
                  <c:v>44530</c:v>
                </c:pt>
                <c:pt idx="1442">
                  <c:v>44531</c:v>
                </c:pt>
                <c:pt idx="1443">
                  <c:v>44532</c:v>
                </c:pt>
                <c:pt idx="1444">
                  <c:v>44533</c:v>
                </c:pt>
                <c:pt idx="1445">
                  <c:v>44536</c:v>
                </c:pt>
                <c:pt idx="1446">
                  <c:v>44537</c:v>
                </c:pt>
                <c:pt idx="1447">
                  <c:v>44539</c:v>
                </c:pt>
                <c:pt idx="1448">
                  <c:v>44540</c:v>
                </c:pt>
                <c:pt idx="1449">
                  <c:v>44543</c:v>
                </c:pt>
                <c:pt idx="1450">
                  <c:v>44544</c:v>
                </c:pt>
                <c:pt idx="1451">
                  <c:v>44545</c:v>
                </c:pt>
                <c:pt idx="1452">
                  <c:v>44546</c:v>
                </c:pt>
                <c:pt idx="1453">
                  <c:v>44547</c:v>
                </c:pt>
                <c:pt idx="1454">
                  <c:v>44550</c:v>
                </c:pt>
                <c:pt idx="1455">
                  <c:v>44551</c:v>
                </c:pt>
                <c:pt idx="1456">
                  <c:v>44552</c:v>
                </c:pt>
                <c:pt idx="1457">
                  <c:v>44553</c:v>
                </c:pt>
                <c:pt idx="1458">
                  <c:v>44557</c:v>
                </c:pt>
                <c:pt idx="1459">
                  <c:v>44558</c:v>
                </c:pt>
                <c:pt idx="1460">
                  <c:v>44559</c:v>
                </c:pt>
                <c:pt idx="1461">
                  <c:v>44560</c:v>
                </c:pt>
                <c:pt idx="1462">
                  <c:v>44564</c:v>
                </c:pt>
                <c:pt idx="1463">
                  <c:v>44565</c:v>
                </c:pt>
                <c:pt idx="1464">
                  <c:v>44566</c:v>
                </c:pt>
                <c:pt idx="1465">
                  <c:v>44567</c:v>
                </c:pt>
                <c:pt idx="1466">
                  <c:v>44568</c:v>
                </c:pt>
                <c:pt idx="1467">
                  <c:v>44571</c:v>
                </c:pt>
                <c:pt idx="1468">
                  <c:v>44572</c:v>
                </c:pt>
                <c:pt idx="1469">
                  <c:v>44573</c:v>
                </c:pt>
                <c:pt idx="1470">
                  <c:v>44574</c:v>
                </c:pt>
                <c:pt idx="1471">
                  <c:v>44575</c:v>
                </c:pt>
                <c:pt idx="1472">
                  <c:v>44578</c:v>
                </c:pt>
                <c:pt idx="1473">
                  <c:v>44579</c:v>
                </c:pt>
                <c:pt idx="1474">
                  <c:v>44580</c:v>
                </c:pt>
                <c:pt idx="1475">
                  <c:v>44581</c:v>
                </c:pt>
                <c:pt idx="1476">
                  <c:v>44582</c:v>
                </c:pt>
                <c:pt idx="1477">
                  <c:v>44585</c:v>
                </c:pt>
                <c:pt idx="1478">
                  <c:v>44586</c:v>
                </c:pt>
                <c:pt idx="1479">
                  <c:v>44587</c:v>
                </c:pt>
                <c:pt idx="1480">
                  <c:v>44588</c:v>
                </c:pt>
                <c:pt idx="1481">
                  <c:v>44589</c:v>
                </c:pt>
                <c:pt idx="1482">
                  <c:v>44592</c:v>
                </c:pt>
                <c:pt idx="1483">
                  <c:v>44593</c:v>
                </c:pt>
                <c:pt idx="1484">
                  <c:v>44594</c:v>
                </c:pt>
                <c:pt idx="1485">
                  <c:v>44595</c:v>
                </c:pt>
                <c:pt idx="1486">
                  <c:v>44596</c:v>
                </c:pt>
                <c:pt idx="1487">
                  <c:v>44599</c:v>
                </c:pt>
                <c:pt idx="1488">
                  <c:v>44600</c:v>
                </c:pt>
                <c:pt idx="1489">
                  <c:v>44601</c:v>
                </c:pt>
                <c:pt idx="1490">
                  <c:v>44602</c:v>
                </c:pt>
                <c:pt idx="1491">
                  <c:v>44603</c:v>
                </c:pt>
                <c:pt idx="1492">
                  <c:v>44606</c:v>
                </c:pt>
                <c:pt idx="1493">
                  <c:v>44607</c:v>
                </c:pt>
                <c:pt idx="1494">
                  <c:v>44608</c:v>
                </c:pt>
                <c:pt idx="1495">
                  <c:v>44609</c:v>
                </c:pt>
                <c:pt idx="1496">
                  <c:v>44610</c:v>
                </c:pt>
                <c:pt idx="1497">
                  <c:v>44613</c:v>
                </c:pt>
                <c:pt idx="1498">
                  <c:v>44614</c:v>
                </c:pt>
                <c:pt idx="1499">
                  <c:v>44615</c:v>
                </c:pt>
                <c:pt idx="1500">
                  <c:v>44616</c:v>
                </c:pt>
                <c:pt idx="1501">
                  <c:v>44617</c:v>
                </c:pt>
                <c:pt idx="1502">
                  <c:v>44622</c:v>
                </c:pt>
                <c:pt idx="1503">
                  <c:v>44623</c:v>
                </c:pt>
                <c:pt idx="1504">
                  <c:v>44624</c:v>
                </c:pt>
                <c:pt idx="1505">
                  <c:v>44627</c:v>
                </c:pt>
                <c:pt idx="1506">
                  <c:v>44628</c:v>
                </c:pt>
                <c:pt idx="1507">
                  <c:v>44629</c:v>
                </c:pt>
                <c:pt idx="1508">
                  <c:v>44630</c:v>
                </c:pt>
                <c:pt idx="1509">
                  <c:v>44631</c:v>
                </c:pt>
                <c:pt idx="1510">
                  <c:v>44634</c:v>
                </c:pt>
                <c:pt idx="1511">
                  <c:v>44635</c:v>
                </c:pt>
                <c:pt idx="1512">
                  <c:v>44636</c:v>
                </c:pt>
                <c:pt idx="1513">
                  <c:v>44637</c:v>
                </c:pt>
                <c:pt idx="1514">
                  <c:v>44638</c:v>
                </c:pt>
                <c:pt idx="1515">
                  <c:v>44641</c:v>
                </c:pt>
                <c:pt idx="1516">
                  <c:v>44642</c:v>
                </c:pt>
                <c:pt idx="1517">
                  <c:v>44643</c:v>
                </c:pt>
                <c:pt idx="1518">
                  <c:v>44645</c:v>
                </c:pt>
                <c:pt idx="1519">
                  <c:v>44648</c:v>
                </c:pt>
                <c:pt idx="1520">
                  <c:v>44649</c:v>
                </c:pt>
                <c:pt idx="1521">
                  <c:v>44650</c:v>
                </c:pt>
                <c:pt idx="1522">
                  <c:v>44651</c:v>
                </c:pt>
                <c:pt idx="1523">
                  <c:v>44652</c:v>
                </c:pt>
                <c:pt idx="1524">
                  <c:v>44655</c:v>
                </c:pt>
                <c:pt idx="1525">
                  <c:v>44656</c:v>
                </c:pt>
                <c:pt idx="1526">
                  <c:v>44657</c:v>
                </c:pt>
                <c:pt idx="1527">
                  <c:v>44658</c:v>
                </c:pt>
                <c:pt idx="1528">
                  <c:v>44659</c:v>
                </c:pt>
                <c:pt idx="1529">
                  <c:v>44662</c:v>
                </c:pt>
                <c:pt idx="1530">
                  <c:v>44663</c:v>
                </c:pt>
                <c:pt idx="1531">
                  <c:v>44664</c:v>
                </c:pt>
                <c:pt idx="1532">
                  <c:v>44669</c:v>
                </c:pt>
                <c:pt idx="1533">
                  <c:v>44670</c:v>
                </c:pt>
                <c:pt idx="1534">
                  <c:v>44671</c:v>
                </c:pt>
                <c:pt idx="1535">
                  <c:v>44672</c:v>
                </c:pt>
                <c:pt idx="1536">
                  <c:v>44673</c:v>
                </c:pt>
                <c:pt idx="1537">
                  <c:v>44676</c:v>
                </c:pt>
                <c:pt idx="1538">
                  <c:v>44677</c:v>
                </c:pt>
                <c:pt idx="1539">
                  <c:v>44678</c:v>
                </c:pt>
                <c:pt idx="1540">
                  <c:v>44679</c:v>
                </c:pt>
                <c:pt idx="1541">
                  <c:v>44680</c:v>
                </c:pt>
                <c:pt idx="1542">
                  <c:v>44683</c:v>
                </c:pt>
                <c:pt idx="1543">
                  <c:v>44684</c:v>
                </c:pt>
                <c:pt idx="1544">
                  <c:v>44685</c:v>
                </c:pt>
                <c:pt idx="1545">
                  <c:v>44686</c:v>
                </c:pt>
                <c:pt idx="1546">
                  <c:v>44687</c:v>
                </c:pt>
                <c:pt idx="1547">
                  <c:v>44690</c:v>
                </c:pt>
                <c:pt idx="1548">
                  <c:v>44691</c:v>
                </c:pt>
                <c:pt idx="1549">
                  <c:v>44692</c:v>
                </c:pt>
                <c:pt idx="1550">
                  <c:v>44693</c:v>
                </c:pt>
                <c:pt idx="1551">
                  <c:v>44694</c:v>
                </c:pt>
                <c:pt idx="1552">
                  <c:v>44697</c:v>
                </c:pt>
                <c:pt idx="1553">
                  <c:v>44698</c:v>
                </c:pt>
                <c:pt idx="1554">
                  <c:v>44700</c:v>
                </c:pt>
                <c:pt idx="1555">
                  <c:v>44701</c:v>
                </c:pt>
              </c:numCache>
            </c:numRef>
          </c:cat>
          <c:val>
            <c:numRef>
              <c:f>'7.5 Seriese (D)'!$DZ$3226:$DZ$4781</c:f>
              <c:numCache>
                <c:formatCode>0.0</c:formatCode>
                <c:ptCount val="1556"/>
                <c:pt idx="0">
                  <c:v>20.810482623619812</c:v>
                </c:pt>
                <c:pt idx="1">
                  <c:v>22.616244871454597</c:v>
                </c:pt>
                <c:pt idx="2">
                  <c:v>22.412314115010911</c:v>
                </c:pt>
                <c:pt idx="3">
                  <c:v>20.470381939078219</c:v>
                </c:pt>
                <c:pt idx="4">
                  <c:v>20.472042469237298</c:v>
                </c:pt>
                <c:pt idx="5">
                  <c:v>21.599734012439786</c:v>
                </c:pt>
                <c:pt idx="6">
                  <c:v>23.890335067316865</c:v>
                </c:pt>
                <c:pt idx="7">
                  <c:v>26.377070424344911</c:v>
                </c:pt>
                <c:pt idx="8">
                  <c:v>28.820229948933935</c:v>
                </c:pt>
                <c:pt idx="9">
                  <c:v>29.950838892015259</c:v>
                </c:pt>
                <c:pt idx="10">
                  <c:v>30.876402485269388</c:v>
                </c:pt>
                <c:pt idx="11">
                  <c:v>31.819979404144512</c:v>
                </c:pt>
                <c:pt idx="12">
                  <c:v>32.29429277092575</c:v>
                </c:pt>
                <c:pt idx="13">
                  <c:v>31.130031359223885</c:v>
                </c:pt>
                <c:pt idx="14">
                  <c:v>30.325371406799771</c:v>
                </c:pt>
                <c:pt idx="15">
                  <c:v>27.989807377783137</c:v>
                </c:pt>
                <c:pt idx="16">
                  <c:v>23.29683931409993</c:v>
                </c:pt>
                <c:pt idx="17">
                  <c:v>21.205789054354675</c:v>
                </c:pt>
                <c:pt idx="18">
                  <c:v>21.571632930381636</c:v>
                </c:pt>
                <c:pt idx="19">
                  <c:v>20.876709447902943</c:v>
                </c:pt>
                <c:pt idx="20">
                  <c:v>20.331342721359903</c:v>
                </c:pt>
                <c:pt idx="21">
                  <c:v>22.340136340259146</c:v>
                </c:pt>
                <c:pt idx="22">
                  <c:v>20.620776584125615</c:v>
                </c:pt>
                <c:pt idx="23">
                  <c:v>19.105257764695974</c:v>
                </c:pt>
                <c:pt idx="24">
                  <c:v>23.988418659891142</c:v>
                </c:pt>
                <c:pt idx="25">
                  <c:v>25.861415902328911</c:v>
                </c:pt>
                <c:pt idx="26">
                  <c:v>23.24009084531647</c:v>
                </c:pt>
                <c:pt idx="27">
                  <c:v>22.070850221798864</c:v>
                </c:pt>
                <c:pt idx="28">
                  <c:v>21.495044974584527</c:v>
                </c:pt>
                <c:pt idx="29">
                  <c:v>27.506427323348088</c:v>
                </c:pt>
                <c:pt idx="30">
                  <c:v>30.794133159076313</c:v>
                </c:pt>
                <c:pt idx="31">
                  <c:v>29.38952902643862</c:v>
                </c:pt>
                <c:pt idx="32">
                  <c:v>27.792890721900733</c:v>
                </c:pt>
                <c:pt idx="33">
                  <c:v>27.238027744882761</c:v>
                </c:pt>
                <c:pt idx="34">
                  <c:v>26.59822504386246</c:v>
                </c:pt>
                <c:pt idx="35">
                  <c:v>22.553493973371314</c:v>
                </c:pt>
                <c:pt idx="36">
                  <c:v>19.429209310970727</c:v>
                </c:pt>
                <c:pt idx="37">
                  <c:v>27.947747411863659</c:v>
                </c:pt>
                <c:pt idx="38">
                  <c:v>32.904440019291947</c:v>
                </c:pt>
                <c:pt idx="39">
                  <c:v>32.24455773546488</c:v>
                </c:pt>
                <c:pt idx="40">
                  <c:v>32.438839273500719</c:v>
                </c:pt>
                <c:pt idx="41">
                  <c:v>33.363539989449748</c:v>
                </c:pt>
                <c:pt idx="42">
                  <c:v>33.569626787024632</c:v>
                </c:pt>
                <c:pt idx="43">
                  <c:v>33.979858091693352</c:v>
                </c:pt>
                <c:pt idx="44">
                  <c:v>35.733926417777681</c:v>
                </c:pt>
                <c:pt idx="45">
                  <c:v>36.190382442680921</c:v>
                </c:pt>
                <c:pt idx="46">
                  <c:v>36.519405972747293</c:v>
                </c:pt>
                <c:pt idx="47">
                  <c:v>38.805343955309105</c:v>
                </c:pt>
                <c:pt idx="48">
                  <c:v>40.778288720372004</c:v>
                </c:pt>
                <c:pt idx="49">
                  <c:v>38.605517343755089</c:v>
                </c:pt>
                <c:pt idx="50">
                  <c:v>38.477972539011638</c:v>
                </c:pt>
                <c:pt idx="51">
                  <c:v>38.003172417680162</c:v>
                </c:pt>
                <c:pt idx="52">
                  <c:v>36.464486876866943</c:v>
                </c:pt>
                <c:pt idx="53">
                  <c:v>37.972904323745531</c:v>
                </c:pt>
                <c:pt idx="54">
                  <c:v>38.038013025038971</c:v>
                </c:pt>
                <c:pt idx="55">
                  <c:v>33.015015402819238</c:v>
                </c:pt>
                <c:pt idx="56">
                  <c:v>30.738128853013635</c:v>
                </c:pt>
                <c:pt idx="57">
                  <c:v>29.908089609889537</c:v>
                </c:pt>
                <c:pt idx="58">
                  <c:v>31.068952068515898</c:v>
                </c:pt>
                <c:pt idx="59">
                  <c:v>35.966950373469984</c:v>
                </c:pt>
                <c:pt idx="60">
                  <c:v>34.077079105459894</c:v>
                </c:pt>
                <c:pt idx="61">
                  <c:v>35.125890794948276</c:v>
                </c:pt>
                <c:pt idx="62">
                  <c:v>36.721100019358353</c:v>
                </c:pt>
                <c:pt idx="63">
                  <c:v>36.090154822546353</c:v>
                </c:pt>
                <c:pt idx="64">
                  <c:v>36.294837087824888</c:v>
                </c:pt>
                <c:pt idx="65">
                  <c:v>36.821210631547686</c:v>
                </c:pt>
                <c:pt idx="66">
                  <c:v>38.939211141869173</c:v>
                </c:pt>
                <c:pt idx="67">
                  <c:v>38.019711048540671</c:v>
                </c:pt>
                <c:pt idx="68">
                  <c:v>37.550690527709541</c:v>
                </c:pt>
                <c:pt idx="69">
                  <c:v>36.693220127362792</c:v>
                </c:pt>
                <c:pt idx="70">
                  <c:v>35.513934772004284</c:v>
                </c:pt>
                <c:pt idx="71">
                  <c:v>36.893319003165153</c:v>
                </c:pt>
                <c:pt idx="72">
                  <c:v>36.522030183180661</c:v>
                </c:pt>
                <c:pt idx="73">
                  <c:v>37.790968794602307</c:v>
                </c:pt>
                <c:pt idx="74">
                  <c:v>38.118035799343311</c:v>
                </c:pt>
                <c:pt idx="75">
                  <c:v>37.059106731318408</c:v>
                </c:pt>
                <c:pt idx="76">
                  <c:v>38.894596943990535</c:v>
                </c:pt>
                <c:pt idx="77">
                  <c:v>37.786119722791213</c:v>
                </c:pt>
                <c:pt idx="78">
                  <c:v>35.198925521123101</c:v>
                </c:pt>
                <c:pt idx="79">
                  <c:v>34.37002463545096</c:v>
                </c:pt>
                <c:pt idx="80">
                  <c:v>35.609201280276167</c:v>
                </c:pt>
                <c:pt idx="81">
                  <c:v>36.400900077288711</c:v>
                </c:pt>
                <c:pt idx="82">
                  <c:v>36.653872941572864</c:v>
                </c:pt>
                <c:pt idx="83">
                  <c:v>37.196505163506139</c:v>
                </c:pt>
                <c:pt idx="84">
                  <c:v>36.576712540334704</c:v>
                </c:pt>
                <c:pt idx="85">
                  <c:v>36.111781265961575</c:v>
                </c:pt>
                <c:pt idx="86">
                  <c:v>35.041279791224078</c:v>
                </c:pt>
                <c:pt idx="87">
                  <c:v>36.212370535017165</c:v>
                </c:pt>
                <c:pt idx="88">
                  <c:v>35.622395676874746</c:v>
                </c:pt>
                <c:pt idx="89">
                  <c:v>35.197722451241106</c:v>
                </c:pt>
                <c:pt idx="90">
                  <c:v>34.910753997280288</c:v>
                </c:pt>
                <c:pt idx="91">
                  <c:v>34.849208309142341</c:v>
                </c:pt>
                <c:pt idx="92">
                  <c:v>33.612580518686599</c:v>
                </c:pt>
                <c:pt idx="93">
                  <c:v>33.010030540589128</c:v>
                </c:pt>
                <c:pt idx="94">
                  <c:v>32.866657204441438</c:v>
                </c:pt>
                <c:pt idx="95">
                  <c:v>32.182070771284991</c:v>
                </c:pt>
                <c:pt idx="96">
                  <c:v>31.78488665612273</c:v>
                </c:pt>
                <c:pt idx="97">
                  <c:v>31.919787698890005</c:v>
                </c:pt>
                <c:pt idx="98">
                  <c:v>30.503175026320296</c:v>
                </c:pt>
                <c:pt idx="99">
                  <c:v>30.536413242962222</c:v>
                </c:pt>
                <c:pt idx="100">
                  <c:v>31.297204456285122</c:v>
                </c:pt>
                <c:pt idx="101">
                  <c:v>35.538471812753606</c:v>
                </c:pt>
                <c:pt idx="102">
                  <c:v>35.16659706924635</c:v>
                </c:pt>
                <c:pt idx="103">
                  <c:v>35.685277486778737</c:v>
                </c:pt>
                <c:pt idx="104">
                  <c:v>34.139415216659721</c:v>
                </c:pt>
                <c:pt idx="105">
                  <c:v>34.796382425272405</c:v>
                </c:pt>
                <c:pt idx="106">
                  <c:v>31.102127376971282</c:v>
                </c:pt>
                <c:pt idx="107">
                  <c:v>31.168954450627933</c:v>
                </c:pt>
                <c:pt idx="108">
                  <c:v>32.517190308246036</c:v>
                </c:pt>
                <c:pt idx="109">
                  <c:v>32.720395497715529</c:v>
                </c:pt>
                <c:pt idx="110">
                  <c:v>34.142364228711124</c:v>
                </c:pt>
                <c:pt idx="111">
                  <c:v>32.221291099725093</c:v>
                </c:pt>
                <c:pt idx="112">
                  <c:v>30.521086963958155</c:v>
                </c:pt>
                <c:pt idx="113">
                  <c:v>29.235104546351366</c:v>
                </c:pt>
                <c:pt idx="114">
                  <c:v>27.141314315397281</c:v>
                </c:pt>
                <c:pt idx="115">
                  <c:v>27.154634370479901</c:v>
                </c:pt>
                <c:pt idx="116">
                  <c:v>27.458650469073049</c:v>
                </c:pt>
                <c:pt idx="117">
                  <c:v>27.050185272950365</c:v>
                </c:pt>
                <c:pt idx="118">
                  <c:v>27.070676756880662</c:v>
                </c:pt>
                <c:pt idx="119">
                  <c:v>26.085124474962758</c:v>
                </c:pt>
                <c:pt idx="120">
                  <c:v>26.07724244656902</c:v>
                </c:pt>
                <c:pt idx="121">
                  <c:v>26.981088096662752</c:v>
                </c:pt>
                <c:pt idx="122">
                  <c:v>27.189447004676214</c:v>
                </c:pt>
                <c:pt idx="123">
                  <c:v>28.224447918576921</c:v>
                </c:pt>
                <c:pt idx="124">
                  <c:v>28.055821513750921</c:v>
                </c:pt>
                <c:pt idx="125">
                  <c:v>27.843550766817433</c:v>
                </c:pt>
                <c:pt idx="126">
                  <c:v>27.464737749498497</c:v>
                </c:pt>
                <c:pt idx="127">
                  <c:v>28.558245894319121</c:v>
                </c:pt>
                <c:pt idx="128">
                  <c:v>29.004026239547461</c:v>
                </c:pt>
                <c:pt idx="129">
                  <c:v>28.861657344579395</c:v>
                </c:pt>
                <c:pt idx="130">
                  <c:v>28.439245217317016</c:v>
                </c:pt>
                <c:pt idx="131">
                  <c:v>28.224145946709207</c:v>
                </c:pt>
                <c:pt idx="132">
                  <c:v>28.902641324426231</c:v>
                </c:pt>
                <c:pt idx="133">
                  <c:v>29.036358859357588</c:v>
                </c:pt>
                <c:pt idx="134">
                  <c:v>28.587986478625027</c:v>
                </c:pt>
                <c:pt idx="135">
                  <c:v>28.784238306973293</c:v>
                </c:pt>
                <c:pt idx="136">
                  <c:v>28.692115465245312</c:v>
                </c:pt>
                <c:pt idx="137">
                  <c:v>29.334312049519713</c:v>
                </c:pt>
                <c:pt idx="138">
                  <c:v>28.234818535507987</c:v>
                </c:pt>
                <c:pt idx="139">
                  <c:v>26.711003876967155</c:v>
                </c:pt>
                <c:pt idx="140">
                  <c:v>26.383625226432176</c:v>
                </c:pt>
                <c:pt idx="141">
                  <c:v>26.719154515009819</c:v>
                </c:pt>
                <c:pt idx="142">
                  <c:v>26.859039921743534</c:v>
                </c:pt>
                <c:pt idx="143">
                  <c:v>27.669103966525938</c:v>
                </c:pt>
                <c:pt idx="144">
                  <c:v>28.202465989404622</c:v>
                </c:pt>
                <c:pt idx="145">
                  <c:v>28.491262649758546</c:v>
                </c:pt>
                <c:pt idx="146">
                  <c:v>28.190161316046215</c:v>
                </c:pt>
                <c:pt idx="147">
                  <c:v>29.36241917301307</c:v>
                </c:pt>
                <c:pt idx="148">
                  <c:v>29.167604977575497</c:v>
                </c:pt>
                <c:pt idx="149">
                  <c:v>28.851621390888642</c:v>
                </c:pt>
                <c:pt idx="150">
                  <c:v>28.1339645692454</c:v>
                </c:pt>
                <c:pt idx="151">
                  <c:v>28.391982300197995</c:v>
                </c:pt>
                <c:pt idx="152">
                  <c:v>28.368550689589071</c:v>
                </c:pt>
                <c:pt idx="153">
                  <c:v>28.438487893814653</c:v>
                </c:pt>
                <c:pt idx="154">
                  <c:v>27.78163340511788</c:v>
                </c:pt>
                <c:pt idx="155">
                  <c:v>27.485327277518351</c:v>
                </c:pt>
                <c:pt idx="156">
                  <c:v>28.184471160961579</c:v>
                </c:pt>
                <c:pt idx="157">
                  <c:v>27.878431520684572</c:v>
                </c:pt>
                <c:pt idx="158">
                  <c:v>27.738675441836296</c:v>
                </c:pt>
                <c:pt idx="159">
                  <c:v>27.383259755582202</c:v>
                </c:pt>
                <c:pt idx="160">
                  <c:v>25.857904108696328</c:v>
                </c:pt>
                <c:pt idx="161">
                  <c:v>25.833848034448113</c:v>
                </c:pt>
                <c:pt idx="162">
                  <c:v>24.752205222044406</c:v>
                </c:pt>
                <c:pt idx="163">
                  <c:v>26.883172195923009</c:v>
                </c:pt>
                <c:pt idx="164">
                  <c:v>26.381100212993747</c:v>
                </c:pt>
                <c:pt idx="165">
                  <c:v>25.762456155257819</c:v>
                </c:pt>
                <c:pt idx="166">
                  <c:v>26.973548439241352</c:v>
                </c:pt>
                <c:pt idx="167">
                  <c:v>26.392217423111436</c:v>
                </c:pt>
                <c:pt idx="168">
                  <c:v>26.54214709883826</c:v>
                </c:pt>
                <c:pt idx="169">
                  <c:v>26.871452680307918</c:v>
                </c:pt>
                <c:pt idx="170">
                  <c:v>27.269616544168755</c:v>
                </c:pt>
                <c:pt idx="171">
                  <c:v>28.979970266784584</c:v>
                </c:pt>
                <c:pt idx="172">
                  <c:v>28.22</c:v>
                </c:pt>
                <c:pt idx="173">
                  <c:v>27.3</c:v>
                </c:pt>
                <c:pt idx="174">
                  <c:v>27.16</c:v>
                </c:pt>
                <c:pt idx="175">
                  <c:v>26.52</c:v>
                </c:pt>
                <c:pt idx="176">
                  <c:v>27</c:v>
                </c:pt>
                <c:pt idx="177">
                  <c:v>26.08</c:v>
                </c:pt>
                <c:pt idx="178">
                  <c:v>25.89</c:v>
                </c:pt>
                <c:pt idx="179">
                  <c:v>25.9</c:v>
                </c:pt>
                <c:pt idx="180">
                  <c:v>26.26</c:v>
                </c:pt>
                <c:pt idx="181">
                  <c:v>26.92</c:v>
                </c:pt>
                <c:pt idx="182">
                  <c:v>25.03</c:v>
                </c:pt>
                <c:pt idx="183">
                  <c:v>23.18</c:v>
                </c:pt>
                <c:pt idx="184">
                  <c:v>24.25</c:v>
                </c:pt>
                <c:pt idx="185">
                  <c:v>26.18</c:v>
                </c:pt>
                <c:pt idx="186">
                  <c:v>26.41</c:v>
                </c:pt>
                <c:pt idx="187">
                  <c:v>25.77</c:v>
                </c:pt>
                <c:pt idx="188">
                  <c:v>26.33</c:v>
                </c:pt>
                <c:pt idx="189">
                  <c:v>26.68</c:v>
                </c:pt>
                <c:pt idx="190">
                  <c:v>26.07</c:v>
                </c:pt>
                <c:pt idx="191">
                  <c:v>25.7</c:v>
                </c:pt>
                <c:pt idx="192">
                  <c:v>25.86</c:v>
                </c:pt>
                <c:pt idx="193">
                  <c:v>25.93</c:v>
                </c:pt>
                <c:pt idx="194">
                  <c:v>26.15</c:v>
                </c:pt>
                <c:pt idx="195">
                  <c:v>26.05</c:v>
                </c:pt>
                <c:pt idx="196">
                  <c:v>25.77</c:v>
                </c:pt>
                <c:pt idx="197">
                  <c:v>25.76</c:v>
                </c:pt>
                <c:pt idx="198">
                  <c:v>25.67</c:v>
                </c:pt>
                <c:pt idx="199">
                  <c:v>25.6</c:v>
                </c:pt>
                <c:pt idx="200">
                  <c:v>25.83</c:v>
                </c:pt>
                <c:pt idx="201">
                  <c:v>24.87</c:v>
                </c:pt>
                <c:pt idx="202">
                  <c:v>24.64</c:v>
                </c:pt>
                <c:pt idx="203">
                  <c:v>23.74</c:v>
                </c:pt>
                <c:pt idx="204">
                  <c:v>22.55</c:v>
                </c:pt>
                <c:pt idx="205">
                  <c:v>24.66</c:v>
                </c:pt>
                <c:pt idx="206">
                  <c:v>24.98</c:v>
                </c:pt>
                <c:pt idx="207">
                  <c:v>24.83</c:v>
                </c:pt>
                <c:pt idx="208">
                  <c:v>24.86</c:v>
                </c:pt>
                <c:pt idx="209">
                  <c:v>24.8</c:v>
                </c:pt>
                <c:pt idx="210">
                  <c:v>25.27</c:v>
                </c:pt>
                <c:pt idx="211">
                  <c:v>25.83</c:v>
                </c:pt>
                <c:pt idx="212">
                  <c:v>27.18</c:v>
                </c:pt>
                <c:pt idx="213">
                  <c:v>28.5</c:v>
                </c:pt>
                <c:pt idx="214">
                  <c:v>29.18</c:v>
                </c:pt>
                <c:pt idx="215">
                  <c:v>29.13</c:v>
                </c:pt>
                <c:pt idx="216">
                  <c:v>25.11</c:v>
                </c:pt>
                <c:pt idx="217">
                  <c:v>23.55</c:v>
                </c:pt>
                <c:pt idx="218">
                  <c:v>22.97</c:v>
                </c:pt>
                <c:pt idx="219">
                  <c:v>23.14</c:v>
                </c:pt>
                <c:pt idx="220">
                  <c:v>23.15</c:v>
                </c:pt>
                <c:pt idx="221">
                  <c:v>24.09</c:v>
                </c:pt>
                <c:pt idx="222">
                  <c:v>25.19</c:v>
                </c:pt>
                <c:pt idx="223">
                  <c:v>26.77</c:v>
                </c:pt>
                <c:pt idx="224">
                  <c:v>24.43</c:v>
                </c:pt>
                <c:pt idx="225">
                  <c:v>23.17</c:v>
                </c:pt>
                <c:pt idx="226">
                  <c:v>22.91</c:v>
                </c:pt>
                <c:pt idx="227">
                  <c:v>22.97</c:v>
                </c:pt>
                <c:pt idx="228">
                  <c:v>24.04</c:v>
                </c:pt>
                <c:pt idx="229">
                  <c:v>23.75</c:v>
                </c:pt>
                <c:pt idx="230">
                  <c:v>23.1</c:v>
                </c:pt>
                <c:pt idx="231">
                  <c:v>22.78</c:v>
                </c:pt>
                <c:pt idx="232">
                  <c:v>23.66</c:v>
                </c:pt>
                <c:pt idx="233">
                  <c:v>23.85</c:v>
                </c:pt>
                <c:pt idx="234">
                  <c:v>23.54</c:v>
                </c:pt>
                <c:pt idx="235">
                  <c:v>23.16</c:v>
                </c:pt>
                <c:pt idx="236">
                  <c:v>23.44</c:v>
                </c:pt>
                <c:pt idx="237">
                  <c:v>24.35</c:v>
                </c:pt>
                <c:pt idx="238">
                  <c:v>23.79</c:v>
                </c:pt>
                <c:pt idx="239">
                  <c:v>23.85</c:v>
                </c:pt>
                <c:pt idx="240">
                  <c:v>24.26</c:v>
                </c:pt>
                <c:pt idx="241">
                  <c:v>25.77</c:v>
                </c:pt>
                <c:pt idx="242">
                  <c:v>25.68</c:v>
                </c:pt>
                <c:pt idx="243">
                  <c:v>25.3</c:v>
                </c:pt>
                <c:pt idx="244">
                  <c:v>25.01</c:v>
                </c:pt>
                <c:pt idx="245">
                  <c:v>24.98</c:v>
                </c:pt>
                <c:pt idx="246">
                  <c:v>24</c:v>
                </c:pt>
                <c:pt idx="247">
                  <c:v>23.25</c:v>
                </c:pt>
                <c:pt idx="248">
                  <c:v>22.91</c:v>
                </c:pt>
                <c:pt idx="249">
                  <c:v>22.88</c:v>
                </c:pt>
                <c:pt idx="250">
                  <c:v>22.79</c:v>
                </c:pt>
                <c:pt idx="251">
                  <c:v>22.7</c:v>
                </c:pt>
                <c:pt idx="252">
                  <c:v>23.38</c:v>
                </c:pt>
                <c:pt idx="253">
                  <c:v>23.1</c:v>
                </c:pt>
                <c:pt idx="254">
                  <c:v>23.24</c:v>
                </c:pt>
                <c:pt idx="255">
                  <c:v>22.95</c:v>
                </c:pt>
                <c:pt idx="256">
                  <c:v>22.85</c:v>
                </c:pt>
                <c:pt idx="257">
                  <c:v>23.24</c:v>
                </c:pt>
                <c:pt idx="258">
                  <c:v>22.91</c:v>
                </c:pt>
                <c:pt idx="259">
                  <c:v>23.28</c:v>
                </c:pt>
                <c:pt idx="260">
                  <c:v>23.56</c:v>
                </c:pt>
                <c:pt idx="261">
                  <c:v>23.87</c:v>
                </c:pt>
                <c:pt idx="262">
                  <c:v>23.91</c:v>
                </c:pt>
                <c:pt idx="263">
                  <c:v>24.16</c:v>
                </c:pt>
                <c:pt idx="264">
                  <c:v>23.98</c:v>
                </c:pt>
                <c:pt idx="265">
                  <c:v>23.91</c:v>
                </c:pt>
                <c:pt idx="266">
                  <c:v>23.94</c:v>
                </c:pt>
                <c:pt idx="267">
                  <c:v>23.97</c:v>
                </c:pt>
                <c:pt idx="268">
                  <c:v>24.02</c:v>
                </c:pt>
                <c:pt idx="269">
                  <c:v>23.71</c:v>
                </c:pt>
                <c:pt idx="270">
                  <c:v>23.51</c:v>
                </c:pt>
                <c:pt idx="271">
                  <c:v>23.32</c:v>
                </c:pt>
                <c:pt idx="272">
                  <c:v>23.22</c:v>
                </c:pt>
                <c:pt idx="273">
                  <c:v>22.94</c:v>
                </c:pt>
                <c:pt idx="274">
                  <c:v>22.85</c:v>
                </c:pt>
                <c:pt idx="275">
                  <c:v>23.01</c:v>
                </c:pt>
                <c:pt idx="276">
                  <c:v>22.63</c:v>
                </c:pt>
                <c:pt idx="277">
                  <c:v>22.9</c:v>
                </c:pt>
                <c:pt idx="278">
                  <c:v>23.07</c:v>
                </c:pt>
                <c:pt idx="279">
                  <c:v>22.93</c:v>
                </c:pt>
                <c:pt idx="280">
                  <c:v>22.6</c:v>
                </c:pt>
                <c:pt idx="281">
                  <c:v>22.41</c:v>
                </c:pt>
                <c:pt idx="282">
                  <c:v>22.77</c:v>
                </c:pt>
                <c:pt idx="283">
                  <c:v>22.6</c:v>
                </c:pt>
                <c:pt idx="284">
                  <c:v>22.33</c:v>
                </c:pt>
                <c:pt idx="285">
                  <c:v>22.14</c:v>
                </c:pt>
                <c:pt idx="286">
                  <c:v>21.8</c:v>
                </c:pt>
                <c:pt idx="287">
                  <c:v>21.26</c:v>
                </c:pt>
                <c:pt idx="288">
                  <c:v>20.99</c:v>
                </c:pt>
                <c:pt idx="289">
                  <c:v>20.61</c:v>
                </c:pt>
                <c:pt idx="290">
                  <c:v>20.96</c:v>
                </c:pt>
                <c:pt idx="291">
                  <c:v>21.15</c:v>
                </c:pt>
                <c:pt idx="292">
                  <c:v>20.64</c:v>
                </c:pt>
                <c:pt idx="293">
                  <c:v>21.24</c:v>
                </c:pt>
                <c:pt idx="294">
                  <c:v>21.1</c:v>
                </c:pt>
                <c:pt idx="295">
                  <c:v>21.32</c:v>
                </c:pt>
                <c:pt idx="296">
                  <c:v>21.62</c:v>
                </c:pt>
                <c:pt idx="297">
                  <c:v>21.41</c:v>
                </c:pt>
                <c:pt idx="298">
                  <c:v>21.49</c:v>
                </c:pt>
                <c:pt idx="299">
                  <c:v>21.12</c:v>
                </c:pt>
                <c:pt idx="300">
                  <c:v>21.6</c:v>
                </c:pt>
                <c:pt idx="301">
                  <c:v>21.29</c:v>
                </c:pt>
                <c:pt idx="302">
                  <c:v>21.39</c:v>
                </c:pt>
                <c:pt idx="303">
                  <c:v>21.92</c:v>
                </c:pt>
                <c:pt idx="304">
                  <c:v>22.01</c:v>
                </c:pt>
                <c:pt idx="305">
                  <c:v>21.47</c:v>
                </c:pt>
                <c:pt idx="306">
                  <c:v>22.56</c:v>
                </c:pt>
                <c:pt idx="307">
                  <c:v>22.87</c:v>
                </c:pt>
                <c:pt idx="308">
                  <c:v>22.16</c:v>
                </c:pt>
                <c:pt idx="309">
                  <c:v>22.41</c:v>
                </c:pt>
                <c:pt idx="310">
                  <c:v>22.06</c:v>
                </c:pt>
                <c:pt idx="311">
                  <c:v>21.74</c:v>
                </c:pt>
                <c:pt idx="312">
                  <c:v>22.41</c:v>
                </c:pt>
                <c:pt idx="313">
                  <c:v>22.42</c:v>
                </c:pt>
                <c:pt idx="314">
                  <c:v>22.79</c:v>
                </c:pt>
                <c:pt idx="315">
                  <c:v>23.97</c:v>
                </c:pt>
                <c:pt idx="316">
                  <c:v>23.57</c:v>
                </c:pt>
                <c:pt idx="317">
                  <c:v>23.81</c:v>
                </c:pt>
                <c:pt idx="318">
                  <c:v>23.53</c:v>
                </c:pt>
                <c:pt idx="319">
                  <c:v>23.5</c:v>
                </c:pt>
                <c:pt idx="320">
                  <c:v>23.28</c:v>
                </c:pt>
                <c:pt idx="321">
                  <c:v>22.48</c:v>
                </c:pt>
                <c:pt idx="322">
                  <c:v>22.79</c:v>
                </c:pt>
                <c:pt idx="323">
                  <c:v>23.05</c:v>
                </c:pt>
                <c:pt idx="324">
                  <c:v>23.77</c:v>
                </c:pt>
                <c:pt idx="325">
                  <c:v>23.27</c:v>
                </c:pt>
                <c:pt idx="326">
                  <c:v>23.1</c:v>
                </c:pt>
                <c:pt idx="327">
                  <c:v>23.69</c:v>
                </c:pt>
                <c:pt idx="328">
                  <c:v>23.69</c:v>
                </c:pt>
                <c:pt idx="329">
                  <c:v>23.97</c:v>
                </c:pt>
                <c:pt idx="330">
                  <c:v>24.63</c:v>
                </c:pt>
                <c:pt idx="331">
                  <c:v>24.88</c:v>
                </c:pt>
                <c:pt idx="332">
                  <c:v>24.6</c:v>
                </c:pt>
                <c:pt idx="333">
                  <c:v>24.63</c:v>
                </c:pt>
                <c:pt idx="334">
                  <c:v>24.51</c:v>
                </c:pt>
                <c:pt idx="335">
                  <c:v>24.87</c:v>
                </c:pt>
                <c:pt idx="336">
                  <c:v>24.17</c:v>
                </c:pt>
                <c:pt idx="337">
                  <c:v>24.53</c:v>
                </c:pt>
                <c:pt idx="338">
                  <c:v>24.53</c:v>
                </c:pt>
                <c:pt idx="339">
                  <c:v>24.63</c:v>
                </c:pt>
                <c:pt idx="340">
                  <c:v>24</c:v>
                </c:pt>
                <c:pt idx="341">
                  <c:v>24.29</c:v>
                </c:pt>
                <c:pt idx="342">
                  <c:v>24.27</c:v>
                </c:pt>
                <c:pt idx="343">
                  <c:v>24.47</c:v>
                </c:pt>
                <c:pt idx="344">
                  <c:v>24.73</c:v>
                </c:pt>
                <c:pt idx="345">
                  <c:v>25.53</c:v>
                </c:pt>
                <c:pt idx="346">
                  <c:v>25.05</c:v>
                </c:pt>
                <c:pt idx="347">
                  <c:v>25.34</c:v>
                </c:pt>
                <c:pt idx="348">
                  <c:v>25.07</c:v>
                </c:pt>
                <c:pt idx="349">
                  <c:v>24.92</c:v>
                </c:pt>
                <c:pt idx="350">
                  <c:v>24.95</c:v>
                </c:pt>
                <c:pt idx="351">
                  <c:v>24.77</c:v>
                </c:pt>
                <c:pt idx="352">
                  <c:v>24.84</c:v>
                </c:pt>
                <c:pt idx="353">
                  <c:v>24.89</c:v>
                </c:pt>
                <c:pt idx="354">
                  <c:v>25.14</c:v>
                </c:pt>
                <c:pt idx="355">
                  <c:v>25.49</c:v>
                </c:pt>
                <c:pt idx="356">
                  <c:v>25.53</c:v>
                </c:pt>
                <c:pt idx="357">
                  <c:v>25.69</c:v>
                </c:pt>
                <c:pt idx="358">
                  <c:v>25.6</c:v>
                </c:pt>
                <c:pt idx="359">
                  <c:v>25.26</c:v>
                </c:pt>
                <c:pt idx="360">
                  <c:v>24.85</c:v>
                </c:pt>
                <c:pt idx="361">
                  <c:v>24.37</c:v>
                </c:pt>
                <c:pt idx="362">
                  <c:v>24.47</c:v>
                </c:pt>
                <c:pt idx="363">
                  <c:v>24.51</c:v>
                </c:pt>
                <c:pt idx="364">
                  <c:v>24.66</c:v>
                </c:pt>
                <c:pt idx="365">
                  <c:v>24.77</c:v>
                </c:pt>
                <c:pt idx="366">
                  <c:v>24.38</c:v>
                </c:pt>
                <c:pt idx="367">
                  <c:v>24.83</c:v>
                </c:pt>
                <c:pt idx="368">
                  <c:v>24.2</c:v>
                </c:pt>
                <c:pt idx="369">
                  <c:v>24.56</c:v>
                </c:pt>
                <c:pt idx="370">
                  <c:v>24.44</c:v>
                </c:pt>
                <c:pt idx="371">
                  <c:v>24.76</c:v>
                </c:pt>
                <c:pt idx="372">
                  <c:v>24.62</c:v>
                </c:pt>
                <c:pt idx="373">
                  <c:v>24.9</c:v>
                </c:pt>
                <c:pt idx="374">
                  <c:v>25.12</c:v>
                </c:pt>
                <c:pt idx="375">
                  <c:v>25.31</c:v>
                </c:pt>
                <c:pt idx="376">
                  <c:v>25.25</c:v>
                </c:pt>
                <c:pt idx="377">
                  <c:v>26.63</c:v>
                </c:pt>
                <c:pt idx="378">
                  <c:v>27.23</c:v>
                </c:pt>
                <c:pt idx="379">
                  <c:v>27.78</c:v>
                </c:pt>
                <c:pt idx="380">
                  <c:v>24.96</c:v>
                </c:pt>
                <c:pt idx="381">
                  <c:v>24.19</c:v>
                </c:pt>
                <c:pt idx="382">
                  <c:v>24.49</c:v>
                </c:pt>
                <c:pt idx="383">
                  <c:v>25.07</c:v>
                </c:pt>
                <c:pt idx="384">
                  <c:v>25.59</c:v>
                </c:pt>
                <c:pt idx="385">
                  <c:v>24.99</c:v>
                </c:pt>
                <c:pt idx="386">
                  <c:v>25.31</c:v>
                </c:pt>
                <c:pt idx="387">
                  <c:v>25.51</c:v>
                </c:pt>
                <c:pt idx="388">
                  <c:v>26.44</c:v>
                </c:pt>
                <c:pt idx="389">
                  <c:v>26.18</c:v>
                </c:pt>
                <c:pt idx="390">
                  <c:v>25.88</c:v>
                </c:pt>
                <c:pt idx="391">
                  <c:v>25.68</c:v>
                </c:pt>
                <c:pt idx="392">
                  <c:v>25.61</c:v>
                </c:pt>
                <c:pt idx="393">
                  <c:v>25.42</c:v>
                </c:pt>
                <c:pt idx="394">
                  <c:v>25.66</c:v>
                </c:pt>
                <c:pt idx="395">
                  <c:v>26.04</c:v>
                </c:pt>
                <c:pt idx="396">
                  <c:v>26.48</c:v>
                </c:pt>
                <c:pt idx="397">
                  <c:v>26.77</c:v>
                </c:pt>
                <c:pt idx="398">
                  <c:v>27.19</c:v>
                </c:pt>
                <c:pt idx="399">
                  <c:v>27.79</c:v>
                </c:pt>
                <c:pt idx="400">
                  <c:v>25.57</c:v>
                </c:pt>
                <c:pt idx="401">
                  <c:v>25.26</c:v>
                </c:pt>
                <c:pt idx="402">
                  <c:v>24.81</c:v>
                </c:pt>
                <c:pt idx="403">
                  <c:v>25.02</c:v>
                </c:pt>
                <c:pt idx="404">
                  <c:v>25.5</c:v>
                </c:pt>
                <c:pt idx="405">
                  <c:v>25.4</c:v>
                </c:pt>
                <c:pt idx="406">
                  <c:v>25.29</c:v>
                </c:pt>
                <c:pt idx="407">
                  <c:v>25.91</c:v>
                </c:pt>
                <c:pt idx="408">
                  <c:v>26.13</c:v>
                </c:pt>
                <c:pt idx="409">
                  <c:v>25.78</c:v>
                </c:pt>
                <c:pt idx="410">
                  <c:v>26.22</c:v>
                </c:pt>
                <c:pt idx="411">
                  <c:v>26.55</c:v>
                </c:pt>
                <c:pt idx="412">
                  <c:v>26.48</c:v>
                </c:pt>
                <c:pt idx="413">
                  <c:v>26.77</c:v>
                </c:pt>
                <c:pt idx="414">
                  <c:v>26.63</c:v>
                </c:pt>
                <c:pt idx="415">
                  <c:v>26.55</c:v>
                </c:pt>
                <c:pt idx="416">
                  <c:v>26.53</c:v>
                </c:pt>
                <c:pt idx="417">
                  <c:v>26.45</c:v>
                </c:pt>
                <c:pt idx="418">
                  <c:v>26.86</c:v>
                </c:pt>
                <c:pt idx="419">
                  <c:v>27.34</c:v>
                </c:pt>
                <c:pt idx="420">
                  <c:v>27.31</c:v>
                </c:pt>
                <c:pt idx="421">
                  <c:v>27.18</c:v>
                </c:pt>
                <c:pt idx="422">
                  <c:v>27.04</c:v>
                </c:pt>
                <c:pt idx="423">
                  <c:v>27.234631036934491</c:v>
                </c:pt>
                <c:pt idx="424">
                  <c:v>26.024368080655385</c:v>
                </c:pt>
                <c:pt idx="425">
                  <c:v>25.231950314423234</c:v>
                </c:pt>
                <c:pt idx="426">
                  <c:v>24.893741674337839</c:v>
                </c:pt>
                <c:pt idx="427">
                  <c:v>24.285537535340765</c:v>
                </c:pt>
                <c:pt idx="428">
                  <c:v>23.8</c:v>
                </c:pt>
                <c:pt idx="429">
                  <c:v>23.77</c:v>
                </c:pt>
                <c:pt idx="430">
                  <c:v>23.97</c:v>
                </c:pt>
                <c:pt idx="431">
                  <c:v>24.33</c:v>
                </c:pt>
                <c:pt idx="432">
                  <c:v>24.66</c:v>
                </c:pt>
                <c:pt idx="433">
                  <c:v>24.54</c:v>
                </c:pt>
                <c:pt idx="434">
                  <c:v>25</c:v>
                </c:pt>
                <c:pt idx="435">
                  <c:v>24.53</c:v>
                </c:pt>
                <c:pt idx="436">
                  <c:v>24.57</c:v>
                </c:pt>
                <c:pt idx="437">
                  <c:v>24.08</c:v>
                </c:pt>
                <c:pt idx="438">
                  <c:v>24.58</c:v>
                </c:pt>
                <c:pt idx="439">
                  <c:v>25.11</c:v>
                </c:pt>
                <c:pt idx="440">
                  <c:v>25.34</c:v>
                </c:pt>
                <c:pt idx="441">
                  <c:v>25.23</c:v>
                </c:pt>
                <c:pt idx="442">
                  <c:v>24.71</c:v>
                </c:pt>
                <c:pt idx="443">
                  <c:v>25.24</c:v>
                </c:pt>
                <c:pt idx="444">
                  <c:v>24.51</c:v>
                </c:pt>
                <c:pt idx="445">
                  <c:v>24.6</c:v>
                </c:pt>
                <c:pt idx="446">
                  <c:v>24.46</c:v>
                </c:pt>
                <c:pt idx="447">
                  <c:v>23.6</c:v>
                </c:pt>
                <c:pt idx="448">
                  <c:v>25.62</c:v>
                </c:pt>
                <c:pt idx="449">
                  <c:v>25.55</c:v>
                </c:pt>
                <c:pt idx="450">
                  <c:v>25.49</c:v>
                </c:pt>
                <c:pt idx="451">
                  <c:v>25.58</c:v>
                </c:pt>
                <c:pt idx="452">
                  <c:v>25.42</c:v>
                </c:pt>
                <c:pt idx="453">
                  <c:v>26.59</c:v>
                </c:pt>
                <c:pt idx="454">
                  <c:v>26.35</c:v>
                </c:pt>
                <c:pt idx="455">
                  <c:v>26.31</c:v>
                </c:pt>
                <c:pt idx="456">
                  <c:v>26.43</c:v>
                </c:pt>
                <c:pt idx="457">
                  <c:v>27.41</c:v>
                </c:pt>
                <c:pt idx="458">
                  <c:v>27.41</c:v>
                </c:pt>
                <c:pt idx="459">
                  <c:v>27.44</c:v>
                </c:pt>
                <c:pt idx="460">
                  <c:v>27.63</c:v>
                </c:pt>
                <c:pt idx="461">
                  <c:v>27.89</c:v>
                </c:pt>
                <c:pt idx="462">
                  <c:v>26.89</c:v>
                </c:pt>
                <c:pt idx="463">
                  <c:v>26.22</c:v>
                </c:pt>
                <c:pt idx="464">
                  <c:v>25.61</c:v>
                </c:pt>
                <c:pt idx="465">
                  <c:v>26.06</c:v>
                </c:pt>
                <c:pt idx="466">
                  <c:v>26.87</c:v>
                </c:pt>
                <c:pt idx="467">
                  <c:v>27.79</c:v>
                </c:pt>
                <c:pt idx="468">
                  <c:v>27.46</c:v>
                </c:pt>
                <c:pt idx="469">
                  <c:v>27.2</c:v>
                </c:pt>
                <c:pt idx="470">
                  <c:v>27.06</c:v>
                </c:pt>
                <c:pt idx="471">
                  <c:v>26.91</c:v>
                </c:pt>
                <c:pt idx="472">
                  <c:v>26.48</c:v>
                </c:pt>
                <c:pt idx="473">
                  <c:v>27.19</c:v>
                </c:pt>
                <c:pt idx="474">
                  <c:v>27.3</c:v>
                </c:pt>
                <c:pt idx="475">
                  <c:v>27.67</c:v>
                </c:pt>
                <c:pt idx="476">
                  <c:v>28.47</c:v>
                </c:pt>
                <c:pt idx="477">
                  <c:v>28.85</c:v>
                </c:pt>
                <c:pt idx="478">
                  <c:v>28.86</c:v>
                </c:pt>
                <c:pt idx="479">
                  <c:v>29.16</c:v>
                </c:pt>
                <c:pt idx="480">
                  <c:v>29.48</c:v>
                </c:pt>
                <c:pt idx="481">
                  <c:v>29.43</c:v>
                </c:pt>
                <c:pt idx="482">
                  <c:v>29.56</c:v>
                </c:pt>
                <c:pt idx="483">
                  <c:v>29.84</c:v>
                </c:pt>
                <c:pt idx="484">
                  <c:v>29.94</c:v>
                </c:pt>
                <c:pt idx="485">
                  <c:v>26.06</c:v>
                </c:pt>
                <c:pt idx="486">
                  <c:v>26.06</c:v>
                </c:pt>
                <c:pt idx="487">
                  <c:v>26.31</c:v>
                </c:pt>
                <c:pt idx="488">
                  <c:v>26.31</c:v>
                </c:pt>
                <c:pt idx="489">
                  <c:v>25.73</c:v>
                </c:pt>
                <c:pt idx="490">
                  <c:v>25.75</c:v>
                </c:pt>
                <c:pt idx="491">
                  <c:v>25.92</c:v>
                </c:pt>
                <c:pt idx="492">
                  <c:v>25.7</c:v>
                </c:pt>
                <c:pt idx="493">
                  <c:v>25.77</c:v>
                </c:pt>
                <c:pt idx="494">
                  <c:v>26.07</c:v>
                </c:pt>
                <c:pt idx="495">
                  <c:v>26.58</c:v>
                </c:pt>
                <c:pt idx="496">
                  <c:v>26.85</c:v>
                </c:pt>
                <c:pt idx="497">
                  <c:v>26.97</c:v>
                </c:pt>
                <c:pt idx="498">
                  <c:v>26.94</c:v>
                </c:pt>
                <c:pt idx="499">
                  <c:v>27.39</c:v>
                </c:pt>
                <c:pt idx="500">
                  <c:v>27.9</c:v>
                </c:pt>
                <c:pt idx="501">
                  <c:v>27.73</c:v>
                </c:pt>
                <c:pt idx="502">
                  <c:v>27.37</c:v>
                </c:pt>
                <c:pt idx="503">
                  <c:v>26.52</c:v>
                </c:pt>
                <c:pt idx="504">
                  <c:v>25.97</c:v>
                </c:pt>
                <c:pt idx="505">
                  <c:v>26.17</c:v>
                </c:pt>
                <c:pt idx="506">
                  <c:v>26.17</c:v>
                </c:pt>
                <c:pt idx="507">
                  <c:v>26.84</c:v>
                </c:pt>
                <c:pt idx="508">
                  <c:v>26.14</c:v>
                </c:pt>
                <c:pt idx="509">
                  <c:v>26.32</c:v>
                </c:pt>
                <c:pt idx="510">
                  <c:v>26.64</c:v>
                </c:pt>
                <c:pt idx="511">
                  <c:v>25.62</c:v>
                </c:pt>
                <c:pt idx="512">
                  <c:v>25.76</c:v>
                </c:pt>
                <c:pt idx="513">
                  <c:v>26.18</c:v>
                </c:pt>
                <c:pt idx="514">
                  <c:v>25.97</c:v>
                </c:pt>
                <c:pt idx="515">
                  <c:v>25.86</c:v>
                </c:pt>
                <c:pt idx="516">
                  <c:v>25.91</c:v>
                </c:pt>
                <c:pt idx="517">
                  <c:v>25.23</c:v>
                </c:pt>
                <c:pt idx="518">
                  <c:v>25.47</c:v>
                </c:pt>
                <c:pt idx="519">
                  <c:v>25.68</c:v>
                </c:pt>
                <c:pt idx="520">
                  <c:v>25.52</c:v>
                </c:pt>
                <c:pt idx="521">
                  <c:v>26.3</c:v>
                </c:pt>
                <c:pt idx="522">
                  <c:v>26.71</c:v>
                </c:pt>
                <c:pt idx="523">
                  <c:v>27.05</c:v>
                </c:pt>
                <c:pt idx="524">
                  <c:v>26.04</c:v>
                </c:pt>
                <c:pt idx="525">
                  <c:v>26.1</c:v>
                </c:pt>
                <c:pt idx="526">
                  <c:v>26.19</c:v>
                </c:pt>
                <c:pt idx="527">
                  <c:v>25.01</c:v>
                </c:pt>
                <c:pt idx="528">
                  <c:v>25.49</c:v>
                </c:pt>
                <c:pt idx="529">
                  <c:v>25.12</c:v>
                </c:pt>
                <c:pt idx="530">
                  <c:v>25.01</c:v>
                </c:pt>
                <c:pt idx="531">
                  <c:v>25.01</c:v>
                </c:pt>
                <c:pt idx="532">
                  <c:v>25.04</c:v>
                </c:pt>
                <c:pt idx="533">
                  <c:v>24.87</c:v>
                </c:pt>
                <c:pt idx="534">
                  <c:v>24.57</c:v>
                </c:pt>
                <c:pt idx="535">
                  <c:v>24.67</c:v>
                </c:pt>
                <c:pt idx="536">
                  <c:v>24.79</c:v>
                </c:pt>
                <c:pt idx="537">
                  <c:v>24.79</c:v>
                </c:pt>
                <c:pt idx="538">
                  <c:v>24.71</c:v>
                </c:pt>
                <c:pt idx="539">
                  <c:v>25.03</c:v>
                </c:pt>
                <c:pt idx="540">
                  <c:v>25.05</c:v>
                </c:pt>
                <c:pt idx="541">
                  <c:v>25.23</c:v>
                </c:pt>
                <c:pt idx="542">
                  <c:v>25</c:v>
                </c:pt>
                <c:pt idx="543">
                  <c:v>25.03</c:v>
                </c:pt>
                <c:pt idx="544">
                  <c:v>25.19</c:v>
                </c:pt>
                <c:pt idx="545">
                  <c:v>25.01</c:v>
                </c:pt>
                <c:pt idx="546">
                  <c:v>25.06</c:v>
                </c:pt>
                <c:pt idx="547">
                  <c:v>25.13</c:v>
                </c:pt>
                <c:pt idx="548">
                  <c:v>25.22</c:v>
                </c:pt>
                <c:pt idx="549">
                  <c:v>25.46</c:v>
                </c:pt>
                <c:pt idx="550">
                  <c:v>25.43</c:v>
                </c:pt>
                <c:pt idx="551">
                  <c:v>25.39</c:v>
                </c:pt>
                <c:pt idx="552">
                  <c:v>25.12</c:v>
                </c:pt>
                <c:pt idx="553">
                  <c:v>24.96</c:v>
                </c:pt>
                <c:pt idx="554">
                  <c:v>25.03</c:v>
                </c:pt>
                <c:pt idx="555">
                  <c:v>24.97</c:v>
                </c:pt>
                <c:pt idx="556">
                  <c:v>24.97</c:v>
                </c:pt>
                <c:pt idx="557">
                  <c:v>25.05</c:v>
                </c:pt>
                <c:pt idx="558">
                  <c:v>25.1</c:v>
                </c:pt>
                <c:pt idx="559">
                  <c:v>25.12</c:v>
                </c:pt>
                <c:pt idx="560">
                  <c:v>25.16</c:v>
                </c:pt>
                <c:pt idx="561">
                  <c:v>25.43</c:v>
                </c:pt>
                <c:pt idx="562">
                  <c:v>25.07</c:v>
                </c:pt>
                <c:pt idx="563">
                  <c:v>24.83</c:v>
                </c:pt>
                <c:pt idx="564">
                  <c:v>24.78</c:v>
                </c:pt>
                <c:pt idx="565">
                  <c:v>24.97</c:v>
                </c:pt>
                <c:pt idx="566">
                  <c:v>24.97</c:v>
                </c:pt>
                <c:pt idx="567">
                  <c:v>24.92</c:v>
                </c:pt>
                <c:pt idx="568">
                  <c:v>26.07</c:v>
                </c:pt>
                <c:pt idx="569">
                  <c:v>27.2</c:v>
                </c:pt>
                <c:pt idx="570">
                  <c:v>30.33</c:v>
                </c:pt>
                <c:pt idx="571">
                  <c:v>29.62</c:v>
                </c:pt>
                <c:pt idx="572">
                  <c:v>32.21</c:v>
                </c:pt>
                <c:pt idx="573">
                  <c:v>31.24</c:v>
                </c:pt>
                <c:pt idx="574">
                  <c:v>32.869999999999997</c:v>
                </c:pt>
                <c:pt idx="575">
                  <c:v>37.31</c:v>
                </c:pt>
                <c:pt idx="576">
                  <c:v>35.69</c:v>
                </c:pt>
                <c:pt idx="577">
                  <c:v>41.73</c:v>
                </c:pt>
                <c:pt idx="578">
                  <c:v>53.11</c:v>
                </c:pt>
                <c:pt idx="579">
                  <c:v>41.56</c:v>
                </c:pt>
                <c:pt idx="580">
                  <c:v>41.52</c:v>
                </c:pt>
                <c:pt idx="581">
                  <c:v>35.32</c:v>
                </c:pt>
                <c:pt idx="582">
                  <c:v>33.21</c:v>
                </c:pt>
                <c:pt idx="583">
                  <c:v>34.58</c:v>
                </c:pt>
                <c:pt idx="584">
                  <c:v>35.659999999999997</c:v>
                </c:pt>
                <c:pt idx="585">
                  <c:v>36.28</c:v>
                </c:pt>
                <c:pt idx="586">
                  <c:v>36.76</c:v>
                </c:pt>
                <c:pt idx="587">
                  <c:v>37.57</c:v>
                </c:pt>
                <c:pt idx="588">
                  <c:v>38</c:v>
                </c:pt>
                <c:pt idx="589">
                  <c:v>37.01</c:v>
                </c:pt>
                <c:pt idx="590">
                  <c:v>37.130000000000003</c:v>
                </c:pt>
                <c:pt idx="591">
                  <c:v>37.06</c:v>
                </c:pt>
                <c:pt idx="592">
                  <c:v>36.369999999999997</c:v>
                </c:pt>
                <c:pt idx="593">
                  <c:v>35.68</c:v>
                </c:pt>
                <c:pt idx="594">
                  <c:v>35.840000000000003</c:v>
                </c:pt>
                <c:pt idx="595">
                  <c:v>34.97</c:v>
                </c:pt>
                <c:pt idx="596">
                  <c:v>35.619999999999997</c:v>
                </c:pt>
                <c:pt idx="597">
                  <c:v>36.799999999999997</c:v>
                </c:pt>
                <c:pt idx="598">
                  <c:v>36.729999999999997</c:v>
                </c:pt>
                <c:pt idx="599">
                  <c:v>37.369999999999997</c:v>
                </c:pt>
                <c:pt idx="600">
                  <c:v>39.979999999999997</c:v>
                </c:pt>
                <c:pt idx="601">
                  <c:v>39.68</c:v>
                </c:pt>
                <c:pt idx="602">
                  <c:v>48.49</c:v>
                </c:pt>
                <c:pt idx="603">
                  <c:v>47.08</c:v>
                </c:pt>
                <c:pt idx="604">
                  <c:v>43.97</c:v>
                </c:pt>
                <c:pt idx="605">
                  <c:v>35.74</c:v>
                </c:pt>
                <c:pt idx="606">
                  <c:v>35.869999999999997</c:v>
                </c:pt>
                <c:pt idx="607">
                  <c:v>35.74</c:v>
                </c:pt>
                <c:pt idx="608">
                  <c:v>35.74</c:v>
                </c:pt>
                <c:pt idx="609">
                  <c:v>37</c:v>
                </c:pt>
                <c:pt idx="610">
                  <c:v>37.19</c:v>
                </c:pt>
                <c:pt idx="611">
                  <c:v>37.44</c:v>
                </c:pt>
                <c:pt idx="612">
                  <c:v>47.94</c:v>
                </c:pt>
                <c:pt idx="613">
                  <c:v>51.78</c:v>
                </c:pt>
                <c:pt idx="614">
                  <c:v>50.11</c:v>
                </c:pt>
                <c:pt idx="615">
                  <c:v>50.35</c:v>
                </c:pt>
                <c:pt idx="616">
                  <c:v>46.72</c:v>
                </c:pt>
                <c:pt idx="617">
                  <c:v>44.26</c:v>
                </c:pt>
                <c:pt idx="618">
                  <c:v>58.02</c:v>
                </c:pt>
                <c:pt idx="619">
                  <c:v>61.48</c:v>
                </c:pt>
                <c:pt idx="620">
                  <c:v>55.74</c:v>
                </c:pt>
                <c:pt idx="621">
                  <c:v>50.25</c:v>
                </c:pt>
                <c:pt idx="622">
                  <c:v>54.41</c:v>
                </c:pt>
                <c:pt idx="623">
                  <c:v>41.65</c:v>
                </c:pt>
                <c:pt idx="624">
                  <c:v>37.83</c:v>
                </c:pt>
                <c:pt idx="625">
                  <c:v>37.83</c:v>
                </c:pt>
                <c:pt idx="626">
                  <c:v>37.090000000000003</c:v>
                </c:pt>
                <c:pt idx="627">
                  <c:v>36.78</c:v>
                </c:pt>
                <c:pt idx="628">
                  <c:v>37.200000000000003</c:v>
                </c:pt>
                <c:pt idx="629">
                  <c:v>38.75</c:v>
                </c:pt>
                <c:pt idx="630">
                  <c:v>37.520000000000003</c:v>
                </c:pt>
                <c:pt idx="631">
                  <c:v>38.770000000000003</c:v>
                </c:pt>
                <c:pt idx="632">
                  <c:v>38.200000000000003</c:v>
                </c:pt>
                <c:pt idx="633">
                  <c:v>42.34</c:v>
                </c:pt>
                <c:pt idx="634">
                  <c:v>43.62</c:v>
                </c:pt>
                <c:pt idx="635">
                  <c:v>45.22</c:v>
                </c:pt>
                <c:pt idx="636">
                  <c:v>44.54</c:v>
                </c:pt>
                <c:pt idx="637">
                  <c:v>44.59</c:v>
                </c:pt>
                <c:pt idx="638">
                  <c:v>45.68</c:v>
                </c:pt>
                <c:pt idx="639">
                  <c:v>47.93</c:v>
                </c:pt>
                <c:pt idx="640">
                  <c:v>50</c:v>
                </c:pt>
                <c:pt idx="641">
                  <c:v>59.36</c:v>
                </c:pt>
                <c:pt idx="642">
                  <c:v>46.96</c:v>
                </c:pt>
                <c:pt idx="643">
                  <c:v>37.6</c:v>
                </c:pt>
                <c:pt idx="644">
                  <c:v>37.79</c:v>
                </c:pt>
                <c:pt idx="645">
                  <c:v>38.29</c:v>
                </c:pt>
                <c:pt idx="646">
                  <c:v>39.47</c:v>
                </c:pt>
                <c:pt idx="647">
                  <c:v>38.61</c:v>
                </c:pt>
                <c:pt idx="648">
                  <c:v>39.54</c:v>
                </c:pt>
                <c:pt idx="649">
                  <c:v>39.42</c:v>
                </c:pt>
                <c:pt idx="650">
                  <c:v>39.799999999999997</c:v>
                </c:pt>
                <c:pt idx="651">
                  <c:v>40.07</c:v>
                </c:pt>
                <c:pt idx="652">
                  <c:v>39.86</c:v>
                </c:pt>
                <c:pt idx="653">
                  <c:v>56.98</c:v>
                </c:pt>
                <c:pt idx="654">
                  <c:v>50.89</c:v>
                </c:pt>
                <c:pt idx="655">
                  <c:v>54.74</c:v>
                </c:pt>
                <c:pt idx="656">
                  <c:v>56.74</c:v>
                </c:pt>
                <c:pt idx="657">
                  <c:v>54</c:v>
                </c:pt>
                <c:pt idx="658">
                  <c:v>53.82</c:v>
                </c:pt>
                <c:pt idx="659">
                  <c:v>56.06</c:v>
                </c:pt>
                <c:pt idx="660">
                  <c:v>60.38</c:v>
                </c:pt>
                <c:pt idx="661">
                  <c:v>59.42</c:v>
                </c:pt>
                <c:pt idx="662">
                  <c:v>58.46</c:v>
                </c:pt>
                <c:pt idx="663">
                  <c:v>59.15</c:v>
                </c:pt>
                <c:pt idx="664">
                  <c:v>57.14</c:v>
                </c:pt>
                <c:pt idx="665">
                  <c:v>59.88</c:v>
                </c:pt>
                <c:pt idx="666">
                  <c:v>58.75</c:v>
                </c:pt>
                <c:pt idx="667">
                  <c:v>54.17</c:v>
                </c:pt>
                <c:pt idx="668">
                  <c:v>54.21</c:v>
                </c:pt>
                <c:pt idx="669">
                  <c:v>57.09</c:v>
                </c:pt>
                <c:pt idx="670">
                  <c:v>56.96</c:v>
                </c:pt>
                <c:pt idx="671">
                  <c:v>58.44</c:v>
                </c:pt>
                <c:pt idx="672">
                  <c:v>55.62</c:v>
                </c:pt>
                <c:pt idx="673">
                  <c:v>53.72</c:v>
                </c:pt>
                <c:pt idx="674">
                  <c:v>54.23</c:v>
                </c:pt>
                <c:pt idx="675">
                  <c:v>60.75</c:v>
                </c:pt>
                <c:pt idx="676">
                  <c:v>60.74</c:v>
                </c:pt>
                <c:pt idx="677">
                  <c:v>61.21</c:v>
                </c:pt>
                <c:pt idx="678">
                  <c:v>63.32</c:v>
                </c:pt>
                <c:pt idx="679">
                  <c:v>62.18</c:v>
                </c:pt>
                <c:pt idx="680">
                  <c:v>60.959278769872498</c:v>
                </c:pt>
                <c:pt idx="681">
                  <c:v>62.6393845418879</c:v>
                </c:pt>
                <c:pt idx="682">
                  <c:v>63.46</c:v>
                </c:pt>
                <c:pt idx="683">
                  <c:v>63.7</c:v>
                </c:pt>
                <c:pt idx="684">
                  <c:v>65.84</c:v>
                </c:pt>
                <c:pt idx="685">
                  <c:v>64.86</c:v>
                </c:pt>
                <c:pt idx="686">
                  <c:v>65.680000000000007</c:v>
                </c:pt>
                <c:pt idx="687">
                  <c:v>64.53</c:v>
                </c:pt>
                <c:pt idx="688">
                  <c:v>64.47</c:v>
                </c:pt>
                <c:pt idx="689">
                  <c:v>65.17</c:v>
                </c:pt>
                <c:pt idx="690">
                  <c:v>62.41</c:v>
                </c:pt>
                <c:pt idx="691">
                  <c:v>65.61</c:v>
                </c:pt>
                <c:pt idx="692">
                  <c:v>65.16</c:v>
                </c:pt>
                <c:pt idx="693">
                  <c:v>63.85</c:v>
                </c:pt>
                <c:pt idx="694">
                  <c:v>66.94</c:v>
                </c:pt>
                <c:pt idx="695">
                  <c:v>64.239999999999995</c:v>
                </c:pt>
                <c:pt idx="696">
                  <c:v>60.73</c:v>
                </c:pt>
                <c:pt idx="697">
                  <c:v>60.73</c:v>
                </c:pt>
                <c:pt idx="698">
                  <c:v>61.81</c:v>
                </c:pt>
                <c:pt idx="699">
                  <c:v>61.25</c:v>
                </c:pt>
                <c:pt idx="700">
                  <c:v>61.47</c:v>
                </c:pt>
                <c:pt idx="701">
                  <c:v>62.4</c:v>
                </c:pt>
                <c:pt idx="702">
                  <c:v>61.66</c:v>
                </c:pt>
                <c:pt idx="703">
                  <c:v>61.33</c:v>
                </c:pt>
                <c:pt idx="704">
                  <c:v>61.31</c:v>
                </c:pt>
                <c:pt idx="705">
                  <c:v>60.07</c:v>
                </c:pt>
                <c:pt idx="706">
                  <c:v>60.71</c:v>
                </c:pt>
                <c:pt idx="707">
                  <c:v>63.98</c:v>
                </c:pt>
                <c:pt idx="708">
                  <c:v>62.52</c:v>
                </c:pt>
                <c:pt idx="709">
                  <c:v>60.48</c:v>
                </c:pt>
                <c:pt idx="710">
                  <c:v>58.73</c:v>
                </c:pt>
                <c:pt idx="711">
                  <c:v>59.1</c:v>
                </c:pt>
                <c:pt idx="712">
                  <c:v>60.43</c:v>
                </c:pt>
                <c:pt idx="713">
                  <c:v>59.86</c:v>
                </c:pt>
                <c:pt idx="714">
                  <c:v>57.44</c:v>
                </c:pt>
                <c:pt idx="715">
                  <c:v>53.06</c:v>
                </c:pt>
                <c:pt idx="716">
                  <c:v>55.7</c:v>
                </c:pt>
                <c:pt idx="717">
                  <c:v>56.45</c:v>
                </c:pt>
                <c:pt idx="718">
                  <c:v>56.34</c:v>
                </c:pt>
                <c:pt idx="719">
                  <c:v>57.11</c:v>
                </c:pt>
                <c:pt idx="720">
                  <c:v>59.07</c:v>
                </c:pt>
                <c:pt idx="721">
                  <c:v>57.57</c:v>
                </c:pt>
                <c:pt idx="722">
                  <c:v>56.5</c:v>
                </c:pt>
                <c:pt idx="723">
                  <c:v>57.64</c:v>
                </c:pt>
                <c:pt idx="724">
                  <c:v>58.31</c:v>
                </c:pt>
                <c:pt idx="725">
                  <c:v>56.92</c:v>
                </c:pt>
                <c:pt idx="726">
                  <c:v>54.3</c:v>
                </c:pt>
                <c:pt idx="727">
                  <c:v>54.9</c:v>
                </c:pt>
                <c:pt idx="728">
                  <c:v>54.06</c:v>
                </c:pt>
                <c:pt idx="729">
                  <c:v>55.58</c:v>
                </c:pt>
                <c:pt idx="730">
                  <c:v>55.58</c:v>
                </c:pt>
                <c:pt idx="731">
                  <c:v>53.07</c:v>
                </c:pt>
                <c:pt idx="732">
                  <c:v>53.1</c:v>
                </c:pt>
                <c:pt idx="733">
                  <c:v>53.16</c:v>
                </c:pt>
                <c:pt idx="734">
                  <c:v>52.91</c:v>
                </c:pt>
                <c:pt idx="735">
                  <c:v>52.78</c:v>
                </c:pt>
                <c:pt idx="736">
                  <c:v>52.57</c:v>
                </c:pt>
                <c:pt idx="737">
                  <c:v>54.46</c:v>
                </c:pt>
                <c:pt idx="738">
                  <c:v>54.93</c:v>
                </c:pt>
                <c:pt idx="739">
                  <c:v>54.88</c:v>
                </c:pt>
                <c:pt idx="740">
                  <c:v>53.05</c:v>
                </c:pt>
                <c:pt idx="741">
                  <c:v>50.92</c:v>
                </c:pt>
                <c:pt idx="742">
                  <c:v>48.41</c:v>
                </c:pt>
                <c:pt idx="743">
                  <c:v>52.33</c:v>
                </c:pt>
                <c:pt idx="744">
                  <c:v>52.29</c:v>
                </c:pt>
                <c:pt idx="745">
                  <c:v>51.32</c:v>
                </c:pt>
                <c:pt idx="746">
                  <c:v>51.65</c:v>
                </c:pt>
                <c:pt idx="747">
                  <c:v>49.09</c:v>
                </c:pt>
                <c:pt idx="748">
                  <c:v>53.07</c:v>
                </c:pt>
                <c:pt idx="749">
                  <c:v>52.27</c:v>
                </c:pt>
                <c:pt idx="750">
                  <c:v>52.66</c:v>
                </c:pt>
                <c:pt idx="751">
                  <c:v>52.72</c:v>
                </c:pt>
                <c:pt idx="752">
                  <c:v>48.06</c:v>
                </c:pt>
                <c:pt idx="753">
                  <c:v>47.56</c:v>
                </c:pt>
                <c:pt idx="754">
                  <c:v>44.79</c:v>
                </c:pt>
                <c:pt idx="755">
                  <c:v>41.88</c:v>
                </c:pt>
                <c:pt idx="756">
                  <c:v>44.76</c:v>
                </c:pt>
                <c:pt idx="757">
                  <c:v>45.3</c:v>
                </c:pt>
                <c:pt idx="758">
                  <c:v>42.94</c:v>
                </c:pt>
                <c:pt idx="759">
                  <c:v>41.31</c:v>
                </c:pt>
                <c:pt idx="760">
                  <c:v>42.63</c:v>
                </c:pt>
                <c:pt idx="761">
                  <c:v>41.82</c:v>
                </c:pt>
                <c:pt idx="762">
                  <c:v>38.78</c:v>
                </c:pt>
                <c:pt idx="763">
                  <c:v>38.28</c:v>
                </c:pt>
                <c:pt idx="764">
                  <c:v>38.24</c:v>
                </c:pt>
                <c:pt idx="765">
                  <c:v>38.159999999999997</c:v>
                </c:pt>
                <c:pt idx="766">
                  <c:v>38.799999999999997</c:v>
                </c:pt>
                <c:pt idx="767">
                  <c:v>38.9</c:v>
                </c:pt>
                <c:pt idx="768">
                  <c:v>37.770000000000003</c:v>
                </c:pt>
                <c:pt idx="769">
                  <c:v>37.700000000000003</c:v>
                </c:pt>
                <c:pt idx="770">
                  <c:v>44.1</c:v>
                </c:pt>
                <c:pt idx="771">
                  <c:v>44.15</c:v>
                </c:pt>
                <c:pt idx="772">
                  <c:v>43.71</c:v>
                </c:pt>
                <c:pt idx="773">
                  <c:v>43.9</c:v>
                </c:pt>
                <c:pt idx="774">
                  <c:v>44.76</c:v>
                </c:pt>
                <c:pt idx="775">
                  <c:v>45.05</c:v>
                </c:pt>
                <c:pt idx="776">
                  <c:v>44.03</c:v>
                </c:pt>
                <c:pt idx="777">
                  <c:v>44.89</c:v>
                </c:pt>
                <c:pt idx="778">
                  <c:v>46.96</c:v>
                </c:pt>
                <c:pt idx="779">
                  <c:v>52.73</c:v>
                </c:pt>
                <c:pt idx="780">
                  <c:v>52.96</c:v>
                </c:pt>
                <c:pt idx="781">
                  <c:v>55.3</c:v>
                </c:pt>
                <c:pt idx="782">
                  <c:v>56.29</c:v>
                </c:pt>
                <c:pt idx="783">
                  <c:v>56.15</c:v>
                </c:pt>
                <c:pt idx="784">
                  <c:v>55.38</c:v>
                </c:pt>
                <c:pt idx="785">
                  <c:v>56.17</c:v>
                </c:pt>
                <c:pt idx="786">
                  <c:v>56.69</c:v>
                </c:pt>
                <c:pt idx="787">
                  <c:v>56.58</c:v>
                </c:pt>
                <c:pt idx="788">
                  <c:v>56.11</c:v>
                </c:pt>
                <c:pt idx="789">
                  <c:v>57.98</c:v>
                </c:pt>
                <c:pt idx="790">
                  <c:v>57.82</c:v>
                </c:pt>
                <c:pt idx="791">
                  <c:v>58.87</c:v>
                </c:pt>
                <c:pt idx="792">
                  <c:v>59.71</c:v>
                </c:pt>
                <c:pt idx="793">
                  <c:v>61.95</c:v>
                </c:pt>
                <c:pt idx="794">
                  <c:v>61.79</c:v>
                </c:pt>
                <c:pt idx="795">
                  <c:v>62.23</c:v>
                </c:pt>
                <c:pt idx="796">
                  <c:v>63.87</c:v>
                </c:pt>
                <c:pt idx="797">
                  <c:v>63.48</c:v>
                </c:pt>
                <c:pt idx="798">
                  <c:v>64.069999999999993</c:v>
                </c:pt>
                <c:pt idx="799">
                  <c:v>64</c:v>
                </c:pt>
                <c:pt idx="800">
                  <c:v>64.25</c:v>
                </c:pt>
                <c:pt idx="801">
                  <c:v>63.99</c:v>
                </c:pt>
                <c:pt idx="802">
                  <c:v>63.22</c:v>
                </c:pt>
                <c:pt idx="803">
                  <c:v>61.6</c:v>
                </c:pt>
                <c:pt idx="804">
                  <c:v>59.63</c:v>
                </c:pt>
                <c:pt idx="805">
                  <c:v>62.18</c:v>
                </c:pt>
                <c:pt idx="806">
                  <c:v>61.54</c:v>
                </c:pt>
                <c:pt idx="807">
                  <c:v>61.5</c:v>
                </c:pt>
                <c:pt idx="808">
                  <c:v>61.63</c:v>
                </c:pt>
                <c:pt idx="809">
                  <c:v>63.57</c:v>
                </c:pt>
                <c:pt idx="810">
                  <c:v>65.09</c:v>
                </c:pt>
                <c:pt idx="811">
                  <c:v>63</c:v>
                </c:pt>
                <c:pt idx="812">
                  <c:v>63.69</c:v>
                </c:pt>
                <c:pt idx="813">
                  <c:v>66.010000000000005</c:v>
                </c:pt>
                <c:pt idx="814">
                  <c:v>67.69</c:v>
                </c:pt>
                <c:pt idx="815">
                  <c:v>66.099999999999994</c:v>
                </c:pt>
                <c:pt idx="816">
                  <c:v>65.739999999999995</c:v>
                </c:pt>
                <c:pt idx="817">
                  <c:v>66.58</c:v>
                </c:pt>
                <c:pt idx="818">
                  <c:v>65.77</c:v>
                </c:pt>
                <c:pt idx="819">
                  <c:v>66.58</c:v>
                </c:pt>
                <c:pt idx="820">
                  <c:v>65.2</c:v>
                </c:pt>
                <c:pt idx="821">
                  <c:v>65.569999999999993</c:v>
                </c:pt>
                <c:pt idx="822">
                  <c:v>64.099999999999994</c:v>
                </c:pt>
                <c:pt idx="823">
                  <c:v>64.900000000000006</c:v>
                </c:pt>
                <c:pt idx="824">
                  <c:v>66.37</c:v>
                </c:pt>
                <c:pt idx="825">
                  <c:v>68.13</c:v>
                </c:pt>
                <c:pt idx="826">
                  <c:v>62.13</c:v>
                </c:pt>
                <c:pt idx="827">
                  <c:v>63.35</c:v>
                </c:pt>
                <c:pt idx="828">
                  <c:v>61.97</c:v>
                </c:pt>
                <c:pt idx="829">
                  <c:v>60.59</c:v>
                </c:pt>
                <c:pt idx="830">
                  <c:v>59.53</c:v>
                </c:pt>
                <c:pt idx="831">
                  <c:v>59.21</c:v>
                </c:pt>
                <c:pt idx="832">
                  <c:v>63.46</c:v>
                </c:pt>
                <c:pt idx="833">
                  <c:v>65.27</c:v>
                </c:pt>
                <c:pt idx="834">
                  <c:v>65.28</c:v>
                </c:pt>
                <c:pt idx="835">
                  <c:v>65.47</c:v>
                </c:pt>
                <c:pt idx="836">
                  <c:v>67.27</c:v>
                </c:pt>
                <c:pt idx="837">
                  <c:v>67.37</c:v>
                </c:pt>
                <c:pt idx="838">
                  <c:v>67.53</c:v>
                </c:pt>
                <c:pt idx="839">
                  <c:v>66.98</c:v>
                </c:pt>
                <c:pt idx="840">
                  <c:v>66.33</c:v>
                </c:pt>
                <c:pt idx="841">
                  <c:v>62.1</c:v>
                </c:pt>
                <c:pt idx="842">
                  <c:v>65.45</c:v>
                </c:pt>
                <c:pt idx="843">
                  <c:v>64.38</c:v>
                </c:pt>
                <c:pt idx="844">
                  <c:v>62.73</c:v>
                </c:pt>
                <c:pt idx="845">
                  <c:v>62.99</c:v>
                </c:pt>
                <c:pt idx="846">
                  <c:v>63.04</c:v>
                </c:pt>
                <c:pt idx="847">
                  <c:v>61.24</c:v>
                </c:pt>
                <c:pt idx="848">
                  <c:v>61.46</c:v>
                </c:pt>
                <c:pt idx="849">
                  <c:v>57.47</c:v>
                </c:pt>
                <c:pt idx="850">
                  <c:v>55.48</c:v>
                </c:pt>
                <c:pt idx="851">
                  <c:v>56.74</c:v>
                </c:pt>
                <c:pt idx="852">
                  <c:v>55.91</c:v>
                </c:pt>
                <c:pt idx="853">
                  <c:v>56.55</c:v>
                </c:pt>
                <c:pt idx="854">
                  <c:v>57.52</c:v>
                </c:pt>
                <c:pt idx="855">
                  <c:v>58.45</c:v>
                </c:pt>
                <c:pt idx="856">
                  <c:v>54.67</c:v>
                </c:pt>
                <c:pt idx="857">
                  <c:v>54.56</c:v>
                </c:pt>
                <c:pt idx="858">
                  <c:v>56.75</c:v>
                </c:pt>
                <c:pt idx="859">
                  <c:v>56.06</c:v>
                </c:pt>
                <c:pt idx="860">
                  <c:v>54.39</c:v>
                </c:pt>
                <c:pt idx="861">
                  <c:v>54.7</c:v>
                </c:pt>
                <c:pt idx="862">
                  <c:v>55.29</c:v>
                </c:pt>
                <c:pt idx="863">
                  <c:v>56.04</c:v>
                </c:pt>
                <c:pt idx="864">
                  <c:v>56.65</c:v>
                </c:pt>
                <c:pt idx="865">
                  <c:v>55.68</c:v>
                </c:pt>
                <c:pt idx="866">
                  <c:v>56.72</c:v>
                </c:pt>
                <c:pt idx="867">
                  <c:v>55.83</c:v>
                </c:pt>
                <c:pt idx="868">
                  <c:v>55.87</c:v>
                </c:pt>
                <c:pt idx="869">
                  <c:v>55</c:v>
                </c:pt>
                <c:pt idx="870">
                  <c:v>56.39</c:v>
                </c:pt>
                <c:pt idx="871">
                  <c:v>56.61</c:v>
                </c:pt>
                <c:pt idx="872">
                  <c:v>56.71</c:v>
                </c:pt>
                <c:pt idx="873">
                  <c:v>57.02</c:v>
                </c:pt>
                <c:pt idx="874">
                  <c:v>56.93</c:v>
                </c:pt>
                <c:pt idx="875">
                  <c:v>56.74</c:v>
                </c:pt>
                <c:pt idx="876">
                  <c:v>57.01</c:v>
                </c:pt>
                <c:pt idx="877">
                  <c:v>58.69</c:v>
                </c:pt>
                <c:pt idx="878">
                  <c:v>57.86</c:v>
                </c:pt>
                <c:pt idx="879">
                  <c:v>58.76</c:v>
                </c:pt>
                <c:pt idx="880">
                  <c:v>58.02</c:v>
                </c:pt>
                <c:pt idx="881">
                  <c:v>57.14</c:v>
                </c:pt>
                <c:pt idx="882">
                  <c:v>87.85</c:v>
                </c:pt>
                <c:pt idx="883">
                  <c:v>67.92</c:v>
                </c:pt>
                <c:pt idx="884">
                  <c:v>67.72</c:v>
                </c:pt>
                <c:pt idx="885">
                  <c:v>66.069999999999993</c:v>
                </c:pt>
                <c:pt idx="886">
                  <c:v>64.81</c:v>
                </c:pt>
                <c:pt idx="887">
                  <c:v>72.010000000000005</c:v>
                </c:pt>
                <c:pt idx="888">
                  <c:v>68.63</c:v>
                </c:pt>
                <c:pt idx="889">
                  <c:v>69.010000000000005</c:v>
                </c:pt>
                <c:pt idx="890">
                  <c:v>67.709999999999994</c:v>
                </c:pt>
                <c:pt idx="891">
                  <c:v>66.42</c:v>
                </c:pt>
                <c:pt idx="892">
                  <c:v>71.52</c:v>
                </c:pt>
                <c:pt idx="893">
                  <c:v>70.8</c:v>
                </c:pt>
                <c:pt idx="894">
                  <c:v>77.989999999999995</c:v>
                </c:pt>
                <c:pt idx="895">
                  <c:v>75.63</c:v>
                </c:pt>
                <c:pt idx="896">
                  <c:v>61.27</c:v>
                </c:pt>
                <c:pt idx="897">
                  <c:v>62.5</c:v>
                </c:pt>
                <c:pt idx="898">
                  <c:v>63.84</c:v>
                </c:pt>
                <c:pt idx="899">
                  <c:v>60.6</c:v>
                </c:pt>
                <c:pt idx="900">
                  <c:v>67.650000000000006</c:v>
                </c:pt>
                <c:pt idx="901">
                  <c:v>65.010000000000005</c:v>
                </c:pt>
                <c:pt idx="902">
                  <c:v>65.37</c:v>
                </c:pt>
                <c:pt idx="903">
                  <c:v>67.23</c:v>
                </c:pt>
                <c:pt idx="904">
                  <c:v>66.44</c:v>
                </c:pt>
                <c:pt idx="905">
                  <c:v>64.16</c:v>
                </c:pt>
                <c:pt idx="906">
                  <c:v>61.81</c:v>
                </c:pt>
                <c:pt idx="907">
                  <c:v>65.34</c:v>
                </c:pt>
                <c:pt idx="908">
                  <c:v>71.47</c:v>
                </c:pt>
                <c:pt idx="909">
                  <c:v>66.05</c:v>
                </c:pt>
                <c:pt idx="910">
                  <c:v>66.02</c:v>
                </c:pt>
                <c:pt idx="911">
                  <c:v>67.44</c:v>
                </c:pt>
                <c:pt idx="912">
                  <c:v>66.2</c:v>
                </c:pt>
                <c:pt idx="913">
                  <c:v>67.31</c:v>
                </c:pt>
                <c:pt idx="914">
                  <c:v>67.13</c:v>
                </c:pt>
                <c:pt idx="915">
                  <c:v>66.17</c:v>
                </c:pt>
                <c:pt idx="916">
                  <c:v>67.67</c:v>
                </c:pt>
                <c:pt idx="917">
                  <c:v>66.040000000000006</c:v>
                </c:pt>
                <c:pt idx="918">
                  <c:v>66.040000000000006</c:v>
                </c:pt>
                <c:pt idx="919">
                  <c:v>65.81</c:v>
                </c:pt>
                <c:pt idx="920">
                  <c:v>65.48</c:v>
                </c:pt>
                <c:pt idx="921">
                  <c:v>64.180000000000007</c:v>
                </c:pt>
                <c:pt idx="922">
                  <c:v>63.33</c:v>
                </c:pt>
                <c:pt idx="923">
                  <c:v>62.76</c:v>
                </c:pt>
                <c:pt idx="924">
                  <c:v>61.21</c:v>
                </c:pt>
                <c:pt idx="925">
                  <c:v>59.66</c:v>
                </c:pt>
                <c:pt idx="926">
                  <c:v>58.1</c:v>
                </c:pt>
                <c:pt idx="927">
                  <c:v>59.28</c:v>
                </c:pt>
                <c:pt idx="928">
                  <c:v>59.23</c:v>
                </c:pt>
                <c:pt idx="929">
                  <c:v>59.3</c:v>
                </c:pt>
                <c:pt idx="930">
                  <c:v>59.63</c:v>
                </c:pt>
                <c:pt idx="931">
                  <c:v>58.86</c:v>
                </c:pt>
                <c:pt idx="932">
                  <c:v>58.59</c:v>
                </c:pt>
                <c:pt idx="933">
                  <c:v>59.39</c:v>
                </c:pt>
                <c:pt idx="934">
                  <c:v>57.02</c:v>
                </c:pt>
                <c:pt idx="935">
                  <c:v>49.72</c:v>
                </c:pt>
                <c:pt idx="936">
                  <c:v>52.52</c:v>
                </c:pt>
                <c:pt idx="937">
                  <c:v>51.88</c:v>
                </c:pt>
                <c:pt idx="938">
                  <c:v>56.21</c:v>
                </c:pt>
                <c:pt idx="939">
                  <c:v>55.51</c:v>
                </c:pt>
                <c:pt idx="940">
                  <c:v>58.25</c:v>
                </c:pt>
                <c:pt idx="941">
                  <c:v>55.64</c:v>
                </c:pt>
                <c:pt idx="942">
                  <c:v>57.62</c:v>
                </c:pt>
                <c:pt idx="943">
                  <c:v>56.45</c:v>
                </c:pt>
                <c:pt idx="944">
                  <c:v>55.62</c:v>
                </c:pt>
                <c:pt idx="945">
                  <c:v>54.29</c:v>
                </c:pt>
                <c:pt idx="946">
                  <c:v>55.42</c:v>
                </c:pt>
                <c:pt idx="947">
                  <c:v>55.46</c:v>
                </c:pt>
                <c:pt idx="948">
                  <c:v>55.01</c:v>
                </c:pt>
                <c:pt idx="949">
                  <c:v>55.8</c:v>
                </c:pt>
                <c:pt idx="950">
                  <c:v>55.89</c:v>
                </c:pt>
                <c:pt idx="951">
                  <c:v>55.98</c:v>
                </c:pt>
                <c:pt idx="952">
                  <c:v>55.17</c:v>
                </c:pt>
                <c:pt idx="953">
                  <c:v>53.96</c:v>
                </c:pt>
                <c:pt idx="954">
                  <c:v>55.63</c:v>
                </c:pt>
                <c:pt idx="955">
                  <c:v>52.67</c:v>
                </c:pt>
                <c:pt idx="956">
                  <c:v>47.19</c:v>
                </c:pt>
                <c:pt idx="957">
                  <c:v>49.05</c:v>
                </c:pt>
                <c:pt idx="958">
                  <c:v>50.56</c:v>
                </c:pt>
                <c:pt idx="959">
                  <c:v>52.49</c:v>
                </c:pt>
                <c:pt idx="960">
                  <c:v>49.24</c:v>
                </c:pt>
                <c:pt idx="961">
                  <c:v>37.47</c:v>
                </c:pt>
                <c:pt idx="962">
                  <c:v>36.75</c:v>
                </c:pt>
                <c:pt idx="963">
                  <c:v>38.590000000000003</c:v>
                </c:pt>
                <c:pt idx="964">
                  <c:v>43.43</c:v>
                </c:pt>
                <c:pt idx="965">
                  <c:v>39.450000000000003</c:v>
                </c:pt>
                <c:pt idx="966">
                  <c:v>31.36</c:v>
                </c:pt>
                <c:pt idx="967">
                  <c:v>33.31</c:v>
                </c:pt>
                <c:pt idx="968">
                  <c:v>35.26</c:v>
                </c:pt>
                <c:pt idx="969">
                  <c:v>38.75</c:v>
                </c:pt>
                <c:pt idx="970">
                  <c:v>38.89</c:v>
                </c:pt>
                <c:pt idx="971">
                  <c:v>41.73</c:v>
                </c:pt>
                <c:pt idx="972">
                  <c:v>40.450000000000003</c:v>
                </c:pt>
                <c:pt idx="973">
                  <c:v>30.29</c:v>
                </c:pt>
                <c:pt idx="974">
                  <c:v>42.8</c:v>
                </c:pt>
                <c:pt idx="975">
                  <c:v>46.4</c:v>
                </c:pt>
                <c:pt idx="976">
                  <c:v>43.87</c:v>
                </c:pt>
                <c:pt idx="977">
                  <c:v>37.69</c:v>
                </c:pt>
                <c:pt idx="978">
                  <c:v>38.35</c:v>
                </c:pt>
                <c:pt idx="979">
                  <c:v>31.35</c:v>
                </c:pt>
                <c:pt idx="980">
                  <c:v>32.08</c:v>
                </c:pt>
                <c:pt idx="981">
                  <c:v>33.43</c:v>
                </c:pt>
                <c:pt idx="982">
                  <c:v>33.39</c:v>
                </c:pt>
                <c:pt idx="983">
                  <c:v>19.059999999999999</c:v>
                </c:pt>
                <c:pt idx="984">
                  <c:v>11.53</c:v>
                </c:pt>
                <c:pt idx="985">
                  <c:v>14.03</c:v>
                </c:pt>
                <c:pt idx="986">
                  <c:v>19.079999999999998</c:v>
                </c:pt>
                <c:pt idx="987">
                  <c:v>10.97</c:v>
                </c:pt>
                <c:pt idx="988">
                  <c:v>19.39</c:v>
                </c:pt>
                <c:pt idx="989">
                  <c:v>13.79</c:v>
                </c:pt>
                <c:pt idx="990">
                  <c:v>10.68</c:v>
                </c:pt>
                <c:pt idx="991">
                  <c:v>22.73</c:v>
                </c:pt>
                <c:pt idx="992">
                  <c:v>31.02</c:v>
                </c:pt>
                <c:pt idx="993">
                  <c:v>35.51</c:v>
                </c:pt>
                <c:pt idx="994">
                  <c:v>39.270000000000003</c:v>
                </c:pt>
                <c:pt idx="995">
                  <c:v>40.39</c:v>
                </c:pt>
                <c:pt idx="996">
                  <c:v>41.77</c:v>
                </c:pt>
                <c:pt idx="997">
                  <c:v>39.619999999999997</c:v>
                </c:pt>
                <c:pt idx="998">
                  <c:v>38</c:v>
                </c:pt>
                <c:pt idx="999">
                  <c:v>31.66</c:v>
                </c:pt>
                <c:pt idx="1000">
                  <c:v>30.9</c:v>
                </c:pt>
                <c:pt idx="1001">
                  <c:v>34.520000000000003</c:v>
                </c:pt>
                <c:pt idx="1002">
                  <c:v>34.4</c:v>
                </c:pt>
                <c:pt idx="1003">
                  <c:v>38.65</c:v>
                </c:pt>
                <c:pt idx="1004">
                  <c:v>39.39</c:v>
                </c:pt>
                <c:pt idx="1005">
                  <c:v>40.24</c:v>
                </c:pt>
                <c:pt idx="1006">
                  <c:v>41.61</c:v>
                </c:pt>
                <c:pt idx="1007">
                  <c:v>42.46</c:v>
                </c:pt>
                <c:pt idx="1008">
                  <c:v>42.27</c:v>
                </c:pt>
                <c:pt idx="1009">
                  <c:v>37.64</c:v>
                </c:pt>
                <c:pt idx="1010">
                  <c:v>35.79</c:v>
                </c:pt>
                <c:pt idx="1011">
                  <c:v>35.799999999999997</c:v>
                </c:pt>
                <c:pt idx="1012">
                  <c:v>35.5</c:v>
                </c:pt>
                <c:pt idx="1013">
                  <c:v>34.1</c:v>
                </c:pt>
                <c:pt idx="1014">
                  <c:v>33.4</c:v>
                </c:pt>
                <c:pt idx="1015">
                  <c:v>33.35</c:v>
                </c:pt>
                <c:pt idx="1016">
                  <c:v>32.68</c:v>
                </c:pt>
                <c:pt idx="1017">
                  <c:v>25.93</c:v>
                </c:pt>
                <c:pt idx="1018">
                  <c:v>28.41</c:v>
                </c:pt>
                <c:pt idx="1019">
                  <c:v>24.76</c:v>
                </c:pt>
                <c:pt idx="1020">
                  <c:v>27.05</c:v>
                </c:pt>
                <c:pt idx="1021">
                  <c:v>29.75</c:v>
                </c:pt>
                <c:pt idx="1022">
                  <c:v>31.97</c:v>
                </c:pt>
                <c:pt idx="1023">
                  <c:v>35.21</c:v>
                </c:pt>
                <c:pt idx="1024">
                  <c:v>34.71</c:v>
                </c:pt>
                <c:pt idx="1025">
                  <c:v>35.130000000000003</c:v>
                </c:pt>
                <c:pt idx="1026">
                  <c:v>34.9</c:v>
                </c:pt>
                <c:pt idx="1027">
                  <c:v>34.97</c:v>
                </c:pt>
                <c:pt idx="1028">
                  <c:v>34.909999999999997</c:v>
                </c:pt>
                <c:pt idx="1029">
                  <c:v>34.369999999999997</c:v>
                </c:pt>
                <c:pt idx="1030">
                  <c:v>35.090000000000003</c:v>
                </c:pt>
                <c:pt idx="1031">
                  <c:v>34.909999999999997</c:v>
                </c:pt>
                <c:pt idx="1032">
                  <c:v>35.71</c:v>
                </c:pt>
                <c:pt idx="1033">
                  <c:v>31.83</c:v>
                </c:pt>
                <c:pt idx="1034">
                  <c:v>20.260000000000002</c:v>
                </c:pt>
                <c:pt idx="1035">
                  <c:v>11.43</c:v>
                </c:pt>
                <c:pt idx="1036">
                  <c:v>5.68</c:v>
                </c:pt>
                <c:pt idx="1037">
                  <c:v>10.67</c:v>
                </c:pt>
                <c:pt idx="1038">
                  <c:v>10.35</c:v>
                </c:pt>
                <c:pt idx="1039">
                  <c:v>10.76</c:v>
                </c:pt>
                <c:pt idx="1040">
                  <c:v>8.4700000000000006</c:v>
                </c:pt>
                <c:pt idx="1041">
                  <c:v>8.16</c:v>
                </c:pt>
                <c:pt idx="1042">
                  <c:v>6.23</c:v>
                </c:pt>
                <c:pt idx="1043">
                  <c:v>6.15</c:v>
                </c:pt>
                <c:pt idx="1044">
                  <c:v>5.84</c:v>
                </c:pt>
                <c:pt idx="1045">
                  <c:v>6.19</c:v>
                </c:pt>
                <c:pt idx="1046">
                  <c:v>6.25</c:v>
                </c:pt>
                <c:pt idx="1047">
                  <c:v>5.51</c:v>
                </c:pt>
                <c:pt idx="1048">
                  <c:v>6.9</c:v>
                </c:pt>
                <c:pt idx="1049">
                  <c:v>8.31</c:v>
                </c:pt>
                <c:pt idx="1050">
                  <c:v>5.97</c:v>
                </c:pt>
                <c:pt idx="1051">
                  <c:v>10.17</c:v>
                </c:pt>
                <c:pt idx="1052">
                  <c:v>10.76</c:v>
                </c:pt>
                <c:pt idx="1053">
                  <c:v>10.59</c:v>
                </c:pt>
                <c:pt idx="1054">
                  <c:v>6.5</c:v>
                </c:pt>
                <c:pt idx="1055">
                  <c:v>8</c:v>
                </c:pt>
                <c:pt idx="1056">
                  <c:v>11.12</c:v>
                </c:pt>
                <c:pt idx="1057">
                  <c:v>8.44</c:v>
                </c:pt>
                <c:pt idx="1058">
                  <c:v>8.8800000000000008</c:v>
                </c:pt>
                <c:pt idx="1059">
                  <c:v>9.6199999999999992</c:v>
                </c:pt>
                <c:pt idx="1060">
                  <c:v>10.029999999999999</c:v>
                </c:pt>
                <c:pt idx="1061">
                  <c:v>9.91</c:v>
                </c:pt>
                <c:pt idx="1062">
                  <c:v>8.7799999999999994</c:v>
                </c:pt>
                <c:pt idx="1063">
                  <c:v>8.36</c:v>
                </c:pt>
                <c:pt idx="1064">
                  <c:v>9.64</c:v>
                </c:pt>
                <c:pt idx="1065">
                  <c:v>9.6999999999999993</c:v>
                </c:pt>
                <c:pt idx="1066">
                  <c:v>9.9</c:v>
                </c:pt>
                <c:pt idx="1067">
                  <c:v>12.96</c:v>
                </c:pt>
                <c:pt idx="1068">
                  <c:v>14.85</c:v>
                </c:pt>
                <c:pt idx="1069">
                  <c:v>13.5</c:v>
                </c:pt>
                <c:pt idx="1070">
                  <c:v>12.98</c:v>
                </c:pt>
                <c:pt idx="1071">
                  <c:v>11.97</c:v>
                </c:pt>
                <c:pt idx="1072">
                  <c:v>11.36</c:v>
                </c:pt>
                <c:pt idx="1073">
                  <c:v>11.24</c:v>
                </c:pt>
                <c:pt idx="1074">
                  <c:v>11.78</c:v>
                </c:pt>
                <c:pt idx="1075">
                  <c:v>10.69</c:v>
                </c:pt>
                <c:pt idx="1076">
                  <c:v>11.97</c:v>
                </c:pt>
                <c:pt idx="1077">
                  <c:v>9.99</c:v>
                </c:pt>
                <c:pt idx="1078">
                  <c:v>10.27</c:v>
                </c:pt>
                <c:pt idx="1079">
                  <c:v>11.63</c:v>
                </c:pt>
                <c:pt idx="1080">
                  <c:v>16.329999999999998</c:v>
                </c:pt>
                <c:pt idx="1081">
                  <c:v>14.9</c:v>
                </c:pt>
                <c:pt idx="1082">
                  <c:v>14.36</c:v>
                </c:pt>
                <c:pt idx="1083">
                  <c:v>11.81</c:v>
                </c:pt>
                <c:pt idx="1084">
                  <c:v>14.32</c:v>
                </c:pt>
                <c:pt idx="1085">
                  <c:v>11.16</c:v>
                </c:pt>
                <c:pt idx="1086">
                  <c:v>11.75</c:v>
                </c:pt>
                <c:pt idx="1087">
                  <c:v>12.08</c:v>
                </c:pt>
                <c:pt idx="1088">
                  <c:v>12.52</c:v>
                </c:pt>
                <c:pt idx="1089">
                  <c:v>16.79</c:v>
                </c:pt>
                <c:pt idx="1090">
                  <c:v>16.91</c:v>
                </c:pt>
                <c:pt idx="1091">
                  <c:v>12.39</c:v>
                </c:pt>
                <c:pt idx="1092">
                  <c:v>10.67</c:v>
                </c:pt>
                <c:pt idx="1093">
                  <c:v>11.14</c:v>
                </c:pt>
                <c:pt idx="1094">
                  <c:v>11.61</c:v>
                </c:pt>
                <c:pt idx="1095">
                  <c:v>12.95</c:v>
                </c:pt>
                <c:pt idx="1096">
                  <c:v>13.6</c:v>
                </c:pt>
                <c:pt idx="1097">
                  <c:v>13.4</c:v>
                </c:pt>
                <c:pt idx="1098">
                  <c:v>13.85</c:v>
                </c:pt>
                <c:pt idx="1099">
                  <c:v>13.44</c:v>
                </c:pt>
                <c:pt idx="1100">
                  <c:v>13.43</c:v>
                </c:pt>
                <c:pt idx="1101">
                  <c:v>13.41</c:v>
                </c:pt>
                <c:pt idx="1102">
                  <c:v>12.03</c:v>
                </c:pt>
                <c:pt idx="1103">
                  <c:v>12.03</c:v>
                </c:pt>
                <c:pt idx="1104">
                  <c:v>13.89</c:v>
                </c:pt>
                <c:pt idx="1105">
                  <c:v>17.52</c:v>
                </c:pt>
                <c:pt idx="1106">
                  <c:v>14.5</c:v>
                </c:pt>
                <c:pt idx="1107">
                  <c:v>15.86</c:v>
                </c:pt>
                <c:pt idx="1108">
                  <c:v>13.49</c:v>
                </c:pt>
                <c:pt idx="1109">
                  <c:v>13.64</c:v>
                </c:pt>
                <c:pt idx="1110">
                  <c:v>14.24</c:v>
                </c:pt>
                <c:pt idx="1111">
                  <c:v>14.46</c:v>
                </c:pt>
                <c:pt idx="1112">
                  <c:v>13.9</c:v>
                </c:pt>
                <c:pt idx="1113">
                  <c:v>11.68</c:v>
                </c:pt>
                <c:pt idx="1114">
                  <c:v>11.41</c:v>
                </c:pt>
                <c:pt idx="1115">
                  <c:v>12.69</c:v>
                </c:pt>
                <c:pt idx="1116" formatCode="#,##0">
                  <c:v>11.18</c:v>
                </c:pt>
                <c:pt idx="1117" formatCode="#,##0">
                  <c:v>14.83</c:v>
                </c:pt>
                <c:pt idx="1118">
                  <c:v>15.79</c:v>
                </c:pt>
                <c:pt idx="1119">
                  <c:v>16.04</c:v>
                </c:pt>
                <c:pt idx="1120">
                  <c:v>15.43</c:v>
                </c:pt>
                <c:pt idx="1121">
                  <c:v>15.44</c:v>
                </c:pt>
                <c:pt idx="1122">
                  <c:v>16.100000000000001</c:v>
                </c:pt>
                <c:pt idx="1123">
                  <c:v>16.28</c:v>
                </c:pt>
                <c:pt idx="1124">
                  <c:v>17.03</c:v>
                </c:pt>
                <c:pt idx="1125">
                  <c:v>17.55</c:v>
                </c:pt>
                <c:pt idx="1126">
                  <c:v>17.46</c:v>
                </c:pt>
                <c:pt idx="1127">
                  <c:v>17.57</c:v>
                </c:pt>
                <c:pt idx="1128">
                  <c:v>17.75</c:v>
                </c:pt>
                <c:pt idx="1129">
                  <c:v>18.29</c:v>
                </c:pt>
                <c:pt idx="1130">
                  <c:v>18.71</c:v>
                </c:pt>
                <c:pt idx="1131">
                  <c:v>18.52</c:v>
                </c:pt>
                <c:pt idx="1132">
                  <c:v>18.54</c:v>
                </c:pt>
                <c:pt idx="1133">
                  <c:v>18.37</c:v>
                </c:pt>
                <c:pt idx="1134">
                  <c:v>18.079999999999998</c:v>
                </c:pt>
                <c:pt idx="1135">
                  <c:v>17.75</c:v>
                </c:pt>
                <c:pt idx="1136">
                  <c:v>18.22</c:v>
                </c:pt>
                <c:pt idx="1137">
                  <c:v>18.940000000000001</c:v>
                </c:pt>
                <c:pt idx="1138">
                  <c:v>18.489999999999998</c:v>
                </c:pt>
                <c:pt idx="1139">
                  <c:v>18.82</c:v>
                </c:pt>
                <c:pt idx="1140">
                  <c:v>18.86</c:v>
                </c:pt>
                <c:pt idx="1141">
                  <c:v>18.829999999999998</c:v>
                </c:pt>
                <c:pt idx="1142">
                  <c:v>18.87</c:v>
                </c:pt>
                <c:pt idx="1143">
                  <c:v>18.79</c:v>
                </c:pt>
                <c:pt idx="1144">
                  <c:v>18.93</c:v>
                </c:pt>
                <c:pt idx="1145">
                  <c:v>18.899999999999999</c:v>
                </c:pt>
                <c:pt idx="1146">
                  <c:v>18.899999999999999</c:v>
                </c:pt>
                <c:pt idx="1147">
                  <c:v>18.91</c:v>
                </c:pt>
                <c:pt idx="1148">
                  <c:v>18.829999999999998</c:v>
                </c:pt>
                <c:pt idx="1149">
                  <c:v>18.78</c:v>
                </c:pt>
                <c:pt idx="1150">
                  <c:v>18.61</c:v>
                </c:pt>
                <c:pt idx="1151">
                  <c:v>18.78</c:v>
                </c:pt>
                <c:pt idx="1152">
                  <c:v>18.47</c:v>
                </c:pt>
                <c:pt idx="1153">
                  <c:v>18.82</c:v>
                </c:pt>
                <c:pt idx="1154">
                  <c:v>18.68</c:v>
                </c:pt>
                <c:pt idx="1155">
                  <c:v>18.850000000000001</c:v>
                </c:pt>
                <c:pt idx="1156">
                  <c:v>17.52</c:v>
                </c:pt>
                <c:pt idx="1157">
                  <c:v>17.3</c:v>
                </c:pt>
                <c:pt idx="1158">
                  <c:v>17.37</c:v>
                </c:pt>
                <c:pt idx="1159">
                  <c:v>18.079999999999998</c:v>
                </c:pt>
                <c:pt idx="1160">
                  <c:v>18.95</c:v>
                </c:pt>
                <c:pt idx="1161">
                  <c:v>23.33</c:v>
                </c:pt>
                <c:pt idx="1162">
                  <c:v>23.52</c:v>
                </c:pt>
                <c:pt idx="1163">
                  <c:v>23.22</c:v>
                </c:pt>
                <c:pt idx="1164">
                  <c:v>23.26</c:v>
                </c:pt>
                <c:pt idx="1165">
                  <c:v>23.47</c:v>
                </c:pt>
                <c:pt idx="1166">
                  <c:v>26.05</c:v>
                </c:pt>
                <c:pt idx="1167">
                  <c:v>26.33</c:v>
                </c:pt>
                <c:pt idx="1168">
                  <c:v>26.37</c:v>
                </c:pt>
                <c:pt idx="1169">
                  <c:v>26.54</c:v>
                </c:pt>
                <c:pt idx="1170">
                  <c:v>30.4</c:v>
                </c:pt>
                <c:pt idx="1171">
                  <c:v>31.02</c:v>
                </c:pt>
                <c:pt idx="1172">
                  <c:v>30.7</c:v>
                </c:pt>
                <c:pt idx="1173">
                  <c:v>31.1</c:v>
                </c:pt>
                <c:pt idx="1174">
                  <c:v>31.01</c:v>
                </c:pt>
                <c:pt idx="1175">
                  <c:v>30.23</c:v>
                </c:pt>
                <c:pt idx="1176">
                  <c:v>30.57</c:v>
                </c:pt>
                <c:pt idx="1177">
                  <c:v>30.02</c:v>
                </c:pt>
                <c:pt idx="1178">
                  <c:v>29.53</c:v>
                </c:pt>
                <c:pt idx="1179">
                  <c:v>31.25</c:v>
                </c:pt>
                <c:pt idx="1180">
                  <c:v>31.84</c:v>
                </c:pt>
                <c:pt idx="1181">
                  <c:v>31.92</c:v>
                </c:pt>
                <c:pt idx="1182">
                  <c:v>32.56</c:v>
                </c:pt>
                <c:pt idx="1183">
                  <c:v>32.229999999999997</c:v>
                </c:pt>
                <c:pt idx="1184">
                  <c:v>32.15</c:v>
                </c:pt>
                <c:pt idx="1185">
                  <c:v>32.020000000000003</c:v>
                </c:pt>
                <c:pt idx="1186">
                  <c:v>32.31</c:v>
                </c:pt>
                <c:pt idx="1187">
                  <c:v>31.95</c:v>
                </c:pt>
                <c:pt idx="1188">
                  <c:v>32.07</c:v>
                </c:pt>
                <c:pt idx="1189">
                  <c:v>33.47</c:v>
                </c:pt>
                <c:pt idx="1190">
                  <c:v>33.270000000000003</c:v>
                </c:pt>
                <c:pt idx="1191">
                  <c:v>33.07</c:v>
                </c:pt>
                <c:pt idx="1192">
                  <c:v>33.11</c:v>
                </c:pt>
                <c:pt idx="1193">
                  <c:v>31.62</c:v>
                </c:pt>
                <c:pt idx="1194">
                  <c:v>33.590000000000003</c:v>
                </c:pt>
                <c:pt idx="1195">
                  <c:v>32.86</c:v>
                </c:pt>
                <c:pt idx="1196">
                  <c:v>30.72</c:v>
                </c:pt>
                <c:pt idx="1197">
                  <c:v>29.88</c:v>
                </c:pt>
                <c:pt idx="1198">
                  <c:v>31.29</c:v>
                </c:pt>
                <c:pt idx="1199">
                  <c:v>33.479999999999997</c:v>
                </c:pt>
                <c:pt idx="1200">
                  <c:v>33.880000000000003</c:v>
                </c:pt>
                <c:pt idx="1201">
                  <c:v>33.619999999999997</c:v>
                </c:pt>
                <c:pt idx="1202">
                  <c:v>33.1</c:v>
                </c:pt>
                <c:pt idx="1203">
                  <c:v>33.4</c:v>
                </c:pt>
                <c:pt idx="1204">
                  <c:v>32.729999999999997</c:v>
                </c:pt>
                <c:pt idx="1205">
                  <c:v>32.5</c:v>
                </c:pt>
                <c:pt idx="1206">
                  <c:v>33.4</c:v>
                </c:pt>
                <c:pt idx="1207">
                  <c:v>33.53</c:v>
                </c:pt>
                <c:pt idx="1208">
                  <c:v>33.28</c:v>
                </c:pt>
                <c:pt idx="1209">
                  <c:v>33.29</c:v>
                </c:pt>
                <c:pt idx="1210">
                  <c:v>32.54</c:v>
                </c:pt>
                <c:pt idx="1211">
                  <c:v>32.520000000000003</c:v>
                </c:pt>
                <c:pt idx="1212">
                  <c:v>33.5</c:v>
                </c:pt>
                <c:pt idx="1213">
                  <c:v>33.17</c:v>
                </c:pt>
                <c:pt idx="1214">
                  <c:v>32.75</c:v>
                </c:pt>
                <c:pt idx="1215">
                  <c:v>32.64</c:v>
                </c:pt>
                <c:pt idx="1216">
                  <c:v>32.42</c:v>
                </c:pt>
                <c:pt idx="1217">
                  <c:v>31.69</c:v>
                </c:pt>
                <c:pt idx="1218">
                  <c:v>33.18</c:v>
                </c:pt>
                <c:pt idx="1219">
                  <c:v>33.58</c:v>
                </c:pt>
                <c:pt idx="1220">
                  <c:v>30.23</c:v>
                </c:pt>
                <c:pt idx="1221">
                  <c:v>33.29</c:v>
                </c:pt>
                <c:pt idx="1222">
                  <c:v>34.14</c:v>
                </c:pt>
                <c:pt idx="1223">
                  <c:v>34.1</c:v>
                </c:pt>
                <c:pt idx="1224">
                  <c:v>31.26</c:v>
                </c:pt>
                <c:pt idx="1225">
                  <c:v>31.17</c:v>
                </c:pt>
                <c:pt idx="1226">
                  <c:v>31.8</c:v>
                </c:pt>
                <c:pt idx="1227">
                  <c:v>31.44</c:v>
                </c:pt>
                <c:pt idx="1228">
                  <c:v>32.92</c:v>
                </c:pt>
                <c:pt idx="1229">
                  <c:v>32.51</c:v>
                </c:pt>
                <c:pt idx="1230">
                  <c:v>33.47</c:v>
                </c:pt>
                <c:pt idx="1231">
                  <c:v>32.520000000000003</c:v>
                </c:pt>
                <c:pt idx="1232">
                  <c:v>31.9</c:v>
                </c:pt>
                <c:pt idx="1233">
                  <c:v>34.200000000000003</c:v>
                </c:pt>
                <c:pt idx="1234">
                  <c:v>32.82</c:v>
                </c:pt>
                <c:pt idx="1235">
                  <c:v>32.409999999999997</c:v>
                </c:pt>
                <c:pt idx="1236">
                  <c:v>33.409999999999997</c:v>
                </c:pt>
                <c:pt idx="1237">
                  <c:v>33.590000000000003</c:v>
                </c:pt>
                <c:pt idx="1238">
                  <c:v>33.880000000000003</c:v>
                </c:pt>
                <c:pt idx="1239">
                  <c:v>32.85</c:v>
                </c:pt>
                <c:pt idx="1240">
                  <c:v>32.85</c:v>
                </c:pt>
                <c:pt idx="1241">
                  <c:v>32.130000000000003</c:v>
                </c:pt>
                <c:pt idx="1242">
                  <c:v>33.01</c:v>
                </c:pt>
                <c:pt idx="1243">
                  <c:v>32.18</c:v>
                </c:pt>
                <c:pt idx="1244">
                  <c:v>32.409999999999997</c:v>
                </c:pt>
                <c:pt idx="1245">
                  <c:v>32.97</c:v>
                </c:pt>
                <c:pt idx="1246">
                  <c:v>32.79</c:v>
                </c:pt>
                <c:pt idx="1247">
                  <c:v>31.23</c:v>
                </c:pt>
                <c:pt idx="1248">
                  <c:v>31.53</c:v>
                </c:pt>
                <c:pt idx="1249">
                  <c:v>29.91</c:v>
                </c:pt>
                <c:pt idx="1250">
                  <c:v>30.27</c:v>
                </c:pt>
                <c:pt idx="1251">
                  <c:v>33.229999999999997</c:v>
                </c:pt>
                <c:pt idx="1252">
                  <c:v>32.42</c:v>
                </c:pt>
                <c:pt idx="1253">
                  <c:v>31.21</c:v>
                </c:pt>
                <c:pt idx="1254">
                  <c:v>30.18</c:v>
                </c:pt>
                <c:pt idx="1255">
                  <c:v>33.18</c:v>
                </c:pt>
                <c:pt idx="1256">
                  <c:v>32.33</c:v>
                </c:pt>
                <c:pt idx="1257">
                  <c:v>32.82</c:v>
                </c:pt>
                <c:pt idx="1258">
                  <c:v>32.119999999999997</c:v>
                </c:pt>
                <c:pt idx="1259">
                  <c:v>31.78</c:v>
                </c:pt>
                <c:pt idx="1260">
                  <c:v>31.05</c:v>
                </c:pt>
                <c:pt idx="1261">
                  <c:v>31.34</c:v>
                </c:pt>
                <c:pt idx="1262">
                  <c:v>32.76</c:v>
                </c:pt>
                <c:pt idx="1263">
                  <c:v>31.88</c:v>
                </c:pt>
                <c:pt idx="1264">
                  <c:v>32.42</c:v>
                </c:pt>
                <c:pt idx="1265">
                  <c:v>32.69</c:v>
                </c:pt>
                <c:pt idx="1266">
                  <c:v>32.31</c:v>
                </c:pt>
                <c:pt idx="1267">
                  <c:v>32.36</c:v>
                </c:pt>
                <c:pt idx="1268">
                  <c:v>31.49</c:v>
                </c:pt>
                <c:pt idx="1269">
                  <c:v>32.32</c:v>
                </c:pt>
                <c:pt idx="1270">
                  <c:v>32.81</c:v>
                </c:pt>
                <c:pt idx="1271">
                  <c:v>33.18</c:v>
                </c:pt>
                <c:pt idx="1272">
                  <c:v>33.119999999999997</c:v>
                </c:pt>
                <c:pt idx="1273">
                  <c:v>30.96</c:v>
                </c:pt>
                <c:pt idx="1274">
                  <c:v>32.78</c:v>
                </c:pt>
                <c:pt idx="1275">
                  <c:v>32.659999999999997</c:v>
                </c:pt>
                <c:pt idx="1276">
                  <c:v>32.49</c:v>
                </c:pt>
                <c:pt idx="1277">
                  <c:v>32.94</c:v>
                </c:pt>
                <c:pt idx="1278">
                  <c:v>30.98</c:v>
                </c:pt>
                <c:pt idx="1279">
                  <c:v>31.87</c:v>
                </c:pt>
                <c:pt idx="1280">
                  <c:v>32.630000000000003</c:v>
                </c:pt>
                <c:pt idx="1281">
                  <c:v>33.020000000000003</c:v>
                </c:pt>
                <c:pt idx="1282">
                  <c:v>33.04</c:v>
                </c:pt>
                <c:pt idx="1283">
                  <c:v>32.46</c:v>
                </c:pt>
                <c:pt idx="1284">
                  <c:v>32.79</c:v>
                </c:pt>
                <c:pt idx="1285">
                  <c:v>32.47</c:v>
                </c:pt>
                <c:pt idx="1286">
                  <c:v>33.18</c:v>
                </c:pt>
                <c:pt idx="1287">
                  <c:v>33.049999999999997</c:v>
                </c:pt>
                <c:pt idx="1288">
                  <c:v>33.590000000000003</c:v>
                </c:pt>
                <c:pt idx="1289">
                  <c:v>33.51</c:v>
                </c:pt>
                <c:pt idx="1290">
                  <c:v>33.19</c:v>
                </c:pt>
                <c:pt idx="1291">
                  <c:v>32.950000000000003</c:v>
                </c:pt>
                <c:pt idx="1292">
                  <c:v>33.44</c:v>
                </c:pt>
                <c:pt idx="1293">
                  <c:v>33.21</c:v>
                </c:pt>
                <c:pt idx="1294">
                  <c:v>33.03</c:v>
                </c:pt>
                <c:pt idx="1295">
                  <c:v>32.44</c:v>
                </c:pt>
                <c:pt idx="1296">
                  <c:v>31.88</c:v>
                </c:pt>
                <c:pt idx="1297">
                  <c:v>33.46</c:v>
                </c:pt>
                <c:pt idx="1298">
                  <c:v>31.62</c:v>
                </c:pt>
                <c:pt idx="1299">
                  <c:v>31.89</c:v>
                </c:pt>
                <c:pt idx="1300">
                  <c:v>32.36</c:v>
                </c:pt>
                <c:pt idx="1301">
                  <c:v>33.04</c:v>
                </c:pt>
                <c:pt idx="1302">
                  <c:v>33.67</c:v>
                </c:pt>
                <c:pt idx="1303">
                  <c:v>33.869999999999997</c:v>
                </c:pt>
                <c:pt idx="1304">
                  <c:v>33.159999999999997</c:v>
                </c:pt>
                <c:pt idx="1305">
                  <c:v>33.25</c:v>
                </c:pt>
                <c:pt idx="1306">
                  <c:v>33.21</c:v>
                </c:pt>
                <c:pt idx="1307">
                  <c:v>33.53</c:v>
                </c:pt>
                <c:pt idx="1308">
                  <c:v>33.1</c:v>
                </c:pt>
                <c:pt idx="1309">
                  <c:v>33.31</c:v>
                </c:pt>
                <c:pt idx="1310">
                  <c:v>33.03</c:v>
                </c:pt>
                <c:pt idx="1311">
                  <c:v>33.340000000000003</c:v>
                </c:pt>
                <c:pt idx="1312">
                  <c:v>33.46</c:v>
                </c:pt>
                <c:pt idx="1313">
                  <c:v>32</c:v>
                </c:pt>
                <c:pt idx="1314">
                  <c:v>32.299999999999997</c:v>
                </c:pt>
                <c:pt idx="1315">
                  <c:v>32.19</c:v>
                </c:pt>
                <c:pt idx="1316">
                  <c:v>33.75</c:v>
                </c:pt>
                <c:pt idx="1317">
                  <c:v>33.020000000000003</c:v>
                </c:pt>
                <c:pt idx="1318">
                  <c:v>33.159999999999997</c:v>
                </c:pt>
                <c:pt idx="1319">
                  <c:v>33.06</c:v>
                </c:pt>
                <c:pt idx="1320">
                  <c:v>33.159999999999997</c:v>
                </c:pt>
                <c:pt idx="1321">
                  <c:v>32.78</c:v>
                </c:pt>
                <c:pt idx="1322">
                  <c:v>32.6</c:v>
                </c:pt>
                <c:pt idx="1323">
                  <c:v>31.36</c:v>
                </c:pt>
                <c:pt idx="1324">
                  <c:v>31.45</c:v>
                </c:pt>
                <c:pt idx="1325">
                  <c:v>30.94</c:v>
                </c:pt>
                <c:pt idx="1326">
                  <c:v>31.45</c:v>
                </c:pt>
                <c:pt idx="1327">
                  <c:v>33.07</c:v>
                </c:pt>
                <c:pt idx="1328">
                  <c:v>32.51</c:v>
                </c:pt>
                <c:pt idx="1329">
                  <c:v>32.93</c:v>
                </c:pt>
                <c:pt idx="1330">
                  <c:v>33.64</c:v>
                </c:pt>
                <c:pt idx="1331">
                  <c:v>33.67</c:v>
                </c:pt>
                <c:pt idx="1332">
                  <c:v>33.19</c:v>
                </c:pt>
                <c:pt idx="1333">
                  <c:v>31.63</c:v>
                </c:pt>
                <c:pt idx="1334">
                  <c:v>33.35</c:v>
                </c:pt>
                <c:pt idx="1335">
                  <c:v>33.369999999999997</c:v>
                </c:pt>
                <c:pt idx="1336">
                  <c:v>33.42</c:v>
                </c:pt>
                <c:pt idx="1337">
                  <c:v>31.38</c:v>
                </c:pt>
                <c:pt idx="1338">
                  <c:v>32</c:v>
                </c:pt>
                <c:pt idx="1339">
                  <c:v>31.81</c:v>
                </c:pt>
                <c:pt idx="1340">
                  <c:v>33.08</c:v>
                </c:pt>
                <c:pt idx="1341">
                  <c:v>33.69</c:v>
                </c:pt>
                <c:pt idx="1342">
                  <c:v>33.54</c:v>
                </c:pt>
                <c:pt idx="1343">
                  <c:v>32.79</c:v>
                </c:pt>
                <c:pt idx="1344">
                  <c:v>32.82</c:v>
                </c:pt>
                <c:pt idx="1345">
                  <c:v>32.75</c:v>
                </c:pt>
                <c:pt idx="1346">
                  <c:v>31.47</c:v>
                </c:pt>
                <c:pt idx="1347">
                  <c:v>30.98</c:v>
                </c:pt>
                <c:pt idx="1348">
                  <c:v>30.97</c:v>
                </c:pt>
                <c:pt idx="1349">
                  <c:v>31.27</c:v>
                </c:pt>
                <c:pt idx="1350">
                  <c:v>31.5</c:v>
                </c:pt>
                <c:pt idx="1351">
                  <c:v>32.200000000000003</c:v>
                </c:pt>
                <c:pt idx="1352">
                  <c:v>32.6</c:v>
                </c:pt>
                <c:pt idx="1353">
                  <c:v>32.07</c:v>
                </c:pt>
                <c:pt idx="1354">
                  <c:v>32.03</c:v>
                </c:pt>
                <c:pt idx="1355">
                  <c:v>32.46</c:v>
                </c:pt>
                <c:pt idx="1356">
                  <c:v>31.27</c:v>
                </c:pt>
                <c:pt idx="1357">
                  <c:v>31.86</c:v>
                </c:pt>
                <c:pt idx="1358">
                  <c:v>32.130000000000003</c:v>
                </c:pt>
                <c:pt idx="1359" formatCode="#,##0">
                  <c:v>32.1</c:v>
                </c:pt>
                <c:pt idx="1360" formatCode="#,##0">
                  <c:v>32</c:v>
                </c:pt>
                <c:pt idx="1361" formatCode="#,##0">
                  <c:v>32.299999999999997</c:v>
                </c:pt>
                <c:pt idx="1362" formatCode="#,##0">
                  <c:v>32.6</c:v>
                </c:pt>
                <c:pt idx="1363" formatCode="#,##0">
                  <c:v>33.1</c:v>
                </c:pt>
                <c:pt idx="1364">
                  <c:v>32.700000000000003</c:v>
                </c:pt>
                <c:pt idx="1365">
                  <c:v>33.299999999999997</c:v>
                </c:pt>
                <c:pt idx="1366">
                  <c:v>32.5</c:v>
                </c:pt>
                <c:pt idx="1367">
                  <c:v>32.799999999999997</c:v>
                </c:pt>
                <c:pt idx="1368">
                  <c:v>32.1</c:v>
                </c:pt>
                <c:pt idx="1369">
                  <c:v>32.4</c:v>
                </c:pt>
                <c:pt idx="1370">
                  <c:v>32.299999999999997</c:v>
                </c:pt>
                <c:pt idx="1371">
                  <c:v>32.9</c:v>
                </c:pt>
                <c:pt idx="1372">
                  <c:v>32.5</c:v>
                </c:pt>
                <c:pt idx="1373">
                  <c:v>33.4</c:v>
                </c:pt>
                <c:pt idx="1374">
                  <c:v>33.5</c:v>
                </c:pt>
                <c:pt idx="1375">
                  <c:v>33.299999999999997</c:v>
                </c:pt>
                <c:pt idx="1376">
                  <c:v>33.18</c:v>
                </c:pt>
                <c:pt idx="1377">
                  <c:v>33.659999999999997</c:v>
                </c:pt>
                <c:pt idx="1378">
                  <c:v>33.56</c:v>
                </c:pt>
                <c:pt idx="1379">
                  <c:v>33.46</c:v>
                </c:pt>
                <c:pt idx="1380">
                  <c:v>33.68</c:v>
                </c:pt>
                <c:pt idx="1381">
                  <c:v>33.68</c:v>
                </c:pt>
                <c:pt idx="1382">
                  <c:v>33.520000000000003</c:v>
                </c:pt>
                <c:pt idx="1383">
                  <c:v>33.58</c:v>
                </c:pt>
                <c:pt idx="1384">
                  <c:v>33.090000000000003</c:v>
                </c:pt>
                <c:pt idx="1385">
                  <c:v>32.53</c:v>
                </c:pt>
                <c:pt idx="1386">
                  <c:v>32.049999999999997</c:v>
                </c:pt>
                <c:pt idx="1387">
                  <c:v>33.020000000000003</c:v>
                </c:pt>
                <c:pt idx="1388">
                  <c:v>31.89</c:v>
                </c:pt>
                <c:pt idx="1389">
                  <c:v>32.51</c:v>
                </c:pt>
                <c:pt idx="1390">
                  <c:v>31.43</c:v>
                </c:pt>
                <c:pt idx="1391">
                  <c:v>31.28</c:v>
                </c:pt>
                <c:pt idx="1392">
                  <c:v>32.880000000000003</c:v>
                </c:pt>
                <c:pt idx="1393">
                  <c:v>33.1</c:v>
                </c:pt>
                <c:pt idx="1394">
                  <c:v>30.64</c:v>
                </c:pt>
                <c:pt idx="1395">
                  <c:v>30.03</c:v>
                </c:pt>
                <c:pt idx="1396">
                  <c:v>31.39</c:v>
                </c:pt>
                <c:pt idx="1397">
                  <c:v>30.62</c:v>
                </c:pt>
                <c:pt idx="1398">
                  <c:v>30.79</c:v>
                </c:pt>
                <c:pt idx="1399">
                  <c:v>29.31</c:v>
                </c:pt>
                <c:pt idx="1400">
                  <c:v>29.57</c:v>
                </c:pt>
                <c:pt idx="1401">
                  <c:v>30.2</c:v>
                </c:pt>
                <c:pt idx="1402">
                  <c:v>30.49</c:v>
                </c:pt>
                <c:pt idx="1403">
                  <c:v>29.39</c:v>
                </c:pt>
                <c:pt idx="1404">
                  <c:v>29.68</c:v>
                </c:pt>
                <c:pt idx="1405">
                  <c:v>28.94</c:v>
                </c:pt>
                <c:pt idx="1406">
                  <c:v>32.24</c:v>
                </c:pt>
                <c:pt idx="1407">
                  <c:v>30.61</c:v>
                </c:pt>
                <c:pt idx="1408">
                  <c:v>30.23</c:v>
                </c:pt>
                <c:pt idx="1409">
                  <c:v>30.6</c:v>
                </c:pt>
                <c:pt idx="1410">
                  <c:v>31.27</c:v>
                </c:pt>
                <c:pt idx="1411">
                  <c:v>33.72</c:v>
                </c:pt>
                <c:pt idx="1412">
                  <c:v>30.73</c:v>
                </c:pt>
                <c:pt idx="1413">
                  <c:v>31.12</c:v>
                </c:pt>
                <c:pt idx="1414">
                  <c:v>28.61</c:v>
                </c:pt>
                <c:pt idx="1415">
                  <c:v>32.85</c:v>
                </c:pt>
                <c:pt idx="1416">
                  <c:v>31.34</c:v>
                </c:pt>
                <c:pt idx="1417">
                  <c:v>31.8</c:v>
                </c:pt>
                <c:pt idx="1418">
                  <c:v>30.29</c:v>
                </c:pt>
                <c:pt idx="1419">
                  <c:v>28.95</c:v>
                </c:pt>
                <c:pt idx="1420">
                  <c:v>29.68</c:v>
                </c:pt>
                <c:pt idx="1421">
                  <c:v>29.98</c:v>
                </c:pt>
                <c:pt idx="1422">
                  <c:v>30.19</c:v>
                </c:pt>
                <c:pt idx="1423">
                  <c:v>29.93</c:v>
                </c:pt>
                <c:pt idx="1424">
                  <c:v>29.31</c:v>
                </c:pt>
                <c:pt idx="1425">
                  <c:v>29.32</c:v>
                </c:pt>
                <c:pt idx="1426">
                  <c:v>28.46</c:v>
                </c:pt>
                <c:pt idx="1427">
                  <c:v>27.44</c:v>
                </c:pt>
                <c:pt idx="1428">
                  <c:v>28.8</c:v>
                </c:pt>
                <c:pt idx="1429">
                  <c:v>28.06</c:v>
                </c:pt>
                <c:pt idx="1430">
                  <c:v>27.79</c:v>
                </c:pt>
                <c:pt idx="1431">
                  <c:v>29.25</c:v>
                </c:pt>
                <c:pt idx="1432">
                  <c:v>28.13</c:v>
                </c:pt>
                <c:pt idx="1433">
                  <c:v>27</c:v>
                </c:pt>
                <c:pt idx="1434">
                  <c:v>27.76</c:v>
                </c:pt>
                <c:pt idx="1435">
                  <c:v>30.55</c:v>
                </c:pt>
                <c:pt idx="1436">
                  <c:v>31.04</c:v>
                </c:pt>
                <c:pt idx="1437">
                  <c:v>31.21</c:v>
                </c:pt>
                <c:pt idx="1438">
                  <c:v>31.66</c:v>
                </c:pt>
                <c:pt idx="1439">
                  <c:v>32.130000000000003</c:v>
                </c:pt>
                <c:pt idx="1440">
                  <c:v>31.77</c:v>
                </c:pt>
                <c:pt idx="1441">
                  <c:v>30.17</c:v>
                </c:pt>
                <c:pt idx="1442">
                  <c:v>30.87</c:v>
                </c:pt>
                <c:pt idx="1443">
                  <c:v>31.58</c:v>
                </c:pt>
                <c:pt idx="1444">
                  <c:v>31.38</c:v>
                </c:pt>
                <c:pt idx="1445">
                  <c:v>31.59</c:v>
                </c:pt>
                <c:pt idx="1446">
                  <c:v>30.35</c:v>
                </c:pt>
                <c:pt idx="1447">
                  <c:v>31.09</c:v>
                </c:pt>
                <c:pt idx="1448">
                  <c:v>30.17</c:v>
                </c:pt>
                <c:pt idx="1449">
                  <c:v>31.43</c:v>
                </c:pt>
                <c:pt idx="1450">
                  <c:v>29.64</c:v>
                </c:pt>
                <c:pt idx="1451">
                  <c:v>31.39</c:v>
                </c:pt>
                <c:pt idx="1452">
                  <c:v>30.13</c:v>
                </c:pt>
                <c:pt idx="1453">
                  <c:v>29.69</c:v>
                </c:pt>
                <c:pt idx="1454">
                  <c:v>30.15</c:v>
                </c:pt>
                <c:pt idx="1455">
                  <c:v>33.18</c:v>
                </c:pt>
                <c:pt idx="1456">
                  <c:v>31.27</c:v>
                </c:pt>
                <c:pt idx="1457">
                  <c:v>32.19</c:v>
                </c:pt>
                <c:pt idx="1458">
                  <c:v>31.59</c:v>
                </c:pt>
                <c:pt idx="1459">
                  <c:v>31.47</c:v>
                </c:pt>
                <c:pt idx="1460">
                  <c:v>30.54</c:v>
                </c:pt>
                <c:pt idx="1461">
                  <c:v>31.1</c:v>
                </c:pt>
                <c:pt idx="1462">
                  <c:v>30.15</c:v>
                </c:pt>
                <c:pt idx="1463">
                  <c:v>29.97</c:v>
                </c:pt>
                <c:pt idx="1464">
                  <c:v>30.53</c:v>
                </c:pt>
                <c:pt idx="1465">
                  <c:v>30.18</c:v>
                </c:pt>
                <c:pt idx="1466">
                  <c:v>29.9</c:v>
                </c:pt>
                <c:pt idx="1467">
                  <c:v>27.04</c:v>
                </c:pt>
                <c:pt idx="1468">
                  <c:v>28.07</c:v>
                </c:pt>
                <c:pt idx="1469">
                  <c:v>30.36</c:v>
                </c:pt>
                <c:pt idx="1470">
                  <c:v>33.090000000000003</c:v>
                </c:pt>
                <c:pt idx="1471">
                  <c:v>28.88</c:v>
                </c:pt>
                <c:pt idx="1472">
                  <c:v>29.92</c:v>
                </c:pt>
                <c:pt idx="1473">
                  <c:v>27.82</c:v>
                </c:pt>
                <c:pt idx="1474">
                  <c:v>29.01</c:v>
                </c:pt>
                <c:pt idx="1475">
                  <c:v>29.6</c:v>
                </c:pt>
                <c:pt idx="1476">
                  <c:v>28.67</c:v>
                </c:pt>
                <c:pt idx="1477">
                  <c:v>28.96</c:v>
                </c:pt>
                <c:pt idx="1478">
                  <c:v>30.54</c:v>
                </c:pt>
                <c:pt idx="1479">
                  <c:v>24.79</c:v>
                </c:pt>
                <c:pt idx="1480">
                  <c:v>25.97</c:v>
                </c:pt>
                <c:pt idx="1481">
                  <c:v>24.94</c:v>
                </c:pt>
                <c:pt idx="1482">
                  <c:v>26.26</c:v>
                </c:pt>
                <c:pt idx="1483">
                  <c:v>26.14</c:v>
                </c:pt>
                <c:pt idx="1484">
                  <c:v>26.78</c:v>
                </c:pt>
                <c:pt idx="1485">
                  <c:v>29.83</c:v>
                </c:pt>
                <c:pt idx="1486">
                  <c:v>31.43</c:v>
                </c:pt>
                <c:pt idx="1487">
                  <c:v>30.83</c:v>
                </c:pt>
                <c:pt idx="1488">
                  <c:v>28.49</c:v>
                </c:pt>
                <c:pt idx="1489">
                  <c:v>29.87</c:v>
                </c:pt>
                <c:pt idx="1490">
                  <c:v>30.22</c:v>
                </c:pt>
                <c:pt idx="1491">
                  <c:v>27.73</c:v>
                </c:pt>
                <c:pt idx="1492">
                  <c:v>32.4</c:v>
                </c:pt>
                <c:pt idx="1493">
                  <c:v>32.14</c:v>
                </c:pt>
                <c:pt idx="1494">
                  <c:v>32.479999999999997</c:v>
                </c:pt>
                <c:pt idx="1495">
                  <c:v>32.450000000000003</c:v>
                </c:pt>
                <c:pt idx="1496">
                  <c:v>33.72</c:v>
                </c:pt>
                <c:pt idx="1497">
                  <c:v>32.86</c:v>
                </c:pt>
                <c:pt idx="1498">
                  <c:v>32.840000000000003</c:v>
                </c:pt>
                <c:pt idx="1499">
                  <c:v>33.4</c:v>
                </c:pt>
                <c:pt idx="1500">
                  <c:v>33.43</c:v>
                </c:pt>
                <c:pt idx="1501">
                  <c:v>33.58</c:v>
                </c:pt>
                <c:pt idx="1502">
                  <c:v>33.33</c:v>
                </c:pt>
                <c:pt idx="1503">
                  <c:v>33.549999999999997</c:v>
                </c:pt>
                <c:pt idx="1504">
                  <c:v>33.590000000000003</c:v>
                </c:pt>
                <c:pt idx="1505">
                  <c:v>32.85</c:v>
                </c:pt>
                <c:pt idx="1506">
                  <c:v>33.21</c:v>
                </c:pt>
                <c:pt idx="1507">
                  <c:v>32.64</c:v>
                </c:pt>
                <c:pt idx="1508">
                  <c:v>33.53</c:v>
                </c:pt>
                <c:pt idx="1509">
                  <c:v>33.67</c:v>
                </c:pt>
                <c:pt idx="1510">
                  <c:v>33.5</c:v>
                </c:pt>
                <c:pt idx="1511">
                  <c:v>32.03</c:v>
                </c:pt>
                <c:pt idx="1512">
                  <c:v>31.71</c:v>
                </c:pt>
                <c:pt idx="1513">
                  <c:v>34.01</c:v>
                </c:pt>
                <c:pt idx="1514">
                  <c:v>33.78</c:v>
                </c:pt>
                <c:pt idx="1515">
                  <c:v>32.64</c:v>
                </c:pt>
                <c:pt idx="1516">
                  <c:v>32.65</c:v>
                </c:pt>
                <c:pt idx="1517">
                  <c:v>33.64</c:v>
                </c:pt>
                <c:pt idx="1518">
                  <c:v>32.57</c:v>
                </c:pt>
                <c:pt idx="1519">
                  <c:v>33.200000000000003</c:v>
                </c:pt>
                <c:pt idx="1520">
                  <c:v>31.89</c:v>
                </c:pt>
                <c:pt idx="1521">
                  <c:v>33.28</c:v>
                </c:pt>
                <c:pt idx="1522">
                  <c:v>34.26</c:v>
                </c:pt>
                <c:pt idx="1523">
                  <c:v>34.96</c:v>
                </c:pt>
                <c:pt idx="1524">
                  <c:v>34.72</c:v>
                </c:pt>
                <c:pt idx="1525">
                  <c:v>34.54</c:v>
                </c:pt>
                <c:pt idx="1526">
                  <c:v>34.770000000000003</c:v>
                </c:pt>
                <c:pt idx="1527">
                  <c:v>35.119999999999997</c:v>
                </c:pt>
                <c:pt idx="1528">
                  <c:v>34.56</c:v>
                </c:pt>
                <c:pt idx="1529">
                  <c:v>34.75</c:v>
                </c:pt>
                <c:pt idx="1530">
                  <c:v>34.92</c:v>
                </c:pt>
                <c:pt idx="1531">
                  <c:v>35.96</c:v>
                </c:pt>
                <c:pt idx="1532">
                  <c:v>36.54</c:v>
                </c:pt>
                <c:pt idx="1533">
                  <c:v>36.74</c:v>
                </c:pt>
                <c:pt idx="1534">
                  <c:v>37.19</c:v>
                </c:pt>
                <c:pt idx="1535">
                  <c:v>36.65</c:v>
                </c:pt>
                <c:pt idx="1536">
                  <c:v>36.24</c:v>
                </c:pt>
                <c:pt idx="1537">
                  <c:v>36.18</c:v>
                </c:pt>
                <c:pt idx="1538">
                  <c:v>36.369999999999997</c:v>
                </c:pt>
                <c:pt idx="1539">
                  <c:v>36.479999999999997</c:v>
                </c:pt>
                <c:pt idx="1540">
                  <c:v>36.65</c:v>
                </c:pt>
                <c:pt idx="1541">
                  <c:v>37.01</c:v>
                </c:pt>
                <c:pt idx="1542">
                  <c:v>36.15</c:v>
                </c:pt>
                <c:pt idx="1543">
                  <c:v>35.83</c:v>
                </c:pt>
                <c:pt idx="1544">
                  <c:v>36.619999999999997</c:v>
                </c:pt>
                <c:pt idx="1545">
                  <c:v>36.450000000000003</c:v>
                </c:pt>
                <c:pt idx="1546">
                  <c:v>36.130000000000003</c:v>
                </c:pt>
                <c:pt idx="1547">
                  <c:v>36.979999999999997</c:v>
                </c:pt>
                <c:pt idx="1548">
                  <c:v>37.06</c:v>
                </c:pt>
                <c:pt idx="1549">
                  <c:v>37.28</c:v>
                </c:pt>
                <c:pt idx="1550">
                  <c:v>37.58</c:v>
                </c:pt>
                <c:pt idx="1551">
                  <c:v>38.58</c:v>
                </c:pt>
                <c:pt idx="1552">
                  <c:v>38.61</c:v>
                </c:pt>
                <c:pt idx="1553">
                  <c:v>38.85</c:v>
                </c:pt>
                <c:pt idx="1554">
                  <c:v>38.42</c:v>
                </c:pt>
                <c:pt idx="1555">
                  <c:v>37.799999999999997</c:v>
                </c:pt>
              </c:numCache>
            </c:numRef>
          </c:val>
          <c:smooth val="0"/>
          <c:extLst>
            <c:ext xmlns:c16="http://schemas.microsoft.com/office/drawing/2014/chart" uri="{C3380CC4-5D6E-409C-BE32-E72D297353CC}">
              <c16:uniqueId val="{00000000-1A35-4789-9308-A2C950CDD6F0}"/>
            </c:ext>
          </c:extLst>
        </c:ser>
        <c:ser>
          <c:idx val="0"/>
          <c:order val="1"/>
          <c:tx>
            <c:v>Plazo Fijo</c:v>
          </c:tx>
          <c:spPr>
            <a:ln w="19050" cap="rnd">
              <a:solidFill>
                <a:schemeClr val="accent5"/>
              </a:solidFill>
              <a:round/>
            </a:ln>
            <a:effectLst/>
          </c:spPr>
          <c:marker>
            <c:symbol val="none"/>
          </c:marker>
          <c:cat>
            <c:numRef>
              <c:f>'7.5 Seriese (D)'!$F$3226:$F$4781</c:f>
              <c:numCache>
                <c:formatCode>m/d/yyyy</c:formatCode>
                <c:ptCount val="1556"/>
                <c:pt idx="0">
                  <c:v>42373</c:v>
                </c:pt>
                <c:pt idx="1">
                  <c:v>42374</c:v>
                </c:pt>
                <c:pt idx="2">
                  <c:v>42375</c:v>
                </c:pt>
                <c:pt idx="3">
                  <c:v>42376</c:v>
                </c:pt>
                <c:pt idx="4">
                  <c:v>42377</c:v>
                </c:pt>
                <c:pt idx="5">
                  <c:v>42380</c:v>
                </c:pt>
                <c:pt idx="6">
                  <c:v>42381</c:v>
                </c:pt>
                <c:pt idx="7">
                  <c:v>42382</c:v>
                </c:pt>
                <c:pt idx="8">
                  <c:v>42383</c:v>
                </c:pt>
                <c:pt idx="9">
                  <c:v>42384</c:v>
                </c:pt>
                <c:pt idx="10">
                  <c:v>42387</c:v>
                </c:pt>
                <c:pt idx="11">
                  <c:v>42388</c:v>
                </c:pt>
                <c:pt idx="12">
                  <c:v>42389</c:v>
                </c:pt>
                <c:pt idx="13">
                  <c:v>42390</c:v>
                </c:pt>
                <c:pt idx="14">
                  <c:v>42391</c:v>
                </c:pt>
                <c:pt idx="15">
                  <c:v>42394</c:v>
                </c:pt>
                <c:pt idx="16">
                  <c:v>42395</c:v>
                </c:pt>
                <c:pt idx="17">
                  <c:v>42396</c:v>
                </c:pt>
                <c:pt idx="18">
                  <c:v>42397</c:v>
                </c:pt>
                <c:pt idx="19">
                  <c:v>42398</c:v>
                </c:pt>
                <c:pt idx="20">
                  <c:v>42401</c:v>
                </c:pt>
                <c:pt idx="21">
                  <c:v>42402</c:v>
                </c:pt>
                <c:pt idx="22">
                  <c:v>42403</c:v>
                </c:pt>
                <c:pt idx="23">
                  <c:v>42404</c:v>
                </c:pt>
                <c:pt idx="24">
                  <c:v>42405</c:v>
                </c:pt>
                <c:pt idx="25">
                  <c:v>42410</c:v>
                </c:pt>
                <c:pt idx="26">
                  <c:v>42411</c:v>
                </c:pt>
                <c:pt idx="27">
                  <c:v>42412</c:v>
                </c:pt>
                <c:pt idx="28">
                  <c:v>42415</c:v>
                </c:pt>
                <c:pt idx="29">
                  <c:v>42416</c:v>
                </c:pt>
                <c:pt idx="30">
                  <c:v>42417</c:v>
                </c:pt>
                <c:pt idx="31">
                  <c:v>42418</c:v>
                </c:pt>
                <c:pt idx="32">
                  <c:v>42419</c:v>
                </c:pt>
                <c:pt idx="33">
                  <c:v>42422</c:v>
                </c:pt>
                <c:pt idx="34">
                  <c:v>42423</c:v>
                </c:pt>
                <c:pt idx="35">
                  <c:v>42424</c:v>
                </c:pt>
                <c:pt idx="36">
                  <c:v>42425</c:v>
                </c:pt>
                <c:pt idx="37">
                  <c:v>42426</c:v>
                </c:pt>
                <c:pt idx="38">
                  <c:v>42429</c:v>
                </c:pt>
                <c:pt idx="39">
                  <c:v>42430</c:v>
                </c:pt>
                <c:pt idx="40">
                  <c:v>42431</c:v>
                </c:pt>
                <c:pt idx="41">
                  <c:v>42432</c:v>
                </c:pt>
                <c:pt idx="42">
                  <c:v>42433</c:v>
                </c:pt>
                <c:pt idx="43">
                  <c:v>42436</c:v>
                </c:pt>
                <c:pt idx="44">
                  <c:v>42437</c:v>
                </c:pt>
                <c:pt idx="45">
                  <c:v>42438</c:v>
                </c:pt>
                <c:pt idx="46">
                  <c:v>42439</c:v>
                </c:pt>
                <c:pt idx="47">
                  <c:v>42440</c:v>
                </c:pt>
                <c:pt idx="48">
                  <c:v>42443</c:v>
                </c:pt>
                <c:pt idx="49">
                  <c:v>42444</c:v>
                </c:pt>
                <c:pt idx="50">
                  <c:v>42445</c:v>
                </c:pt>
                <c:pt idx="51">
                  <c:v>42446</c:v>
                </c:pt>
                <c:pt idx="52">
                  <c:v>42447</c:v>
                </c:pt>
                <c:pt idx="53">
                  <c:v>42450</c:v>
                </c:pt>
                <c:pt idx="54">
                  <c:v>42451</c:v>
                </c:pt>
                <c:pt idx="55">
                  <c:v>42452</c:v>
                </c:pt>
                <c:pt idx="56">
                  <c:v>42457</c:v>
                </c:pt>
                <c:pt idx="57">
                  <c:v>42458</c:v>
                </c:pt>
                <c:pt idx="58">
                  <c:v>42459</c:v>
                </c:pt>
                <c:pt idx="59">
                  <c:v>42460</c:v>
                </c:pt>
                <c:pt idx="60">
                  <c:v>42461</c:v>
                </c:pt>
                <c:pt idx="61">
                  <c:v>42464</c:v>
                </c:pt>
                <c:pt idx="62">
                  <c:v>42465</c:v>
                </c:pt>
                <c:pt idx="63">
                  <c:v>42466</c:v>
                </c:pt>
                <c:pt idx="64">
                  <c:v>42467</c:v>
                </c:pt>
                <c:pt idx="65">
                  <c:v>42468</c:v>
                </c:pt>
                <c:pt idx="66">
                  <c:v>42471</c:v>
                </c:pt>
                <c:pt idx="67">
                  <c:v>42472</c:v>
                </c:pt>
                <c:pt idx="68">
                  <c:v>42473</c:v>
                </c:pt>
                <c:pt idx="69">
                  <c:v>42474</c:v>
                </c:pt>
                <c:pt idx="70">
                  <c:v>42475</c:v>
                </c:pt>
                <c:pt idx="71">
                  <c:v>42478</c:v>
                </c:pt>
                <c:pt idx="72">
                  <c:v>42479</c:v>
                </c:pt>
                <c:pt idx="73">
                  <c:v>42480</c:v>
                </c:pt>
                <c:pt idx="74">
                  <c:v>42481</c:v>
                </c:pt>
                <c:pt idx="75">
                  <c:v>42482</c:v>
                </c:pt>
                <c:pt idx="76">
                  <c:v>42485</c:v>
                </c:pt>
                <c:pt idx="77">
                  <c:v>42486</c:v>
                </c:pt>
                <c:pt idx="78">
                  <c:v>42487</c:v>
                </c:pt>
                <c:pt idx="79">
                  <c:v>42488</c:v>
                </c:pt>
                <c:pt idx="80">
                  <c:v>42489</c:v>
                </c:pt>
                <c:pt idx="81">
                  <c:v>42492</c:v>
                </c:pt>
                <c:pt idx="82">
                  <c:v>42493</c:v>
                </c:pt>
                <c:pt idx="83">
                  <c:v>42494</c:v>
                </c:pt>
                <c:pt idx="84">
                  <c:v>42495</c:v>
                </c:pt>
                <c:pt idx="85">
                  <c:v>42496</c:v>
                </c:pt>
                <c:pt idx="86">
                  <c:v>42499</c:v>
                </c:pt>
                <c:pt idx="87">
                  <c:v>42500</c:v>
                </c:pt>
                <c:pt idx="88">
                  <c:v>42501</c:v>
                </c:pt>
                <c:pt idx="89">
                  <c:v>42502</c:v>
                </c:pt>
                <c:pt idx="90">
                  <c:v>42503</c:v>
                </c:pt>
                <c:pt idx="91">
                  <c:v>42506</c:v>
                </c:pt>
                <c:pt idx="92">
                  <c:v>42507</c:v>
                </c:pt>
                <c:pt idx="93">
                  <c:v>42508</c:v>
                </c:pt>
                <c:pt idx="94">
                  <c:v>42509</c:v>
                </c:pt>
                <c:pt idx="95">
                  <c:v>42510</c:v>
                </c:pt>
                <c:pt idx="96">
                  <c:v>42513</c:v>
                </c:pt>
                <c:pt idx="97">
                  <c:v>42514</c:v>
                </c:pt>
                <c:pt idx="98">
                  <c:v>42516</c:v>
                </c:pt>
                <c:pt idx="99">
                  <c:v>42517</c:v>
                </c:pt>
                <c:pt idx="100">
                  <c:v>42520</c:v>
                </c:pt>
                <c:pt idx="101">
                  <c:v>42521</c:v>
                </c:pt>
                <c:pt idx="102">
                  <c:v>42522</c:v>
                </c:pt>
                <c:pt idx="103">
                  <c:v>42523</c:v>
                </c:pt>
                <c:pt idx="104">
                  <c:v>42524</c:v>
                </c:pt>
                <c:pt idx="105">
                  <c:v>42527</c:v>
                </c:pt>
                <c:pt idx="106">
                  <c:v>42528</c:v>
                </c:pt>
                <c:pt idx="107">
                  <c:v>42529</c:v>
                </c:pt>
                <c:pt idx="108">
                  <c:v>42530</c:v>
                </c:pt>
                <c:pt idx="109">
                  <c:v>42531</c:v>
                </c:pt>
                <c:pt idx="110">
                  <c:v>42534</c:v>
                </c:pt>
                <c:pt idx="111">
                  <c:v>42535</c:v>
                </c:pt>
                <c:pt idx="112">
                  <c:v>42536</c:v>
                </c:pt>
                <c:pt idx="113">
                  <c:v>42537</c:v>
                </c:pt>
                <c:pt idx="114">
                  <c:v>42542</c:v>
                </c:pt>
                <c:pt idx="115">
                  <c:v>42543</c:v>
                </c:pt>
                <c:pt idx="116">
                  <c:v>42544</c:v>
                </c:pt>
                <c:pt idx="117">
                  <c:v>42545</c:v>
                </c:pt>
                <c:pt idx="118">
                  <c:v>42548</c:v>
                </c:pt>
                <c:pt idx="119">
                  <c:v>42549</c:v>
                </c:pt>
                <c:pt idx="120">
                  <c:v>42550</c:v>
                </c:pt>
                <c:pt idx="121">
                  <c:v>42551</c:v>
                </c:pt>
                <c:pt idx="122">
                  <c:v>42552</c:v>
                </c:pt>
                <c:pt idx="123">
                  <c:v>42555</c:v>
                </c:pt>
                <c:pt idx="124">
                  <c:v>42556</c:v>
                </c:pt>
                <c:pt idx="125">
                  <c:v>42557</c:v>
                </c:pt>
                <c:pt idx="126">
                  <c:v>42558</c:v>
                </c:pt>
                <c:pt idx="127">
                  <c:v>42562</c:v>
                </c:pt>
                <c:pt idx="128">
                  <c:v>42563</c:v>
                </c:pt>
                <c:pt idx="129">
                  <c:v>42564</c:v>
                </c:pt>
                <c:pt idx="130">
                  <c:v>42565</c:v>
                </c:pt>
                <c:pt idx="131">
                  <c:v>42566</c:v>
                </c:pt>
                <c:pt idx="132">
                  <c:v>42569</c:v>
                </c:pt>
                <c:pt idx="133">
                  <c:v>42570</c:v>
                </c:pt>
                <c:pt idx="134">
                  <c:v>42571</c:v>
                </c:pt>
                <c:pt idx="135">
                  <c:v>42572</c:v>
                </c:pt>
                <c:pt idx="136">
                  <c:v>42573</c:v>
                </c:pt>
                <c:pt idx="137">
                  <c:v>42576</c:v>
                </c:pt>
                <c:pt idx="138">
                  <c:v>42577</c:v>
                </c:pt>
                <c:pt idx="139">
                  <c:v>42578</c:v>
                </c:pt>
                <c:pt idx="140">
                  <c:v>42579</c:v>
                </c:pt>
                <c:pt idx="141">
                  <c:v>42580</c:v>
                </c:pt>
                <c:pt idx="142">
                  <c:v>42583</c:v>
                </c:pt>
                <c:pt idx="143">
                  <c:v>42584</c:v>
                </c:pt>
                <c:pt idx="144">
                  <c:v>42585</c:v>
                </c:pt>
                <c:pt idx="145">
                  <c:v>42586</c:v>
                </c:pt>
                <c:pt idx="146">
                  <c:v>42587</c:v>
                </c:pt>
                <c:pt idx="147">
                  <c:v>42590</c:v>
                </c:pt>
                <c:pt idx="148">
                  <c:v>42591</c:v>
                </c:pt>
                <c:pt idx="149">
                  <c:v>42592</c:v>
                </c:pt>
                <c:pt idx="150">
                  <c:v>42593</c:v>
                </c:pt>
                <c:pt idx="151">
                  <c:v>42594</c:v>
                </c:pt>
                <c:pt idx="152">
                  <c:v>42598</c:v>
                </c:pt>
                <c:pt idx="153">
                  <c:v>42599</c:v>
                </c:pt>
                <c:pt idx="154">
                  <c:v>42600</c:v>
                </c:pt>
                <c:pt idx="155">
                  <c:v>42601</c:v>
                </c:pt>
                <c:pt idx="156">
                  <c:v>42604</c:v>
                </c:pt>
                <c:pt idx="157">
                  <c:v>42605</c:v>
                </c:pt>
                <c:pt idx="158">
                  <c:v>42606</c:v>
                </c:pt>
                <c:pt idx="159">
                  <c:v>42607</c:v>
                </c:pt>
                <c:pt idx="160">
                  <c:v>42608</c:v>
                </c:pt>
                <c:pt idx="161">
                  <c:v>42611</c:v>
                </c:pt>
                <c:pt idx="162">
                  <c:v>42612</c:v>
                </c:pt>
                <c:pt idx="163">
                  <c:v>42613</c:v>
                </c:pt>
                <c:pt idx="164">
                  <c:v>42614</c:v>
                </c:pt>
                <c:pt idx="165">
                  <c:v>42615</c:v>
                </c:pt>
                <c:pt idx="166">
                  <c:v>42618</c:v>
                </c:pt>
                <c:pt idx="167">
                  <c:v>42619</c:v>
                </c:pt>
                <c:pt idx="168">
                  <c:v>42620</c:v>
                </c:pt>
                <c:pt idx="169">
                  <c:v>42621</c:v>
                </c:pt>
                <c:pt idx="170">
                  <c:v>42622</c:v>
                </c:pt>
                <c:pt idx="171">
                  <c:v>42625</c:v>
                </c:pt>
                <c:pt idx="172">
                  <c:v>42626</c:v>
                </c:pt>
                <c:pt idx="173">
                  <c:v>42627</c:v>
                </c:pt>
                <c:pt idx="174">
                  <c:v>42628</c:v>
                </c:pt>
                <c:pt idx="175">
                  <c:v>42629</c:v>
                </c:pt>
                <c:pt idx="176">
                  <c:v>42632</c:v>
                </c:pt>
                <c:pt idx="177">
                  <c:v>42633</c:v>
                </c:pt>
                <c:pt idx="178">
                  <c:v>42634</c:v>
                </c:pt>
                <c:pt idx="179">
                  <c:v>42635</c:v>
                </c:pt>
                <c:pt idx="180">
                  <c:v>42636</c:v>
                </c:pt>
                <c:pt idx="181">
                  <c:v>42639</c:v>
                </c:pt>
                <c:pt idx="182">
                  <c:v>42640</c:v>
                </c:pt>
                <c:pt idx="183">
                  <c:v>42641</c:v>
                </c:pt>
                <c:pt idx="184">
                  <c:v>42642</c:v>
                </c:pt>
                <c:pt idx="185">
                  <c:v>42643</c:v>
                </c:pt>
                <c:pt idx="186">
                  <c:v>42646</c:v>
                </c:pt>
                <c:pt idx="187">
                  <c:v>42647</c:v>
                </c:pt>
                <c:pt idx="188">
                  <c:v>42648</c:v>
                </c:pt>
                <c:pt idx="189">
                  <c:v>42649</c:v>
                </c:pt>
                <c:pt idx="190">
                  <c:v>42650</c:v>
                </c:pt>
                <c:pt idx="191">
                  <c:v>42654</c:v>
                </c:pt>
                <c:pt idx="192">
                  <c:v>42655</c:v>
                </c:pt>
                <c:pt idx="193">
                  <c:v>42656</c:v>
                </c:pt>
                <c:pt idx="194">
                  <c:v>42657</c:v>
                </c:pt>
                <c:pt idx="195">
                  <c:v>42660</c:v>
                </c:pt>
                <c:pt idx="196">
                  <c:v>42661</c:v>
                </c:pt>
                <c:pt idx="197">
                  <c:v>42662</c:v>
                </c:pt>
                <c:pt idx="198">
                  <c:v>42663</c:v>
                </c:pt>
                <c:pt idx="199">
                  <c:v>42664</c:v>
                </c:pt>
                <c:pt idx="200">
                  <c:v>42667</c:v>
                </c:pt>
                <c:pt idx="201">
                  <c:v>42668</c:v>
                </c:pt>
                <c:pt idx="202">
                  <c:v>42669</c:v>
                </c:pt>
                <c:pt idx="203">
                  <c:v>42670</c:v>
                </c:pt>
                <c:pt idx="204">
                  <c:v>42671</c:v>
                </c:pt>
                <c:pt idx="205">
                  <c:v>42674</c:v>
                </c:pt>
                <c:pt idx="206">
                  <c:v>42675</c:v>
                </c:pt>
                <c:pt idx="207">
                  <c:v>42676</c:v>
                </c:pt>
                <c:pt idx="208">
                  <c:v>42677</c:v>
                </c:pt>
                <c:pt idx="209">
                  <c:v>42678</c:v>
                </c:pt>
                <c:pt idx="210">
                  <c:v>42681</c:v>
                </c:pt>
                <c:pt idx="211">
                  <c:v>42682</c:v>
                </c:pt>
                <c:pt idx="212">
                  <c:v>42683</c:v>
                </c:pt>
                <c:pt idx="213">
                  <c:v>42684</c:v>
                </c:pt>
                <c:pt idx="214">
                  <c:v>42685</c:v>
                </c:pt>
                <c:pt idx="215">
                  <c:v>42688</c:v>
                </c:pt>
                <c:pt idx="216">
                  <c:v>42689</c:v>
                </c:pt>
                <c:pt idx="217">
                  <c:v>42690</c:v>
                </c:pt>
                <c:pt idx="218">
                  <c:v>42691</c:v>
                </c:pt>
                <c:pt idx="219">
                  <c:v>42692</c:v>
                </c:pt>
                <c:pt idx="220">
                  <c:v>42695</c:v>
                </c:pt>
                <c:pt idx="221">
                  <c:v>42696</c:v>
                </c:pt>
                <c:pt idx="222">
                  <c:v>42697</c:v>
                </c:pt>
                <c:pt idx="223">
                  <c:v>42698</c:v>
                </c:pt>
                <c:pt idx="224">
                  <c:v>42699</c:v>
                </c:pt>
                <c:pt idx="225">
                  <c:v>42703</c:v>
                </c:pt>
                <c:pt idx="226">
                  <c:v>42704</c:v>
                </c:pt>
                <c:pt idx="227">
                  <c:v>42705</c:v>
                </c:pt>
                <c:pt idx="228">
                  <c:v>42706</c:v>
                </c:pt>
                <c:pt idx="229">
                  <c:v>42709</c:v>
                </c:pt>
                <c:pt idx="230">
                  <c:v>42710</c:v>
                </c:pt>
                <c:pt idx="231">
                  <c:v>42711</c:v>
                </c:pt>
                <c:pt idx="232">
                  <c:v>42716</c:v>
                </c:pt>
                <c:pt idx="233">
                  <c:v>42717</c:v>
                </c:pt>
                <c:pt idx="234">
                  <c:v>42718</c:v>
                </c:pt>
                <c:pt idx="235">
                  <c:v>42719</c:v>
                </c:pt>
                <c:pt idx="236">
                  <c:v>42720</c:v>
                </c:pt>
                <c:pt idx="237">
                  <c:v>42723</c:v>
                </c:pt>
                <c:pt idx="238">
                  <c:v>42724</c:v>
                </c:pt>
                <c:pt idx="239">
                  <c:v>42725</c:v>
                </c:pt>
                <c:pt idx="240">
                  <c:v>42726</c:v>
                </c:pt>
                <c:pt idx="241">
                  <c:v>42727</c:v>
                </c:pt>
                <c:pt idx="242">
                  <c:v>42730</c:v>
                </c:pt>
                <c:pt idx="243">
                  <c:v>42731</c:v>
                </c:pt>
                <c:pt idx="244">
                  <c:v>42732</c:v>
                </c:pt>
                <c:pt idx="245">
                  <c:v>42733</c:v>
                </c:pt>
                <c:pt idx="246">
                  <c:v>42734</c:v>
                </c:pt>
                <c:pt idx="247">
                  <c:v>42737</c:v>
                </c:pt>
                <c:pt idx="248">
                  <c:v>42738</c:v>
                </c:pt>
                <c:pt idx="249">
                  <c:v>42739</c:v>
                </c:pt>
                <c:pt idx="250">
                  <c:v>42740</c:v>
                </c:pt>
                <c:pt idx="251">
                  <c:v>42741</c:v>
                </c:pt>
                <c:pt idx="252">
                  <c:v>42744</c:v>
                </c:pt>
                <c:pt idx="253">
                  <c:v>42745</c:v>
                </c:pt>
                <c:pt idx="254">
                  <c:v>42746</c:v>
                </c:pt>
                <c:pt idx="255">
                  <c:v>42747</c:v>
                </c:pt>
                <c:pt idx="256">
                  <c:v>42748</c:v>
                </c:pt>
                <c:pt idx="257">
                  <c:v>42751</c:v>
                </c:pt>
                <c:pt idx="258">
                  <c:v>42752</c:v>
                </c:pt>
                <c:pt idx="259">
                  <c:v>42753</c:v>
                </c:pt>
                <c:pt idx="260">
                  <c:v>42754</c:v>
                </c:pt>
                <c:pt idx="261">
                  <c:v>42755</c:v>
                </c:pt>
                <c:pt idx="262">
                  <c:v>42758</c:v>
                </c:pt>
                <c:pt idx="263">
                  <c:v>42759</c:v>
                </c:pt>
                <c:pt idx="264">
                  <c:v>42760</c:v>
                </c:pt>
                <c:pt idx="265">
                  <c:v>42761</c:v>
                </c:pt>
                <c:pt idx="266">
                  <c:v>42762</c:v>
                </c:pt>
                <c:pt idx="267">
                  <c:v>42765</c:v>
                </c:pt>
                <c:pt idx="268">
                  <c:v>42766</c:v>
                </c:pt>
                <c:pt idx="269">
                  <c:v>42767</c:v>
                </c:pt>
                <c:pt idx="270">
                  <c:v>42768</c:v>
                </c:pt>
                <c:pt idx="271">
                  <c:v>42769</c:v>
                </c:pt>
                <c:pt idx="272">
                  <c:v>42772</c:v>
                </c:pt>
                <c:pt idx="273">
                  <c:v>42773</c:v>
                </c:pt>
                <c:pt idx="274">
                  <c:v>42774</c:v>
                </c:pt>
                <c:pt idx="275">
                  <c:v>42775</c:v>
                </c:pt>
                <c:pt idx="276">
                  <c:v>42776</c:v>
                </c:pt>
                <c:pt idx="277">
                  <c:v>42779</c:v>
                </c:pt>
                <c:pt idx="278">
                  <c:v>42780</c:v>
                </c:pt>
                <c:pt idx="279">
                  <c:v>42781</c:v>
                </c:pt>
                <c:pt idx="280">
                  <c:v>42782</c:v>
                </c:pt>
                <c:pt idx="281">
                  <c:v>42783</c:v>
                </c:pt>
                <c:pt idx="282">
                  <c:v>42786</c:v>
                </c:pt>
                <c:pt idx="283">
                  <c:v>42787</c:v>
                </c:pt>
                <c:pt idx="284">
                  <c:v>42788</c:v>
                </c:pt>
                <c:pt idx="285">
                  <c:v>42789</c:v>
                </c:pt>
                <c:pt idx="286">
                  <c:v>42790</c:v>
                </c:pt>
                <c:pt idx="287">
                  <c:v>42795</c:v>
                </c:pt>
                <c:pt idx="288">
                  <c:v>42796</c:v>
                </c:pt>
                <c:pt idx="289">
                  <c:v>42797</c:v>
                </c:pt>
                <c:pt idx="290">
                  <c:v>42800</c:v>
                </c:pt>
                <c:pt idx="291">
                  <c:v>42801</c:v>
                </c:pt>
                <c:pt idx="292">
                  <c:v>42802</c:v>
                </c:pt>
                <c:pt idx="293">
                  <c:v>42803</c:v>
                </c:pt>
                <c:pt idx="294">
                  <c:v>42804</c:v>
                </c:pt>
                <c:pt idx="295">
                  <c:v>42807</c:v>
                </c:pt>
                <c:pt idx="296">
                  <c:v>42808</c:v>
                </c:pt>
                <c:pt idx="297">
                  <c:v>42809</c:v>
                </c:pt>
                <c:pt idx="298">
                  <c:v>42810</c:v>
                </c:pt>
                <c:pt idx="299">
                  <c:v>42811</c:v>
                </c:pt>
                <c:pt idx="300">
                  <c:v>42814</c:v>
                </c:pt>
                <c:pt idx="301">
                  <c:v>42815</c:v>
                </c:pt>
                <c:pt idx="302">
                  <c:v>42816</c:v>
                </c:pt>
                <c:pt idx="303">
                  <c:v>42817</c:v>
                </c:pt>
                <c:pt idx="304">
                  <c:v>42821</c:v>
                </c:pt>
                <c:pt idx="305">
                  <c:v>42822</c:v>
                </c:pt>
                <c:pt idx="306">
                  <c:v>42823</c:v>
                </c:pt>
                <c:pt idx="307">
                  <c:v>42824</c:v>
                </c:pt>
                <c:pt idx="308">
                  <c:v>42825</c:v>
                </c:pt>
                <c:pt idx="309">
                  <c:v>42828</c:v>
                </c:pt>
                <c:pt idx="310">
                  <c:v>42829</c:v>
                </c:pt>
                <c:pt idx="311">
                  <c:v>42830</c:v>
                </c:pt>
                <c:pt idx="312">
                  <c:v>42831</c:v>
                </c:pt>
                <c:pt idx="313">
                  <c:v>42832</c:v>
                </c:pt>
                <c:pt idx="314">
                  <c:v>42835</c:v>
                </c:pt>
                <c:pt idx="315">
                  <c:v>42836</c:v>
                </c:pt>
                <c:pt idx="316">
                  <c:v>42837</c:v>
                </c:pt>
                <c:pt idx="317">
                  <c:v>42842</c:v>
                </c:pt>
                <c:pt idx="318">
                  <c:v>42843</c:v>
                </c:pt>
                <c:pt idx="319">
                  <c:v>42844</c:v>
                </c:pt>
                <c:pt idx="320">
                  <c:v>42845</c:v>
                </c:pt>
                <c:pt idx="321">
                  <c:v>42846</c:v>
                </c:pt>
                <c:pt idx="322">
                  <c:v>42849</c:v>
                </c:pt>
                <c:pt idx="323">
                  <c:v>42850</c:v>
                </c:pt>
                <c:pt idx="324">
                  <c:v>42851</c:v>
                </c:pt>
                <c:pt idx="325">
                  <c:v>42852</c:v>
                </c:pt>
                <c:pt idx="326">
                  <c:v>42853</c:v>
                </c:pt>
                <c:pt idx="327">
                  <c:v>42857</c:v>
                </c:pt>
                <c:pt idx="328">
                  <c:v>42858</c:v>
                </c:pt>
                <c:pt idx="329">
                  <c:v>42859</c:v>
                </c:pt>
                <c:pt idx="330">
                  <c:v>42860</c:v>
                </c:pt>
                <c:pt idx="331">
                  <c:v>42863</c:v>
                </c:pt>
                <c:pt idx="332">
                  <c:v>42864</c:v>
                </c:pt>
                <c:pt idx="333">
                  <c:v>42865</c:v>
                </c:pt>
                <c:pt idx="334">
                  <c:v>42866</c:v>
                </c:pt>
                <c:pt idx="335">
                  <c:v>42867</c:v>
                </c:pt>
                <c:pt idx="336">
                  <c:v>42870</c:v>
                </c:pt>
                <c:pt idx="337">
                  <c:v>42871</c:v>
                </c:pt>
                <c:pt idx="338">
                  <c:v>42872</c:v>
                </c:pt>
                <c:pt idx="339">
                  <c:v>42873</c:v>
                </c:pt>
                <c:pt idx="340">
                  <c:v>42874</c:v>
                </c:pt>
                <c:pt idx="341">
                  <c:v>42877</c:v>
                </c:pt>
                <c:pt idx="342">
                  <c:v>42878</c:v>
                </c:pt>
                <c:pt idx="343">
                  <c:v>42879</c:v>
                </c:pt>
                <c:pt idx="344">
                  <c:v>42881</c:v>
                </c:pt>
                <c:pt idx="345">
                  <c:v>42884</c:v>
                </c:pt>
                <c:pt idx="346">
                  <c:v>42885</c:v>
                </c:pt>
                <c:pt idx="347">
                  <c:v>42886</c:v>
                </c:pt>
                <c:pt idx="348">
                  <c:v>42887</c:v>
                </c:pt>
                <c:pt idx="349">
                  <c:v>42888</c:v>
                </c:pt>
                <c:pt idx="350">
                  <c:v>42891</c:v>
                </c:pt>
                <c:pt idx="351">
                  <c:v>42892</c:v>
                </c:pt>
                <c:pt idx="352">
                  <c:v>42893</c:v>
                </c:pt>
                <c:pt idx="353">
                  <c:v>42894</c:v>
                </c:pt>
                <c:pt idx="354">
                  <c:v>42895</c:v>
                </c:pt>
                <c:pt idx="355">
                  <c:v>42898</c:v>
                </c:pt>
                <c:pt idx="356">
                  <c:v>42899</c:v>
                </c:pt>
                <c:pt idx="357">
                  <c:v>42900</c:v>
                </c:pt>
                <c:pt idx="358">
                  <c:v>42901</c:v>
                </c:pt>
                <c:pt idx="359">
                  <c:v>42902</c:v>
                </c:pt>
                <c:pt idx="360">
                  <c:v>42905</c:v>
                </c:pt>
                <c:pt idx="361">
                  <c:v>42907</c:v>
                </c:pt>
                <c:pt idx="362">
                  <c:v>42908</c:v>
                </c:pt>
                <c:pt idx="363">
                  <c:v>42909</c:v>
                </c:pt>
                <c:pt idx="364">
                  <c:v>42912</c:v>
                </c:pt>
                <c:pt idx="365">
                  <c:v>42913</c:v>
                </c:pt>
                <c:pt idx="366">
                  <c:v>42914</c:v>
                </c:pt>
                <c:pt idx="367">
                  <c:v>42915</c:v>
                </c:pt>
                <c:pt idx="368">
                  <c:v>42916</c:v>
                </c:pt>
                <c:pt idx="369">
                  <c:v>42919</c:v>
                </c:pt>
                <c:pt idx="370">
                  <c:v>42920</c:v>
                </c:pt>
                <c:pt idx="371">
                  <c:v>42921</c:v>
                </c:pt>
                <c:pt idx="372">
                  <c:v>42922</c:v>
                </c:pt>
                <c:pt idx="373">
                  <c:v>42923</c:v>
                </c:pt>
                <c:pt idx="374">
                  <c:v>42926</c:v>
                </c:pt>
                <c:pt idx="375">
                  <c:v>42927</c:v>
                </c:pt>
                <c:pt idx="376">
                  <c:v>42928</c:v>
                </c:pt>
                <c:pt idx="377">
                  <c:v>42929</c:v>
                </c:pt>
                <c:pt idx="378">
                  <c:v>42930</c:v>
                </c:pt>
                <c:pt idx="379">
                  <c:v>42933</c:v>
                </c:pt>
                <c:pt idx="380">
                  <c:v>42934</c:v>
                </c:pt>
                <c:pt idx="381">
                  <c:v>42935</c:v>
                </c:pt>
                <c:pt idx="382">
                  <c:v>42936</c:v>
                </c:pt>
                <c:pt idx="383">
                  <c:v>42937</c:v>
                </c:pt>
                <c:pt idx="384">
                  <c:v>42940</c:v>
                </c:pt>
                <c:pt idx="385">
                  <c:v>42941</c:v>
                </c:pt>
                <c:pt idx="386">
                  <c:v>42942</c:v>
                </c:pt>
                <c:pt idx="387">
                  <c:v>42943</c:v>
                </c:pt>
                <c:pt idx="388">
                  <c:v>42944</c:v>
                </c:pt>
                <c:pt idx="389">
                  <c:v>42947</c:v>
                </c:pt>
                <c:pt idx="390">
                  <c:v>42948</c:v>
                </c:pt>
                <c:pt idx="391">
                  <c:v>42949</c:v>
                </c:pt>
                <c:pt idx="392">
                  <c:v>42950</c:v>
                </c:pt>
                <c:pt idx="393">
                  <c:v>42951</c:v>
                </c:pt>
                <c:pt idx="394">
                  <c:v>42954</c:v>
                </c:pt>
                <c:pt idx="395">
                  <c:v>42955</c:v>
                </c:pt>
                <c:pt idx="396">
                  <c:v>42956</c:v>
                </c:pt>
                <c:pt idx="397">
                  <c:v>42957</c:v>
                </c:pt>
                <c:pt idx="398">
                  <c:v>42958</c:v>
                </c:pt>
                <c:pt idx="399">
                  <c:v>42961</c:v>
                </c:pt>
                <c:pt idx="400">
                  <c:v>42962</c:v>
                </c:pt>
                <c:pt idx="401">
                  <c:v>42963</c:v>
                </c:pt>
                <c:pt idx="402">
                  <c:v>42964</c:v>
                </c:pt>
                <c:pt idx="403">
                  <c:v>42965</c:v>
                </c:pt>
                <c:pt idx="404">
                  <c:v>42969</c:v>
                </c:pt>
                <c:pt idx="405">
                  <c:v>42970</c:v>
                </c:pt>
                <c:pt idx="406">
                  <c:v>42971</c:v>
                </c:pt>
                <c:pt idx="407">
                  <c:v>42972</c:v>
                </c:pt>
                <c:pt idx="408">
                  <c:v>42975</c:v>
                </c:pt>
                <c:pt idx="409">
                  <c:v>42976</c:v>
                </c:pt>
                <c:pt idx="410">
                  <c:v>42977</c:v>
                </c:pt>
                <c:pt idx="411">
                  <c:v>42978</c:v>
                </c:pt>
                <c:pt idx="412">
                  <c:v>42979</c:v>
                </c:pt>
                <c:pt idx="413">
                  <c:v>42982</c:v>
                </c:pt>
                <c:pt idx="414">
                  <c:v>42983</c:v>
                </c:pt>
                <c:pt idx="415">
                  <c:v>42984</c:v>
                </c:pt>
                <c:pt idx="416">
                  <c:v>42985</c:v>
                </c:pt>
                <c:pt idx="417">
                  <c:v>42986</c:v>
                </c:pt>
                <c:pt idx="418">
                  <c:v>42989</c:v>
                </c:pt>
                <c:pt idx="419">
                  <c:v>42990</c:v>
                </c:pt>
                <c:pt idx="420">
                  <c:v>42991</c:v>
                </c:pt>
                <c:pt idx="421">
                  <c:v>42992</c:v>
                </c:pt>
                <c:pt idx="422">
                  <c:v>42993</c:v>
                </c:pt>
                <c:pt idx="423">
                  <c:v>42996</c:v>
                </c:pt>
                <c:pt idx="424">
                  <c:v>42997</c:v>
                </c:pt>
                <c:pt idx="425">
                  <c:v>42998</c:v>
                </c:pt>
                <c:pt idx="426">
                  <c:v>42999</c:v>
                </c:pt>
                <c:pt idx="427">
                  <c:v>43000</c:v>
                </c:pt>
                <c:pt idx="428">
                  <c:v>43003</c:v>
                </c:pt>
                <c:pt idx="429">
                  <c:v>43004</c:v>
                </c:pt>
                <c:pt idx="430">
                  <c:v>43005</c:v>
                </c:pt>
                <c:pt idx="431">
                  <c:v>43006</c:v>
                </c:pt>
                <c:pt idx="432">
                  <c:v>43007</c:v>
                </c:pt>
                <c:pt idx="433">
                  <c:v>43010</c:v>
                </c:pt>
                <c:pt idx="434">
                  <c:v>43011</c:v>
                </c:pt>
                <c:pt idx="435">
                  <c:v>43012</c:v>
                </c:pt>
                <c:pt idx="436">
                  <c:v>43013</c:v>
                </c:pt>
                <c:pt idx="437">
                  <c:v>43014</c:v>
                </c:pt>
                <c:pt idx="438">
                  <c:v>43017</c:v>
                </c:pt>
                <c:pt idx="439">
                  <c:v>43018</c:v>
                </c:pt>
                <c:pt idx="440">
                  <c:v>43019</c:v>
                </c:pt>
                <c:pt idx="441">
                  <c:v>43020</c:v>
                </c:pt>
                <c:pt idx="442">
                  <c:v>43021</c:v>
                </c:pt>
                <c:pt idx="443">
                  <c:v>43025</c:v>
                </c:pt>
                <c:pt idx="444">
                  <c:v>43026</c:v>
                </c:pt>
                <c:pt idx="445">
                  <c:v>43027</c:v>
                </c:pt>
                <c:pt idx="446">
                  <c:v>43028</c:v>
                </c:pt>
                <c:pt idx="447">
                  <c:v>43031</c:v>
                </c:pt>
                <c:pt idx="448">
                  <c:v>43032</c:v>
                </c:pt>
                <c:pt idx="449">
                  <c:v>43033</c:v>
                </c:pt>
                <c:pt idx="450">
                  <c:v>43034</c:v>
                </c:pt>
                <c:pt idx="451">
                  <c:v>43035</c:v>
                </c:pt>
                <c:pt idx="452">
                  <c:v>43038</c:v>
                </c:pt>
                <c:pt idx="453">
                  <c:v>43039</c:v>
                </c:pt>
                <c:pt idx="454">
                  <c:v>43040</c:v>
                </c:pt>
                <c:pt idx="455">
                  <c:v>43041</c:v>
                </c:pt>
                <c:pt idx="456">
                  <c:v>43042</c:v>
                </c:pt>
                <c:pt idx="457">
                  <c:v>43046</c:v>
                </c:pt>
                <c:pt idx="458">
                  <c:v>43047</c:v>
                </c:pt>
                <c:pt idx="459">
                  <c:v>43048</c:v>
                </c:pt>
                <c:pt idx="460">
                  <c:v>43049</c:v>
                </c:pt>
                <c:pt idx="461">
                  <c:v>43052</c:v>
                </c:pt>
                <c:pt idx="462">
                  <c:v>43053</c:v>
                </c:pt>
                <c:pt idx="463">
                  <c:v>43054</c:v>
                </c:pt>
                <c:pt idx="464">
                  <c:v>43055</c:v>
                </c:pt>
                <c:pt idx="465">
                  <c:v>43056</c:v>
                </c:pt>
                <c:pt idx="466">
                  <c:v>43060</c:v>
                </c:pt>
                <c:pt idx="467">
                  <c:v>43061</c:v>
                </c:pt>
                <c:pt idx="468">
                  <c:v>43062</c:v>
                </c:pt>
                <c:pt idx="469">
                  <c:v>43063</c:v>
                </c:pt>
                <c:pt idx="470">
                  <c:v>43066</c:v>
                </c:pt>
                <c:pt idx="471">
                  <c:v>43067</c:v>
                </c:pt>
                <c:pt idx="472">
                  <c:v>43068</c:v>
                </c:pt>
                <c:pt idx="473">
                  <c:v>43069</c:v>
                </c:pt>
                <c:pt idx="474">
                  <c:v>43070</c:v>
                </c:pt>
                <c:pt idx="475">
                  <c:v>43073</c:v>
                </c:pt>
                <c:pt idx="476">
                  <c:v>43074</c:v>
                </c:pt>
                <c:pt idx="477">
                  <c:v>43075</c:v>
                </c:pt>
                <c:pt idx="478">
                  <c:v>43076</c:v>
                </c:pt>
                <c:pt idx="479">
                  <c:v>43080</c:v>
                </c:pt>
                <c:pt idx="480">
                  <c:v>43081</c:v>
                </c:pt>
                <c:pt idx="481">
                  <c:v>43082</c:v>
                </c:pt>
                <c:pt idx="482">
                  <c:v>43083</c:v>
                </c:pt>
                <c:pt idx="483">
                  <c:v>43084</c:v>
                </c:pt>
                <c:pt idx="484">
                  <c:v>43087</c:v>
                </c:pt>
                <c:pt idx="485">
                  <c:v>43088</c:v>
                </c:pt>
                <c:pt idx="486">
                  <c:v>43089</c:v>
                </c:pt>
                <c:pt idx="487">
                  <c:v>43090</c:v>
                </c:pt>
                <c:pt idx="488">
                  <c:v>43091</c:v>
                </c:pt>
                <c:pt idx="489">
                  <c:v>43095</c:v>
                </c:pt>
                <c:pt idx="490">
                  <c:v>43096</c:v>
                </c:pt>
                <c:pt idx="491">
                  <c:v>43097</c:v>
                </c:pt>
                <c:pt idx="492">
                  <c:v>43098</c:v>
                </c:pt>
                <c:pt idx="493">
                  <c:v>43102</c:v>
                </c:pt>
                <c:pt idx="494">
                  <c:v>43103</c:v>
                </c:pt>
                <c:pt idx="495">
                  <c:v>43104</c:v>
                </c:pt>
                <c:pt idx="496">
                  <c:v>43105</c:v>
                </c:pt>
                <c:pt idx="497">
                  <c:v>43108</c:v>
                </c:pt>
                <c:pt idx="498">
                  <c:v>43109</c:v>
                </c:pt>
                <c:pt idx="499">
                  <c:v>43110</c:v>
                </c:pt>
                <c:pt idx="500">
                  <c:v>43111</c:v>
                </c:pt>
                <c:pt idx="501">
                  <c:v>43112</c:v>
                </c:pt>
                <c:pt idx="502">
                  <c:v>43115</c:v>
                </c:pt>
                <c:pt idx="503">
                  <c:v>43116</c:v>
                </c:pt>
                <c:pt idx="504">
                  <c:v>43117</c:v>
                </c:pt>
                <c:pt idx="505">
                  <c:v>43118</c:v>
                </c:pt>
                <c:pt idx="506">
                  <c:v>43119</c:v>
                </c:pt>
                <c:pt idx="507">
                  <c:v>43122</c:v>
                </c:pt>
                <c:pt idx="508">
                  <c:v>43123</c:v>
                </c:pt>
                <c:pt idx="509">
                  <c:v>43124</c:v>
                </c:pt>
                <c:pt idx="510">
                  <c:v>43125</c:v>
                </c:pt>
                <c:pt idx="511">
                  <c:v>43126</c:v>
                </c:pt>
                <c:pt idx="512">
                  <c:v>43129</c:v>
                </c:pt>
                <c:pt idx="513">
                  <c:v>43130</c:v>
                </c:pt>
                <c:pt idx="514">
                  <c:v>43131</c:v>
                </c:pt>
                <c:pt idx="515">
                  <c:v>43132</c:v>
                </c:pt>
                <c:pt idx="516">
                  <c:v>43133</c:v>
                </c:pt>
                <c:pt idx="517">
                  <c:v>43136</c:v>
                </c:pt>
                <c:pt idx="518">
                  <c:v>43137</c:v>
                </c:pt>
                <c:pt idx="519">
                  <c:v>43138</c:v>
                </c:pt>
                <c:pt idx="520">
                  <c:v>43139</c:v>
                </c:pt>
                <c:pt idx="521">
                  <c:v>43140</c:v>
                </c:pt>
                <c:pt idx="522">
                  <c:v>43145</c:v>
                </c:pt>
                <c:pt idx="523">
                  <c:v>43146</c:v>
                </c:pt>
                <c:pt idx="524">
                  <c:v>43147</c:v>
                </c:pt>
                <c:pt idx="525">
                  <c:v>43150</c:v>
                </c:pt>
                <c:pt idx="526">
                  <c:v>43151</c:v>
                </c:pt>
                <c:pt idx="527">
                  <c:v>43152</c:v>
                </c:pt>
                <c:pt idx="528">
                  <c:v>43153</c:v>
                </c:pt>
                <c:pt idx="529">
                  <c:v>43154</c:v>
                </c:pt>
                <c:pt idx="530">
                  <c:v>43157</c:v>
                </c:pt>
                <c:pt idx="531">
                  <c:v>43158</c:v>
                </c:pt>
                <c:pt idx="532">
                  <c:v>43159</c:v>
                </c:pt>
                <c:pt idx="533">
                  <c:v>43160</c:v>
                </c:pt>
                <c:pt idx="534">
                  <c:v>43161</c:v>
                </c:pt>
                <c:pt idx="535">
                  <c:v>43164</c:v>
                </c:pt>
                <c:pt idx="536">
                  <c:v>43165</c:v>
                </c:pt>
                <c:pt idx="537">
                  <c:v>43166</c:v>
                </c:pt>
                <c:pt idx="538">
                  <c:v>43167</c:v>
                </c:pt>
                <c:pt idx="539">
                  <c:v>43168</c:v>
                </c:pt>
                <c:pt idx="540">
                  <c:v>43171</c:v>
                </c:pt>
                <c:pt idx="541">
                  <c:v>43172</c:v>
                </c:pt>
                <c:pt idx="542">
                  <c:v>43173</c:v>
                </c:pt>
                <c:pt idx="543">
                  <c:v>43174</c:v>
                </c:pt>
                <c:pt idx="544">
                  <c:v>43175</c:v>
                </c:pt>
                <c:pt idx="545">
                  <c:v>43178</c:v>
                </c:pt>
                <c:pt idx="546">
                  <c:v>43179</c:v>
                </c:pt>
                <c:pt idx="547">
                  <c:v>43180</c:v>
                </c:pt>
                <c:pt idx="548">
                  <c:v>43181</c:v>
                </c:pt>
                <c:pt idx="549">
                  <c:v>43182</c:v>
                </c:pt>
                <c:pt idx="550">
                  <c:v>43185</c:v>
                </c:pt>
                <c:pt idx="551">
                  <c:v>43186</c:v>
                </c:pt>
                <c:pt idx="552">
                  <c:v>43187</c:v>
                </c:pt>
                <c:pt idx="553">
                  <c:v>43193</c:v>
                </c:pt>
                <c:pt idx="554">
                  <c:v>43194</c:v>
                </c:pt>
                <c:pt idx="555">
                  <c:v>43195</c:v>
                </c:pt>
                <c:pt idx="556">
                  <c:v>43196</c:v>
                </c:pt>
                <c:pt idx="557">
                  <c:v>43199</c:v>
                </c:pt>
                <c:pt idx="558">
                  <c:v>43200</c:v>
                </c:pt>
                <c:pt idx="559">
                  <c:v>43201</c:v>
                </c:pt>
                <c:pt idx="560">
                  <c:v>43202</c:v>
                </c:pt>
                <c:pt idx="561">
                  <c:v>43203</c:v>
                </c:pt>
                <c:pt idx="562">
                  <c:v>43206</c:v>
                </c:pt>
                <c:pt idx="563">
                  <c:v>43207</c:v>
                </c:pt>
                <c:pt idx="564">
                  <c:v>43208</c:v>
                </c:pt>
                <c:pt idx="565">
                  <c:v>43209</c:v>
                </c:pt>
                <c:pt idx="566">
                  <c:v>43210</c:v>
                </c:pt>
                <c:pt idx="567">
                  <c:v>43213</c:v>
                </c:pt>
                <c:pt idx="568">
                  <c:v>43214</c:v>
                </c:pt>
                <c:pt idx="569">
                  <c:v>43215</c:v>
                </c:pt>
                <c:pt idx="570">
                  <c:v>43216</c:v>
                </c:pt>
                <c:pt idx="571">
                  <c:v>43217</c:v>
                </c:pt>
                <c:pt idx="572">
                  <c:v>43222</c:v>
                </c:pt>
                <c:pt idx="573">
                  <c:v>43223</c:v>
                </c:pt>
                <c:pt idx="574">
                  <c:v>43224</c:v>
                </c:pt>
                <c:pt idx="575">
                  <c:v>43227</c:v>
                </c:pt>
                <c:pt idx="576">
                  <c:v>43228</c:v>
                </c:pt>
                <c:pt idx="577">
                  <c:v>43229</c:v>
                </c:pt>
                <c:pt idx="578">
                  <c:v>43230</c:v>
                </c:pt>
                <c:pt idx="579">
                  <c:v>43231</c:v>
                </c:pt>
                <c:pt idx="580">
                  <c:v>43234</c:v>
                </c:pt>
                <c:pt idx="581">
                  <c:v>43235</c:v>
                </c:pt>
                <c:pt idx="582">
                  <c:v>43236</c:v>
                </c:pt>
                <c:pt idx="583">
                  <c:v>43237</c:v>
                </c:pt>
                <c:pt idx="584">
                  <c:v>43238</c:v>
                </c:pt>
                <c:pt idx="585">
                  <c:v>43241</c:v>
                </c:pt>
                <c:pt idx="586">
                  <c:v>43242</c:v>
                </c:pt>
                <c:pt idx="587">
                  <c:v>43243</c:v>
                </c:pt>
                <c:pt idx="588">
                  <c:v>43244</c:v>
                </c:pt>
                <c:pt idx="589">
                  <c:v>43248</c:v>
                </c:pt>
                <c:pt idx="590">
                  <c:v>43249</c:v>
                </c:pt>
                <c:pt idx="591">
                  <c:v>43250</c:v>
                </c:pt>
                <c:pt idx="592">
                  <c:v>43251</c:v>
                </c:pt>
                <c:pt idx="593">
                  <c:v>43252</c:v>
                </c:pt>
                <c:pt idx="594">
                  <c:v>43255</c:v>
                </c:pt>
                <c:pt idx="595">
                  <c:v>43256</c:v>
                </c:pt>
                <c:pt idx="596">
                  <c:v>43257</c:v>
                </c:pt>
                <c:pt idx="597">
                  <c:v>43258</c:v>
                </c:pt>
                <c:pt idx="598">
                  <c:v>43259</c:v>
                </c:pt>
                <c:pt idx="599">
                  <c:v>43262</c:v>
                </c:pt>
                <c:pt idx="600">
                  <c:v>43263</c:v>
                </c:pt>
                <c:pt idx="601">
                  <c:v>43264</c:v>
                </c:pt>
                <c:pt idx="602">
                  <c:v>43265</c:v>
                </c:pt>
                <c:pt idx="603">
                  <c:v>43266</c:v>
                </c:pt>
                <c:pt idx="604">
                  <c:v>43269</c:v>
                </c:pt>
                <c:pt idx="605">
                  <c:v>43270</c:v>
                </c:pt>
                <c:pt idx="606">
                  <c:v>43272</c:v>
                </c:pt>
                <c:pt idx="607">
                  <c:v>43273</c:v>
                </c:pt>
                <c:pt idx="608">
                  <c:v>43276</c:v>
                </c:pt>
                <c:pt idx="609">
                  <c:v>43277</c:v>
                </c:pt>
                <c:pt idx="610">
                  <c:v>43278</c:v>
                </c:pt>
                <c:pt idx="611">
                  <c:v>43279</c:v>
                </c:pt>
                <c:pt idx="612">
                  <c:v>43280</c:v>
                </c:pt>
                <c:pt idx="613">
                  <c:v>43283</c:v>
                </c:pt>
                <c:pt idx="614">
                  <c:v>43284</c:v>
                </c:pt>
                <c:pt idx="615">
                  <c:v>43285</c:v>
                </c:pt>
                <c:pt idx="616">
                  <c:v>43286</c:v>
                </c:pt>
                <c:pt idx="617">
                  <c:v>43287</c:v>
                </c:pt>
                <c:pt idx="618">
                  <c:v>43291</c:v>
                </c:pt>
                <c:pt idx="619">
                  <c:v>43292</c:v>
                </c:pt>
                <c:pt idx="620">
                  <c:v>43293</c:v>
                </c:pt>
                <c:pt idx="621">
                  <c:v>43294</c:v>
                </c:pt>
                <c:pt idx="622">
                  <c:v>43297</c:v>
                </c:pt>
                <c:pt idx="623">
                  <c:v>43298</c:v>
                </c:pt>
                <c:pt idx="624">
                  <c:v>43299</c:v>
                </c:pt>
                <c:pt idx="625">
                  <c:v>43300</c:v>
                </c:pt>
                <c:pt idx="626">
                  <c:v>43301</c:v>
                </c:pt>
                <c:pt idx="627">
                  <c:v>43304</c:v>
                </c:pt>
                <c:pt idx="628">
                  <c:v>43305</c:v>
                </c:pt>
                <c:pt idx="629">
                  <c:v>43306</c:v>
                </c:pt>
                <c:pt idx="630">
                  <c:v>43307</c:v>
                </c:pt>
                <c:pt idx="631">
                  <c:v>43308</c:v>
                </c:pt>
                <c:pt idx="632">
                  <c:v>43311</c:v>
                </c:pt>
                <c:pt idx="633">
                  <c:v>43312</c:v>
                </c:pt>
                <c:pt idx="634">
                  <c:v>43313</c:v>
                </c:pt>
                <c:pt idx="635">
                  <c:v>43314</c:v>
                </c:pt>
                <c:pt idx="636">
                  <c:v>43315</c:v>
                </c:pt>
                <c:pt idx="637">
                  <c:v>43318</c:v>
                </c:pt>
                <c:pt idx="638">
                  <c:v>43319</c:v>
                </c:pt>
                <c:pt idx="639">
                  <c:v>43320</c:v>
                </c:pt>
                <c:pt idx="640">
                  <c:v>43321</c:v>
                </c:pt>
                <c:pt idx="641">
                  <c:v>43322</c:v>
                </c:pt>
                <c:pt idx="642">
                  <c:v>43325</c:v>
                </c:pt>
                <c:pt idx="643">
                  <c:v>43326</c:v>
                </c:pt>
                <c:pt idx="644">
                  <c:v>43327</c:v>
                </c:pt>
                <c:pt idx="645">
                  <c:v>43328</c:v>
                </c:pt>
                <c:pt idx="646">
                  <c:v>43329</c:v>
                </c:pt>
                <c:pt idx="647">
                  <c:v>43333</c:v>
                </c:pt>
                <c:pt idx="648">
                  <c:v>43334</c:v>
                </c:pt>
                <c:pt idx="649">
                  <c:v>43335</c:v>
                </c:pt>
                <c:pt idx="650">
                  <c:v>43336</c:v>
                </c:pt>
                <c:pt idx="651">
                  <c:v>43339</c:v>
                </c:pt>
                <c:pt idx="652">
                  <c:v>43340</c:v>
                </c:pt>
                <c:pt idx="653">
                  <c:v>43341</c:v>
                </c:pt>
                <c:pt idx="654">
                  <c:v>43342</c:v>
                </c:pt>
                <c:pt idx="655">
                  <c:v>43343</c:v>
                </c:pt>
                <c:pt idx="656">
                  <c:v>43346</c:v>
                </c:pt>
                <c:pt idx="657">
                  <c:v>43347</c:v>
                </c:pt>
                <c:pt idx="658">
                  <c:v>43348</c:v>
                </c:pt>
                <c:pt idx="659">
                  <c:v>43349</c:v>
                </c:pt>
                <c:pt idx="660">
                  <c:v>43350</c:v>
                </c:pt>
                <c:pt idx="661">
                  <c:v>43353</c:v>
                </c:pt>
                <c:pt idx="662">
                  <c:v>43354</c:v>
                </c:pt>
                <c:pt idx="663">
                  <c:v>43355</c:v>
                </c:pt>
                <c:pt idx="664">
                  <c:v>43356</c:v>
                </c:pt>
                <c:pt idx="665">
                  <c:v>43357</c:v>
                </c:pt>
                <c:pt idx="666">
                  <c:v>43360</c:v>
                </c:pt>
                <c:pt idx="667">
                  <c:v>43361</c:v>
                </c:pt>
                <c:pt idx="668">
                  <c:v>43362</c:v>
                </c:pt>
                <c:pt idx="669">
                  <c:v>43363</c:v>
                </c:pt>
                <c:pt idx="670">
                  <c:v>43364</c:v>
                </c:pt>
                <c:pt idx="671">
                  <c:v>43367</c:v>
                </c:pt>
                <c:pt idx="672">
                  <c:v>43368</c:v>
                </c:pt>
                <c:pt idx="673">
                  <c:v>43369</c:v>
                </c:pt>
                <c:pt idx="674">
                  <c:v>43370</c:v>
                </c:pt>
                <c:pt idx="675">
                  <c:v>43371</c:v>
                </c:pt>
                <c:pt idx="676">
                  <c:v>43374</c:v>
                </c:pt>
                <c:pt idx="677">
                  <c:v>43375</c:v>
                </c:pt>
                <c:pt idx="678">
                  <c:v>43376</c:v>
                </c:pt>
                <c:pt idx="679">
                  <c:v>43377</c:v>
                </c:pt>
                <c:pt idx="680">
                  <c:v>43378</c:v>
                </c:pt>
                <c:pt idx="681">
                  <c:v>43381</c:v>
                </c:pt>
                <c:pt idx="682">
                  <c:v>43382</c:v>
                </c:pt>
                <c:pt idx="683">
                  <c:v>43383</c:v>
                </c:pt>
                <c:pt idx="684">
                  <c:v>43384</c:v>
                </c:pt>
                <c:pt idx="685">
                  <c:v>43385</c:v>
                </c:pt>
                <c:pt idx="686">
                  <c:v>43389</c:v>
                </c:pt>
                <c:pt idx="687">
                  <c:v>43390</c:v>
                </c:pt>
                <c:pt idx="688">
                  <c:v>43391</c:v>
                </c:pt>
                <c:pt idx="689">
                  <c:v>43392</c:v>
                </c:pt>
                <c:pt idx="690">
                  <c:v>43395</c:v>
                </c:pt>
                <c:pt idx="691">
                  <c:v>43396</c:v>
                </c:pt>
                <c:pt idx="692">
                  <c:v>43397</c:v>
                </c:pt>
                <c:pt idx="693">
                  <c:v>43398</c:v>
                </c:pt>
                <c:pt idx="694">
                  <c:v>43399</c:v>
                </c:pt>
                <c:pt idx="695">
                  <c:v>43402</c:v>
                </c:pt>
                <c:pt idx="696">
                  <c:v>43403</c:v>
                </c:pt>
                <c:pt idx="697">
                  <c:v>43404</c:v>
                </c:pt>
                <c:pt idx="698">
                  <c:v>43405</c:v>
                </c:pt>
                <c:pt idx="699">
                  <c:v>43406</c:v>
                </c:pt>
                <c:pt idx="700">
                  <c:v>43409</c:v>
                </c:pt>
                <c:pt idx="701">
                  <c:v>43411</c:v>
                </c:pt>
                <c:pt idx="702">
                  <c:v>43412</c:v>
                </c:pt>
                <c:pt idx="703">
                  <c:v>43413</c:v>
                </c:pt>
                <c:pt idx="704">
                  <c:v>43416</c:v>
                </c:pt>
                <c:pt idx="705">
                  <c:v>43417</c:v>
                </c:pt>
                <c:pt idx="706">
                  <c:v>43418</c:v>
                </c:pt>
                <c:pt idx="707">
                  <c:v>43419</c:v>
                </c:pt>
                <c:pt idx="708">
                  <c:v>43420</c:v>
                </c:pt>
                <c:pt idx="709">
                  <c:v>43424</c:v>
                </c:pt>
                <c:pt idx="710">
                  <c:v>43425</c:v>
                </c:pt>
                <c:pt idx="711">
                  <c:v>43426</c:v>
                </c:pt>
                <c:pt idx="712">
                  <c:v>43427</c:v>
                </c:pt>
                <c:pt idx="713">
                  <c:v>43430</c:v>
                </c:pt>
                <c:pt idx="714">
                  <c:v>43431</c:v>
                </c:pt>
                <c:pt idx="715">
                  <c:v>43432</c:v>
                </c:pt>
                <c:pt idx="716">
                  <c:v>43433</c:v>
                </c:pt>
                <c:pt idx="717">
                  <c:v>43437</c:v>
                </c:pt>
                <c:pt idx="718">
                  <c:v>43438</c:v>
                </c:pt>
                <c:pt idx="719">
                  <c:v>43439</c:v>
                </c:pt>
                <c:pt idx="720">
                  <c:v>43440</c:v>
                </c:pt>
                <c:pt idx="721">
                  <c:v>43441</c:v>
                </c:pt>
                <c:pt idx="722">
                  <c:v>43444</c:v>
                </c:pt>
                <c:pt idx="723">
                  <c:v>43445</c:v>
                </c:pt>
                <c:pt idx="724">
                  <c:v>43446</c:v>
                </c:pt>
                <c:pt idx="725">
                  <c:v>43447</c:v>
                </c:pt>
                <c:pt idx="726">
                  <c:v>43448</c:v>
                </c:pt>
                <c:pt idx="727">
                  <c:v>43451</c:v>
                </c:pt>
                <c:pt idx="728">
                  <c:v>43452</c:v>
                </c:pt>
                <c:pt idx="729">
                  <c:v>43453</c:v>
                </c:pt>
                <c:pt idx="730">
                  <c:v>43454</c:v>
                </c:pt>
                <c:pt idx="731">
                  <c:v>43455</c:v>
                </c:pt>
                <c:pt idx="732">
                  <c:v>43460</c:v>
                </c:pt>
                <c:pt idx="733">
                  <c:v>43461</c:v>
                </c:pt>
                <c:pt idx="734">
                  <c:v>43462</c:v>
                </c:pt>
                <c:pt idx="735">
                  <c:v>43467</c:v>
                </c:pt>
                <c:pt idx="736">
                  <c:v>43468</c:v>
                </c:pt>
                <c:pt idx="737">
                  <c:v>43469</c:v>
                </c:pt>
                <c:pt idx="738">
                  <c:v>43472</c:v>
                </c:pt>
                <c:pt idx="739">
                  <c:v>43473</c:v>
                </c:pt>
                <c:pt idx="740">
                  <c:v>43474</c:v>
                </c:pt>
                <c:pt idx="741">
                  <c:v>43475</c:v>
                </c:pt>
                <c:pt idx="742">
                  <c:v>43476</c:v>
                </c:pt>
                <c:pt idx="743">
                  <c:v>43479</c:v>
                </c:pt>
                <c:pt idx="744">
                  <c:v>43480</c:v>
                </c:pt>
                <c:pt idx="745">
                  <c:v>43481</c:v>
                </c:pt>
                <c:pt idx="746">
                  <c:v>43482</c:v>
                </c:pt>
                <c:pt idx="747">
                  <c:v>43483</c:v>
                </c:pt>
                <c:pt idx="748">
                  <c:v>43486</c:v>
                </c:pt>
                <c:pt idx="749">
                  <c:v>43487</c:v>
                </c:pt>
                <c:pt idx="750">
                  <c:v>43488</c:v>
                </c:pt>
                <c:pt idx="751">
                  <c:v>43489</c:v>
                </c:pt>
                <c:pt idx="752">
                  <c:v>43490</c:v>
                </c:pt>
                <c:pt idx="753">
                  <c:v>43493</c:v>
                </c:pt>
                <c:pt idx="754">
                  <c:v>43494</c:v>
                </c:pt>
                <c:pt idx="755">
                  <c:v>43495</c:v>
                </c:pt>
                <c:pt idx="756">
                  <c:v>43496</c:v>
                </c:pt>
                <c:pt idx="757">
                  <c:v>43497</c:v>
                </c:pt>
                <c:pt idx="758">
                  <c:v>43500</c:v>
                </c:pt>
                <c:pt idx="759">
                  <c:v>43501</c:v>
                </c:pt>
                <c:pt idx="760">
                  <c:v>43502</c:v>
                </c:pt>
                <c:pt idx="761">
                  <c:v>43503</c:v>
                </c:pt>
                <c:pt idx="762">
                  <c:v>43504</c:v>
                </c:pt>
                <c:pt idx="763">
                  <c:v>43507</c:v>
                </c:pt>
                <c:pt idx="764">
                  <c:v>43508</c:v>
                </c:pt>
                <c:pt idx="765">
                  <c:v>43509</c:v>
                </c:pt>
                <c:pt idx="766">
                  <c:v>43510</c:v>
                </c:pt>
                <c:pt idx="767">
                  <c:v>43511</c:v>
                </c:pt>
                <c:pt idx="768">
                  <c:v>43514</c:v>
                </c:pt>
                <c:pt idx="769">
                  <c:v>43515</c:v>
                </c:pt>
                <c:pt idx="770">
                  <c:v>43516</c:v>
                </c:pt>
                <c:pt idx="771">
                  <c:v>43517</c:v>
                </c:pt>
                <c:pt idx="772">
                  <c:v>43518</c:v>
                </c:pt>
                <c:pt idx="773">
                  <c:v>43521</c:v>
                </c:pt>
                <c:pt idx="774">
                  <c:v>43522</c:v>
                </c:pt>
                <c:pt idx="775">
                  <c:v>43523</c:v>
                </c:pt>
                <c:pt idx="776">
                  <c:v>43524</c:v>
                </c:pt>
                <c:pt idx="777">
                  <c:v>43525</c:v>
                </c:pt>
                <c:pt idx="778">
                  <c:v>43530</c:v>
                </c:pt>
                <c:pt idx="779">
                  <c:v>43531</c:v>
                </c:pt>
                <c:pt idx="780">
                  <c:v>43532</c:v>
                </c:pt>
                <c:pt idx="781">
                  <c:v>43535</c:v>
                </c:pt>
                <c:pt idx="782">
                  <c:v>43536</c:v>
                </c:pt>
                <c:pt idx="783">
                  <c:v>43537</c:v>
                </c:pt>
                <c:pt idx="784">
                  <c:v>43538</c:v>
                </c:pt>
                <c:pt idx="785">
                  <c:v>43539</c:v>
                </c:pt>
                <c:pt idx="786">
                  <c:v>43542</c:v>
                </c:pt>
                <c:pt idx="787">
                  <c:v>43543</c:v>
                </c:pt>
                <c:pt idx="788">
                  <c:v>43544</c:v>
                </c:pt>
                <c:pt idx="789">
                  <c:v>43545</c:v>
                </c:pt>
                <c:pt idx="790">
                  <c:v>43546</c:v>
                </c:pt>
                <c:pt idx="791">
                  <c:v>43549</c:v>
                </c:pt>
                <c:pt idx="792">
                  <c:v>43550</c:v>
                </c:pt>
                <c:pt idx="793">
                  <c:v>43551</c:v>
                </c:pt>
                <c:pt idx="794">
                  <c:v>43552</c:v>
                </c:pt>
                <c:pt idx="795">
                  <c:v>43553</c:v>
                </c:pt>
                <c:pt idx="796">
                  <c:v>43556</c:v>
                </c:pt>
                <c:pt idx="797">
                  <c:v>43558</c:v>
                </c:pt>
                <c:pt idx="798">
                  <c:v>43559</c:v>
                </c:pt>
                <c:pt idx="799">
                  <c:v>43560</c:v>
                </c:pt>
                <c:pt idx="800">
                  <c:v>43563</c:v>
                </c:pt>
                <c:pt idx="801">
                  <c:v>43564</c:v>
                </c:pt>
                <c:pt idx="802">
                  <c:v>43565</c:v>
                </c:pt>
                <c:pt idx="803">
                  <c:v>43566</c:v>
                </c:pt>
                <c:pt idx="804">
                  <c:v>43567</c:v>
                </c:pt>
                <c:pt idx="805">
                  <c:v>43570</c:v>
                </c:pt>
                <c:pt idx="806">
                  <c:v>43571</c:v>
                </c:pt>
                <c:pt idx="807">
                  <c:v>43572</c:v>
                </c:pt>
                <c:pt idx="808">
                  <c:v>43577</c:v>
                </c:pt>
                <c:pt idx="809">
                  <c:v>43578</c:v>
                </c:pt>
                <c:pt idx="810">
                  <c:v>43579</c:v>
                </c:pt>
                <c:pt idx="811">
                  <c:v>43580</c:v>
                </c:pt>
                <c:pt idx="812">
                  <c:v>43583</c:v>
                </c:pt>
                <c:pt idx="813">
                  <c:v>43584</c:v>
                </c:pt>
                <c:pt idx="814">
                  <c:v>43585</c:v>
                </c:pt>
                <c:pt idx="815">
                  <c:v>43587</c:v>
                </c:pt>
                <c:pt idx="816">
                  <c:v>43588</c:v>
                </c:pt>
                <c:pt idx="817">
                  <c:v>43591</c:v>
                </c:pt>
                <c:pt idx="818">
                  <c:v>43592</c:v>
                </c:pt>
                <c:pt idx="819">
                  <c:v>43593</c:v>
                </c:pt>
                <c:pt idx="820">
                  <c:v>43594</c:v>
                </c:pt>
                <c:pt idx="821">
                  <c:v>43595</c:v>
                </c:pt>
                <c:pt idx="822">
                  <c:v>43598</c:v>
                </c:pt>
                <c:pt idx="823">
                  <c:v>43599</c:v>
                </c:pt>
                <c:pt idx="824">
                  <c:v>43600</c:v>
                </c:pt>
                <c:pt idx="825">
                  <c:v>43601</c:v>
                </c:pt>
                <c:pt idx="826">
                  <c:v>43602</c:v>
                </c:pt>
                <c:pt idx="827">
                  <c:v>43605</c:v>
                </c:pt>
                <c:pt idx="828">
                  <c:v>43606</c:v>
                </c:pt>
                <c:pt idx="829">
                  <c:v>43607</c:v>
                </c:pt>
                <c:pt idx="830">
                  <c:v>43608</c:v>
                </c:pt>
                <c:pt idx="831">
                  <c:v>43609</c:v>
                </c:pt>
                <c:pt idx="832">
                  <c:v>43612</c:v>
                </c:pt>
                <c:pt idx="833">
                  <c:v>43613</c:v>
                </c:pt>
                <c:pt idx="834">
                  <c:v>43614</c:v>
                </c:pt>
                <c:pt idx="835">
                  <c:v>43615</c:v>
                </c:pt>
                <c:pt idx="836">
                  <c:v>43616</c:v>
                </c:pt>
                <c:pt idx="837">
                  <c:v>43619</c:v>
                </c:pt>
                <c:pt idx="838">
                  <c:v>43620</c:v>
                </c:pt>
                <c:pt idx="839">
                  <c:v>43621</c:v>
                </c:pt>
                <c:pt idx="840">
                  <c:v>43622</c:v>
                </c:pt>
                <c:pt idx="841">
                  <c:v>43623</c:v>
                </c:pt>
                <c:pt idx="842">
                  <c:v>43626</c:v>
                </c:pt>
                <c:pt idx="843">
                  <c:v>43627</c:v>
                </c:pt>
                <c:pt idx="844">
                  <c:v>43628</c:v>
                </c:pt>
                <c:pt idx="845">
                  <c:v>43629</c:v>
                </c:pt>
                <c:pt idx="846">
                  <c:v>43630</c:v>
                </c:pt>
                <c:pt idx="847">
                  <c:v>43634</c:v>
                </c:pt>
                <c:pt idx="848">
                  <c:v>43635</c:v>
                </c:pt>
                <c:pt idx="849">
                  <c:v>43637</c:v>
                </c:pt>
                <c:pt idx="850">
                  <c:v>43640</c:v>
                </c:pt>
                <c:pt idx="851">
                  <c:v>43641</c:v>
                </c:pt>
                <c:pt idx="852">
                  <c:v>43642</c:v>
                </c:pt>
                <c:pt idx="853">
                  <c:v>43643</c:v>
                </c:pt>
                <c:pt idx="854">
                  <c:v>43644</c:v>
                </c:pt>
                <c:pt idx="855">
                  <c:v>43647</c:v>
                </c:pt>
                <c:pt idx="856">
                  <c:v>43648</c:v>
                </c:pt>
                <c:pt idx="857">
                  <c:v>43649</c:v>
                </c:pt>
                <c:pt idx="858">
                  <c:v>43650</c:v>
                </c:pt>
                <c:pt idx="859">
                  <c:v>43651</c:v>
                </c:pt>
                <c:pt idx="860">
                  <c:v>43656</c:v>
                </c:pt>
                <c:pt idx="861">
                  <c:v>43657</c:v>
                </c:pt>
                <c:pt idx="862">
                  <c:v>43658</c:v>
                </c:pt>
                <c:pt idx="863">
                  <c:v>43661</c:v>
                </c:pt>
                <c:pt idx="864">
                  <c:v>43662</c:v>
                </c:pt>
                <c:pt idx="865">
                  <c:v>43663</c:v>
                </c:pt>
                <c:pt idx="866">
                  <c:v>43664</c:v>
                </c:pt>
                <c:pt idx="867">
                  <c:v>43665</c:v>
                </c:pt>
                <c:pt idx="868">
                  <c:v>43668</c:v>
                </c:pt>
                <c:pt idx="869">
                  <c:v>43669</c:v>
                </c:pt>
                <c:pt idx="870">
                  <c:v>43670</c:v>
                </c:pt>
                <c:pt idx="871">
                  <c:v>43671</c:v>
                </c:pt>
                <c:pt idx="872">
                  <c:v>43672</c:v>
                </c:pt>
                <c:pt idx="873">
                  <c:v>43675</c:v>
                </c:pt>
                <c:pt idx="874">
                  <c:v>43676</c:v>
                </c:pt>
                <c:pt idx="875">
                  <c:v>43677</c:v>
                </c:pt>
                <c:pt idx="876">
                  <c:v>43678</c:v>
                </c:pt>
                <c:pt idx="877">
                  <c:v>43679</c:v>
                </c:pt>
                <c:pt idx="878">
                  <c:v>43682</c:v>
                </c:pt>
                <c:pt idx="879">
                  <c:v>43683</c:v>
                </c:pt>
                <c:pt idx="880">
                  <c:v>43684</c:v>
                </c:pt>
                <c:pt idx="881">
                  <c:v>43685</c:v>
                </c:pt>
                <c:pt idx="882">
                  <c:v>43686</c:v>
                </c:pt>
                <c:pt idx="883">
                  <c:v>43689</c:v>
                </c:pt>
                <c:pt idx="884">
                  <c:v>43690</c:v>
                </c:pt>
                <c:pt idx="885">
                  <c:v>43691</c:v>
                </c:pt>
                <c:pt idx="886">
                  <c:v>43692</c:v>
                </c:pt>
                <c:pt idx="887">
                  <c:v>43693</c:v>
                </c:pt>
                <c:pt idx="888">
                  <c:v>43697</c:v>
                </c:pt>
                <c:pt idx="889">
                  <c:v>43698</c:v>
                </c:pt>
                <c:pt idx="890">
                  <c:v>43699</c:v>
                </c:pt>
                <c:pt idx="891">
                  <c:v>43700</c:v>
                </c:pt>
                <c:pt idx="892">
                  <c:v>43703</c:v>
                </c:pt>
                <c:pt idx="893">
                  <c:v>43704</c:v>
                </c:pt>
                <c:pt idx="894">
                  <c:v>43705</c:v>
                </c:pt>
                <c:pt idx="895">
                  <c:v>43706</c:v>
                </c:pt>
                <c:pt idx="896">
                  <c:v>43707</c:v>
                </c:pt>
                <c:pt idx="897">
                  <c:v>43710</c:v>
                </c:pt>
                <c:pt idx="898">
                  <c:v>43711</c:v>
                </c:pt>
                <c:pt idx="899">
                  <c:v>43712</c:v>
                </c:pt>
                <c:pt idx="900">
                  <c:v>43713</c:v>
                </c:pt>
                <c:pt idx="901">
                  <c:v>43714</c:v>
                </c:pt>
                <c:pt idx="902">
                  <c:v>43717</c:v>
                </c:pt>
                <c:pt idx="903">
                  <c:v>43718</c:v>
                </c:pt>
                <c:pt idx="904">
                  <c:v>43719</c:v>
                </c:pt>
                <c:pt idx="905">
                  <c:v>43720</c:v>
                </c:pt>
                <c:pt idx="906">
                  <c:v>43721</c:v>
                </c:pt>
                <c:pt idx="907">
                  <c:v>43724</c:v>
                </c:pt>
                <c:pt idx="908">
                  <c:v>43725</c:v>
                </c:pt>
                <c:pt idx="909">
                  <c:v>43726</c:v>
                </c:pt>
                <c:pt idx="910">
                  <c:v>43727</c:v>
                </c:pt>
                <c:pt idx="911">
                  <c:v>43728</c:v>
                </c:pt>
                <c:pt idx="912">
                  <c:v>43731</c:v>
                </c:pt>
                <c:pt idx="913">
                  <c:v>43732</c:v>
                </c:pt>
                <c:pt idx="914">
                  <c:v>43733</c:v>
                </c:pt>
                <c:pt idx="915">
                  <c:v>43734</c:v>
                </c:pt>
                <c:pt idx="916">
                  <c:v>43735</c:v>
                </c:pt>
                <c:pt idx="917">
                  <c:v>43738</c:v>
                </c:pt>
                <c:pt idx="918">
                  <c:v>43739</c:v>
                </c:pt>
                <c:pt idx="919">
                  <c:v>43740</c:v>
                </c:pt>
                <c:pt idx="920">
                  <c:v>43741</c:v>
                </c:pt>
                <c:pt idx="921">
                  <c:v>43742</c:v>
                </c:pt>
                <c:pt idx="922">
                  <c:v>43745</c:v>
                </c:pt>
                <c:pt idx="923">
                  <c:v>43746</c:v>
                </c:pt>
                <c:pt idx="924">
                  <c:v>43747</c:v>
                </c:pt>
                <c:pt idx="925">
                  <c:v>43748</c:v>
                </c:pt>
                <c:pt idx="926">
                  <c:v>43749</c:v>
                </c:pt>
                <c:pt idx="927">
                  <c:v>43753</c:v>
                </c:pt>
                <c:pt idx="928">
                  <c:v>43754</c:v>
                </c:pt>
                <c:pt idx="929">
                  <c:v>43755</c:v>
                </c:pt>
                <c:pt idx="930">
                  <c:v>43756</c:v>
                </c:pt>
                <c:pt idx="931">
                  <c:v>43759</c:v>
                </c:pt>
                <c:pt idx="932">
                  <c:v>43760</c:v>
                </c:pt>
                <c:pt idx="933">
                  <c:v>43761</c:v>
                </c:pt>
                <c:pt idx="934">
                  <c:v>43762</c:v>
                </c:pt>
                <c:pt idx="935">
                  <c:v>43763</c:v>
                </c:pt>
                <c:pt idx="936">
                  <c:v>43766</c:v>
                </c:pt>
                <c:pt idx="937">
                  <c:v>43767</c:v>
                </c:pt>
                <c:pt idx="938">
                  <c:v>43768</c:v>
                </c:pt>
                <c:pt idx="939">
                  <c:v>43769</c:v>
                </c:pt>
                <c:pt idx="940">
                  <c:v>43770</c:v>
                </c:pt>
                <c:pt idx="941">
                  <c:v>43773</c:v>
                </c:pt>
                <c:pt idx="942">
                  <c:v>43774</c:v>
                </c:pt>
                <c:pt idx="943">
                  <c:v>43776</c:v>
                </c:pt>
                <c:pt idx="944">
                  <c:v>43777</c:v>
                </c:pt>
                <c:pt idx="945">
                  <c:v>43780</c:v>
                </c:pt>
                <c:pt idx="946">
                  <c:v>43781</c:v>
                </c:pt>
                <c:pt idx="947">
                  <c:v>43782</c:v>
                </c:pt>
                <c:pt idx="948">
                  <c:v>43783</c:v>
                </c:pt>
                <c:pt idx="949">
                  <c:v>43784</c:v>
                </c:pt>
                <c:pt idx="950">
                  <c:v>43788</c:v>
                </c:pt>
                <c:pt idx="951">
                  <c:v>43789</c:v>
                </c:pt>
                <c:pt idx="952">
                  <c:v>43790</c:v>
                </c:pt>
                <c:pt idx="953">
                  <c:v>43791</c:v>
                </c:pt>
                <c:pt idx="954">
                  <c:v>43794</c:v>
                </c:pt>
                <c:pt idx="955">
                  <c:v>43795</c:v>
                </c:pt>
                <c:pt idx="956">
                  <c:v>43796</c:v>
                </c:pt>
                <c:pt idx="957">
                  <c:v>43797</c:v>
                </c:pt>
                <c:pt idx="958">
                  <c:v>43798</c:v>
                </c:pt>
                <c:pt idx="959">
                  <c:v>43801</c:v>
                </c:pt>
                <c:pt idx="960">
                  <c:v>43802</c:v>
                </c:pt>
                <c:pt idx="961">
                  <c:v>43803</c:v>
                </c:pt>
                <c:pt idx="962">
                  <c:v>43804</c:v>
                </c:pt>
                <c:pt idx="963">
                  <c:v>43805</c:v>
                </c:pt>
                <c:pt idx="964">
                  <c:v>43808</c:v>
                </c:pt>
                <c:pt idx="965">
                  <c:v>43809</c:v>
                </c:pt>
                <c:pt idx="966">
                  <c:v>43810</c:v>
                </c:pt>
                <c:pt idx="967">
                  <c:v>43811</c:v>
                </c:pt>
                <c:pt idx="968">
                  <c:v>43812</c:v>
                </c:pt>
                <c:pt idx="969">
                  <c:v>43815</c:v>
                </c:pt>
                <c:pt idx="970">
                  <c:v>43816</c:v>
                </c:pt>
                <c:pt idx="971">
                  <c:v>43817</c:v>
                </c:pt>
                <c:pt idx="972">
                  <c:v>43818</c:v>
                </c:pt>
                <c:pt idx="973">
                  <c:v>43819</c:v>
                </c:pt>
                <c:pt idx="974">
                  <c:v>43822</c:v>
                </c:pt>
                <c:pt idx="975">
                  <c:v>43825</c:v>
                </c:pt>
                <c:pt idx="976">
                  <c:v>43826</c:v>
                </c:pt>
                <c:pt idx="977">
                  <c:v>43829</c:v>
                </c:pt>
                <c:pt idx="978">
                  <c:v>43832</c:v>
                </c:pt>
                <c:pt idx="979">
                  <c:v>43833</c:v>
                </c:pt>
                <c:pt idx="980">
                  <c:v>43836</c:v>
                </c:pt>
                <c:pt idx="981">
                  <c:v>43837</c:v>
                </c:pt>
                <c:pt idx="982">
                  <c:v>43838</c:v>
                </c:pt>
                <c:pt idx="983">
                  <c:v>43839</c:v>
                </c:pt>
                <c:pt idx="984">
                  <c:v>43840</c:v>
                </c:pt>
                <c:pt idx="985">
                  <c:v>43843</c:v>
                </c:pt>
                <c:pt idx="986">
                  <c:v>43844</c:v>
                </c:pt>
                <c:pt idx="987">
                  <c:v>43845</c:v>
                </c:pt>
                <c:pt idx="988">
                  <c:v>43846</c:v>
                </c:pt>
                <c:pt idx="989">
                  <c:v>43847</c:v>
                </c:pt>
                <c:pt idx="990">
                  <c:v>43850</c:v>
                </c:pt>
                <c:pt idx="991">
                  <c:v>43851</c:v>
                </c:pt>
                <c:pt idx="992">
                  <c:v>43852</c:v>
                </c:pt>
                <c:pt idx="993">
                  <c:v>43853</c:v>
                </c:pt>
                <c:pt idx="994">
                  <c:v>43854</c:v>
                </c:pt>
                <c:pt idx="995">
                  <c:v>43857</c:v>
                </c:pt>
                <c:pt idx="996">
                  <c:v>43858</c:v>
                </c:pt>
                <c:pt idx="997">
                  <c:v>43859</c:v>
                </c:pt>
                <c:pt idx="998">
                  <c:v>43860</c:v>
                </c:pt>
                <c:pt idx="999">
                  <c:v>43861</c:v>
                </c:pt>
                <c:pt idx="1000">
                  <c:v>43864</c:v>
                </c:pt>
                <c:pt idx="1001">
                  <c:v>43865</c:v>
                </c:pt>
                <c:pt idx="1002">
                  <c:v>43866</c:v>
                </c:pt>
                <c:pt idx="1003">
                  <c:v>43867</c:v>
                </c:pt>
                <c:pt idx="1004">
                  <c:v>43868</c:v>
                </c:pt>
                <c:pt idx="1005">
                  <c:v>43871</c:v>
                </c:pt>
                <c:pt idx="1006">
                  <c:v>43872</c:v>
                </c:pt>
                <c:pt idx="1007">
                  <c:v>43873</c:v>
                </c:pt>
                <c:pt idx="1008">
                  <c:v>43874</c:v>
                </c:pt>
                <c:pt idx="1009">
                  <c:v>43875</c:v>
                </c:pt>
                <c:pt idx="1010">
                  <c:v>43878</c:v>
                </c:pt>
                <c:pt idx="1011">
                  <c:v>43879</c:v>
                </c:pt>
                <c:pt idx="1012">
                  <c:v>43880</c:v>
                </c:pt>
                <c:pt idx="1013">
                  <c:v>43881</c:v>
                </c:pt>
                <c:pt idx="1014">
                  <c:v>43882</c:v>
                </c:pt>
                <c:pt idx="1015">
                  <c:v>43887</c:v>
                </c:pt>
                <c:pt idx="1016">
                  <c:v>43888</c:v>
                </c:pt>
                <c:pt idx="1017">
                  <c:v>43889</c:v>
                </c:pt>
                <c:pt idx="1018">
                  <c:v>43892</c:v>
                </c:pt>
                <c:pt idx="1019">
                  <c:v>43893</c:v>
                </c:pt>
                <c:pt idx="1020">
                  <c:v>43894</c:v>
                </c:pt>
                <c:pt idx="1021">
                  <c:v>43895</c:v>
                </c:pt>
                <c:pt idx="1022">
                  <c:v>43896</c:v>
                </c:pt>
                <c:pt idx="1023">
                  <c:v>43899</c:v>
                </c:pt>
                <c:pt idx="1024">
                  <c:v>43900</c:v>
                </c:pt>
                <c:pt idx="1025">
                  <c:v>43901</c:v>
                </c:pt>
                <c:pt idx="1026">
                  <c:v>43902</c:v>
                </c:pt>
                <c:pt idx="1027">
                  <c:v>43903</c:v>
                </c:pt>
                <c:pt idx="1028">
                  <c:v>43906</c:v>
                </c:pt>
                <c:pt idx="1029">
                  <c:v>43907</c:v>
                </c:pt>
                <c:pt idx="1030">
                  <c:v>43908</c:v>
                </c:pt>
                <c:pt idx="1031">
                  <c:v>43909</c:v>
                </c:pt>
                <c:pt idx="1032">
                  <c:v>43910</c:v>
                </c:pt>
                <c:pt idx="1033">
                  <c:v>43915</c:v>
                </c:pt>
                <c:pt idx="1034">
                  <c:v>43916</c:v>
                </c:pt>
                <c:pt idx="1035">
                  <c:v>43917</c:v>
                </c:pt>
                <c:pt idx="1036">
                  <c:v>43920</c:v>
                </c:pt>
                <c:pt idx="1037">
                  <c:v>43922</c:v>
                </c:pt>
                <c:pt idx="1038">
                  <c:v>43923</c:v>
                </c:pt>
                <c:pt idx="1039">
                  <c:v>43924</c:v>
                </c:pt>
                <c:pt idx="1040">
                  <c:v>43927</c:v>
                </c:pt>
                <c:pt idx="1041">
                  <c:v>43928</c:v>
                </c:pt>
                <c:pt idx="1042">
                  <c:v>43929</c:v>
                </c:pt>
                <c:pt idx="1043">
                  <c:v>43934</c:v>
                </c:pt>
                <c:pt idx="1044">
                  <c:v>43935</c:v>
                </c:pt>
                <c:pt idx="1045">
                  <c:v>43936</c:v>
                </c:pt>
                <c:pt idx="1046">
                  <c:v>43937</c:v>
                </c:pt>
                <c:pt idx="1047">
                  <c:v>43938</c:v>
                </c:pt>
                <c:pt idx="1048">
                  <c:v>43941</c:v>
                </c:pt>
                <c:pt idx="1049">
                  <c:v>43942</c:v>
                </c:pt>
                <c:pt idx="1050">
                  <c:v>43943</c:v>
                </c:pt>
                <c:pt idx="1051">
                  <c:v>43944</c:v>
                </c:pt>
                <c:pt idx="1052">
                  <c:v>43945</c:v>
                </c:pt>
                <c:pt idx="1053">
                  <c:v>43948</c:v>
                </c:pt>
                <c:pt idx="1054">
                  <c:v>43949</c:v>
                </c:pt>
                <c:pt idx="1055">
                  <c:v>43950</c:v>
                </c:pt>
                <c:pt idx="1056">
                  <c:v>43951</c:v>
                </c:pt>
                <c:pt idx="1057">
                  <c:v>43955</c:v>
                </c:pt>
                <c:pt idx="1058">
                  <c:v>43956</c:v>
                </c:pt>
                <c:pt idx="1059">
                  <c:v>43957</c:v>
                </c:pt>
                <c:pt idx="1060">
                  <c:v>43958</c:v>
                </c:pt>
                <c:pt idx="1061">
                  <c:v>43959</c:v>
                </c:pt>
                <c:pt idx="1062">
                  <c:v>43962</c:v>
                </c:pt>
                <c:pt idx="1063">
                  <c:v>43963</c:v>
                </c:pt>
                <c:pt idx="1064">
                  <c:v>43964</c:v>
                </c:pt>
                <c:pt idx="1065">
                  <c:v>43965</c:v>
                </c:pt>
                <c:pt idx="1066">
                  <c:v>43966</c:v>
                </c:pt>
                <c:pt idx="1067">
                  <c:v>43969</c:v>
                </c:pt>
                <c:pt idx="1068">
                  <c:v>43970</c:v>
                </c:pt>
                <c:pt idx="1069">
                  <c:v>43971</c:v>
                </c:pt>
                <c:pt idx="1070">
                  <c:v>43972</c:v>
                </c:pt>
                <c:pt idx="1071">
                  <c:v>43973</c:v>
                </c:pt>
                <c:pt idx="1072">
                  <c:v>43977</c:v>
                </c:pt>
                <c:pt idx="1073">
                  <c:v>43978</c:v>
                </c:pt>
                <c:pt idx="1074">
                  <c:v>43979</c:v>
                </c:pt>
                <c:pt idx="1075">
                  <c:v>43980</c:v>
                </c:pt>
                <c:pt idx="1076">
                  <c:v>43983</c:v>
                </c:pt>
                <c:pt idx="1077">
                  <c:v>43984</c:v>
                </c:pt>
                <c:pt idx="1078">
                  <c:v>43985</c:v>
                </c:pt>
                <c:pt idx="1079">
                  <c:v>43986</c:v>
                </c:pt>
                <c:pt idx="1080">
                  <c:v>43987</c:v>
                </c:pt>
                <c:pt idx="1081">
                  <c:v>43990</c:v>
                </c:pt>
                <c:pt idx="1082">
                  <c:v>43991</c:v>
                </c:pt>
                <c:pt idx="1083">
                  <c:v>43992</c:v>
                </c:pt>
                <c:pt idx="1084">
                  <c:v>43993</c:v>
                </c:pt>
                <c:pt idx="1085">
                  <c:v>43994</c:v>
                </c:pt>
                <c:pt idx="1086">
                  <c:v>43998</c:v>
                </c:pt>
                <c:pt idx="1087">
                  <c:v>43999</c:v>
                </c:pt>
                <c:pt idx="1088">
                  <c:v>44000</c:v>
                </c:pt>
                <c:pt idx="1089">
                  <c:v>44001</c:v>
                </c:pt>
                <c:pt idx="1090">
                  <c:v>44004</c:v>
                </c:pt>
                <c:pt idx="1091">
                  <c:v>44005</c:v>
                </c:pt>
                <c:pt idx="1092">
                  <c:v>44006</c:v>
                </c:pt>
                <c:pt idx="1093">
                  <c:v>44007</c:v>
                </c:pt>
                <c:pt idx="1094">
                  <c:v>44008</c:v>
                </c:pt>
                <c:pt idx="1095">
                  <c:v>44011</c:v>
                </c:pt>
                <c:pt idx="1096">
                  <c:v>44012</c:v>
                </c:pt>
                <c:pt idx="1097">
                  <c:v>44013</c:v>
                </c:pt>
                <c:pt idx="1098">
                  <c:v>44014</c:v>
                </c:pt>
                <c:pt idx="1099">
                  <c:v>44015</c:v>
                </c:pt>
                <c:pt idx="1100">
                  <c:v>44018</c:v>
                </c:pt>
                <c:pt idx="1101">
                  <c:v>44019</c:v>
                </c:pt>
                <c:pt idx="1102">
                  <c:v>44020</c:v>
                </c:pt>
                <c:pt idx="1103">
                  <c:v>44025</c:v>
                </c:pt>
                <c:pt idx="1104">
                  <c:v>44026</c:v>
                </c:pt>
                <c:pt idx="1105">
                  <c:v>44027</c:v>
                </c:pt>
                <c:pt idx="1106">
                  <c:v>44028</c:v>
                </c:pt>
                <c:pt idx="1107">
                  <c:v>44029</c:v>
                </c:pt>
                <c:pt idx="1108">
                  <c:v>44032</c:v>
                </c:pt>
                <c:pt idx="1109">
                  <c:v>44033</c:v>
                </c:pt>
                <c:pt idx="1110">
                  <c:v>44034</c:v>
                </c:pt>
                <c:pt idx="1111">
                  <c:v>44035</c:v>
                </c:pt>
                <c:pt idx="1112">
                  <c:v>44036</c:v>
                </c:pt>
                <c:pt idx="1113">
                  <c:v>44039</c:v>
                </c:pt>
                <c:pt idx="1114">
                  <c:v>44040</c:v>
                </c:pt>
                <c:pt idx="1115">
                  <c:v>44041</c:v>
                </c:pt>
                <c:pt idx="1116">
                  <c:v>44042</c:v>
                </c:pt>
                <c:pt idx="1117">
                  <c:v>44043</c:v>
                </c:pt>
                <c:pt idx="1118">
                  <c:v>44046</c:v>
                </c:pt>
                <c:pt idx="1119">
                  <c:v>44047</c:v>
                </c:pt>
                <c:pt idx="1120">
                  <c:v>44048</c:v>
                </c:pt>
                <c:pt idx="1121">
                  <c:v>44049</c:v>
                </c:pt>
                <c:pt idx="1122">
                  <c:v>44050</c:v>
                </c:pt>
                <c:pt idx="1123">
                  <c:v>44053</c:v>
                </c:pt>
                <c:pt idx="1124">
                  <c:v>44054</c:v>
                </c:pt>
                <c:pt idx="1125">
                  <c:v>44055</c:v>
                </c:pt>
                <c:pt idx="1126">
                  <c:v>44056</c:v>
                </c:pt>
                <c:pt idx="1127">
                  <c:v>44057</c:v>
                </c:pt>
                <c:pt idx="1128">
                  <c:v>44061</c:v>
                </c:pt>
                <c:pt idx="1129">
                  <c:v>44062</c:v>
                </c:pt>
                <c:pt idx="1130">
                  <c:v>44063</c:v>
                </c:pt>
                <c:pt idx="1131">
                  <c:v>44064</c:v>
                </c:pt>
                <c:pt idx="1132">
                  <c:v>44065</c:v>
                </c:pt>
                <c:pt idx="1133">
                  <c:v>44068</c:v>
                </c:pt>
                <c:pt idx="1134">
                  <c:v>44069</c:v>
                </c:pt>
                <c:pt idx="1135">
                  <c:v>44070</c:v>
                </c:pt>
                <c:pt idx="1136">
                  <c:v>44071</c:v>
                </c:pt>
                <c:pt idx="1137">
                  <c:v>44074</c:v>
                </c:pt>
                <c:pt idx="1138">
                  <c:v>44075</c:v>
                </c:pt>
                <c:pt idx="1139">
                  <c:v>44076</c:v>
                </c:pt>
                <c:pt idx="1140">
                  <c:v>44077</c:v>
                </c:pt>
                <c:pt idx="1141">
                  <c:v>44078</c:v>
                </c:pt>
                <c:pt idx="1142">
                  <c:v>44081</c:v>
                </c:pt>
                <c:pt idx="1143">
                  <c:v>44082</c:v>
                </c:pt>
                <c:pt idx="1144">
                  <c:v>44083</c:v>
                </c:pt>
                <c:pt idx="1145">
                  <c:v>44084</c:v>
                </c:pt>
                <c:pt idx="1146">
                  <c:v>44085</c:v>
                </c:pt>
                <c:pt idx="1147">
                  <c:v>44088</c:v>
                </c:pt>
                <c:pt idx="1148">
                  <c:v>44089</c:v>
                </c:pt>
                <c:pt idx="1149">
                  <c:v>44090</c:v>
                </c:pt>
                <c:pt idx="1150">
                  <c:v>44091</c:v>
                </c:pt>
                <c:pt idx="1151">
                  <c:v>44092</c:v>
                </c:pt>
                <c:pt idx="1152">
                  <c:v>44095</c:v>
                </c:pt>
                <c:pt idx="1153">
                  <c:v>44096</c:v>
                </c:pt>
                <c:pt idx="1154">
                  <c:v>44097</c:v>
                </c:pt>
                <c:pt idx="1155">
                  <c:v>44098</c:v>
                </c:pt>
                <c:pt idx="1156">
                  <c:v>44099</c:v>
                </c:pt>
                <c:pt idx="1157">
                  <c:v>44102</c:v>
                </c:pt>
                <c:pt idx="1158">
                  <c:v>44103</c:v>
                </c:pt>
                <c:pt idx="1159">
                  <c:v>44104</c:v>
                </c:pt>
                <c:pt idx="1160">
                  <c:v>44105</c:v>
                </c:pt>
                <c:pt idx="1161">
                  <c:v>44106</c:v>
                </c:pt>
                <c:pt idx="1162">
                  <c:v>44109</c:v>
                </c:pt>
                <c:pt idx="1163">
                  <c:v>44110</c:v>
                </c:pt>
                <c:pt idx="1164">
                  <c:v>44111</c:v>
                </c:pt>
                <c:pt idx="1165">
                  <c:v>44112</c:v>
                </c:pt>
                <c:pt idx="1166">
                  <c:v>44113</c:v>
                </c:pt>
                <c:pt idx="1167">
                  <c:v>44117</c:v>
                </c:pt>
                <c:pt idx="1168">
                  <c:v>44118</c:v>
                </c:pt>
                <c:pt idx="1169">
                  <c:v>44119</c:v>
                </c:pt>
                <c:pt idx="1170">
                  <c:v>44120</c:v>
                </c:pt>
                <c:pt idx="1171">
                  <c:v>44123</c:v>
                </c:pt>
                <c:pt idx="1172">
                  <c:v>44124</c:v>
                </c:pt>
                <c:pt idx="1173">
                  <c:v>44125</c:v>
                </c:pt>
                <c:pt idx="1174">
                  <c:v>44126</c:v>
                </c:pt>
                <c:pt idx="1175">
                  <c:v>44127</c:v>
                </c:pt>
                <c:pt idx="1176">
                  <c:v>44130</c:v>
                </c:pt>
                <c:pt idx="1177">
                  <c:v>44131</c:v>
                </c:pt>
                <c:pt idx="1178">
                  <c:v>44132</c:v>
                </c:pt>
                <c:pt idx="1179">
                  <c:v>44133</c:v>
                </c:pt>
                <c:pt idx="1180">
                  <c:v>44134</c:v>
                </c:pt>
                <c:pt idx="1181">
                  <c:v>44137</c:v>
                </c:pt>
                <c:pt idx="1182">
                  <c:v>44138</c:v>
                </c:pt>
                <c:pt idx="1183">
                  <c:v>44139</c:v>
                </c:pt>
                <c:pt idx="1184">
                  <c:v>44140</c:v>
                </c:pt>
                <c:pt idx="1185">
                  <c:v>44144</c:v>
                </c:pt>
                <c:pt idx="1186">
                  <c:v>44145</c:v>
                </c:pt>
                <c:pt idx="1187">
                  <c:v>44146</c:v>
                </c:pt>
                <c:pt idx="1188">
                  <c:v>44147</c:v>
                </c:pt>
                <c:pt idx="1189">
                  <c:v>44148</c:v>
                </c:pt>
                <c:pt idx="1190">
                  <c:v>44151</c:v>
                </c:pt>
                <c:pt idx="1191">
                  <c:v>44152</c:v>
                </c:pt>
                <c:pt idx="1192">
                  <c:v>44153</c:v>
                </c:pt>
                <c:pt idx="1193">
                  <c:v>44154</c:v>
                </c:pt>
                <c:pt idx="1194">
                  <c:v>44155</c:v>
                </c:pt>
                <c:pt idx="1195">
                  <c:v>44159</c:v>
                </c:pt>
                <c:pt idx="1196">
                  <c:v>44160</c:v>
                </c:pt>
                <c:pt idx="1197">
                  <c:v>44161</c:v>
                </c:pt>
                <c:pt idx="1198">
                  <c:v>44162</c:v>
                </c:pt>
                <c:pt idx="1199">
                  <c:v>44165</c:v>
                </c:pt>
                <c:pt idx="1200">
                  <c:v>44166</c:v>
                </c:pt>
                <c:pt idx="1201">
                  <c:v>44167</c:v>
                </c:pt>
                <c:pt idx="1202">
                  <c:v>44168</c:v>
                </c:pt>
                <c:pt idx="1203">
                  <c:v>44169</c:v>
                </c:pt>
                <c:pt idx="1204">
                  <c:v>44174</c:v>
                </c:pt>
                <c:pt idx="1205">
                  <c:v>44175</c:v>
                </c:pt>
                <c:pt idx="1206">
                  <c:v>44176</c:v>
                </c:pt>
                <c:pt idx="1207">
                  <c:v>44179</c:v>
                </c:pt>
                <c:pt idx="1208">
                  <c:v>44180</c:v>
                </c:pt>
                <c:pt idx="1209">
                  <c:v>44181</c:v>
                </c:pt>
                <c:pt idx="1210">
                  <c:v>44182</c:v>
                </c:pt>
                <c:pt idx="1211">
                  <c:v>44183</c:v>
                </c:pt>
                <c:pt idx="1212">
                  <c:v>44186</c:v>
                </c:pt>
                <c:pt idx="1213">
                  <c:v>44187</c:v>
                </c:pt>
                <c:pt idx="1214">
                  <c:v>44188</c:v>
                </c:pt>
                <c:pt idx="1215">
                  <c:v>44193</c:v>
                </c:pt>
                <c:pt idx="1216">
                  <c:v>44194</c:v>
                </c:pt>
                <c:pt idx="1217">
                  <c:v>44195</c:v>
                </c:pt>
                <c:pt idx="1218">
                  <c:v>44200</c:v>
                </c:pt>
                <c:pt idx="1219">
                  <c:v>44201</c:v>
                </c:pt>
                <c:pt idx="1220">
                  <c:v>44202</c:v>
                </c:pt>
                <c:pt idx="1221">
                  <c:v>44203</c:v>
                </c:pt>
                <c:pt idx="1222">
                  <c:v>44204</c:v>
                </c:pt>
                <c:pt idx="1223">
                  <c:v>44207</c:v>
                </c:pt>
                <c:pt idx="1224">
                  <c:v>44208</c:v>
                </c:pt>
                <c:pt idx="1225">
                  <c:v>44209</c:v>
                </c:pt>
                <c:pt idx="1226">
                  <c:v>44210</c:v>
                </c:pt>
                <c:pt idx="1227">
                  <c:v>44211</c:v>
                </c:pt>
                <c:pt idx="1228">
                  <c:v>44214</c:v>
                </c:pt>
                <c:pt idx="1229">
                  <c:v>44215</c:v>
                </c:pt>
                <c:pt idx="1230">
                  <c:v>44216</c:v>
                </c:pt>
                <c:pt idx="1231">
                  <c:v>44217</c:v>
                </c:pt>
                <c:pt idx="1232">
                  <c:v>44218</c:v>
                </c:pt>
                <c:pt idx="1233">
                  <c:v>44221</c:v>
                </c:pt>
                <c:pt idx="1234">
                  <c:v>44222</c:v>
                </c:pt>
                <c:pt idx="1235">
                  <c:v>44223</c:v>
                </c:pt>
                <c:pt idx="1236">
                  <c:v>44224</c:v>
                </c:pt>
                <c:pt idx="1237">
                  <c:v>44225</c:v>
                </c:pt>
                <c:pt idx="1238">
                  <c:v>44228</c:v>
                </c:pt>
                <c:pt idx="1239">
                  <c:v>44229</c:v>
                </c:pt>
                <c:pt idx="1240">
                  <c:v>44230</c:v>
                </c:pt>
                <c:pt idx="1241">
                  <c:v>44231</c:v>
                </c:pt>
                <c:pt idx="1242">
                  <c:v>44232</c:v>
                </c:pt>
                <c:pt idx="1243">
                  <c:v>44235</c:v>
                </c:pt>
                <c:pt idx="1244">
                  <c:v>44236</c:v>
                </c:pt>
                <c:pt idx="1245">
                  <c:v>44237</c:v>
                </c:pt>
                <c:pt idx="1246">
                  <c:v>44238</c:v>
                </c:pt>
                <c:pt idx="1247">
                  <c:v>44239</c:v>
                </c:pt>
                <c:pt idx="1248">
                  <c:v>44244</c:v>
                </c:pt>
                <c:pt idx="1249">
                  <c:v>44245</c:v>
                </c:pt>
                <c:pt idx="1250">
                  <c:v>44246</c:v>
                </c:pt>
                <c:pt idx="1251">
                  <c:v>44249</c:v>
                </c:pt>
                <c:pt idx="1252">
                  <c:v>44250</c:v>
                </c:pt>
                <c:pt idx="1253">
                  <c:v>44251</c:v>
                </c:pt>
                <c:pt idx="1254">
                  <c:v>44252</c:v>
                </c:pt>
                <c:pt idx="1255">
                  <c:v>44253</c:v>
                </c:pt>
                <c:pt idx="1256">
                  <c:v>44256</c:v>
                </c:pt>
                <c:pt idx="1257">
                  <c:v>44257</c:v>
                </c:pt>
                <c:pt idx="1258">
                  <c:v>44258</c:v>
                </c:pt>
                <c:pt idx="1259">
                  <c:v>44259</c:v>
                </c:pt>
                <c:pt idx="1260">
                  <c:v>44260</c:v>
                </c:pt>
                <c:pt idx="1261">
                  <c:v>44263</c:v>
                </c:pt>
                <c:pt idx="1262">
                  <c:v>44264</c:v>
                </c:pt>
                <c:pt idx="1263">
                  <c:v>44265</c:v>
                </c:pt>
                <c:pt idx="1264">
                  <c:v>44266</c:v>
                </c:pt>
                <c:pt idx="1265">
                  <c:v>44267</c:v>
                </c:pt>
                <c:pt idx="1266">
                  <c:v>44270</c:v>
                </c:pt>
                <c:pt idx="1267">
                  <c:v>44271</c:v>
                </c:pt>
                <c:pt idx="1268">
                  <c:v>44272</c:v>
                </c:pt>
                <c:pt idx="1269">
                  <c:v>44273</c:v>
                </c:pt>
                <c:pt idx="1270">
                  <c:v>44274</c:v>
                </c:pt>
                <c:pt idx="1271">
                  <c:v>44277</c:v>
                </c:pt>
                <c:pt idx="1272">
                  <c:v>44278</c:v>
                </c:pt>
                <c:pt idx="1273">
                  <c:v>44280</c:v>
                </c:pt>
                <c:pt idx="1274">
                  <c:v>44281</c:v>
                </c:pt>
                <c:pt idx="1275">
                  <c:v>44284</c:v>
                </c:pt>
                <c:pt idx="1276">
                  <c:v>44285</c:v>
                </c:pt>
                <c:pt idx="1277">
                  <c:v>44286</c:v>
                </c:pt>
                <c:pt idx="1278">
                  <c:v>44291</c:v>
                </c:pt>
                <c:pt idx="1279">
                  <c:v>44292</c:v>
                </c:pt>
                <c:pt idx="1280">
                  <c:v>44293</c:v>
                </c:pt>
                <c:pt idx="1281">
                  <c:v>44294</c:v>
                </c:pt>
                <c:pt idx="1282">
                  <c:v>44295</c:v>
                </c:pt>
                <c:pt idx="1283">
                  <c:v>44298</c:v>
                </c:pt>
                <c:pt idx="1284">
                  <c:v>44299</c:v>
                </c:pt>
                <c:pt idx="1285">
                  <c:v>44300</c:v>
                </c:pt>
                <c:pt idx="1286">
                  <c:v>44301</c:v>
                </c:pt>
                <c:pt idx="1287">
                  <c:v>44302</c:v>
                </c:pt>
                <c:pt idx="1288">
                  <c:v>44305</c:v>
                </c:pt>
                <c:pt idx="1289">
                  <c:v>44306</c:v>
                </c:pt>
                <c:pt idx="1290">
                  <c:v>44307</c:v>
                </c:pt>
                <c:pt idx="1291">
                  <c:v>44308</c:v>
                </c:pt>
                <c:pt idx="1292">
                  <c:v>44309</c:v>
                </c:pt>
                <c:pt idx="1293">
                  <c:v>44312</c:v>
                </c:pt>
                <c:pt idx="1294">
                  <c:v>44313</c:v>
                </c:pt>
                <c:pt idx="1295">
                  <c:v>44314</c:v>
                </c:pt>
                <c:pt idx="1296">
                  <c:v>44315</c:v>
                </c:pt>
                <c:pt idx="1297">
                  <c:v>44316</c:v>
                </c:pt>
                <c:pt idx="1298">
                  <c:v>44319</c:v>
                </c:pt>
                <c:pt idx="1299">
                  <c:v>44320</c:v>
                </c:pt>
                <c:pt idx="1300">
                  <c:v>44321</c:v>
                </c:pt>
                <c:pt idx="1301">
                  <c:v>44322</c:v>
                </c:pt>
                <c:pt idx="1302">
                  <c:v>44323</c:v>
                </c:pt>
                <c:pt idx="1303">
                  <c:v>44326</c:v>
                </c:pt>
                <c:pt idx="1304">
                  <c:v>44327</c:v>
                </c:pt>
                <c:pt idx="1305">
                  <c:v>44328</c:v>
                </c:pt>
                <c:pt idx="1306">
                  <c:v>44329</c:v>
                </c:pt>
                <c:pt idx="1307">
                  <c:v>44330</c:v>
                </c:pt>
                <c:pt idx="1308">
                  <c:v>44333</c:v>
                </c:pt>
                <c:pt idx="1309">
                  <c:v>44334</c:v>
                </c:pt>
                <c:pt idx="1310">
                  <c:v>44335</c:v>
                </c:pt>
                <c:pt idx="1311">
                  <c:v>44336</c:v>
                </c:pt>
                <c:pt idx="1312">
                  <c:v>44337</c:v>
                </c:pt>
                <c:pt idx="1313">
                  <c:v>44342</c:v>
                </c:pt>
                <c:pt idx="1314">
                  <c:v>44343</c:v>
                </c:pt>
                <c:pt idx="1315">
                  <c:v>44344</c:v>
                </c:pt>
                <c:pt idx="1316">
                  <c:v>44347</c:v>
                </c:pt>
                <c:pt idx="1317">
                  <c:v>44348</c:v>
                </c:pt>
                <c:pt idx="1318">
                  <c:v>44349</c:v>
                </c:pt>
                <c:pt idx="1319">
                  <c:v>44350</c:v>
                </c:pt>
                <c:pt idx="1320">
                  <c:v>44351</c:v>
                </c:pt>
                <c:pt idx="1321">
                  <c:v>44354</c:v>
                </c:pt>
                <c:pt idx="1322">
                  <c:v>44355</c:v>
                </c:pt>
                <c:pt idx="1323">
                  <c:v>44356</c:v>
                </c:pt>
                <c:pt idx="1324">
                  <c:v>44357</c:v>
                </c:pt>
                <c:pt idx="1325">
                  <c:v>44358</c:v>
                </c:pt>
                <c:pt idx="1326">
                  <c:v>44361</c:v>
                </c:pt>
                <c:pt idx="1327">
                  <c:v>44362</c:v>
                </c:pt>
                <c:pt idx="1328">
                  <c:v>44363</c:v>
                </c:pt>
                <c:pt idx="1329">
                  <c:v>44364</c:v>
                </c:pt>
                <c:pt idx="1330">
                  <c:v>44365</c:v>
                </c:pt>
                <c:pt idx="1331">
                  <c:v>44369</c:v>
                </c:pt>
                <c:pt idx="1332">
                  <c:v>44370</c:v>
                </c:pt>
                <c:pt idx="1333">
                  <c:v>44371</c:v>
                </c:pt>
                <c:pt idx="1334">
                  <c:v>44372</c:v>
                </c:pt>
                <c:pt idx="1335">
                  <c:v>44375</c:v>
                </c:pt>
                <c:pt idx="1336">
                  <c:v>44376</c:v>
                </c:pt>
                <c:pt idx="1337">
                  <c:v>44377</c:v>
                </c:pt>
                <c:pt idx="1338">
                  <c:v>44378</c:v>
                </c:pt>
                <c:pt idx="1339">
                  <c:v>44379</c:v>
                </c:pt>
                <c:pt idx="1340">
                  <c:v>44382</c:v>
                </c:pt>
                <c:pt idx="1341">
                  <c:v>44383</c:v>
                </c:pt>
                <c:pt idx="1342">
                  <c:v>44384</c:v>
                </c:pt>
                <c:pt idx="1343">
                  <c:v>44385</c:v>
                </c:pt>
                <c:pt idx="1344">
                  <c:v>44389</c:v>
                </c:pt>
                <c:pt idx="1345">
                  <c:v>44390</c:v>
                </c:pt>
                <c:pt idx="1346">
                  <c:v>44391</c:v>
                </c:pt>
                <c:pt idx="1347">
                  <c:v>44392</c:v>
                </c:pt>
                <c:pt idx="1348">
                  <c:v>44393</c:v>
                </c:pt>
                <c:pt idx="1349">
                  <c:v>44396</c:v>
                </c:pt>
                <c:pt idx="1350">
                  <c:v>44397</c:v>
                </c:pt>
                <c:pt idx="1351">
                  <c:v>44398</c:v>
                </c:pt>
                <c:pt idx="1352">
                  <c:v>44399</c:v>
                </c:pt>
                <c:pt idx="1353">
                  <c:v>44400</c:v>
                </c:pt>
                <c:pt idx="1354">
                  <c:v>44403</c:v>
                </c:pt>
                <c:pt idx="1355">
                  <c:v>44404</c:v>
                </c:pt>
                <c:pt idx="1356">
                  <c:v>44405</c:v>
                </c:pt>
                <c:pt idx="1357">
                  <c:v>44406</c:v>
                </c:pt>
                <c:pt idx="1358">
                  <c:v>44407</c:v>
                </c:pt>
                <c:pt idx="1359">
                  <c:v>44410</c:v>
                </c:pt>
                <c:pt idx="1360">
                  <c:v>44411</c:v>
                </c:pt>
                <c:pt idx="1361">
                  <c:v>44412</c:v>
                </c:pt>
                <c:pt idx="1362">
                  <c:v>44413</c:v>
                </c:pt>
                <c:pt idx="1363">
                  <c:v>44414</c:v>
                </c:pt>
                <c:pt idx="1364">
                  <c:v>44417</c:v>
                </c:pt>
                <c:pt idx="1365">
                  <c:v>44418</c:v>
                </c:pt>
                <c:pt idx="1366">
                  <c:v>44419</c:v>
                </c:pt>
                <c:pt idx="1367">
                  <c:v>44420</c:v>
                </c:pt>
                <c:pt idx="1368">
                  <c:v>44421</c:v>
                </c:pt>
                <c:pt idx="1369">
                  <c:v>44425</c:v>
                </c:pt>
                <c:pt idx="1370">
                  <c:v>44426</c:v>
                </c:pt>
                <c:pt idx="1371">
                  <c:v>44427</c:v>
                </c:pt>
                <c:pt idx="1372">
                  <c:v>44428</c:v>
                </c:pt>
                <c:pt idx="1373">
                  <c:v>44431</c:v>
                </c:pt>
                <c:pt idx="1374">
                  <c:v>44432</c:v>
                </c:pt>
                <c:pt idx="1375">
                  <c:v>44433</c:v>
                </c:pt>
                <c:pt idx="1376">
                  <c:v>44434</c:v>
                </c:pt>
                <c:pt idx="1377">
                  <c:v>44435</c:v>
                </c:pt>
                <c:pt idx="1378">
                  <c:v>44438</c:v>
                </c:pt>
                <c:pt idx="1379">
                  <c:v>44439</c:v>
                </c:pt>
                <c:pt idx="1380">
                  <c:v>44440</c:v>
                </c:pt>
                <c:pt idx="1381">
                  <c:v>44441</c:v>
                </c:pt>
                <c:pt idx="1382">
                  <c:v>44442</c:v>
                </c:pt>
                <c:pt idx="1383">
                  <c:v>44445</c:v>
                </c:pt>
                <c:pt idx="1384">
                  <c:v>44446</c:v>
                </c:pt>
                <c:pt idx="1385">
                  <c:v>44447</c:v>
                </c:pt>
                <c:pt idx="1386">
                  <c:v>44448</c:v>
                </c:pt>
                <c:pt idx="1387">
                  <c:v>44449</c:v>
                </c:pt>
                <c:pt idx="1388">
                  <c:v>44452</c:v>
                </c:pt>
                <c:pt idx="1389">
                  <c:v>44453</c:v>
                </c:pt>
                <c:pt idx="1390">
                  <c:v>44454</c:v>
                </c:pt>
                <c:pt idx="1391">
                  <c:v>44455</c:v>
                </c:pt>
                <c:pt idx="1392">
                  <c:v>44456</c:v>
                </c:pt>
                <c:pt idx="1393">
                  <c:v>44459</c:v>
                </c:pt>
                <c:pt idx="1394">
                  <c:v>44460</c:v>
                </c:pt>
                <c:pt idx="1395">
                  <c:v>44461</c:v>
                </c:pt>
                <c:pt idx="1396">
                  <c:v>44462</c:v>
                </c:pt>
                <c:pt idx="1397">
                  <c:v>44463</c:v>
                </c:pt>
                <c:pt idx="1398">
                  <c:v>44466</c:v>
                </c:pt>
                <c:pt idx="1399">
                  <c:v>44467</c:v>
                </c:pt>
                <c:pt idx="1400">
                  <c:v>44468</c:v>
                </c:pt>
                <c:pt idx="1401">
                  <c:v>44469</c:v>
                </c:pt>
                <c:pt idx="1402">
                  <c:v>44470</c:v>
                </c:pt>
                <c:pt idx="1403">
                  <c:v>44473</c:v>
                </c:pt>
                <c:pt idx="1404">
                  <c:v>44474</c:v>
                </c:pt>
                <c:pt idx="1405">
                  <c:v>44475</c:v>
                </c:pt>
                <c:pt idx="1406">
                  <c:v>44476</c:v>
                </c:pt>
                <c:pt idx="1407">
                  <c:v>44481</c:v>
                </c:pt>
                <c:pt idx="1408">
                  <c:v>44482</c:v>
                </c:pt>
                <c:pt idx="1409">
                  <c:v>44483</c:v>
                </c:pt>
                <c:pt idx="1410">
                  <c:v>44484</c:v>
                </c:pt>
                <c:pt idx="1411">
                  <c:v>44487</c:v>
                </c:pt>
                <c:pt idx="1412">
                  <c:v>44488</c:v>
                </c:pt>
                <c:pt idx="1413">
                  <c:v>44489</c:v>
                </c:pt>
                <c:pt idx="1414">
                  <c:v>44490</c:v>
                </c:pt>
                <c:pt idx="1415">
                  <c:v>44491</c:v>
                </c:pt>
                <c:pt idx="1416">
                  <c:v>44494</c:v>
                </c:pt>
                <c:pt idx="1417">
                  <c:v>44495</c:v>
                </c:pt>
                <c:pt idx="1418">
                  <c:v>44496</c:v>
                </c:pt>
                <c:pt idx="1419">
                  <c:v>44497</c:v>
                </c:pt>
                <c:pt idx="1420">
                  <c:v>44498</c:v>
                </c:pt>
                <c:pt idx="1421">
                  <c:v>44501</c:v>
                </c:pt>
                <c:pt idx="1422">
                  <c:v>44502</c:v>
                </c:pt>
                <c:pt idx="1423">
                  <c:v>44503</c:v>
                </c:pt>
                <c:pt idx="1424">
                  <c:v>44504</c:v>
                </c:pt>
                <c:pt idx="1425">
                  <c:v>44505</c:v>
                </c:pt>
                <c:pt idx="1426">
                  <c:v>44508</c:v>
                </c:pt>
                <c:pt idx="1427">
                  <c:v>44509</c:v>
                </c:pt>
                <c:pt idx="1428">
                  <c:v>44510</c:v>
                </c:pt>
                <c:pt idx="1429">
                  <c:v>44511</c:v>
                </c:pt>
                <c:pt idx="1430">
                  <c:v>44512</c:v>
                </c:pt>
                <c:pt idx="1431">
                  <c:v>44515</c:v>
                </c:pt>
                <c:pt idx="1432">
                  <c:v>44516</c:v>
                </c:pt>
                <c:pt idx="1433">
                  <c:v>44517</c:v>
                </c:pt>
                <c:pt idx="1434">
                  <c:v>44518</c:v>
                </c:pt>
                <c:pt idx="1435">
                  <c:v>44519</c:v>
                </c:pt>
                <c:pt idx="1436">
                  <c:v>44523</c:v>
                </c:pt>
                <c:pt idx="1437">
                  <c:v>44524</c:v>
                </c:pt>
                <c:pt idx="1438">
                  <c:v>44525</c:v>
                </c:pt>
                <c:pt idx="1439">
                  <c:v>44526</c:v>
                </c:pt>
                <c:pt idx="1440">
                  <c:v>44529</c:v>
                </c:pt>
                <c:pt idx="1441">
                  <c:v>44530</c:v>
                </c:pt>
                <c:pt idx="1442">
                  <c:v>44531</c:v>
                </c:pt>
                <c:pt idx="1443">
                  <c:v>44532</c:v>
                </c:pt>
                <c:pt idx="1444">
                  <c:v>44533</c:v>
                </c:pt>
                <c:pt idx="1445">
                  <c:v>44536</c:v>
                </c:pt>
                <c:pt idx="1446">
                  <c:v>44537</c:v>
                </c:pt>
                <c:pt idx="1447">
                  <c:v>44539</c:v>
                </c:pt>
                <c:pt idx="1448">
                  <c:v>44540</c:v>
                </c:pt>
                <c:pt idx="1449">
                  <c:v>44543</c:v>
                </c:pt>
                <c:pt idx="1450">
                  <c:v>44544</c:v>
                </c:pt>
                <c:pt idx="1451">
                  <c:v>44545</c:v>
                </c:pt>
                <c:pt idx="1452">
                  <c:v>44546</c:v>
                </c:pt>
                <c:pt idx="1453">
                  <c:v>44547</c:v>
                </c:pt>
                <c:pt idx="1454">
                  <c:v>44550</c:v>
                </c:pt>
                <c:pt idx="1455">
                  <c:v>44551</c:v>
                </c:pt>
                <c:pt idx="1456">
                  <c:v>44552</c:v>
                </c:pt>
                <c:pt idx="1457">
                  <c:v>44553</c:v>
                </c:pt>
                <c:pt idx="1458">
                  <c:v>44557</c:v>
                </c:pt>
                <c:pt idx="1459">
                  <c:v>44558</c:v>
                </c:pt>
                <c:pt idx="1460">
                  <c:v>44559</c:v>
                </c:pt>
                <c:pt idx="1461">
                  <c:v>44560</c:v>
                </c:pt>
                <c:pt idx="1462">
                  <c:v>44564</c:v>
                </c:pt>
                <c:pt idx="1463">
                  <c:v>44565</c:v>
                </c:pt>
                <c:pt idx="1464">
                  <c:v>44566</c:v>
                </c:pt>
                <c:pt idx="1465">
                  <c:v>44567</c:v>
                </c:pt>
                <c:pt idx="1466">
                  <c:v>44568</c:v>
                </c:pt>
                <c:pt idx="1467">
                  <c:v>44571</c:v>
                </c:pt>
                <c:pt idx="1468">
                  <c:v>44572</c:v>
                </c:pt>
                <c:pt idx="1469">
                  <c:v>44573</c:v>
                </c:pt>
                <c:pt idx="1470">
                  <c:v>44574</c:v>
                </c:pt>
                <c:pt idx="1471">
                  <c:v>44575</c:v>
                </c:pt>
                <c:pt idx="1472">
                  <c:v>44578</c:v>
                </c:pt>
                <c:pt idx="1473">
                  <c:v>44579</c:v>
                </c:pt>
                <c:pt idx="1474">
                  <c:v>44580</c:v>
                </c:pt>
                <c:pt idx="1475">
                  <c:v>44581</c:v>
                </c:pt>
                <c:pt idx="1476">
                  <c:v>44582</c:v>
                </c:pt>
                <c:pt idx="1477">
                  <c:v>44585</c:v>
                </c:pt>
                <c:pt idx="1478">
                  <c:v>44586</c:v>
                </c:pt>
                <c:pt idx="1479">
                  <c:v>44587</c:v>
                </c:pt>
                <c:pt idx="1480">
                  <c:v>44588</c:v>
                </c:pt>
                <c:pt idx="1481">
                  <c:v>44589</c:v>
                </c:pt>
                <c:pt idx="1482">
                  <c:v>44592</c:v>
                </c:pt>
                <c:pt idx="1483">
                  <c:v>44593</c:v>
                </c:pt>
                <c:pt idx="1484">
                  <c:v>44594</c:v>
                </c:pt>
                <c:pt idx="1485">
                  <c:v>44595</c:v>
                </c:pt>
                <c:pt idx="1486">
                  <c:v>44596</c:v>
                </c:pt>
                <c:pt idx="1487">
                  <c:v>44599</c:v>
                </c:pt>
                <c:pt idx="1488">
                  <c:v>44600</c:v>
                </c:pt>
                <c:pt idx="1489">
                  <c:v>44601</c:v>
                </c:pt>
                <c:pt idx="1490">
                  <c:v>44602</c:v>
                </c:pt>
                <c:pt idx="1491">
                  <c:v>44603</c:v>
                </c:pt>
                <c:pt idx="1492">
                  <c:v>44606</c:v>
                </c:pt>
                <c:pt idx="1493">
                  <c:v>44607</c:v>
                </c:pt>
                <c:pt idx="1494">
                  <c:v>44608</c:v>
                </c:pt>
                <c:pt idx="1495">
                  <c:v>44609</c:v>
                </c:pt>
                <c:pt idx="1496">
                  <c:v>44610</c:v>
                </c:pt>
                <c:pt idx="1497">
                  <c:v>44613</c:v>
                </c:pt>
                <c:pt idx="1498">
                  <c:v>44614</c:v>
                </c:pt>
                <c:pt idx="1499">
                  <c:v>44615</c:v>
                </c:pt>
                <c:pt idx="1500">
                  <c:v>44616</c:v>
                </c:pt>
                <c:pt idx="1501">
                  <c:v>44617</c:v>
                </c:pt>
                <c:pt idx="1502">
                  <c:v>44622</c:v>
                </c:pt>
                <c:pt idx="1503">
                  <c:v>44623</c:v>
                </c:pt>
                <c:pt idx="1504">
                  <c:v>44624</c:v>
                </c:pt>
                <c:pt idx="1505">
                  <c:v>44627</c:v>
                </c:pt>
                <c:pt idx="1506">
                  <c:v>44628</c:v>
                </c:pt>
                <c:pt idx="1507">
                  <c:v>44629</c:v>
                </c:pt>
                <c:pt idx="1508">
                  <c:v>44630</c:v>
                </c:pt>
                <c:pt idx="1509">
                  <c:v>44631</c:v>
                </c:pt>
                <c:pt idx="1510">
                  <c:v>44634</c:v>
                </c:pt>
                <c:pt idx="1511">
                  <c:v>44635</c:v>
                </c:pt>
                <c:pt idx="1512">
                  <c:v>44636</c:v>
                </c:pt>
                <c:pt idx="1513">
                  <c:v>44637</c:v>
                </c:pt>
                <c:pt idx="1514">
                  <c:v>44638</c:v>
                </c:pt>
                <c:pt idx="1515">
                  <c:v>44641</c:v>
                </c:pt>
                <c:pt idx="1516">
                  <c:v>44642</c:v>
                </c:pt>
                <c:pt idx="1517">
                  <c:v>44643</c:v>
                </c:pt>
                <c:pt idx="1518">
                  <c:v>44645</c:v>
                </c:pt>
                <c:pt idx="1519">
                  <c:v>44648</c:v>
                </c:pt>
                <c:pt idx="1520">
                  <c:v>44649</c:v>
                </c:pt>
                <c:pt idx="1521">
                  <c:v>44650</c:v>
                </c:pt>
                <c:pt idx="1522">
                  <c:v>44651</c:v>
                </c:pt>
                <c:pt idx="1523">
                  <c:v>44652</c:v>
                </c:pt>
                <c:pt idx="1524">
                  <c:v>44655</c:v>
                </c:pt>
                <c:pt idx="1525">
                  <c:v>44656</c:v>
                </c:pt>
                <c:pt idx="1526">
                  <c:v>44657</c:v>
                </c:pt>
                <c:pt idx="1527">
                  <c:v>44658</c:v>
                </c:pt>
                <c:pt idx="1528">
                  <c:v>44659</c:v>
                </c:pt>
                <c:pt idx="1529">
                  <c:v>44662</c:v>
                </c:pt>
                <c:pt idx="1530">
                  <c:v>44663</c:v>
                </c:pt>
                <c:pt idx="1531">
                  <c:v>44664</c:v>
                </c:pt>
                <c:pt idx="1532">
                  <c:v>44669</c:v>
                </c:pt>
                <c:pt idx="1533">
                  <c:v>44670</c:v>
                </c:pt>
                <c:pt idx="1534">
                  <c:v>44671</c:v>
                </c:pt>
                <c:pt idx="1535">
                  <c:v>44672</c:v>
                </c:pt>
                <c:pt idx="1536">
                  <c:v>44673</c:v>
                </c:pt>
                <c:pt idx="1537">
                  <c:v>44676</c:v>
                </c:pt>
                <c:pt idx="1538">
                  <c:v>44677</c:v>
                </c:pt>
                <c:pt idx="1539">
                  <c:v>44678</c:v>
                </c:pt>
                <c:pt idx="1540">
                  <c:v>44679</c:v>
                </c:pt>
                <c:pt idx="1541">
                  <c:v>44680</c:v>
                </c:pt>
                <c:pt idx="1542">
                  <c:v>44683</c:v>
                </c:pt>
                <c:pt idx="1543">
                  <c:v>44684</c:v>
                </c:pt>
                <c:pt idx="1544">
                  <c:v>44685</c:v>
                </c:pt>
                <c:pt idx="1545">
                  <c:v>44686</c:v>
                </c:pt>
                <c:pt idx="1546">
                  <c:v>44687</c:v>
                </c:pt>
                <c:pt idx="1547">
                  <c:v>44690</c:v>
                </c:pt>
                <c:pt idx="1548">
                  <c:v>44691</c:v>
                </c:pt>
                <c:pt idx="1549">
                  <c:v>44692</c:v>
                </c:pt>
                <c:pt idx="1550">
                  <c:v>44693</c:v>
                </c:pt>
                <c:pt idx="1551">
                  <c:v>44694</c:v>
                </c:pt>
                <c:pt idx="1552">
                  <c:v>44697</c:v>
                </c:pt>
                <c:pt idx="1553">
                  <c:v>44698</c:v>
                </c:pt>
                <c:pt idx="1554">
                  <c:v>44700</c:v>
                </c:pt>
                <c:pt idx="1555">
                  <c:v>44701</c:v>
                </c:pt>
              </c:numCache>
            </c:numRef>
          </c:cat>
          <c:val>
            <c:numRef>
              <c:f>'7.5 Seriese (D)'!$DJ$3226:$DJ$4781</c:f>
              <c:numCache>
                <c:formatCode>0.0</c:formatCode>
                <c:ptCount val="1556"/>
                <c:pt idx="0">
                  <c:v>27.568309991292555</c:v>
                </c:pt>
                <c:pt idx="1">
                  <c:v>26.98780746261609</c:v>
                </c:pt>
                <c:pt idx="2">
                  <c:v>26.265523294497765</c:v>
                </c:pt>
                <c:pt idx="3">
                  <c:v>23.12633354563901</c:v>
                </c:pt>
                <c:pt idx="4">
                  <c:v>26.536236089636919</c:v>
                </c:pt>
                <c:pt idx="5">
                  <c:v>25.120692880945324</c:v>
                </c:pt>
                <c:pt idx="6">
                  <c:v>24.150310013018704</c:v>
                </c:pt>
                <c:pt idx="7">
                  <c:v>25.297410079069401</c:v>
                </c:pt>
                <c:pt idx="8">
                  <c:v>25.998450585507339</c:v>
                </c:pt>
                <c:pt idx="9">
                  <c:v>25.382297335502479</c:v>
                </c:pt>
                <c:pt idx="10">
                  <c:v>26.40081552323193</c:v>
                </c:pt>
                <c:pt idx="11">
                  <c:v>21.598828075941281</c:v>
                </c:pt>
                <c:pt idx="12">
                  <c:v>26.646128467858485</c:v>
                </c:pt>
                <c:pt idx="13">
                  <c:v>26.740062179724294</c:v>
                </c:pt>
                <c:pt idx="14">
                  <c:v>26.106692089981514</c:v>
                </c:pt>
                <c:pt idx="15">
                  <c:v>27.355879406947885</c:v>
                </c:pt>
                <c:pt idx="16">
                  <c:v>25.593066160628499</c:v>
                </c:pt>
                <c:pt idx="17">
                  <c:v>25.895085765860259</c:v>
                </c:pt>
                <c:pt idx="18">
                  <c:v>25.423453901218309</c:v>
                </c:pt>
                <c:pt idx="19">
                  <c:v>26.495589125809836</c:v>
                </c:pt>
                <c:pt idx="20">
                  <c:v>25.826455509901407</c:v>
                </c:pt>
                <c:pt idx="21">
                  <c:v>23.118202217209369</c:v>
                </c:pt>
                <c:pt idx="22">
                  <c:v>25.573466935415365</c:v>
                </c:pt>
                <c:pt idx="23">
                  <c:v>25.741110377854529</c:v>
                </c:pt>
                <c:pt idx="24">
                  <c:v>24.581964392820129</c:v>
                </c:pt>
                <c:pt idx="25">
                  <c:v>25.404068846021307</c:v>
                </c:pt>
                <c:pt idx="26">
                  <c:v>24.261052616388312</c:v>
                </c:pt>
                <c:pt idx="27">
                  <c:v>24.770438245454883</c:v>
                </c:pt>
                <c:pt idx="28">
                  <c:v>25.110494575637993</c:v>
                </c:pt>
                <c:pt idx="29">
                  <c:v>24.918404083439594</c:v>
                </c:pt>
                <c:pt idx="30">
                  <c:v>25.499995795819128</c:v>
                </c:pt>
                <c:pt idx="31">
                  <c:v>25.698992954822746</c:v>
                </c:pt>
                <c:pt idx="32">
                  <c:v>22.217734246229917</c:v>
                </c:pt>
                <c:pt idx="33">
                  <c:v>25.563614824250628</c:v>
                </c:pt>
                <c:pt idx="34">
                  <c:v>25.322259706299445</c:v>
                </c:pt>
                <c:pt idx="35">
                  <c:v>24.157227655972488</c:v>
                </c:pt>
                <c:pt idx="36">
                  <c:v>25.156074318135818</c:v>
                </c:pt>
                <c:pt idx="37">
                  <c:v>25.193810946281339</c:v>
                </c:pt>
                <c:pt idx="38">
                  <c:v>26.038562266337919</c:v>
                </c:pt>
                <c:pt idx="39">
                  <c:v>26.648496779055954</c:v>
                </c:pt>
                <c:pt idx="40">
                  <c:v>28.246469439043285</c:v>
                </c:pt>
                <c:pt idx="41">
                  <c:v>24.370486252803321</c:v>
                </c:pt>
                <c:pt idx="42">
                  <c:v>27.625869997584818</c:v>
                </c:pt>
                <c:pt idx="43">
                  <c:v>28.359390331386862</c:v>
                </c:pt>
                <c:pt idx="44">
                  <c:v>29.377716461189738</c:v>
                </c:pt>
                <c:pt idx="45">
                  <c:v>29.243990719818242</c:v>
                </c:pt>
                <c:pt idx="46">
                  <c:v>26.274925947286103</c:v>
                </c:pt>
                <c:pt idx="47">
                  <c:v>26.879156084883682</c:v>
                </c:pt>
                <c:pt idx="48">
                  <c:v>28.157083596634735</c:v>
                </c:pt>
                <c:pt idx="49">
                  <c:v>27.488990849843972</c:v>
                </c:pt>
                <c:pt idx="50">
                  <c:v>28.603358339829924</c:v>
                </c:pt>
                <c:pt idx="51">
                  <c:v>28.320185129438197</c:v>
                </c:pt>
                <c:pt idx="52">
                  <c:v>28.148401799027678</c:v>
                </c:pt>
                <c:pt idx="53">
                  <c:v>29.30990280212529</c:v>
                </c:pt>
                <c:pt idx="54">
                  <c:v>25.027581088232321</c:v>
                </c:pt>
                <c:pt idx="55">
                  <c:v>27.966397121433438</c:v>
                </c:pt>
                <c:pt idx="56">
                  <c:v>29.285729591166554</c:v>
                </c:pt>
                <c:pt idx="57">
                  <c:v>27.627905489703629</c:v>
                </c:pt>
                <c:pt idx="58">
                  <c:v>28.868874956352126</c:v>
                </c:pt>
                <c:pt idx="59">
                  <c:v>28.585861933130552</c:v>
                </c:pt>
                <c:pt idx="60">
                  <c:v>27.508467638804134</c:v>
                </c:pt>
                <c:pt idx="61">
                  <c:v>29.213604001869609</c:v>
                </c:pt>
                <c:pt idx="62">
                  <c:v>28.969961789017116</c:v>
                </c:pt>
                <c:pt idx="63">
                  <c:v>28.317186850171801</c:v>
                </c:pt>
                <c:pt idx="64">
                  <c:v>29.40659649865869</c:v>
                </c:pt>
                <c:pt idx="65">
                  <c:v>25.538060465507801</c:v>
                </c:pt>
                <c:pt idx="66">
                  <c:v>28.532999553991822</c:v>
                </c:pt>
                <c:pt idx="67">
                  <c:v>27.831857370640922</c:v>
                </c:pt>
                <c:pt idx="68">
                  <c:v>29.791526545932317</c:v>
                </c:pt>
                <c:pt idx="69">
                  <c:v>28.669438907270287</c:v>
                </c:pt>
                <c:pt idx="70">
                  <c:v>27.256924459350444</c:v>
                </c:pt>
                <c:pt idx="71">
                  <c:v>27.344075722249826</c:v>
                </c:pt>
                <c:pt idx="72">
                  <c:v>28.69024891855678</c:v>
                </c:pt>
                <c:pt idx="73">
                  <c:v>29.929412216878585</c:v>
                </c:pt>
                <c:pt idx="74">
                  <c:v>24.493829092997498</c:v>
                </c:pt>
                <c:pt idx="75">
                  <c:v>29.405268494446343</c:v>
                </c:pt>
                <c:pt idx="76">
                  <c:v>30.1277286436179</c:v>
                </c:pt>
                <c:pt idx="77">
                  <c:v>28.629178741844651</c:v>
                </c:pt>
                <c:pt idx="78">
                  <c:v>28.619320990836787</c:v>
                </c:pt>
                <c:pt idx="79">
                  <c:v>27.927849679516449</c:v>
                </c:pt>
                <c:pt idx="80">
                  <c:v>28.17447852814853</c:v>
                </c:pt>
                <c:pt idx="81">
                  <c:v>28.80518148576807</c:v>
                </c:pt>
                <c:pt idx="82">
                  <c:v>27.593510958213479</c:v>
                </c:pt>
                <c:pt idx="83">
                  <c:v>29.326908699050112</c:v>
                </c:pt>
                <c:pt idx="84">
                  <c:v>29.142242699184703</c:v>
                </c:pt>
                <c:pt idx="85">
                  <c:v>28.875442419034545</c:v>
                </c:pt>
                <c:pt idx="86">
                  <c:v>29.526945773126364</c:v>
                </c:pt>
                <c:pt idx="87">
                  <c:v>28.524651765413619</c:v>
                </c:pt>
                <c:pt idx="88">
                  <c:v>29.582434257051499</c:v>
                </c:pt>
                <c:pt idx="89">
                  <c:v>28.498903240142173</c:v>
                </c:pt>
                <c:pt idx="90">
                  <c:v>28.871919458948732</c:v>
                </c:pt>
                <c:pt idx="91">
                  <c:v>26.259228081492935</c:v>
                </c:pt>
                <c:pt idx="92">
                  <c:v>27.955140727436806</c:v>
                </c:pt>
                <c:pt idx="93">
                  <c:v>29.072005663209289</c:v>
                </c:pt>
                <c:pt idx="94">
                  <c:v>28.683332256812633</c:v>
                </c:pt>
                <c:pt idx="95">
                  <c:v>28.939149951884616</c:v>
                </c:pt>
                <c:pt idx="96">
                  <c:v>27.525131045411083</c:v>
                </c:pt>
                <c:pt idx="97">
                  <c:v>28.491769075412194</c:v>
                </c:pt>
                <c:pt idx="98">
                  <c:v>28.698235023955927</c:v>
                </c:pt>
                <c:pt idx="99">
                  <c:v>28.277072089495171</c:v>
                </c:pt>
                <c:pt idx="100">
                  <c:v>29.438783852739693</c:v>
                </c:pt>
                <c:pt idx="101">
                  <c:v>28.414402355139625</c:v>
                </c:pt>
                <c:pt idx="102">
                  <c:v>29.45847899449809</c:v>
                </c:pt>
                <c:pt idx="103">
                  <c:v>26.778695096247439</c:v>
                </c:pt>
                <c:pt idx="104">
                  <c:v>28.058305708483676</c:v>
                </c:pt>
                <c:pt idx="105">
                  <c:v>28.455869426419561</c:v>
                </c:pt>
                <c:pt idx="106">
                  <c:v>28.04841265917204</c:v>
                </c:pt>
                <c:pt idx="107">
                  <c:v>28.178263087217445</c:v>
                </c:pt>
                <c:pt idx="108">
                  <c:v>27.119201540972846</c:v>
                </c:pt>
                <c:pt idx="109">
                  <c:v>27.521662311354966</c:v>
                </c:pt>
                <c:pt idx="110">
                  <c:v>28.083055064389761</c:v>
                </c:pt>
                <c:pt idx="111">
                  <c:v>27.706161303112836</c:v>
                </c:pt>
                <c:pt idx="112">
                  <c:v>28.212334159653388</c:v>
                </c:pt>
                <c:pt idx="113">
                  <c:v>26.606562484281355</c:v>
                </c:pt>
                <c:pt idx="114">
                  <c:v>25.759679453987594</c:v>
                </c:pt>
                <c:pt idx="115">
                  <c:v>27.067735105483624</c:v>
                </c:pt>
                <c:pt idx="116">
                  <c:v>25.260362566413932</c:v>
                </c:pt>
                <c:pt idx="117">
                  <c:v>26.125507295159608</c:v>
                </c:pt>
                <c:pt idx="118">
                  <c:v>26.405434721241885</c:v>
                </c:pt>
                <c:pt idx="119">
                  <c:v>24.696870015054248</c:v>
                </c:pt>
                <c:pt idx="120">
                  <c:v>26.03579384396037</c:v>
                </c:pt>
                <c:pt idx="121">
                  <c:v>25.27846393841045</c:v>
                </c:pt>
                <c:pt idx="122">
                  <c:v>24.417591342180906</c:v>
                </c:pt>
                <c:pt idx="123">
                  <c:v>25.700788704168936</c:v>
                </c:pt>
                <c:pt idx="124">
                  <c:v>25.341933312914936</c:v>
                </c:pt>
                <c:pt idx="125">
                  <c:v>25.101972554133919</c:v>
                </c:pt>
                <c:pt idx="126">
                  <c:v>24.407278970198426</c:v>
                </c:pt>
                <c:pt idx="127">
                  <c:v>25.242680604791538</c:v>
                </c:pt>
                <c:pt idx="128">
                  <c:v>24.616468165471797</c:v>
                </c:pt>
                <c:pt idx="129">
                  <c:v>24.744685266508192</c:v>
                </c:pt>
                <c:pt idx="130">
                  <c:v>24.77852380219894</c:v>
                </c:pt>
                <c:pt idx="131">
                  <c:v>24.907637196261799</c:v>
                </c:pt>
                <c:pt idx="132">
                  <c:v>25.524758899689935</c:v>
                </c:pt>
                <c:pt idx="133">
                  <c:v>25.258345142920994</c:v>
                </c:pt>
                <c:pt idx="134">
                  <c:v>24.191131729204443</c:v>
                </c:pt>
                <c:pt idx="135">
                  <c:v>24.824256261801189</c:v>
                </c:pt>
                <c:pt idx="136">
                  <c:v>24.485048825143995</c:v>
                </c:pt>
                <c:pt idx="137">
                  <c:v>25.146188352489418</c:v>
                </c:pt>
                <c:pt idx="138">
                  <c:v>24.628608516984286</c:v>
                </c:pt>
                <c:pt idx="139">
                  <c:v>22.011594952897255</c:v>
                </c:pt>
                <c:pt idx="140">
                  <c:v>24.10920328934052</c:v>
                </c:pt>
                <c:pt idx="141">
                  <c:v>24.07348771558485</c:v>
                </c:pt>
                <c:pt idx="142">
                  <c:v>24.341340550974426</c:v>
                </c:pt>
                <c:pt idx="143">
                  <c:v>23.083116190411577</c:v>
                </c:pt>
                <c:pt idx="144">
                  <c:v>22.7366429876224</c:v>
                </c:pt>
                <c:pt idx="145">
                  <c:v>23.621710441430555</c:v>
                </c:pt>
                <c:pt idx="146">
                  <c:v>23.124367554589252</c:v>
                </c:pt>
                <c:pt idx="147">
                  <c:v>24.366111067561434</c:v>
                </c:pt>
                <c:pt idx="148">
                  <c:v>23.438502405276861</c:v>
                </c:pt>
                <c:pt idx="149">
                  <c:v>23.733596596332603</c:v>
                </c:pt>
                <c:pt idx="150">
                  <c:v>22.95568690728712</c:v>
                </c:pt>
                <c:pt idx="151">
                  <c:v>23.361533320092907</c:v>
                </c:pt>
                <c:pt idx="152">
                  <c:v>23.85197360233688</c:v>
                </c:pt>
                <c:pt idx="153">
                  <c:v>23.216130804422068</c:v>
                </c:pt>
                <c:pt idx="154">
                  <c:v>23.222494097851197</c:v>
                </c:pt>
                <c:pt idx="155">
                  <c:v>23.034269377941829</c:v>
                </c:pt>
                <c:pt idx="156">
                  <c:v>23.819897744669852</c:v>
                </c:pt>
                <c:pt idx="157">
                  <c:v>23.338853279592293</c:v>
                </c:pt>
                <c:pt idx="158">
                  <c:v>23.66683570664495</c:v>
                </c:pt>
                <c:pt idx="159">
                  <c:v>22.917520597074205</c:v>
                </c:pt>
                <c:pt idx="160">
                  <c:v>22.568980650091902</c:v>
                </c:pt>
                <c:pt idx="161">
                  <c:v>23.005445391479043</c:v>
                </c:pt>
                <c:pt idx="162">
                  <c:v>22.856067659974606</c:v>
                </c:pt>
                <c:pt idx="163">
                  <c:v>22.351595009429555</c:v>
                </c:pt>
                <c:pt idx="164">
                  <c:v>20.886257412653631</c:v>
                </c:pt>
                <c:pt idx="165">
                  <c:v>22.150673275559978</c:v>
                </c:pt>
                <c:pt idx="166">
                  <c:v>22.630038304234667</c:v>
                </c:pt>
                <c:pt idx="167">
                  <c:v>22.326940677797097</c:v>
                </c:pt>
                <c:pt idx="168">
                  <c:v>22.384469658394273</c:v>
                </c:pt>
                <c:pt idx="169">
                  <c:v>21.391300973348788</c:v>
                </c:pt>
                <c:pt idx="170">
                  <c:v>21.621443815152659</c:v>
                </c:pt>
                <c:pt idx="171">
                  <c:v>21.606185297761968</c:v>
                </c:pt>
                <c:pt idx="172">
                  <c:v>22.990341721189679</c:v>
                </c:pt>
                <c:pt idx="173">
                  <c:v>21.583129565359943</c:v>
                </c:pt>
                <c:pt idx="174">
                  <c:v>21.853910383499631</c:v>
                </c:pt>
                <c:pt idx="175">
                  <c:v>21.442825764789003</c:v>
                </c:pt>
                <c:pt idx="176">
                  <c:v>21.547598625541596</c:v>
                </c:pt>
                <c:pt idx="177">
                  <c:v>21.075341572587803</c:v>
                </c:pt>
                <c:pt idx="178">
                  <c:v>21.267388085072586</c:v>
                </c:pt>
                <c:pt idx="179">
                  <c:v>21.283782213475199</c:v>
                </c:pt>
                <c:pt idx="180">
                  <c:v>21.304091308352394</c:v>
                </c:pt>
                <c:pt idx="181">
                  <c:v>21.821802405058541</c:v>
                </c:pt>
                <c:pt idx="182">
                  <c:v>21.032445354020464</c:v>
                </c:pt>
                <c:pt idx="183">
                  <c:v>21.009545561801048</c:v>
                </c:pt>
                <c:pt idx="184">
                  <c:v>20.776556250906388</c:v>
                </c:pt>
                <c:pt idx="185">
                  <c:v>20.350027914549027</c:v>
                </c:pt>
                <c:pt idx="186">
                  <c:v>21.208879572698578</c:v>
                </c:pt>
                <c:pt idx="187">
                  <c:v>20.728030567355582</c:v>
                </c:pt>
                <c:pt idx="188">
                  <c:v>20.708379486121231</c:v>
                </c:pt>
                <c:pt idx="189">
                  <c:v>21.096577995695256</c:v>
                </c:pt>
                <c:pt idx="190">
                  <c:v>19.728072530070559</c:v>
                </c:pt>
                <c:pt idx="191">
                  <c:v>20.781173958972371</c:v>
                </c:pt>
                <c:pt idx="192">
                  <c:v>20.963532829839174</c:v>
                </c:pt>
                <c:pt idx="193">
                  <c:v>21.131592058514958</c:v>
                </c:pt>
                <c:pt idx="194">
                  <c:v>20.065313922797124</c:v>
                </c:pt>
                <c:pt idx="195">
                  <c:v>21.070248975775769</c:v>
                </c:pt>
                <c:pt idx="196">
                  <c:v>20.250133653327573</c:v>
                </c:pt>
                <c:pt idx="197">
                  <c:v>20.955398244545556</c:v>
                </c:pt>
                <c:pt idx="198">
                  <c:v>20.626633469850336</c:v>
                </c:pt>
                <c:pt idx="199">
                  <c:v>21.251268284448958</c:v>
                </c:pt>
                <c:pt idx="200">
                  <c:v>21.524677950152043</c:v>
                </c:pt>
                <c:pt idx="201">
                  <c:v>20.800907273362807</c:v>
                </c:pt>
                <c:pt idx="202">
                  <c:v>20.334706279647421</c:v>
                </c:pt>
                <c:pt idx="203">
                  <c:v>20.331985791325334</c:v>
                </c:pt>
                <c:pt idx="204">
                  <c:v>20.05557371897449</c:v>
                </c:pt>
                <c:pt idx="205">
                  <c:v>20.12586287249615</c:v>
                </c:pt>
                <c:pt idx="206">
                  <c:v>19.91878346993477</c:v>
                </c:pt>
                <c:pt idx="207">
                  <c:v>19.994583367853526</c:v>
                </c:pt>
                <c:pt idx="208">
                  <c:v>20.195789058783447</c:v>
                </c:pt>
                <c:pt idx="209">
                  <c:v>20.056202228043269</c:v>
                </c:pt>
                <c:pt idx="210">
                  <c:v>20.008718070153268</c:v>
                </c:pt>
                <c:pt idx="211">
                  <c:v>20.344877719552983</c:v>
                </c:pt>
                <c:pt idx="212">
                  <c:v>19.43984579818812</c:v>
                </c:pt>
                <c:pt idx="213">
                  <c:v>19.63002292098637</c:v>
                </c:pt>
                <c:pt idx="214">
                  <c:v>19.578923772112471</c:v>
                </c:pt>
                <c:pt idx="215">
                  <c:v>19.86215983119472</c:v>
                </c:pt>
                <c:pt idx="216">
                  <c:v>20.063733786724431</c:v>
                </c:pt>
                <c:pt idx="217">
                  <c:v>18.415771330655119</c:v>
                </c:pt>
                <c:pt idx="218">
                  <c:v>19.8189473104703</c:v>
                </c:pt>
                <c:pt idx="219">
                  <c:v>19.510433192087248</c:v>
                </c:pt>
                <c:pt idx="220">
                  <c:v>18.733687497948338</c:v>
                </c:pt>
                <c:pt idx="221">
                  <c:v>19.787984615696981</c:v>
                </c:pt>
                <c:pt idx="222">
                  <c:v>19.211022584474257</c:v>
                </c:pt>
                <c:pt idx="223">
                  <c:v>19.709417175601398</c:v>
                </c:pt>
                <c:pt idx="224">
                  <c:v>19.324250422160326</c:v>
                </c:pt>
                <c:pt idx="225">
                  <c:v>19.373105467674147</c:v>
                </c:pt>
                <c:pt idx="226">
                  <c:v>19.745427023570191</c:v>
                </c:pt>
                <c:pt idx="227">
                  <c:v>18.616668044436327</c:v>
                </c:pt>
                <c:pt idx="228">
                  <c:v>19.026201909302618</c:v>
                </c:pt>
                <c:pt idx="229">
                  <c:v>18.545105903708066</c:v>
                </c:pt>
                <c:pt idx="230">
                  <c:v>18.927526268413459</c:v>
                </c:pt>
                <c:pt idx="231">
                  <c:v>18.839658646487123</c:v>
                </c:pt>
                <c:pt idx="232">
                  <c:v>18.913461602686741</c:v>
                </c:pt>
                <c:pt idx="233">
                  <c:v>19.157957078621905</c:v>
                </c:pt>
                <c:pt idx="234">
                  <c:v>18.67372468948329</c:v>
                </c:pt>
                <c:pt idx="235">
                  <c:v>18.662380785225022</c:v>
                </c:pt>
                <c:pt idx="236">
                  <c:v>18.574068358941993</c:v>
                </c:pt>
                <c:pt idx="237">
                  <c:v>18.860459114217413</c:v>
                </c:pt>
                <c:pt idx="238">
                  <c:v>18.576731310472027</c:v>
                </c:pt>
                <c:pt idx="239">
                  <c:v>19.010095169716255</c:v>
                </c:pt>
                <c:pt idx="240">
                  <c:v>18.901253942645177</c:v>
                </c:pt>
                <c:pt idx="241">
                  <c:v>17.516426709335317</c:v>
                </c:pt>
                <c:pt idx="242">
                  <c:v>19.031963850623207</c:v>
                </c:pt>
                <c:pt idx="243">
                  <c:v>18.127842179451999</c:v>
                </c:pt>
                <c:pt idx="244">
                  <c:v>19.214063682491133</c:v>
                </c:pt>
                <c:pt idx="245">
                  <c:v>18.974854327279861</c:v>
                </c:pt>
                <c:pt idx="246">
                  <c:v>18.759900569799527</c:v>
                </c:pt>
                <c:pt idx="247">
                  <c:v>19.008286299298785</c:v>
                </c:pt>
                <c:pt idx="248">
                  <c:v>19.148224020730122</c:v>
                </c:pt>
                <c:pt idx="249">
                  <c:v>18.91209624032987</c:v>
                </c:pt>
                <c:pt idx="250">
                  <c:v>18.268374970432241</c:v>
                </c:pt>
                <c:pt idx="251">
                  <c:v>18.606567989542537</c:v>
                </c:pt>
                <c:pt idx="252">
                  <c:v>18.811080944952309</c:v>
                </c:pt>
                <c:pt idx="253">
                  <c:v>18.603734017421328</c:v>
                </c:pt>
                <c:pt idx="254">
                  <c:v>18.106059095020139</c:v>
                </c:pt>
                <c:pt idx="255">
                  <c:v>18.247806825465947</c:v>
                </c:pt>
                <c:pt idx="256">
                  <c:v>18.022353726888046</c:v>
                </c:pt>
                <c:pt idx="257">
                  <c:v>18.358439446307528</c:v>
                </c:pt>
                <c:pt idx="258">
                  <c:v>18.546928045644073</c:v>
                </c:pt>
                <c:pt idx="259">
                  <c:v>18.333098195275799</c:v>
                </c:pt>
                <c:pt idx="260">
                  <c:v>18.296045939754588</c:v>
                </c:pt>
                <c:pt idx="261">
                  <c:v>18.016263121862796</c:v>
                </c:pt>
                <c:pt idx="262">
                  <c:v>17.513725619460992</c:v>
                </c:pt>
                <c:pt idx="263">
                  <c:v>18.194292298768001</c:v>
                </c:pt>
                <c:pt idx="264">
                  <c:v>18.437587899875364</c:v>
                </c:pt>
                <c:pt idx="265">
                  <c:v>18.289608595661285</c:v>
                </c:pt>
                <c:pt idx="266">
                  <c:v>18.623146716748547</c:v>
                </c:pt>
                <c:pt idx="267">
                  <c:v>17.017401268911048</c:v>
                </c:pt>
                <c:pt idx="268">
                  <c:v>18.551276499011326</c:v>
                </c:pt>
                <c:pt idx="269">
                  <c:v>18.790813548827433</c:v>
                </c:pt>
                <c:pt idx="270">
                  <c:v>18.458940387986669</c:v>
                </c:pt>
                <c:pt idx="271">
                  <c:v>17.842204442045414</c:v>
                </c:pt>
                <c:pt idx="272">
                  <c:v>18.412932238964284</c:v>
                </c:pt>
                <c:pt idx="273">
                  <c:v>18.163760109532124</c:v>
                </c:pt>
                <c:pt idx="274">
                  <c:v>19.414990020679657</c:v>
                </c:pt>
                <c:pt idx="275">
                  <c:v>17.851508833724591</c:v>
                </c:pt>
                <c:pt idx="276">
                  <c:v>17.966276651789439</c:v>
                </c:pt>
                <c:pt idx="277">
                  <c:v>18.377861914909396</c:v>
                </c:pt>
                <c:pt idx="278">
                  <c:v>18.385868472754691</c:v>
                </c:pt>
                <c:pt idx="279">
                  <c:v>18.899994748600932</c:v>
                </c:pt>
                <c:pt idx="280">
                  <c:v>18.44439190336141</c:v>
                </c:pt>
                <c:pt idx="281">
                  <c:v>17.93364252705565</c:v>
                </c:pt>
                <c:pt idx="282">
                  <c:v>18.410425837231518</c:v>
                </c:pt>
                <c:pt idx="283">
                  <c:v>18.754434925303524</c:v>
                </c:pt>
                <c:pt idx="284">
                  <c:v>18.544775985027211</c:v>
                </c:pt>
                <c:pt idx="285">
                  <c:v>18.343820723518473</c:v>
                </c:pt>
                <c:pt idx="286">
                  <c:v>18.604623223328154</c:v>
                </c:pt>
                <c:pt idx="287">
                  <c:v>18.677781984213865</c:v>
                </c:pt>
                <c:pt idx="288">
                  <c:v>17.915583396738128</c:v>
                </c:pt>
                <c:pt idx="289">
                  <c:v>18.028363187753417</c:v>
                </c:pt>
                <c:pt idx="290">
                  <c:v>18.032959382600964</c:v>
                </c:pt>
                <c:pt idx="291">
                  <c:v>17.273662936131192</c:v>
                </c:pt>
                <c:pt idx="292">
                  <c:v>18.267503601822703</c:v>
                </c:pt>
                <c:pt idx="293">
                  <c:v>17.541847319625479</c:v>
                </c:pt>
                <c:pt idx="294">
                  <c:v>17.585603429212075</c:v>
                </c:pt>
                <c:pt idx="295">
                  <c:v>18.464297501282172</c:v>
                </c:pt>
                <c:pt idx="296">
                  <c:v>18.116784013241631</c:v>
                </c:pt>
                <c:pt idx="297">
                  <c:v>17.95285669971004</c:v>
                </c:pt>
                <c:pt idx="298">
                  <c:v>18.110676883830614</c:v>
                </c:pt>
                <c:pt idx="299">
                  <c:v>17.758499086037869</c:v>
                </c:pt>
                <c:pt idx="300">
                  <c:v>17.894071069572099</c:v>
                </c:pt>
                <c:pt idx="301">
                  <c:v>17.767619424057866</c:v>
                </c:pt>
                <c:pt idx="302">
                  <c:v>17.902466973259916</c:v>
                </c:pt>
                <c:pt idx="303">
                  <c:v>17.578200786242174</c:v>
                </c:pt>
                <c:pt idx="304">
                  <c:v>19.104029699371722</c:v>
                </c:pt>
                <c:pt idx="305">
                  <c:v>18.480952288846581</c:v>
                </c:pt>
                <c:pt idx="306">
                  <c:v>17.984262438417595</c:v>
                </c:pt>
                <c:pt idx="307">
                  <c:v>18.29843334589189</c:v>
                </c:pt>
                <c:pt idx="308">
                  <c:v>17.336501449479517</c:v>
                </c:pt>
                <c:pt idx="309">
                  <c:v>17.839648535908566</c:v>
                </c:pt>
                <c:pt idx="310">
                  <c:v>17.506058919984884</c:v>
                </c:pt>
                <c:pt idx="311">
                  <c:v>17.97047564749025</c:v>
                </c:pt>
                <c:pt idx="312">
                  <c:v>17.685712480973539</c:v>
                </c:pt>
                <c:pt idx="313">
                  <c:v>17.660119116698731</c:v>
                </c:pt>
                <c:pt idx="314">
                  <c:v>17.632871036955116</c:v>
                </c:pt>
                <c:pt idx="315">
                  <c:v>17.407550777699836</c:v>
                </c:pt>
                <c:pt idx="316">
                  <c:v>17.155426884166502</c:v>
                </c:pt>
                <c:pt idx="317">
                  <c:v>17.612983784137057</c:v>
                </c:pt>
                <c:pt idx="318">
                  <c:v>17.948191086678129</c:v>
                </c:pt>
                <c:pt idx="319">
                  <c:v>18.054516998136897</c:v>
                </c:pt>
                <c:pt idx="320">
                  <c:v>17.408247035575798</c:v>
                </c:pt>
                <c:pt idx="321">
                  <c:v>18.015677934103199</c:v>
                </c:pt>
                <c:pt idx="322">
                  <c:v>18.208441099566965</c:v>
                </c:pt>
                <c:pt idx="323">
                  <c:v>17.622474625126355</c:v>
                </c:pt>
                <c:pt idx="324">
                  <c:v>18.473058803802697</c:v>
                </c:pt>
                <c:pt idx="325">
                  <c:v>18.168942730509663</c:v>
                </c:pt>
                <c:pt idx="326">
                  <c:v>17.723890352374351</c:v>
                </c:pt>
                <c:pt idx="327">
                  <c:v>18.756843970703077</c:v>
                </c:pt>
                <c:pt idx="328">
                  <c:v>17.877098469736747</c:v>
                </c:pt>
                <c:pt idx="329">
                  <c:v>18.126459503236838</c:v>
                </c:pt>
                <c:pt idx="330">
                  <c:v>17.857491279095509</c:v>
                </c:pt>
                <c:pt idx="331">
                  <c:v>18.466727590935594</c:v>
                </c:pt>
                <c:pt idx="332">
                  <c:v>18.165268504605603</c:v>
                </c:pt>
                <c:pt idx="333">
                  <c:v>17.836910413694017</c:v>
                </c:pt>
                <c:pt idx="334">
                  <c:v>17.610854099446406</c:v>
                </c:pt>
                <c:pt idx="335">
                  <c:v>18.306079744937499</c:v>
                </c:pt>
                <c:pt idx="336">
                  <c:v>18.337932817916212</c:v>
                </c:pt>
                <c:pt idx="337">
                  <c:v>18.067232195276432</c:v>
                </c:pt>
                <c:pt idx="338">
                  <c:v>18.150333100511087</c:v>
                </c:pt>
                <c:pt idx="339">
                  <c:v>18.112635671506421</c:v>
                </c:pt>
                <c:pt idx="340">
                  <c:v>18.042766932455159</c:v>
                </c:pt>
                <c:pt idx="341">
                  <c:v>17.117095085922156</c:v>
                </c:pt>
                <c:pt idx="342">
                  <c:v>18.215110090695397</c:v>
                </c:pt>
                <c:pt idx="343">
                  <c:v>18.094813216886603</c:v>
                </c:pt>
                <c:pt idx="344">
                  <c:v>17.900040100592697</c:v>
                </c:pt>
                <c:pt idx="345">
                  <c:v>18.561663180131042</c:v>
                </c:pt>
                <c:pt idx="346">
                  <c:v>18.441880316606714</c:v>
                </c:pt>
                <c:pt idx="347">
                  <c:v>17.860944724580751</c:v>
                </c:pt>
                <c:pt idx="348">
                  <c:v>18.092488535763191</c:v>
                </c:pt>
                <c:pt idx="349">
                  <c:v>17.833614892938598</c:v>
                </c:pt>
                <c:pt idx="350">
                  <c:v>18.141432777013353</c:v>
                </c:pt>
                <c:pt idx="351">
                  <c:v>18.611534084576604</c:v>
                </c:pt>
                <c:pt idx="352">
                  <c:v>17.985389276450345</c:v>
                </c:pt>
                <c:pt idx="353">
                  <c:v>18.534062317365304</c:v>
                </c:pt>
                <c:pt idx="354">
                  <c:v>17.808886084732862</c:v>
                </c:pt>
                <c:pt idx="355">
                  <c:v>18.195998774127812</c:v>
                </c:pt>
                <c:pt idx="356">
                  <c:v>18.496628099489744</c:v>
                </c:pt>
                <c:pt idx="357">
                  <c:v>18.51491417452424</c:v>
                </c:pt>
                <c:pt idx="358">
                  <c:v>18.140408267840336</c:v>
                </c:pt>
                <c:pt idx="359">
                  <c:v>18.04745413594782</c:v>
                </c:pt>
                <c:pt idx="360">
                  <c:v>18.124784116381555</c:v>
                </c:pt>
                <c:pt idx="361">
                  <c:v>18.117713019391818</c:v>
                </c:pt>
                <c:pt idx="362">
                  <c:v>18.437009269895569</c:v>
                </c:pt>
                <c:pt idx="363">
                  <c:v>18.185962429099298</c:v>
                </c:pt>
                <c:pt idx="364">
                  <c:v>18.56563107588774</c:v>
                </c:pt>
                <c:pt idx="365">
                  <c:v>17.26736825381019</c:v>
                </c:pt>
                <c:pt idx="366">
                  <c:v>18.582111913406575</c:v>
                </c:pt>
                <c:pt idx="367">
                  <c:v>18.689657958583034</c:v>
                </c:pt>
                <c:pt idx="368">
                  <c:v>17.983279574748444</c:v>
                </c:pt>
                <c:pt idx="369">
                  <c:v>18.371863771114644</c:v>
                </c:pt>
                <c:pt idx="370">
                  <c:v>18.285439207750599</c:v>
                </c:pt>
                <c:pt idx="371">
                  <c:v>18.137007160600781</c:v>
                </c:pt>
                <c:pt idx="372">
                  <c:v>18.910291796427067</c:v>
                </c:pt>
                <c:pt idx="373">
                  <c:v>18.694851323871781</c:v>
                </c:pt>
                <c:pt idx="374">
                  <c:v>18.000181501454289</c:v>
                </c:pt>
                <c:pt idx="375">
                  <c:v>17.697859758822752</c:v>
                </c:pt>
                <c:pt idx="376">
                  <c:v>18.176901893053415</c:v>
                </c:pt>
                <c:pt idx="377">
                  <c:v>18.230496813473394</c:v>
                </c:pt>
                <c:pt idx="378">
                  <c:v>18.432583869629788</c:v>
                </c:pt>
                <c:pt idx="379">
                  <c:v>18.605227092302517</c:v>
                </c:pt>
                <c:pt idx="380">
                  <c:v>18.303733011007242</c:v>
                </c:pt>
                <c:pt idx="381">
                  <c:v>18.528097966146522</c:v>
                </c:pt>
                <c:pt idx="382">
                  <c:v>18.399045314901866</c:v>
                </c:pt>
                <c:pt idx="383">
                  <c:v>18.530677695460014</c:v>
                </c:pt>
                <c:pt idx="384">
                  <c:v>18.514987723168133</c:v>
                </c:pt>
                <c:pt idx="385">
                  <c:v>18.395758622709099</c:v>
                </c:pt>
                <c:pt idx="386">
                  <c:v>18.732533824678409</c:v>
                </c:pt>
                <c:pt idx="387">
                  <c:v>18.702038110169294</c:v>
                </c:pt>
                <c:pt idx="388">
                  <c:v>18.560172812446524</c:v>
                </c:pt>
                <c:pt idx="389">
                  <c:v>18.91532915570879</c:v>
                </c:pt>
                <c:pt idx="390">
                  <c:v>18.386399924133148</c:v>
                </c:pt>
                <c:pt idx="391">
                  <c:v>17.552619639302097</c:v>
                </c:pt>
                <c:pt idx="392">
                  <c:v>18.77806404205797</c:v>
                </c:pt>
                <c:pt idx="393">
                  <c:v>18.594850070381792</c:v>
                </c:pt>
                <c:pt idx="394">
                  <c:v>18.924146022906328</c:v>
                </c:pt>
                <c:pt idx="395">
                  <c:v>18.567564043544916</c:v>
                </c:pt>
                <c:pt idx="396">
                  <c:v>19.228912694524201</c:v>
                </c:pt>
                <c:pt idx="397">
                  <c:v>18.11103667402622</c:v>
                </c:pt>
                <c:pt idx="398">
                  <c:v>19.182399916868551</c:v>
                </c:pt>
                <c:pt idx="399">
                  <c:v>19.277956623117266</c:v>
                </c:pt>
                <c:pt idx="400">
                  <c:v>18.877269184796585</c:v>
                </c:pt>
                <c:pt idx="401">
                  <c:v>19.162268703659109</c:v>
                </c:pt>
                <c:pt idx="402">
                  <c:v>18.813297291379307</c:v>
                </c:pt>
                <c:pt idx="403">
                  <c:v>18.72981066629724</c:v>
                </c:pt>
                <c:pt idx="404">
                  <c:v>18.994665930872191</c:v>
                </c:pt>
                <c:pt idx="405">
                  <c:v>18.746082293537558</c:v>
                </c:pt>
                <c:pt idx="406">
                  <c:v>18.936472893545318</c:v>
                </c:pt>
                <c:pt idx="407">
                  <c:v>19.140215983619338</c:v>
                </c:pt>
                <c:pt idx="408">
                  <c:v>19.27437541259529</c:v>
                </c:pt>
                <c:pt idx="409">
                  <c:v>19.34709894996772</c:v>
                </c:pt>
                <c:pt idx="410">
                  <c:v>19.22180607691423</c:v>
                </c:pt>
                <c:pt idx="411">
                  <c:v>18.88041816590486</c:v>
                </c:pt>
                <c:pt idx="412">
                  <c:v>18.970319140948423</c:v>
                </c:pt>
                <c:pt idx="413">
                  <c:v>19.020654323937769</c:v>
                </c:pt>
                <c:pt idx="414">
                  <c:v>19.200355185990688</c:v>
                </c:pt>
                <c:pt idx="415">
                  <c:v>19.253558689481174</c:v>
                </c:pt>
                <c:pt idx="416">
                  <c:v>18.479707946374596</c:v>
                </c:pt>
                <c:pt idx="417">
                  <c:v>18.968226472961913</c:v>
                </c:pt>
                <c:pt idx="418">
                  <c:v>19.42348680798256</c:v>
                </c:pt>
                <c:pt idx="419">
                  <c:v>19.322848126800128</c:v>
                </c:pt>
                <c:pt idx="420">
                  <c:v>18.921370645242295</c:v>
                </c:pt>
                <c:pt idx="421">
                  <c:v>19.588332396212266</c:v>
                </c:pt>
                <c:pt idx="422">
                  <c:v>19.236159793958844</c:v>
                </c:pt>
                <c:pt idx="423">
                  <c:v>20.310246934542551</c:v>
                </c:pt>
                <c:pt idx="424">
                  <c:v>20.212215110211098</c:v>
                </c:pt>
                <c:pt idx="425">
                  <c:v>19.277325586433257</c:v>
                </c:pt>
                <c:pt idx="426">
                  <c:v>19.597165553289106</c:v>
                </c:pt>
                <c:pt idx="427">
                  <c:v>19.005265449353789</c:v>
                </c:pt>
                <c:pt idx="428">
                  <c:v>19.236736443185556</c:v>
                </c:pt>
                <c:pt idx="429">
                  <c:v>19.277572064048417</c:v>
                </c:pt>
                <c:pt idx="430">
                  <c:v>19.920081016051018</c:v>
                </c:pt>
                <c:pt idx="431">
                  <c:v>19.487696985050189</c:v>
                </c:pt>
                <c:pt idx="432">
                  <c:v>19.254831719023969</c:v>
                </c:pt>
                <c:pt idx="433">
                  <c:v>20.096534663359517</c:v>
                </c:pt>
                <c:pt idx="434">
                  <c:v>19.76009634863178</c:v>
                </c:pt>
                <c:pt idx="435">
                  <c:v>19.478135408882054</c:v>
                </c:pt>
                <c:pt idx="436">
                  <c:v>19.461647137327471</c:v>
                </c:pt>
                <c:pt idx="437">
                  <c:v>19.409841764706478</c:v>
                </c:pt>
                <c:pt idx="438">
                  <c:v>20.047384064099816</c:v>
                </c:pt>
                <c:pt idx="439">
                  <c:v>19.00644265588981</c:v>
                </c:pt>
                <c:pt idx="440">
                  <c:v>19.842177149576354</c:v>
                </c:pt>
                <c:pt idx="441">
                  <c:v>19.925940221042669</c:v>
                </c:pt>
                <c:pt idx="442">
                  <c:v>18.79660086708072</c:v>
                </c:pt>
                <c:pt idx="443">
                  <c:v>19.663066715505447</c:v>
                </c:pt>
                <c:pt idx="444">
                  <c:v>19.632768464232132</c:v>
                </c:pt>
                <c:pt idx="445">
                  <c:v>19.635439758894158</c:v>
                </c:pt>
                <c:pt idx="446">
                  <c:v>19.860967077120467</c:v>
                </c:pt>
                <c:pt idx="447">
                  <c:v>20.093327777384808</c:v>
                </c:pt>
                <c:pt idx="448">
                  <c:v>20.801960512757287</c:v>
                </c:pt>
                <c:pt idx="449">
                  <c:v>19.979949701507451</c:v>
                </c:pt>
                <c:pt idx="450">
                  <c:v>20.041368112355091</c:v>
                </c:pt>
                <c:pt idx="451">
                  <c:v>20.388067253117413</c:v>
                </c:pt>
                <c:pt idx="452">
                  <c:v>19.696083801485148</c:v>
                </c:pt>
                <c:pt idx="453">
                  <c:v>19.886416209155328</c:v>
                </c:pt>
                <c:pt idx="454">
                  <c:v>20.723431747235008</c:v>
                </c:pt>
                <c:pt idx="455">
                  <c:v>20.811870703472465</c:v>
                </c:pt>
                <c:pt idx="456">
                  <c:v>20.455032397019544</c:v>
                </c:pt>
                <c:pt idx="457">
                  <c:v>20.665130298496724</c:v>
                </c:pt>
                <c:pt idx="458">
                  <c:v>21.440066083276296</c:v>
                </c:pt>
                <c:pt idx="459">
                  <c:v>20.761282509735892</c:v>
                </c:pt>
                <c:pt idx="460">
                  <c:v>20.900180602505667</c:v>
                </c:pt>
                <c:pt idx="461">
                  <c:v>21.173059439877136</c:v>
                </c:pt>
                <c:pt idx="462">
                  <c:v>20.953567423932103</c:v>
                </c:pt>
                <c:pt idx="463">
                  <c:v>21.133494860168323</c:v>
                </c:pt>
                <c:pt idx="464">
                  <c:v>20.945311531993021</c:v>
                </c:pt>
                <c:pt idx="465">
                  <c:v>21.073465005974374</c:v>
                </c:pt>
                <c:pt idx="466">
                  <c:v>19.718712943593708</c:v>
                </c:pt>
                <c:pt idx="467">
                  <c:v>21.262383501534252</c:v>
                </c:pt>
                <c:pt idx="468">
                  <c:v>20.956879686964207</c:v>
                </c:pt>
                <c:pt idx="469">
                  <c:v>20.644019075825042</c:v>
                </c:pt>
                <c:pt idx="470">
                  <c:v>21.634565249946558</c:v>
                </c:pt>
                <c:pt idx="471">
                  <c:v>21.463295299196332</c:v>
                </c:pt>
                <c:pt idx="472">
                  <c:v>21.88736373117645</c:v>
                </c:pt>
                <c:pt idx="473">
                  <c:v>20.85209152546447</c:v>
                </c:pt>
                <c:pt idx="474">
                  <c:v>21.2728379554162</c:v>
                </c:pt>
                <c:pt idx="475">
                  <c:v>22.057561630457474</c:v>
                </c:pt>
                <c:pt idx="476">
                  <c:v>20.902848753606648</c:v>
                </c:pt>
                <c:pt idx="477">
                  <c:v>21.626541820973333</c:v>
                </c:pt>
                <c:pt idx="478">
                  <c:v>21.182824951015267</c:v>
                </c:pt>
                <c:pt idx="479">
                  <c:v>21.480952727990093</c:v>
                </c:pt>
                <c:pt idx="480">
                  <c:v>21.987123812432991</c:v>
                </c:pt>
                <c:pt idx="481">
                  <c:v>22.35150529197918</c:v>
                </c:pt>
                <c:pt idx="482">
                  <c:v>22.333805338653502</c:v>
                </c:pt>
                <c:pt idx="483">
                  <c:v>21.526161735685879</c:v>
                </c:pt>
                <c:pt idx="484">
                  <c:v>22.497958260706447</c:v>
                </c:pt>
                <c:pt idx="485">
                  <c:v>22.535549495455751</c:v>
                </c:pt>
                <c:pt idx="486">
                  <c:v>22.238395421482942</c:v>
                </c:pt>
                <c:pt idx="487">
                  <c:v>21.912140681393822</c:v>
                </c:pt>
                <c:pt idx="488">
                  <c:v>21.510132421431152</c:v>
                </c:pt>
                <c:pt idx="489">
                  <c:v>21.740101268753104</c:v>
                </c:pt>
                <c:pt idx="490">
                  <c:v>19.355000145820821</c:v>
                </c:pt>
                <c:pt idx="491">
                  <c:v>22.34173881689863</c:v>
                </c:pt>
                <c:pt idx="492">
                  <c:v>21.054628681230088</c:v>
                </c:pt>
                <c:pt idx="493">
                  <c:v>22.179764916744883</c:v>
                </c:pt>
                <c:pt idx="494">
                  <c:v>22.02687457633365</c:v>
                </c:pt>
                <c:pt idx="495">
                  <c:v>22.638390950984434</c:v>
                </c:pt>
                <c:pt idx="496">
                  <c:v>21.945929955641152</c:v>
                </c:pt>
                <c:pt idx="497">
                  <c:v>21.141595285298866</c:v>
                </c:pt>
                <c:pt idx="498">
                  <c:v>21.257888546743569</c:v>
                </c:pt>
                <c:pt idx="499">
                  <c:v>21.125549426894572</c:v>
                </c:pt>
                <c:pt idx="500">
                  <c:v>21.738090924430182</c:v>
                </c:pt>
                <c:pt idx="501">
                  <c:v>21.879143152320264</c:v>
                </c:pt>
                <c:pt idx="502">
                  <c:v>22.285541401111114</c:v>
                </c:pt>
                <c:pt idx="503">
                  <c:v>21.449337020117031</c:v>
                </c:pt>
                <c:pt idx="504">
                  <c:v>21.98063263035338</c:v>
                </c:pt>
                <c:pt idx="505">
                  <c:v>22.380268103307198</c:v>
                </c:pt>
                <c:pt idx="506">
                  <c:v>21.465689388526034</c:v>
                </c:pt>
                <c:pt idx="507">
                  <c:v>21.506586829454591</c:v>
                </c:pt>
                <c:pt idx="508">
                  <c:v>21.787714173517777</c:v>
                </c:pt>
                <c:pt idx="509">
                  <c:v>21.164472351950895</c:v>
                </c:pt>
                <c:pt idx="510">
                  <c:v>21.560649882442146</c:v>
                </c:pt>
                <c:pt idx="511">
                  <c:v>19.936943688858303</c:v>
                </c:pt>
                <c:pt idx="512">
                  <c:v>21.940069993622007</c:v>
                </c:pt>
                <c:pt idx="513">
                  <c:v>21.714529878187907</c:v>
                </c:pt>
                <c:pt idx="514">
                  <c:v>20.825976971415802</c:v>
                </c:pt>
                <c:pt idx="515">
                  <c:v>22.159765873773214</c:v>
                </c:pt>
                <c:pt idx="516">
                  <c:v>21.418794629307232</c:v>
                </c:pt>
                <c:pt idx="517">
                  <c:v>21.403675934288451</c:v>
                </c:pt>
                <c:pt idx="518">
                  <c:v>20.946340298651698</c:v>
                </c:pt>
                <c:pt idx="519">
                  <c:v>22.734689016525223</c:v>
                </c:pt>
                <c:pt idx="520">
                  <c:v>20.60368254951517</c:v>
                </c:pt>
                <c:pt idx="521">
                  <c:v>21.60403530194203</c:v>
                </c:pt>
                <c:pt idx="522">
                  <c:v>21.647066722535616</c:v>
                </c:pt>
                <c:pt idx="523">
                  <c:v>20.414536303071429</c:v>
                </c:pt>
                <c:pt idx="524">
                  <c:v>22.081990496171326</c:v>
                </c:pt>
                <c:pt idx="525">
                  <c:v>22.150561742823562</c:v>
                </c:pt>
                <c:pt idx="526">
                  <c:v>21.474546188206045</c:v>
                </c:pt>
                <c:pt idx="527">
                  <c:v>21.537389823437728</c:v>
                </c:pt>
                <c:pt idx="528">
                  <c:v>21.905275124600102</c:v>
                </c:pt>
                <c:pt idx="529">
                  <c:v>21.442611963842456</c:v>
                </c:pt>
                <c:pt idx="530">
                  <c:v>21.622938408090867</c:v>
                </c:pt>
                <c:pt idx="531">
                  <c:v>19.718756662038164</c:v>
                </c:pt>
                <c:pt idx="532">
                  <c:v>21.724995480418784</c:v>
                </c:pt>
                <c:pt idx="533">
                  <c:v>21.620179265256066</c:v>
                </c:pt>
                <c:pt idx="534">
                  <c:v>21.19916670159979</c:v>
                </c:pt>
                <c:pt idx="535">
                  <c:v>21.67174865366194</c:v>
                </c:pt>
                <c:pt idx="536">
                  <c:v>21.837441664450566</c:v>
                </c:pt>
                <c:pt idx="537">
                  <c:v>21.468664778540003</c:v>
                </c:pt>
                <c:pt idx="538">
                  <c:v>21.496335164122112</c:v>
                </c:pt>
                <c:pt idx="539">
                  <c:v>20.711604624968505</c:v>
                </c:pt>
                <c:pt idx="540">
                  <c:v>22.031782842517607</c:v>
                </c:pt>
                <c:pt idx="541">
                  <c:v>22.008881901255279</c:v>
                </c:pt>
                <c:pt idx="542">
                  <c:v>19.181803371335931</c:v>
                </c:pt>
                <c:pt idx="543">
                  <c:v>21.604484685070798</c:v>
                </c:pt>
                <c:pt idx="544">
                  <c:v>19.785674516578812</c:v>
                </c:pt>
                <c:pt idx="545">
                  <c:v>20.024824948409236</c:v>
                </c:pt>
                <c:pt idx="546">
                  <c:v>22.034552085167146</c:v>
                </c:pt>
                <c:pt idx="547">
                  <c:v>22.110581460251129</c:v>
                </c:pt>
                <c:pt idx="548">
                  <c:v>21.31016572146925</c:v>
                </c:pt>
                <c:pt idx="549">
                  <c:v>21.37074796874807</c:v>
                </c:pt>
                <c:pt idx="550">
                  <c:v>21.687445566295462</c:v>
                </c:pt>
                <c:pt idx="551">
                  <c:v>20.49607369700313</c:v>
                </c:pt>
                <c:pt idx="552">
                  <c:v>21.966577711539941</c:v>
                </c:pt>
                <c:pt idx="553">
                  <c:v>21.001975868494689</c:v>
                </c:pt>
                <c:pt idx="554">
                  <c:v>20.558869727433486</c:v>
                </c:pt>
                <c:pt idx="555">
                  <c:v>22.120848441727741</c:v>
                </c:pt>
                <c:pt idx="556">
                  <c:v>21.660042160581213</c:v>
                </c:pt>
                <c:pt idx="557">
                  <c:v>21.461706814275505</c:v>
                </c:pt>
                <c:pt idx="558">
                  <c:v>20.843557315174422</c:v>
                </c:pt>
                <c:pt idx="559">
                  <c:v>21.880906306160508</c:v>
                </c:pt>
                <c:pt idx="560">
                  <c:v>21.825833440046107</c:v>
                </c:pt>
                <c:pt idx="561">
                  <c:v>19.695366099012702</c:v>
                </c:pt>
                <c:pt idx="562">
                  <c:v>21.09102657334612</c:v>
                </c:pt>
                <c:pt idx="563">
                  <c:v>19.368936097544353</c:v>
                </c:pt>
                <c:pt idx="564">
                  <c:v>21.316090590782689</c:v>
                </c:pt>
                <c:pt idx="565">
                  <c:v>21.385751865530796</c:v>
                </c:pt>
                <c:pt idx="566">
                  <c:v>21.499933180139429</c:v>
                </c:pt>
                <c:pt idx="567">
                  <c:v>22.100317123555406</c:v>
                </c:pt>
                <c:pt idx="568">
                  <c:v>20.741443829058831</c:v>
                </c:pt>
                <c:pt idx="569">
                  <c:v>21.612519709724218</c:v>
                </c:pt>
                <c:pt idx="570">
                  <c:v>20.719476201422399</c:v>
                </c:pt>
                <c:pt idx="571">
                  <c:v>21.757038543902866</c:v>
                </c:pt>
                <c:pt idx="572">
                  <c:v>22.567156971776512</c:v>
                </c:pt>
                <c:pt idx="573">
                  <c:v>22.780316267132395</c:v>
                </c:pt>
                <c:pt idx="574">
                  <c:v>23.755192535532423</c:v>
                </c:pt>
                <c:pt idx="575">
                  <c:v>24.998742607658986</c:v>
                </c:pt>
                <c:pt idx="576">
                  <c:v>25.635079986399802</c:v>
                </c:pt>
                <c:pt idx="577">
                  <c:v>26.055190118631209</c:v>
                </c:pt>
                <c:pt idx="578">
                  <c:v>23.608437120481756</c:v>
                </c:pt>
                <c:pt idx="579">
                  <c:v>26.079567939697302</c:v>
                </c:pt>
                <c:pt idx="580">
                  <c:v>27.602008557799262</c:v>
                </c:pt>
                <c:pt idx="581">
                  <c:v>21.05749403491318</c:v>
                </c:pt>
                <c:pt idx="582">
                  <c:v>27.981175973177486</c:v>
                </c:pt>
                <c:pt idx="583">
                  <c:v>26.617348785761944</c:v>
                </c:pt>
                <c:pt idx="584">
                  <c:v>26.434893315332161</c:v>
                </c:pt>
                <c:pt idx="585">
                  <c:v>27.241852312930689</c:v>
                </c:pt>
                <c:pt idx="586">
                  <c:v>25.207850030871541</c:v>
                </c:pt>
                <c:pt idx="587">
                  <c:v>26.958452296493615</c:v>
                </c:pt>
                <c:pt idx="588">
                  <c:v>23.709834433663122</c:v>
                </c:pt>
                <c:pt idx="589">
                  <c:v>26.814241244326976</c:v>
                </c:pt>
                <c:pt idx="590">
                  <c:v>27.400682338336864</c:v>
                </c:pt>
                <c:pt idx="591">
                  <c:v>24.819940344321207</c:v>
                </c:pt>
                <c:pt idx="592">
                  <c:v>27.3020109885064</c:v>
                </c:pt>
                <c:pt idx="593">
                  <c:v>26.416464033808264</c:v>
                </c:pt>
                <c:pt idx="594">
                  <c:v>27.086587206624884</c:v>
                </c:pt>
                <c:pt idx="595">
                  <c:v>27.219200195004685</c:v>
                </c:pt>
                <c:pt idx="596">
                  <c:v>26.636555917561708</c:v>
                </c:pt>
                <c:pt idx="597">
                  <c:v>27.014147429724584</c:v>
                </c:pt>
                <c:pt idx="598">
                  <c:v>26.377926901442084</c:v>
                </c:pt>
                <c:pt idx="599">
                  <c:v>27.031471763105881</c:v>
                </c:pt>
                <c:pt idx="600">
                  <c:v>27.32083481692694</c:v>
                </c:pt>
                <c:pt idx="601">
                  <c:v>28.384535081515256</c:v>
                </c:pt>
                <c:pt idx="602">
                  <c:v>26.695183206804991</c:v>
                </c:pt>
                <c:pt idx="603">
                  <c:v>26.014276664135853</c:v>
                </c:pt>
                <c:pt idx="604">
                  <c:v>29.330738809671278</c:v>
                </c:pt>
                <c:pt idx="605">
                  <c:v>28.973207763616774</c:v>
                </c:pt>
                <c:pt idx="606">
                  <c:v>28.809500412106662</c:v>
                </c:pt>
                <c:pt idx="607">
                  <c:v>30.319201952277023</c:v>
                </c:pt>
                <c:pt idx="608">
                  <c:v>29.52583128644908</c:v>
                </c:pt>
                <c:pt idx="609">
                  <c:v>28.772259596209675</c:v>
                </c:pt>
                <c:pt idx="610">
                  <c:v>21.08632954381461</c:v>
                </c:pt>
                <c:pt idx="611">
                  <c:v>29.572256878187289</c:v>
                </c:pt>
                <c:pt idx="612">
                  <c:v>30.383018243615389</c:v>
                </c:pt>
                <c:pt idx="613">
                  <c:v>29.826152404649832</c:v>
                </c:pt>
                <c:pt idx="614">
                  <c:v>30.082390149181414</c:v>
                </c:pt>
                <c:pt idx="615">
                  <c:v>31.216723855125242</c:v>
                </c:pt>
                <c:pt idx="616">
                  <c:v>32.440994881229159</c:v>
                </c:pt>
                <c:pt idx="617">
                  <c:v>31.482130637019807</c:v>
                </c:pt>
                <c:pt idx="618">
                  <c:v>30.9669856256819</c:v>
                </c:pt>
                <c:pt idx="619">
                  <c:v>31.564606996835501</c:v>
                </c:pt>
                <c:pt idx="620">
                  <c:v>31.291402062225533</c:v>
                </c:pt>
                <c:pt idx="621">
                  <c:v>31.676037222213889</c:v>
                </c:pt>
                <c:pt idx="622">
                  <c:v>31.973559133439434</c:v>
                </c:pt>
                <c:pt idx="623">
                  <c:v>32.634658135770856</c:v>
                </c:pt>
                <c:pt idx="624">
                  <c:v>33.997832749711108</c:v>
                </c:pt>
                <c:pt idx="625">
                  <c:v>33.753406500577086</c:v>
                </c:pt>
                <c:pt idx="626">
                  <c:v>31.876745405270974</c:v>
                </c:pt>
                <c:pt idx="627">
                  <c:v>28.957877995233797</c:v>
                </c:pt>
                <c:pt idx="628">
                  <c:v>33.498883588598162</c:v>
                </c:pt>
                <c:pt idx="629">
                  <c:v>34.305658718765798</c:v>
                </c:pt>
                <c:pt idx="630">
                  <c:v>31.930093152071311</c:v>
                </c:pt>
                <c:pt idx="631">
                  <c:v>34.566623174985409</c:v>
                </c:pt>
                <c:pt idx="632">
                  <c:v>32.773186601046739</c:v>
                </c:pt>
                <c:pt idx="633">
                  <c:v>33.010364925088084</c:v>
                </c:pt>
                <c:pt idx="634">
                  <c:v>30.684149586266901</c:v>
                </c:pt>
                <c:pt idx="635">
                  <c:v>30.422576217976975</c:v>
                </c:pt>
                <c:pt idx="636">
                  <c:v>33.706387641385398</c:v>
                </c:pt>
                <c:pt idx="637">
                  <c:v>33.012766697473012</c:v>
                </c:pt>
                <c:pt idx="638">
                  <c:v>32.985811807074342</c:v>
                </c:pt>
                <c:pt idx="639">
                  <c:v>31.948550833804902</c:v>
                </c:pt>
                <c:pt idx="640">
                  <c:v>31.671687975209746</c:v>
                </c:pt>
                <c:pt idx="641">
                  <c:v>31.595821751417564</c:v>
                </c:pt>
                <c:pt idx="642">
                  <c:v>33.019436539259033</c:v>
                </c:pt>
                <c:pt idx="643">
                  <c:v>34.460122016942179</c:v>
                </c:pt>
                <c:pt idx="644">
                  <c:v>33.913609391903059</c:v>
                </c:pt>
                <c:pt idx="645">
                  <c:v>33.010880019209118</c:v>
                </c:pt>
                <c:pt idx="646">
                  <c:v>32.921018587118866</c:v>
                </c:pt>
                <c:pt idx="647">
                  <c:v>32.388326084495667</c:v>
                </c:pt>
                <c:pt idx="648">
                  <c:v>31.423684348094906</c:v>
                </c:pt>
                <c:pt idx="649">
                  <c:v>33.238084668652867</c:v>
                </c:pt>
                <c:pt idx="650">
                  <c:v>31.396712774749194</c:v>
                </c:pt>
                <c:pt idx="651">
                  <c:v>33.140081626974407</c:v>
                </c:pt>
                <c:pt idx="652">
                  <c:v>30.433516569096305</c:v>
                </c:pt>
                <c:pt idx="653">
                  <c:v>33.346811269861696</c:v>
                </c:pt>
                <c:pt idx="654">
                  <c:v>35.375866719529597</c:v>
                </c:pt>
                <c:pt idx="655">
                  <c:v>33.398724417435837</c:v>
                </c:pt>
                <c:pt idx="656">
                  <c:v>36.360445007147298</c:v>
                </c:pt>
                <c:pt idx="657">
                  <c:v>36.05079814813854</c:v>
                </c:pt>
                <c:pt idx="658">
                  <c:v>37.837532794877539</c:v>
                </c:pt>
                <c:pt idx="659">
                  <c:v>38.405468308235484</c:v>
                </c:pt>
                <c:pt idx="660">
                  <c:v>36.583909950837374</c:v>
                </c:pt>
                <c:pt idx="661">
                  <c:v>36.382528256267051</c:v>
                </c:pt>
                <c:pt idx="662">
                  <c:v>36.714254163980137</c:v>
                </c:pt>
                <c:pt idx="663">
                  <c:v>36.648669408600981</c:v>
                </c:pt>
                <c:pt idx="664">
                  <c:v>37.666697645322706</c:v>
                </c:pt>
                <c:pt idx="665">
                  <c:v>38.760891295462585</c:v>
                </c:pt>
                <c:pt idx="666">
                  <c:v>40.187170486221618</c:v>
                </c:pt>
                <c:pt idx="667">
                  <c:v>44.480800375711205</c:v>
                </c:pt>
                <c:pt idx="668">
                  <c:v>41.88529261513095</c:v>
                </c:pt>
                <c:pt idx="669">
                  <c:v>40.08588858480956</c:v>
                </c:pt>
                <c:pt idx="670">
                  <c:v>37.727066014262697</c:v>
                </c:pt>
                <c:pt idx="671">
                  <c:v>41.959958247392514</c:v>
                </c:pt>
                <c:pt idx="672">
                  <c:v>40.449958456049401</c:v>
                </c:pt>
                <c:pt idx="673">
                  <c:v>42.314047454899843</c:v>
                </c:pt>
                <c:pt idx="674">
                  <c:v>37.873724406901083</c:v>
                </c:pt>
                <c:pt idx="675">
                  <c:v>41.892102150278333</c:v>
                </c:pt>
                <c:pt idx="676">
                  <c:v>42.990094618620951</c:v>
                </c:pt>
                <c:pt idx="677">
                  <c:v>39.753253780546537</c:v>
                </c:pt>
                <c:pt idx="678">
                  <c:v>45.551126098235976</c:v>
                </c:pt>
                <c:pt idx="679">
                  <c:v>43.689836225008698</c:v>
                </c:pt>
                <c:pt idx="680">
                  <c:v>45.84746403785428</c:v>
                </c:pt>
                <c:pt idx="681">
                  <c:v>47.464943532625071</c:v>
                </c:pt>
                <c:pt idx="682">
                  <c:v>43.689839777093262</c:v>
                </c:pt>
                <c:pt idx="683">
                  <c:v>45.32013410527103</c:v>
                </c:pt>
                <c:pt idx="684">
                  <c:v>52.247174352305841</c:v>
                </c:pt>
                <c:pt idx="685">
                  <c:v>45.290115904816062</c:v>
                </c:pt>
                <c:pt idx="686">
                  <c:v>49.150964172307702</c:v>
                </c:pt>
                <c:pt idx="687">
                  <c:v>50.058158015099131</c:v>
                </c:pt>
                <c:pt idx="688">
                  <c:v>52.154527652238279</c:v>
                </c:pt>
                <c:pt idx="689">
                  <c:v>48.335904924214034</c:v>
                </c:pt>
                <c:pt idx="690">
                  <c:v>49.57660357179018</c:v>
                </c:pt>
                <c:pt idx="691">
                  <c:v>45.189355396019124</c:v>
                </c:pt>
                <c:pt idx="692">
                  <c:v>50.172028217059427</c:v>
                </c:pt>
                <c:pt idx="693">
                  <c:v>51.373141554551196</c:v>
                </c:pt>
                <c:pt idx="694">
                  <c:v>49.530017907442755</c:v>
                </c:pt>
                <c:pt idx="695">
                  <c:v>48.577339222843079</c:v>
                </c:pt>
                <c:pt idx="696">
                  <c:v>47.433956043490205</c:v>
                </c:pt>
                <c:pt idx="697">
                  <c:v>49.789513870512188</c:v>
                </c:pt>
                <c:pt idx="698">
                  <c:v>48.772827056787079</c:v>
                </c:pt>
                <c:pt idx="699">
                  <c:v>45.863547074752333</c:v>
                </c:pt>
                <c:pt idx="700">
                  <c:v>48.511734646354398</c:v>
                </c:pt>
                <c:pt idx="701">
                  <c:v>48.470173464357885</c:v>
                </c:pt>
                <c:pt idx="702">
                  <c:v>46.786222313208107</c:v>
                </c:pt>
                <c:pt idx="703">
                  <c:v>47.380454767952422</c:v>
                </c:pt>
                <c:pt idx="704">
                  <c:v>48.932257743563227</c:v>
                </c:pt>
                <c:pt idx="705">
                  <c:v>49.330375180425065</c:v>
                </c:pt>
                <c:pt idx="706">
                  <c:v>48.538068332099712</c:v>
                </c:pt>
                <c:pt idx="707">
                  <c:v>47.950272626000576</c:v>
                </c:pt>
                <c:pt idx="708">
                  <c:v>49.557120824063844</c:v>
                </c:pt>
                <c:pt idx="709">
                  <c:v>50.583572899042039</c:v>
                </c:pt>
                <c:pt idx="710">
                  <c:v>49.341529891249891</c:v>
                </c:pt>
                <c:pt idx="711">
                  <c:v>49.511111813222342</c:v>
                </c:pt>
                <c:pt idx="712">
                  <c:v>48.123923791844739</c:v>
                </c:pt>
                <c:pt idx="713">
                  <c:v>47.846946050195385</c:v>
                </c:pt>
                <c:pt idx="714">
                  <c:v>46.208095766406423</c:v>
                </c:pt>
                <c:pt idx="715">
                  <c:v>49.097786187526978</c:v>
                </c:pt>
                <c:pt idx="716">
                  <c:v>46.512827652177769</c:v>
                </c:pt>
                <c:pt idx="717">
                  <c:v>49.125287910236793</c:v>
                </c:pt>
                <c:pt idx="718">
                  <c:v>46.784373606614537</c:v>
                </c:pt>
                <c:pt idx="719">
                  <c:v>46.929300933030909</c:v>
                </c:pt>
                <c:pt idx="720">
                  <c:v>47.479316171564363</c:v>
                </c:pt>
                <c:pt idx="721">
                  <c:v>43.730379566494065</c:v>
                </c:pt>
                <c:pt idx="722">
                  <c:v>43.569665594158572</c:v>
                </c:pt>
                <c:pt idx="723">
                  <c:v>44.995585840990167</c:v>
                </c:pt>
                <c:pt idx="724">
                  <c:v>46.68392642200422</c:v>
                </c:pt>
                <c:pt idx="725">
                  <c:v>46.228605259351319</c:v>
                </c:pt>
                <c:pt idx="726">
                  <c:v>44.469486372493954</c:v>
                </c:pt>
                <c:pt idx="727">
                  <c:v>46.492446879951075</c:v>
                </c:pt>
                <c:pt idx="728">
                  <c:v>47.879349684441685</c:v>
                </c:pt>
                <c:pt idx="729">
                  <c:v>49.874515548745578</c:v>
                </c:pt>
                <c:pt idx="730">
                  <c:v>48.368005059190459</c:v>
                </c:pt>
                <c:pt idx="731">
                  <c:v>44.632324586893937</c:v>
                </c:pt>
                <c:pt idx="732">
                  <c:v>47.467334347915724</c:v>
                </c:pt>
                <c:pt idx="733">
                  <c:v>43.558028823414688</c:v>
                </c:pt>
                <c:pt idx="734">
                  <c:v>45.384272528672241</c:v>
                </c:pt>
                <c:pt idx="735">
                  <c:v>46.304156361262393</c:v>
                </c:pt>
                <c:pt idx="736">
                  <c:v>47.428423395940804</c:v>
                </c:pt>
                <c:pt idx="737">
                  <c:v>45.742147746140034</c:v>
                </c:pt>
                <c:pt idx="738">
                  <c:v>47.613043694422629</c:v>
                </c:pt>
                <c:pt idx="739">
                  <c:v>43.174130608698881</c:v>
                </c:pt>
                <c:pt idx="740">
                  <c:v>46.098715070097214</c:v>
                </c:pt>
                <c:pt idx="741">
                  <c:v>43.380034767804709</c:v>
                </c:pt>
                <c:pt idx="742">
                  <c:v>43.889391272850801</c:v>
                </c:pt>
                <c:pt idx="743">
                  <c:v>39.166570450518279</c:v>
                </c:pt>
                <c:pt idx="744">
                  <c:v>42.165541568563782</c:v>
                </c:pt>
                <c:pt idx="745">
                  <c:v>44.302267056560197</c:v>
                </c:pt>
                <c:pt idx="746">
                  <c:v>44.917880371243434</c:v>
                </c:pt>
                <c:pt idx="747">
                  <c:v>44.535808901408352</c:v>
                </c:pt>
                <c:pt idx="748">
                  <c:v>43.44758110163454</c:v>
                </c:pt>
                <c:pt idx="749">
                  <c:v>44.685489077476561</c:v>
                </c:pt>
                <c:pt idx="750">
                  <c:v>44.086620430676305</c:v>
                </c:pt>
                <c:pt idx="751">
                  <c:v>43.121027426716566</c:v>
                </c:pt>
                <c:pt idx="752">
                  <c:v>41.135140650729618</c:v>
                </c:pt>
                <c:pt idx="753">
                  <c:v>43.416911505880428</c:v>
                </c:pt>
                <c:pt idx="754">
                  <c:v>43.457937846153754</c:v>
                </c:pt>
                <c:pt idx="755">
                  <c:v>42.197380498983691</c:v>
                </c:pt>
                <c:pt idx="756">
                  <c:v>41.209091267264952</c:v>
                </c:pt>
                <c:pt idx="757">
                  <c:v>40.757700249449265</c:v>
                </c:pt>
                <c:pt idx="758">
                  <c:v>41.902145921809428</c:v>
                </c:pt>
                <c:pt idx="759">
                  <c:v>41.46851590437754</c:v>
                </c:pt>
                <c:pt idx="760">
                  <c:v>40.872753563781345</c:v>
                </c:pt>
                <c:pt idx="761">
                  <c:v>38.50749832181954</c:v>
                </c:pt>
                <c:pt idx="762">
                  <c:v>38.358703966304475</c:v>
                </c:pt>
                <c:pt idx="763">
                  <c:v>37.591735711052223</c:v>
                </c:pt>
                <c:pt idx="764">
                  <c:v>37.781929505440388</c:v>
                </c:pt>
                <c:pt idx="765">
                  <c:v>35.864129118190689</c:v>
                </c:pt>
                <c:pt idx="766">
                  <c:v>34.857196150755009</c:v>
                </c:pt>
                <c:pt idx="767">
                  <c:v>34.671018158145898</c:v>
                </c:pt>
                <c:pt idx="768">
                  <c:v>35.182765591668847</c:v>
                </c:pt>
                <c:pt idx="769">
                  <c:v>33.39967501785717</c:v>
                </c:pt>
                <c:pt idx="770">
                  <c:v>33.049759830030759</c:v>
                </c:pt>
                <c:pt idx="771">
                  <c:v>35.842182967428357</c:v>
                </c:pt>
                <c:pt idx="772">
                  <c:v>35.099293437074635</c:v>
                </c:pt>
                <c:pt idx="773">
                  <c:v>38.026246432781889</c:v>
                </c:pt>
                <c:pt idx="774">
                  <c:v>35.415124159759777</c:v>
                </c:pt>
                <c:pt idx="775">
                  <c:v>35.603640334489597</c:v>
                </c:pt>
                <c:pt idx="776">
                  <c:v>36.302733660839287</c:v>
                </c:pt>
                <c:pt idx="777">
                  <c:v>34.48254465285634</c:v>
                </c:pt>
                <c:pt idx="778">
                  <c:v>36.059345217116004</c:v>
                </c:pt>
                <c:pt idx="779">
                  <c:v>36.663171040075362</c:v>
                </c:pt>
                <c:pt idx="780">
                  <c:v>36.942962139587088</c:v>
                </c:pt>
                <c:pt idx="781">
                  <c:v>37.596258058234341</c:v>
                </c:pt>
                <c:pt idx="782">
                  <c:v>38.71919098433527</c:v>
                </c:pt>
                <c:pt idx="783">
                  <c:v>39.98575638715873</c:v>
                </c:pt>
                <c:pt idx="784">
                  <c:v>40.763933515540941</c:v>
                </c:pt>
                <c:pt idx="785">
                  <c:v>39.142880888738183</c:v>
                </c:pt>
                <c:pt idx="786">
                  <c:v>42.243673041493111</c:v>
                </c:pt>
                <c:pt idx="787">
                  <c:v>40.45365917105169</c:v>
                </c:pt>
                <c:pt idx="788">
                  <c:v>41.967087293004141</c:v>
                </c:pt>
                <c:pt idx="789">
                  <c:v>40.886997813403674</c:v>
                </c:pt>
                <c:pt idx="790">
                  <c:v>42.276205775695239</c:v>
                </c:pt>
                <c:pt idx="791">
                  <c:v>43.212669504371362</c:v>
                </c:pt>
                <c:pt idx="792">
                  <c:v>41.033571244524673</c:v>
                </c:pt>
                <c:pt idx="793">
                  <c:v>40.357638114878242</c:v>
                </c:pt>
                <c:pt idx="794">
                  <c:v>42.88349530792491</c:v>
                </c:pt>
                <c:pt idx="795">
                  <c:v>42.798167760650685</c:v>
                </c:pt>
                <c:pt idx="796">
                  <c:v>46.000071907992002</c:v>
                </c:pt>
                <c:pt idx="797">
                  <c:v>45.337739640751444</c:v>
                </c:pt>
                <c:pt idx="798">
                  <c:v>44.02928533312874</c:v>
                </c:pt>
                <c:pt idx="799">
                  <c:v>45.541219030269005</c:v>
                </c:pt>
                <c:pt idx="800">
                  <c:v>45.587783613840827</c:v>
                </c:pt>
                <c:pt idx="801">
                  <c:v>45.024142878752109</c:v>
                </c:pt>
                <c:pt idx="802">
                  <c:v>44.345135781164664</c:v>
                </c:pt>
                <c:pt idx="803">
                  <c:v>46.312797712052379</c:v>
                </c:pt>
                <c:pt idx="804">
                  <c:v>46.362649908272253</c:v>
                </c:pt>
                <c:pt idx="805">
                  <c:v>47.007316882810301</c:v>
                </c:pt>
                <c:pt idx="806">
                  <c:v>45.767329520646719</c:v>
                </c:pt>
                <c:pt idx="807">
                  <c:v>46.268660285984332</c:v>
                </c:pt>
                <c:pt idx="808">
                  <c:v>46.883282305098476</c:v>
                </c:pt>
                <c:pt idx="809">
                  <c:v>48.761079626840186</c:v>
                </c:pt>
                <c:pt idx="810">
                  <c:v>49.25875520589738</c:v>
                </c:pt>
                <c:pt idx="811">
                  <c:v>47.765679432931726</c:v>
                </c:pt>
                <c:pt idx="812">
                  <c:v>47.474244250053957</c:v>
                </c:pt>
                <c:pt idx="813">
                  <c:v>51.694830149461566</c:v>
                </c:pt>
                <c:pt idx="814">
                  <c:v>48.996753569823724</c:v>
                </c:pt>
                <c:pt idx="815">
                  <c:v>47.703178993908232</c:v>
                </c:pt>
                <c:pt idx="816">
                  <c:v>49.053215147828823</c:v>
                </c:pt>
                <c:pt idx="817">
                  <c:v>49.117608682434643</c:v>
                </c:pt>
                <c:pt idx="818">
                  <c:v>51.061209219209935</c:v>
                </c:pt>
                <c:pt idx="819">
                  <c:v>50.8049918304446</c:v>
                </c:pt>
                <c:pt idx="820">
                  <c:v>49.378095039760389</c:v>
                </c:pt>
                <c:pt idx="821">
                  <c:v>49.888742799563708</c:v>
                </c:pt>
                <c:pt idx="822">
                  <c:v>51.085570438791649</c:v>
                </c:pt>
                <c:pt idx="823">
                  <c:v>51.836462222236918</c:v>
                </c:pt>
                <c:pt idx="824">
                  <c:v>50.814832425397356</c:v>
                </c:pt>
                <c:pt idx="825">
                  <c:v>48.371855364518161</c:v>
                </c:pt>
                <c:pt idx="826">
                  <c:v>51.409968505868711</c:v>
                </c:pt>
                <c:pt idx="827">
                  <c:v>51.550486312623399</c:v>
                </c:pt>
                <c:pt idx="828">
                  <c:v>50.365390799911566</c:v>
                </c:pt>
                <c:pt idx="829">
                  <c:v>50.424065171923644</c:v>
                </c:pt>
                <c:pt idx="830">
                  <c:v>51.526597710624053</c:v>
                </c:pt>
                <c:pt idx="831">
                  <c:v>51.031827273376919</c:v>
                </c:pt>
                <c:pt idx="832">
                  <c:v>51.372163919625649</c:v>
                </c:pt>
                <c:pt idx="833">
                  <c:v>51.500859361289372</c:v>
                </c:pt>
                <c:pt idx="834">
                  <c:v>51.649683417909216</c:v>
                </c:pt>
                <c:pt idx="835">
                  <c:v>52.195283283919849</c:v>
                </c:pt>
                <c:pt idx="836">
                  <c:v>51.17072286911587</c:v>
                </c:pt>
                <c:pt idx="837">
                  <c:v>50.7980447008214</c:v>
                </c:pt>
                <c:pt idx="838">
                  <c:v>49.215320455413462</c:v>
                </c:pt>
                <c:pt idx="839">
                  <c:v>51.799534884431559</c:v>
                </c:pt>
                <c:pt idx="840">
                  <c:v>52.237209986156671</c:v>
                </c:pt>
                <c:pt idx="841">
                  <c:v>48.380499982010498</c:v>
                </c:pt>
                <c:pt idx="842">
                  <c:v>50.80147810510055</c:v>
                </c:pt>
                <c:pt idx="843">
                  <c:v>49.398150602213299</c:v>
                </c:pt>
                <c:pt idx="844">
                  <c:v>50.999902836884608</c:v>
                </c:pt>
                <c:pt idx="845">
                  <c:v>51.756237009829277</c:v>
                </c:pt>
                <c:pt idx="846">
                  <c:v>48.677977380358321</c:v>
                </c:pt>
                <c:pt idx="847">
                  <c:v>50.120959724153806</c:v>
                </c:pt>
                <c:pt idx="848">
                  <c:v>49.957465846305865</c:v>
                </c:pt>
                <c:pt idx="849">
                  <c:v>49.359008932110029</c:v>
                </c:pt>
                <c:pt idx="850">
                  <c:v>48.853757957475366</c:v>
                </c:pt>
                <c:pt idx="851">
                  <c:v>47.562324134098468</c:v>
                </c:pt>
                <c:pt idx="852">
                  <c:v>49.114943634415788</c:v>
                </c:pt>
                <c:pt idx="853">
                  <c:v>47.908851239004278</c:v>
                </c:pt>
                <c:pt idx="854">
                  <c:v>48.50330694263257</c:v>
                </c:pt>
                <c:pt idx="855">
                  <c:v>48.827470401621881</c:v>
                </c:pt>
                <c:pt idx="856">
                  <c:v>47.614801768724561</c:v>
                </c:pt>
                <c:pt idx="857">
                  <c:v>46.389522011518999</c:v>
                </c:pt>
                <c:pt idx="858">
                  <c:v>46.651793081138415</c:v>
                </c:pt>
                <c:pt idx="859">
                  <c:v>46.897443800533431</c:v>
                </c:pt>
                <c:pt idx="860">
                  <c:v>47.359853992982444</c:v>
                </c:pt>
                <c:pt idx="861">
                  <c:v>47.530826783396442</c:v>
                </c:pt>
                <c:pt idx="862">
                  <c:v>47.601054723698837</c:v>
                </c:pt>
                <c:pt idx="863">
                  <c:v>44.488877009480369</c:v>
                </c:pt>
                <c:pt idx="864">
                  <c:v>47.731777929598024</c:v>
                </c:pt>
                <c:pt idx="865">
                  <c:v>45.194631160451763</c:v>
                </c:pt>
                <c:pt idx="866">
                  <c:v>47.84878312925634</c:v>
                </c:pt>
                <c:pt idx="867">
                  <c:v>47.4285508445139</c:v>
                </c:pt>
                <c:pt idx="868">
                  <c:v>49.231761852354197</c:v>
                </c:pt>
                <c:pt idx="869">
                  <c:v>47.505655427248826</c:v>
                </c:pt>
                <c:pt idx="870">
                  <c:v>48.819825485906712</c:v>
                </c:pt>
                <c:pt idx="871">
                  <c:v>47.552460414379183</c:v>
                </c:pt>
                <c:pt idx="872">
                  <c:v>48.217326293665558</c:v>
                </c:pt>
                <c:pt idx="873">
                  <c:v>45.691289695202983</c:v>
                </c:pt>
                <c:pt idx="874">
                  <c:v>47.892968130557783</c:v>
                </c:pt>
                <c:pt idx="875">
                  <c:v>48.320412775678953</c:v>
                </c:pt>
                <c:pt idx="876">
                  <c:v>48.936939790087678</c:v>
                </c:pt>
                <c:pt idx="877">
                  <c:v>47.295870727590447</c:v>
                </c:pt>
                <c:pt idx="878">
                  <c:v>49.169896547598036</c:v>
                </c:pt>
                <c:pt idx="879">
                  <c:v>50.070808142079436</c:v>
                </c:pt>
                <c:pt idx="880">
                  <c:v>50.359230782524769</c:v>
                </c:pt>
                <c:pt idx="881">
                  <c:v>48.810506737671815</c:v>
                </c:pt>
                <c:pt idx="882">
                  <c:v>50.251369096119795</c:v>
                </c:pt>
                <c:pt idx="883">
                  <c:v>54.843797994295883</c:v>
                </c:pt>
                <c:pt idx="884">
                  <c:v>55.641446973611515</c:v>
                </c:pt>
                <c:pt idx="885">
                  <c:v>54.682701438955128</c:v>
                </c:pt>
                <c:pt idx="886">
                  <c:v>55.975573256743814</c:v>
                </c:pt>
                <c:pt idx="887">
                  <c:v>55.131478934904735</c:v>
                </c:pt>
                <c:pt idx="888">
                  <c:v>52.840172457398104</c:v>
                </c:pt>
                <c:pt idx="889">
                  <c:v>57.974950803436961</c:v>
                </c:pt>
                <c:pt idx="890">
                  <c:v>56.437048234093766</c:v>
                </c:pt>
                <c:pt idx="891">
                  <c:v>55.806691887182453</c:v>
                </c:pt>
                <c:pt idx="892">
                  <c:v>57.671983646052468</c:v>
                </c:pt>
                <c:pt idx="893">
                  <c:v>56.875812195188153</c:v>
                </c:pt>
                <c:pt idx="894">
                  <c:v>53.848816650986421</c:v>
                </c:pt>
                <c:pt idx="895">
                  <c:v>56.038998285934802</c:v>
                </c:pt>
                <c:pt idx="896">
                  <c:v>59.691203082318026</c:v>
                </c:pt>
                <c:pt idx="897">
                  <c:v>59.819453184980524</c:v>
                </c:pt>
                <c:pt idx="898">
                  <c:v>55.278190479722639</c:v>
                </c:pt>
                <c:pt idx="899">
                  <c:v>57.316564727743177</c:v>
                </c:pt>
                <c:pt idx="900">
                  <c:v>58.43461656651516</c:v>
                </c:pt>
                <c:pt idx="901">
                  <c:v>57.957648711061367</c:v>
                </c:pt>
                <c:pt idx="902">
                  <c:v>57.515547198523329</c:v>
                </c:pt>
                <c:pt idx="903">
                  <c:v>59.024297839532835</c:v>
                </c:pt>
                <c:pt idx="904">
                  <c:v>59.007599291998929</c:v>
                </c:pt>
                <c:pt idx="905">
                  <c:v>58.651038502797235</c:v>
                </c:pt>
                <c:pt idx="906">
                  <c:v>57.951528732719822</c:v>
                </c:pt>
                <c:pt idx="907">
                  <c:v>58.784487721107176</c:v>
                </c:pt>
                <c:pt idx="908">
                  <c:v>59.402986149032671</c:v>
                </c:pt>
                <c:pt idx="909">
                  <c:v>57.72665425107575</c:v>
                </c:pt>
                <c:pt idx="910">
                  <c:v>54.098884993858867</c:v>
                </c:pt>
                <c:pt idx="911">
                  <c:v>57.90693297188556</c:v>
                </c:pt>
                <c:pt idx="912">
                  <c:v>58.18274224697295</c:v>
                </c:pt>
                <c:pt idx="913">
                  <c:v>57.789866264868714</c:v>
                </c:pt>
                <c:pt idx="914">
                  <c:v>58.229939484606788</c:v>
                </c:pt>
                <c:pt idx="915">
                  <c:v>58.667796531749097</c:v>
                </c:pt>
                <c:pt idx="916">
                  <c:v>56.927421047512716</c:v>
                </c:pt>
                <c:pt idx="917">
                  <c:v>58.173195206950908</c:v>
                </c:pt>
                <c:pt idx="918">
                  <c:v>58.173195206950908</c:v>
                </c:pt>
                <c:pt idx="919">
                  <c:v>59.104404244378813</c:v>
                </c:pt>
                <c:pt idx="920">
                  <c:v>57.637622838491936</c:v>
                </c:pt>
                <c:pt idx="921">
                  <c:v>54.864384131075923</c:v>
                </c:pt>
                <c:pt idx="922">
                  <c:v>56.558995102085397</c:v>
                </c:pt>
                <c:pt idx="923">
                  <c:v>57.928807784091568</c:v>
                </c:pt>
                <c:pt idx="924">
                  <c:v>54.82812832288316</c:v>
                </c:pt>
                <c:pt idx="925">
                  <c:v>54.755938758103454</c:v>
                </c:pt>
                <c:pt idx="926">
                  <c:v>55.549218694629573</c:v>
                </c:pt>
                <c:pt idx="927">
                  <c:v>55.044944608851672</c:v>
                </c:pt>
                <c:pt idx="928">
                  <c:v>53.560612874454193</c:v>
                </c:pt>
                <c:pt idx="929">
                  <c:v>54.843139329377394</c:v>
                </c:pt>
                <c:pt idx="930">
                  <c:v>54.835137541839806</c:v>
                </c:pt>
                <c:pt idx="931">
                  <c:v>50.568241329549906</c:v>
                </c:pt>
                <c:pt idx="932">
                  <c:v>54.496831022610621</c:v>
                </c:pt>
                <c:pt idx="933">
                  <c:v>53.435405543818582</c:v>
                </c:pt>
                <c:pt idx="934">
                  <c:v>53.459744534803157</c:v>
                </c:pt>
                <c:pt idx="935">
                  <c:v>52.568111361134193</c:v>
                </c:pt>
                <c:pt idx="936">
                  <c:v>53.008591002970519</c:v>
                </c:pt>
                <c:pt idx="937">
                  <c:v>52.006310126043445</c:v>
                </c:pt>
                <c:pt idx="938">
                  <c:v>49.73344571786447</c:v>
                </c:pt>
                <c:pt idx="939">
                  <c:v>49.402171447079205</c:v>
                </c:pt>
                <c:pt idx="940">
                  <c:v>48.714351789056664</c:v>
                </c:pt>
                <c:pt idx="941">
                  <c:v>46.35323122511673</c:v>
                </c:pt>
                <c:pt idx="942">
                  <c:v>47.133770619842878</c:v>
                </c:pt>
                <c:pt idx="943">
                  <c:v>46.31623280923246</c:v>
                </c:pt>
                <c:pt idx="944">
                  <c:v>46.115764266078919</c:v>
                </c:pt>
                <c:pt idx="945">
                  <c:v>46.283784960380252</c:v>
                </c:pt>
                <c:pt idx="946">
                  <c:v>46.109207100580839</c:v>
                </c:pt>
                <c:pt idx="947">
                  <c:v>45.993159686754431</c:v>
                </c:pt>
                <c:pt idx="948">
                  <c:v>44.988536592012252</c:v>
                </c:pt>
                <c:pt idx="949">
                  <c:v>45.166285382960922</c:v>
                </c:pt>
                <c:pt idx="950">
                  <c:v>45.206809078727453</c:v>
                </c:pt>
                <c:pt idx="951">
                  <c:v>42.933983684446623</c:v>
                </c:pt>
                <c:pt idx="952">
                  <c:v>44.947308937744083</c:v>
                </c:pt>
                <c:pt idx="953">
                  <c:v>43.776091693688315</c:v>
                </c:pt>
                <c:pt idx="954">
                  <c:v>44.789864745163875</c:v>
                </c:pt>
                <c:pt idx="955">
                  <c:v>45.087470280461467</c:v>
                </c:pt>
                <c:pt idx="956">
                  <c:v>44.227624898055289</c:v>
                </c:pt>
                <c:pt idx="957">
                  <c:v>44.486162695501569</c:v>
                </c:pt>
                <c:pt idx="958">
                  <c:v>43.032316631391915</c:v>
                </c:pt>
                <c:pt idx="959">
                  <c:v>44.113390741986692</c:v>
                </c:pt>
                <c:pt idx="960">
                  <c:v>43.519281273611242</c:v>
                </c:pt>
                <c:pt idx="961">
                  <c:v>41.347913879625757</c:v>
                </c:pt>
                <c:pt idx="962">
                  <c:v>44.001492370735861</c:v>
                </c:pt>
                <c:pt idx="963">
                  <c:v>44.066986975484653</c:v>
                </c:pt>
                <c:pt idx="964">
                  <c:v>41.592928496345692</c:v>
                </c:pt>
                <c:pt idx="965">
                  <c:v>42.800911566355914</c:v>
                </c:pt>
                <c:pt idx="966">
                  <c:v>42.12898322495834</c:v>
                </c:pt>
                <c:pt idx="967">
                  <c:v>41.507663469499633</c:v>
                </c:pt>
                <c:pt idx="968">
                  <c:v>42.806227105413896</c:v>
                </c:pt>
                <c:pt idx="969">
                  <c:v>41.553507797163626</c:v>
                </c:pt>
                <c:pt idx="970">
                  <c:v>40.747640994291999</c:v>
                </c:pt>
                <c:pt idx="971">
                  <c:v>41.936058889689754</c:v>
                </c:pt>
                <c:pt idx="972">
                  <c:v>40.810854226352753</c:v>
                </c:pt>
                <c:pt idx="973">
                  <c:v>38.088104584928821</c:v>
                </c:pt>
                <c:pt idx="974">
                  <c:v>39.978895275465227</c:v>
                </c:pt>
                <c:pt idx="975">
                  <c:v>38.592148199717919</c:v>
                </c:pt>
                <c:pt idx="976">
                  <c:v>39.10075271021136</c:v>
                </c:pt>
                <c:pt idx="977">
                  <c:v>37.893924055085392</c:v>
                </c:pt>
                <c:pt idx="978">
                  <c:v>37.328363300876632</c:v>
                </c:pt>
                <c:pt idx="979">
                  <c:v>36.805500116507304</c:v>
                </c:pt>
                <c:pt idx="980">
                  <c:v>36.800677358888976</c:v>
                </c:pt>
                <c:pt idx="981">
                  <c:v>37.213631787039766</c:v>
                </c:pt>
                <c:pt idx="982">
                  <c:v>36.094884523914018</c:v>
                </c:pt>
                <c:pt idx="983">
                  <c:v>37.063742560518875</c:v>
                </c:pt>
                <c:pt idx="984">
                  <c:v>36.717630521519048</c:v>
                </c:pt>
                <c:pt idx="985">
                  <c:v>35.828490648825863</c:v>
                </c:pt>
                <c:pt idx="986">
                  <c:v>35.967929486412068</c:v>
                </c:pt>
                <c:pt idx="987">
                  <c:v>34.891042038899649</c:v>
                </c:pt>
                <c:pt idx="988">
                  <c:v>35.688228842883717</c:v>
                </c:pt>
                <c:pt idx="989">
                  <c:v>35.130043248564341</c:v>
                </c:pt>
                <c:pt idx="990">
                  <c:v>33.665264786878332</c:v>
                </c:pt>
                <c:pt idx="991">
                  <c:v>34.817306526866787</c:v>
                </c:pt>
                <c:pt idx="992">
                  <c:v>34.391425762906216</c:v>
                </c:pt>
                <c:pt idx="993">
                  <c:v>34.053409660351122</c:v>
                </c:pt>
                <c:pt idx="994">
                  <c:v>33.903290310771354</c:v>
                </c:pt>
                <c:pt idx="995">
                  <c:v>33.106925318632733</c:v>
                </c:pt>
                <c:pt idx="996">
                  <c:v>33.765857304853647</c:v>
                </c:pt>
                <c:pt idx="997">
                  <c:v>33.580108738153442</c:v>
                </c:pt>
                <c:pt idx="998">
                  <c:v>33.619684028361185</c:v>
                </c:pt>
                <c:pt idx="999">
                  <c:v>33.538507791456276</c:v>
                </c:pt>
                <c:pt idx="1000">
                  <c:v>33.053405383008396</c:v>
                </c:pt>
                <c:pt idx="1001">
                  <c:v>33.497098555797287</c:v>
                </c:pt>
                <c:pt idx="1002">
                  <c:v>33.383193845121284</c:v>
                </c:pt>
                <c:pt idx="1003">
                  <c:v>33.606262229680901</c:v>
                </c:pt>
                <c:pt idx="1004">
                  <c:v>32.522002742859293</c:v>
                </c:pt>
                <c:pt idx="1005">
                  <c:v>33.267053808236156</c:v>
                </c:pt>
                <c:pt idx="1006">
                  <c:v>33.665133451997974</c:v>
                </c:pt>
                <c:pt idx="1007">
                  <c:v>32.922376044042387</c:v>
                </c:pt>
                <c:pt idx="1008">
                  <c:v>33.944020615939145</c:v>
                </c:pt>
                <c:pt idx="1009">
                  <c:v>32.485653729332753</c:v>
                </c:pt>
                <c:pt idx="1010">
                  <c:v>33.41796433984122</c:v>
                </c:pt>
                <c:pt idx="1011">
                  <c:v>33.17230116119655</c:v>
                </c:pt>
                <c:pt idx="1012">
                  <c:v>30.948581462807788</c:v>
                </c:pt>
                <c:pt idx="1013">
                  <c:v>32.406098076434894</c:v>
                </c:pt>
                <c:pt idx="1014">
                  <c:v>31.310359315217109</c:v>
                </c:pt>
                <c:pt idx="1015">
                  <c:v>29.86387301524562</c:v>
                </c:pt>
                <c:pt idx="1016">
                  <c:v>30.675596584446996</c:v>
                </c:pt>
                <c:pt idx="1017">
                  <c:v>30.474985944474753</c:v>
                </c:pt>
                <c:pt idx="1018">
                  <c:v>30.263539807245454</c:v>
                </c:pt>
                <c:pt idx="1019">
                  <c:v>30.220517852530346</c:v>
                </c:pt>
                <c:pt idx="1020">
                  <c:v>29.084984962358696</c:v>
                </c:pt>
                <c:pt idx="1021">
                  <c:v>28.959535301828289</c:v>
                </c:pt>
                <c:pt idx="1022">
                  <c:v>28.353233814261554</c:v>
                </c:pt>
                <c:pt idx="1023">
                  <c:v>28.087379893526567</c:v>
                </c:pt>
                <c:pt idx="1024">
                  <c:v>29.096742734281904</c:v>
                </c:pt>
                <c:pt idx="1025">
                  <c:v>29.12072986057845</c:v>
                </c:pt>
                <c:pt idx="1026">
                  <c:v>28.773192163051881</c:v>
                </c:pt>
                <c:pt idx="1027">
                  <c:v>27.632167945235459</c:v>
                </c:pt>
                <c:pt idx="1028">
                  <c:v>27.592670686295666</c:v>
                </c:pt>
                <c:pt idx="1029">
                  <c:v>28.639702214812573</c:v>
                </c:pt>
                <c:pt idx="1030">
                  <c:v>28.603517854330153</c:v>
                </c:pt>
                <c:pt idx="1031">
                  <c:v>28.244319441965978</c:v>
                </c:pt>
                <c:pt idx="1032">
                  <c:v>26.033181409392174</c:v>
                </c:pt>
                <c:pt idx="1033">
                  <c:v>28.103240665726442</c:v>
                </c:pt>
                <c:pt idx="1034">
                  <c:v>28.773381683033683</c:v>
                </c:pt>
                <c:pt idx="1035">
                  <c:v>26.415421775333595</c:v>
                </c:pt>
                <c:pt idx="1036">
                  <c:v>27.111839540705031</c:v>
                </c:pt>
                <c:pt idx="1037">
                  <c:v>25.624566777471824</c:v>
                </c:pt>
                <c:pt idx="1038">
                  <c:v>26.498627290038566</c:v>
                </c:pt>
                <c:pt idx="1039">
                  <c:v>24.78295956114124</c:v>
                </c:pt>
                <c:pt idx="1040">
                  <c:v>25.51738537719428</c:v>
                </c:pt>
                <c:pt idx="1041">
                  <c:v>23.909559053237981</c:v>
                </c:pt>
                <c:pt idx="1042">
                  <c:v>22.080102355621495</c:v>
                </c:pt>
                <c:pt idx="1043">
                  <c:v>20.630216570303368</c:v>
                </c:pt>
                <c:pt idx="1044">
                  <c:v>19.501862313857082</c:v>
                </c:pt>
                <c:pt idx="1045">
                  <c:v>18.508894082274853</c:v>
                </c:pt>
                <c:pt idx="1046">
                  <c:v>18.11825233793892</c:v>
                </c:pt>
                <c:pt idx="1047">
                  <c:v>18.346744939982823</c:v>
                </c:pt>
                <c:pt idx="1048">
                  <c:v>20.197841629507501</c:v>
                </c:pt>
                <c:pt idx="1049">
                  <c:v>19.923633753254922</c:v>
                </c:pt>
                <c:pt idx="1050">
                  <c:v>19.063995812399714</c:v>
                </c:pt>
                <c:pt idx="1051">
                  <c:v>19.067207405067702</c:v>
                </c:pt>
                <c:pt idx="1052">
                  <c:v>21.007813505046336</c:v>
                </c:pt>
                <c:pt idx="1053">
                  <c:v>20.495322282022002</c:v>
                </c:pt>
                <c:pt idx="1054">
                  <c:v>20.010249098085126</c:v>
                </c:pt>
                <c:pt idx="1055">
                  <c:v>20.606792935834683</c:v>
                </c:pt>
                <c:pt idx="1056">
                  <c:v>18.601423119185625</c:v>
                </c:pt>
                <c:pt idx="1057">
                  <c:v>20.943613238880921</c:v>
                </c:pt>
                <c:pt idx="1058">
                  <c:v>21.433935380333288</c:v>
                </c:pt>
                <c:pt idx="1059">
                  <c:v>21.641788068640068</c:v>
                </c:pt>
                <c:pt idx="1060">
                  <c:v>20.990298149394562</c:v>
                </c:pt>
                <c:pt idx="1061">
                  <c:v>21.381835073329274</c:v>
                </c:pt>
                <c:pt idx="1062">
                  <c:v>22.188365220919515</c:v>
                </c:pt>
                <c:pt idx="1063">
                  <c:v>21.1325150077536</c:v>
                </c:pt>
                <c:pt idx="1064">
                  <c:v>22.160599990650212</c:v>
                </c:pt>
                <c:pt idx="1065">
                  <c:v>21.896882816821748</c:v>
                </c:pt>
                <c:pt idx="1066">
                  <c:v>23.066128765996563</c:v>
                </c:pt>
                <c:pt idx="1067">
                  <c:v>25.566461409287804</c:v>
                </c:pt>
                <c:pt idx="1068">
                  <c:v>25.618078335555815</c:v>
                </c:pt>
                <c:pt idx="1069">
                  <c:v>24.447263420016117</c:v>
                </c:pt>
                <c:pt idx="1070">
                  <c:v>26.344208592780376</c:v>
                </c:pt>
                <c:pt idx="1071">
                  <c:v>25.903894294366768</c:v>
                </c:pt>
                <c:pt idx="1072">
                  <c:v>25.641954383811431</c:v>
                </c:pt>
                <c:pt idx="1073">
                  <c:v>25.052938401980096</c:v>
                </c:pt>
                <c:pt idx="1074">
                  <c:v>25.781007182126849</c:v>
                </c:pt>
                <c:pt idx="1075">
                  <c:v>25.47387074265875</c:v>
                </c:pt>
                <c:pt idx="1076">
                  <c:v>28.781891517843963</c:v>
                </c:pt>
                <c:pt idx="1077">
                  <c:v>27.852949837803472</c:v>
                </c:pt>
                <c:pt idx="1078">
                  <c:v>27.929064228579055</c:v>
                </c:pt>
                <c:pt idx="1079">
                  <c:v>29.082895924915629</c:v>
                </c:pt>
                <c:pt idx="1080">
                  <c:v>28.06132519067571</c:v>
                </c:pt>
                <c:pt idx="1081">
                  <c:v>28.727170495629487</c:v>
                </c:pt>
                <c:pt idx="1082">
                  <c:v>27.650086665054303</c:v>
                </c:pt>
                <c:pt idx="1083">
                  <c:v>28.335313532164619</c:v>
                </c:pt>
                <c:pt idx="1084">
                  <c:v>28.74060707581015</c:v>
                </c:pt>
                <c:pt idx="1085">
                  <c:v>28.464693485584924</c:v>
                </c:pt>
                <c:pt idx="1086">
                  <c:v>28.535504489325959</c:v>
                </c:pt>
                <c:pt idx="1087">
                  <c:v>29.159535007713636</c:v>
                </c:pt>
                <c:pt idx="1088">
                  <c:v>28.116347007154339</c:v>
                </c:pt>
                <c:pt idx="1089">
                  <c:v>29.050659759815868</c:v>
                </c:pt>
                <c:pt idx="1090">
                  <c:v>28.525683505645908</c:v>
                </c:pt>
                <c:pt idx="1091">
                  <c:v>28.55140310920266</c:v>
                </c:pt>
                <c:pt idx="1092">
                  <c:v>29.021854996780192</c:v>
                </c:pt>
                <c:pt idx="1093">
                  <c:v>26.983036033599085</c:v>
                </c:pt>
                <c:pt idx="1094">
                  <c:v>28.822745545985114</c:v>
                </c:pt>
                <c:pt idx="1095">
                  <c:v>28.26496813024918</c:v>
                </c:pt>
                <c:pt idx="1096">
                  <c:v>27.929958000116063</c:v>
                </c:pt>
                <c:pt idx="1097">
                  <c:v>29.34518887853655</c:v>
                </c:pt>
                <c:pt idx="1098">
                  <c:v>28.205449446206703</c:v>
                </c:pt>
                <c:pt idx="1099">
                  <c:v>28.018572585776958</c:v>
                </c:pt>
                <c:pt idx="1100">
                  <c:v>28.91420950881291</c:v>
                </c:pt>
                <c:pt idx="1101">
                  <c:v>28.924121149440261</c:v>
                </c:pt>
                <c:pt idx="1102">
                  <c:v>28.087510117474856</c:v>
                </c:pt>
                <c:pt idx="1103">
                  <c:v>28.947601810138753</c:v>
                </c:pt>
                <c:pt idx="1104">
                  <c:v>28.675593794579417</c:v>
                </c:pt>
                <c:pt idx="1105">
                  <c:v>26.020571994080534</c:v>
                </c:pt>
                <c:pt idx="1106">
                  <c:v>28.868977839206014</c:v>
                </c:pt>
                <c:pt idx="1107">
                  <c:v>28.388399845004869</c:v>
                </c:pt>
                <c:pt idx="1108">
                  <c:v>28.962204401927426</c:v>
                </c:pt>
                <c:pt idx="1109">
                  <c:v>29.149776929458142</c:v>
                </c:pt>
                <c:pt idx="1110">
                  <c:v>28.019911382228795</c:v>
                </c:pt>
                <c:pt idx="1111">
                  <c:v>28.372182203601671</c:v>
                </c:pt>
                <c:pt idx="1112">
                  <c:v>27.849746693125237</c:v>
                </c:pt>
                <c:pt idx="1113">
                  <c:v>28.276160394152427</c:v>
                </c:pt>
                <c:pt idx="1114">
                  <c:v>27.416016570574413</c:v>
                </c:pt>
                <c:pt idx="1115">
                  <c:v>28.60599393543767</c:v>
                </c:pt>
                <c:pt idx="1116">
                  <c:v>28.891020078603844</c:v>
                </c:pt>
                <c:pt idx="1117">
                  <c:v>26.57335854895765</c:v>
                </c:pt>
                <c:pt idx="1118">
                  <c:v>29.028971499978024</c:v>
                </c:pt>
                <c:pt idx="1119">
                  <c:v>29.69914549481032</c:v>
                </c:pt>
                <c:pt idx="1120">
                  <c:v>28.764594806562101</c:v>
                </c:pt>
                <c:pt idx="1121">
                  <c:v>30.165647254420733</c:v>
                </c:pt>
                <c:pt idx="1122">
                  <c:v>29.227799592375565</c:v>
                </c:pt>
                <c:pt idx="1123">
                  <c:v>29.931737151257298</c:v>
                </c:pt>
                <c:pt idx="1124">
                  <c:v>30.041674366384271</c:v>
                </c:pt>
                <c:pt idx="1125">
                  <c:v>29.822520627859308</c:v>
                </c:pt>
                <c:pt idx="1126">
                  <c:v>29.136358074679013</c:v>
                </c:pt>
                <c:pt idx="1127">
                  <c:v>29.862572210571091</c:v>
                </c:pt>
                <c:pt idx="1128">
                  <c:v>29.328756333639593</c:v>
                </c:pt>
                <c:pt idx="1129">
                  <c:v>29.898502211010307</c:v>
                </c:pt>
                <c:pt idx="1130">
                  <c:v>29.699900484213039</c:v>
                </c:pt>
                <c:pt idx="1131">
                  <c:v>28.819153900655976</c:v>
                </c:pt>
                <c:pt idx="1132">
                  <c:v>28.464530779345754</c:v>
                </c:pt>
                <c:pt idx="1133">
                  <c:v>28.429899082069245</c:v>
                </c:pt>
                <c:pt idx="1134">
                  <c:v>29.735519234636644</c:v>
                </c:pt>
                <c:pt idx="1135">
                  <c:v>27.235373056675108</c:v>
                </c:pt>
                <c:pt idx="1136">
                  <c:v>29.192428817922472</c:v>
                </c:pt>
                <c:pt idx="1137">
                  <c:v>28.845400461334403</c:v>
                </c:pt>
                <c:pt idx="1138">
                  <c:v>28.253666919684058</c:v>
                </c:pt>
                <c:pt idx="1139">
                  <c:v>28.934432734680449</c:v>
                </c:pt>
                <c:pt idx="1140">
                  <c:v>29.932316097999301</c:v>
                </c:pt>
                <c:pt idx="1141">
                  <c:v>29.018631146825861</c:v>
                </c:pt>
                <c:pt idx="1142">
                  <c:v>28.508130394361185</c:v>
                </c:pt>
                <c:pt idx="1143">
                  <c:v>29.44180178643126</c:v>
                </c:pt>
                <c:pt idx="1144">
                  <c:v>30.244273582407196</c:v>
                </c:pt>
                <c:pt idx="1145">
                  <c:v>28.172382509693726</c:v>
                </c:pt>
                <c:pt idx="1146">
                  <c:v>29.4292109093957</c:v>
                </c:pt>
                <c:pt idx="1147">
                  <c:v>30.370712828871707</c:v>
                </c:pt>
                <c:pt idx="1148">
                  <c:v>29.248622788235032</c:v>
                </c:pt>
                <c:pt idx="1149">
                  <c:v>29.803259495291439</c:v>
                </c:pt>
                <c:pt idx="1150">
                  <c:v>29.923154605549783</c:v>
                </c:pt>
                <c:pt idx="1151">
                  <c:v>29.170624940802661</c:v>
                </c:pt>
                <c:pt idx="1152">
                  <c:v>30.098194911783548</c:v>
                </c:pt>
                <c:pt idx="1153">
                  <c:v>28.614014955971772</c:v>
                </c:pt>
                <c:pt idx="1154">
                  <c:v>29.521325182789397</c:v>
                </c:pt>
                <c:pt idx="1155">
                  <c:v>29.994482566015403</c:v>
                </c:pt>
                <c:pt idx="1156">
                  <c:v>28.861027589377169</c:v>
                </c:pt>
                <c:pt idx="1157">
                  <c:v>29.940145931489276</c:v>
                </c:pt>
                <c:pt idx="1158">
                  <c:v>27.998667620808771</c:v>
                </c:pt>
                <c:pt idx="1159">
                  <c:v>29.214159812683736</c:v>
                </c:pt>
                <c:pt idx="1160">
                  <c:v>29.472637853289683</c:v>
                </c:pt>
                <c:pt idx="1161">
                  <c:v>28.085306468851343</c:v>
                </c:pt>
                <c:pt idx="1162">
                  <c:v>29.291167929668138</c:v>
                </c:pt>
                <c:pt idx="1163">
                  <c:v>28.774813693831071</c:v>
                </c:pt>
                <c:pt idx="1164">
                  <c:v>28.682526350201552</c:v>
                </c:pt>
                <c:pt idx="1165">
                  <c:v>30.203250322471202</c:v>
                </c:pt>
                <c:pt idx="1166">
                  <c:v>29.380844680665707</c:v>
                </c:pt>
                <c:pt idx="1167">
                  <c:v>28.756659036815385</c:v>
                </c:pt>
                <c:pt idx="1168">
                  <c:v>30.180384257383295</c:v>
                </c:pt>
                <c:pt idx="1169">
                  <c:v>30.329813728502231</c:v>
                </c:pt>
                <c:pt idx="1170">
                  <c:v>29.946668762879398</c:v>
                </c:pt>
                <c:pt idx="1171">
                  <c:v>31.391734409697179</c:v>
                </c:pt>
                <c:pt idx="1172">
                  <c:v>31.121335451255597</c:v>
                </c:pt>
                <c:pt idx="1173">
                  <c:v>31.634507968580564</c:v>
                </c:pt>
                <c:pt idx="1174">
                  <c:v>30.362036533537026</c:v>
                </c:pt>
                <c:pt idx="1175">
                  <c:v>31.121981168292191</c:v>
                </c:pt>
                <c:pt idx="1176">
                  <c:v>31.070594299937</c:v>
                </c:pt>
                <c:pt idx="1177">
                  <c:v>29.77892066924235</c:v>
                </c:pt>
                <c:pt idx="1178">
                  <c:v>31.444421832963908</c:v>
                </c:pt>
                <c:pt idx="1179">
                  <c:v>30.894661528459565</c:v>
                </c:pt>
                <c:pt idx="1180">
                  <c:v>30.884846844985557</c:v>
                </c:pt>
                <c:pt idx="1181">
                  <c:v>30.3676647077138</c:v>
                </c:pt>
                <c:pt idx="1182">
                  <c:v>31.072680067196202</c:v>
                </c:pt>
                <c:pt idx="1183">
                  <c:v>31.085208621614868</c:v>
                </c:pt>
                <c:pt idx="1184">
                  <c:v>30.660401089535664</c:v>
                </c:pt>
                <c:pt idx="1185">
                  <c:v>30.407990211840673</c:v>
                </c:pt>
                <c:pt idx="1186">
                  <c:v>31.192672769167725</c:v>
                </c:pt>
                <c:pt idx="1187">
                  <c:v>29.486092846002705</c:v>
                </c:pt>
                <c:pt idx="1188">
                  <c:v>30.338978285648334</c:v>
                </c:pt>
                <c:pt idx="1189">
                  <c:v>34.133220853966577</c:v>
                </c:pt>
                <c:pt idx="1190">
                  <c:v>34.253167471033095</c:v>
                </c:pt>
                <c:pt idx="1191">
                  <c:v>32.393832180129245</c:v>
                </c:pt>
                <c:pt idx="1192">
                  <c:v>32.499036163737628</c:v>
                </c:pt>
                <c:pt idx="1193">
                  <c:v>33.789742634336818</c:v>
                </c:pt>
                <c:pt idx="1194">
                  <c:v>33.908663935913609</c:v>
                </c:pt>
                <c:pt idx="1195">
                  <c:v>32.845790448870368</c:v>
                </c:pt>
                <c:pt idx="1196">
                  <c:v>33.800496692359204</c:v>
                </c:pt>
                <c:pt idx="1197">
                  <c:v>32.224008692843249</c:v>
                </c:pt>
                <c:pt idx="1198">
                  <c:v>33.742010850817344</c:v>
                </c:pt>
                <c:pt idx="1199">
                  <c:v>33.501293950455334</c:v>
                </c:pt>
                <c:pt idx="1200">
                  <c:v>33.074122134298236</c:v>
                </c:pt>
                <c:pt idx="1201">
                  <c:v>33.132756126944599</c:v>
                </c:pt>
                <c:pt idx="1202">
                  <c:v>33.730385282973096</c:v>
                </c:pt>
                <c:pt idx="1203">
                  <c:v>33.721389678508444</c:v>
                </c:pt>
                <c:pt idx="1204">
                  <c:v>33.054378987606071</c:v>
                </c:pt>
                <c:pt idx="1205">
                  <c:v>34.423700357629379</c:v>
                </c:pt>
                <c:pt idx="1206">
                  <c:v>32.162342722330685</c:v>
                </c:pt>
                <c:pt idx="1207">
                  <c:v>34.000841873822232</c:v>
                </c:pt>
                <c:pt idx="1208">
                  <c:v>32.226551918406876</c:v>
                </c:pt>
                <c:pt idx="1209">
                  <c:v>34.498905236007992</c:v>
                </c:pt>
                <c:pt idx="1210">
                  <c:v>33.090480687367723</c:v>
                </c:pt>
                <c:pt idx="1211">
                  <c:v>33.401717754578073</c:v>
                </c:pt>
                <c:pt idx="1212">
                  <c:v>34.033569843189277</c:v>
                </c:pt>
                <c:pt idx="1213">
                  <c:v>33.951317491730691</c:v>
                </c:pt>
                <c:pt idx="1214">
                  <c:v>32.539927787222815</c:v>
                </c:pt>
                <c:pt idx="1215">
                  <c:v>33.218971402096585</c:v>
                </c:pt>
                <c:pt idx="1216">
                  <c:v>33.946552231984235</c:v>
                </c:pt>
                <c:pt idx="1217">
                  <c:v>33.083386836487229</c:v>
                </c:pt>
                <c:pt idx="1218">
                  <c:v>33.976654066884706</c:v>
                </c:pt>
                <c:pt idx="1219">
                  <c:v>32.269766333701583</c:v>
                </c:pt>
                <c:pt idx="1220">
                  <c:v>32.481362806013287</c:v>
                </c:pt>
                <c:pt idx="1221">
                  <c:v>33.981746016259642</c:v>
                </c:pt>
                <c:pt idx="1222">
                  <c:v>34.015420229862912</c:v>
                </c:pt>
                <c:pt idx="1223">
                  <c:v>34.35481732385022</c:v>
                </c:pt>
                <c:pt idx="1224">
                  <c:v>34.046349779761371</c:v>
                </c:pt>
                <c:pt idx="1225">
                  <c:v>33.749493197513658</c:v>
                </c:pt>
                <c:pt idx="1226">
                  <c:v>31.98044035471607</c:v>
                </c:pt>
                <c:pt idx="1227">
                  <c:v>34.062334446913553</c:v>
                </c:pt>
                <c:pt idx="1228">
                  <c:v>33.679179088593557</c:v>
                </c:pt>
                <c:pt idx="1229">
                  <c:v>34.148651032086896</c:v>
                </c:pt>
                <c:pt idx="1230">
                  <c:v>32.986663386997726</c:v>
                </c:pt>
                <c:pt idx="1231">
                  <c:v>34.105480923755131</c:v>
                </c:pt>
                <c:pt idx="1232">
                  <c:v>33.243182295700805</c:v>
                </c:pt>
                <c:pt idx="1233">
                  <c:v>34.348213863105457</c:v>
                </c:pt>
                <c:pt idx="1234">
                  <c:v>31.531944411930933</c:v>
                </c:pt>
                <c:pt idx="1235">
                  <c:v>33.669156837519168</c:v>
                </c:pt>
                <c:pt idx="1236">
                  <c:v>33.27096424211539</c:v>
                </c:pt>
                <c:pt idx="1237">
                  <c:v>33.877391380329101</c:v>
                </c:pt>
                <c:pt idx="1238">
                  <c:v>34.556565905259575</c:v>
                </c:pt>
                <c:pt idx="1239">
                  <c:v>34.111875204487731</c:v>
                </c:pt>
                <c:pt idx="1240">
                  <c:v>32.56553820186079</c:v>
                </c:pt>
                <c:pt idx="1241">
                  <c:v>32.8357128811504</c:v>
                </c:pt>
                <c:pt idx="1242">
                  <c:v>34.094576897318085</c:v>
                </c:pt>
                <c:pt idx="1243">
                  <c:v>34.218687857319352</c:v>
                </c:pt>
                <c:pt idx="1244">
                  <c:v>31.593990838314951</c:v>
                </c:pt>
                <c:pt idx="1245">
                  <c:v>34.397273751111861</c:v>
                </c:pt>
                <c:pt idx="1246">
                  <c:v>33.189587622798861</c:v>
                </c:pt>
                <c:pt idx="1247">
                  <c:v>34.090387301397612</c:v>
                </c:pt>
                <c:pt idx="1248">
                  <c:v>34.210574757155335</c:v>
                </c:pt>
                <c:pt idx="1249">
                  <c:v>34.019409912310657</c:v>
                </c:pt>
                <c:pt idx="1250">
                  <c:v>32.503131445886495</c:v>
                </c:pt>
                <c:pt idx="1251">
                  <c:v>34.206277482009909</c:v>
                </c:pt>
                <c:pt idx="1252">
                  <c:v>32.579873041225824</c:v>
                </c:pt>
                <c:pt idx="1253">
                  <c:v>33.806076496895919</c:v>
                </c:pt>
                <c:pt idx="1254">
                  <c:v>31.358106514099344</c:v>
                </c:pt>
                <c:pt idx="1255">
                  <c:v>33.673277959986891</c:v>
                </c:pt>
                <c:pt idx="1256">
                  <c:v>33.641363854530802</c:v>
                </c:pt>
                <c:pt idx="1257">
                  <c:v>32.765846213521677</c:v>
                </c:pt>
                <c:pt idx="1258">
                  <c:v>34.545018612143174</c:v>
                </c:pt>
                <c:pt idx="1259">
                  <c:v>33.336908977790429</c:v>
                </c:pt>
                <c:pt idx="1260">
                  <c:v>33.235180010751669</c:v>
                </c:pt>
                <c:pt idx="1261">
                  <c:v>34.036277396158084</c:v>
                </c:pt>
                <c:pt idx="1262">
                  <c:v>34.148404400391186</c:v>
                </c:pt>
                <c:pt idx="1263">
                  <c:v>32.732746169780661</c:v>
                </c:pt>
                <c:pt idx="1264">
                  <c:v>33.671766943377271</c:v>
                </c:pt>
                <c:pt idx="1265">
                  <c:v>33.126016387770072</c:v>
                </c:pt>
                <c:pt idx="1266">
                  <c:v>34.153044881451812</c:v>
                </c:pt>
                <c:pt idx="1267">
                  <c:v>34.396463818489472</c:v>
                </c:pt>
                <c:pt idx="1268">
                  <c:v>30.741353340049269</c:v>
                </c:pt>
                <c:pt idx="1269">
                  <c:v>33.895853010929166</c:v>
                </c:pt>
                <c:pt idx="1270">
                  <c:v>33.723116120404164</c:v>
                </c:pt>
                <c:pt idx="1271">
                  <c:v>34.281273870402401</c:v>
                </c:pt>
                <c:pt idx="1272">
                  <c:v>33.843307488447429</c:v>
                </c:pt>
                <c:pt idx="1273">
                  <c:v>34.073797996405141</c:v>
                </c:pt>
                <c:pt idx="1274">
                  <c:v>32.524003182727441</c:v>
                </c:pt>
                <c:pt idx="1275">
                  <c:v>32.93260317600177</c:v>
                </c:pt>
                <c:pt idx="1276">
                  <c:v>33.968828440582733</c:v>
                </c:pt>
                <c:pt idx="1277">
                  <c:v>33.152056894121699</c:v>
                </c:pt>
                <c:pt idx="1278">
                  <c:v>33.402244739731486</c:v>
                </c:pt>
                <c:pt idx="1279">
                  <c:v>33.610879902777576</c:v>
                </c:pt>
                <c:pt idx="1280">
                  <c:v>32.80037877071171</c:v>
                </c:pt>
                <c:pt idx="1281">
                  <c:v>34.370013428419057</c:v>
                </c:pt>
                <c:pt idx="1282">
                  <c:v>33.813129288646664</c:v>
                </c:pt>
                <c:pt idx="1283">
                  <c:v>33.26991412514905</c:v>
                </c:pt>
                <c:pt idx="1284">
                  <c:v>34.059459216605809</c:v>
                </c:pt>
                <c:pt idx="1285">
                  <c:v>33.965276149669855</c:v>
                </c:pt>
                <c:pt idx="1286">
                  <c:v>31.881794025100969</c:v>
                </c:pt>
                <c:pt idx="1287">
                  <c:v>34.145629061083255</c:v>
                </c:pt>
                <c:pt idx="1288">
                  <c:v>33.597741657457199</c:v>
                </c:pt>
                <c:pt idx="1289">
                  <c:v>33.854503704094071</c:v>
                </c:pt>
                <c:pt idx="1290">
                  <c:v>34.145870800543285</c:v>
                </c:pt>
                <c:pt idx="1291">
                  <c:v>32.273735886238683</c:v>
                </c:pt>
                <c:pt idx="1292">
                  <c:v>32.543519280561789</c:v>
                </c:pt>
                <c:pt idx="1293">
                  <c:v>33.765888718566437</c:v>
                </c:pt>
                <c:pt idx="1294">
                  <c:v>34.048289186852806</c:v>
                </c:pt>
                <c:pt idx="1295">
                  <c:v>33.651879377830269</c:v>
                </c:pt>
                <c:pt idx="1296">
                  <c:v>33.964589488300589</c:v>
                </c:pt>
                <c:pt idx="1297">
                  <c:v>32.941648683916576</c:v>
                </c:pt>
                <c:pt idx="1298">
                  <c:v>33.924407474751831</c:v>
                </c:pt>
                <c:pt idx="1299">
                  <c:v>30.904722522808445</c:v>
                </c:pt>
                <c:pt idx="1300">
                  <c:v>33.561162895254917</c:v>
                </c:pt>
                <c:pt idx="1301">
                  <c:v>33.235344571513544</c:v>
                </c:pt>
                <c:pt idx="1302">
                  <c:v>33.839627951076693</c:v>
                </c:pt>
                <c:pt idx="1303">
                  <c:v>34.224395228280201</c:v>
                </c:pt>
                <c:pt idx="1304">
                  <c:v>32.55168424338909</c:v>
                </c:pt>
                <c:pt idx="1305">
                  <c:v>33.031618823435622</c:v>
                </c:pt>
                <c:pt idx="1306">
                  <c:v>31.587521671647384</c:v>
                </c:pt>
                <c:pt idx="1307">
                  <c:v>33.796314600717309</c:v>
                </c:pt>
                <c:pt idx="1308">
                  <c:v>34.055776907858629</c:v>
                </c:pt>
                <c:pt idx="1309">
                  <c:v>32.458081097067385</c:v>
                </c:pt>
                <c:pt idx="1310">
                  <c:v>33.952682555236613</c:v>
                </c:pt>
                <c:pt idx="1311">
                  <c:v>33.994469441621952</c:v>
                </c:pt>
                <c:pt idx="1312">
                  <c:v>32.820839606195001</c:v>
                </c:pt>
                <c:pt idx="1313">
                  <c:v>33.670711189462551</c:v>
                </c:pt>
                <c:pt idx="1314">
                  <c:v>32.435586620250959</c:v>
                </c:pt>
                <c:pt idx="1315">
                  <c:v>33.738777652499863</c:v>
                </c:pt>
                <c:pt idx="1316">
                  <c:v>33.563301045826769</c:v>
                </c:pt>
                <c:pt idx="1317">
                  <c:v>33.358852228335749</c:v>
                </c:pt>
                <c:pt idx="1318">
                  <c:v>34.236589785922085</c:v>
                </c:pt>
                <c:pt idx="1319">
                  <c:v>33.651866425652202</c:v>
                </c:pt>
                <c:pt idx="1320">
                  <c:v>33.648703845633726</c:v>
                </c:pt>
                <c:pt idx="1321">
                  <c:v>33.705279831091545</c:v>
                </c:pt>
                <c:pt idx="1322">
                  <c:v>34.126024116266947</c:v>
                </c:pt>
                <c:pt idx="1323">
                  <c:v>33.558945650905329</c:v>
                </c:pt>
                <c:pt idx="1324">
                  <c:v>34.279559402677556</c:v>
                </c:pt>
                <c:pt idx="1325">
                  <c:v>32.838857751499297</c:v>
                </c:pt>
                <c:pt idx="1326">
                  <c:v>34.29787965632061</c:v>
                </c:pt>
                <c:pt idx="1327">
                  <c:v>34.141567162710771</c:v>
                </c:pt>
                <c:pt idx="1328">
                  <c:v>32.979559506632675</c:v>
                </c:pt>
                <c:pt idx="1329">
                  <c:v>32.431140972052731</c:v>
                </c:pt>
                <c:pt idx="1330">
                  <c:v>33.024133288370599</c:v>
                </c:pt>
                <c:pt idx="1331">
                  <c:v>33.718781461963395</c:v>
                </c:pt>
                <c:pt idx="1332">
                  <c:v>32.921012364915363</c:v>
                </c:pt>
                <c:pt idx="1333">
                  <c:v>33.865472363792669</c:v>
                </c:pt>
                <c:pt idx="1334">
                  <c:v>34.254615155578897</c:v>
                </c:pt>
                <c:pt idx="1335">
                  <c:v>32.515244295871568</c:v>
                </c:pt>
                <c:pt idx="1336">
                  <c:v>34.222715732288684</c:v>
                </c:pt>
                <c:pt idx="1337">
                  <c:v>33.922030940812867</c:v>
                </c:pt>
                <c:pt idx="1338">
                  <c:v>33.0582874781092</c:v>
                </c:pt>
                <c:pt idx="1339">
                  <c:v>34.120985920943433</c:v>
                </c:pt>
                <c:pt idx="1340">
                  <c:v>34.013945322362559</c:v>
                </c:pt>
                <c:pt idx="1341">
                  <c:v>34.148584845948484</c:v>
                </c:pt>
                <c:pt idx="1342">
                  <c:v>33.33376841016706</c:v>
                </c:pt>
                <c:pt idx="1343">
                  <c:v>33.411169818884368</c:v>
                </c:pt>
                <c:pt idx="1344">
                  <c:v>33.977965173022703</c:v>
                </c:pt>
                <c:pt idx="1345">
                  <c:v>33.818724797758151</c:v>
                </c:pt>
                <c:pt idx="1346">
                  <c:v>33.917014084951575</c:v>
                </c:pt>
                <c:pt idx="1347">
                  <c:v>32.554293797889379</c:v>
                </c:pt>
                <c:pt idx="1348">
                  <c:v>34.076619367246558</c:v>
                </c:pt>
                <c:pt idx="1349">
                  <c:v>33.390146386943911</c:v>
                </c:pt>
                <c:pt idx="1350">
                  <c:v>34.132487806735639</c:v>
                </c:pt>
                <c:pt idx="1351">
                  <c:v>34.050239044264039</c:v>
                </c:pt>
                <c:pt idx="1352">
                  <c:v>33.506174173851761</c:v>
                </c:pt>
                <c:pt idx="1353">
                  <c:v>32.392550194320691</c:v>
                </c:pt>
                <c:pt idx="1354">
                  <c:v>33.606278677799729</c:v>
                </c:pt>
                <c:pt idx="1355">
                  <c:v>34.196470857492976</c:v>
                </c:pt>
                <c:pt idx="1356">
                  <c:v>33.397339507435234</c:v>
                </c:pt>
                <c:pt idx="1357">
                  <c:v>32.975193325091169</c:v>
                </c:pt>
                <c:pt idx="1358">
                  <c:v>33.904570695601528</c:v>
                </c:pt>
                <c:pt idx="1359">
                  <c:v>34.200000000000003</c:v>
                </c:pt>
                <c:pt idx="1360">
                  <c:v>30.4</c:v>
                </c:pt>
                <c:pt idx="1361">
                  <c:v>34</c:v>
                </c:pt>
                <c:pt idx="1362">
                  <c:v>33.5</c:v>
                </c:pt>
                <c:pt idx="1363">
                  <c:v>33.4</c:v>
                </c:pt>
                <c:pt idx="1364">
                  <c:v>33.6</c:v>
                </c:pt>
                <c:pt idx="1365">
                  <c:v>34.299999999999997</c:v>
                </c:pt>
                <c:pt idx="1366">
                  <c:v>33.6</c:v>
                </c:pt>
                <c:pt idx="1367">
                  <c:v>33.299999999999997</c:v>
                </c:pt>
                <c:pt idx="1368">
                  <c:v>33.9</c:v>
                </c:pt>
                <c:pt idx="1369">
                  <c:v>34.299999999999997</c:v>
                </c:pt>
                <c:pt idx="1370">
                  <c:v>33.799999999999997</c:v>
                </c:pt>
                <c:pt idx="1371">
                  <c:v>33.799999999999997</c:v>
                </c:pt>
                <c:pt idx="1372">
                  <c:v>32.799999999999997</c:v>
                </c:pt>
                <c:pt idx="1373">
                  <c:v>34</c:v>
                </c:pt>
                <c:pt idx="1374">
                  <c:v>32.299999999999997</c:v>
                </c:pt>
                <c:pt idx="1375">
                  <c:v>34.200000000000003</c:v>
                </c:pt>
                <c:pt idx="1376">
                  <c:v>33.88401271529716</c:v>
                </c:pt>
                <c:pt idx="1377">
                  <c:v>33.113060281165659</c:v>
                </c:pt>
                <c:pt idx="1378">
                  <c:v>33.641704392802019</c:v>
                </c:pt>
                <c:pt idx="1379">
                  <c:v>32.641179399343017</c:v>
                </c:pt>
                <c:pt idx="1380">
                  <c:v>34.434309074814877</c:v>
                </c:pt>
                <c:pt idx="1381">
                  <c:v>32.009784144785364</c:v>
                </c:pt>
                <c:pt idx="1382">
                  <c:v>33.508878604688995</c:v>
                </c:pt>
                <c:pt idx="1383">
                  <c:v>34.073478804284498</c:v>
                </c:pt>
                <c:pt idx="1384">
                  <c:v>34.308061409748667</c:v>
                </c:pt>
                <c:pt idx="1385">
                  <c:v>32.079792756701444</c:v>
                </c:pt>
                <c:pt idx="1386">
                  <c:v>32.831045042164249</c:v>
                </c:pt>
                <c:pt idx="1387">
                  <c:v>33.918679434262216</c:v>
                </c:pt>
                <c:pt idx="1388">
                  <c:v>33.550437214605026</c:v>
                </c:pt>
                <c:pt idx="1389">
                  <c:v>34.153200335562701</c:v>
                </c:pt>
                <c:pt idx="1390">
                  <c:v>33.638468536416767</c:v>
                </c:pt>
                <c:pt idx="1391">
                  <c:v>33.716187130926784</c:v>
                </c:pt>
                <c:pt idx="1392">
                  <c:v>33.499482833017247</c:v>
                </c:pt>
                <c:pt idx="1393">
                  <c:v>34.149423554318012</c:v>
                </c:pt>
                <c:pt idx="1394">
                  <c:v>34.202224846794529</c:v>
                </c:pt>
                <c:pt idx="1395">
                  <c:v>34.101509099729746</c:v>
                </c:pt>
                <c:pt idx="1396">
                  <c:v>33.698405722378133</c:v>
                </c:pt>
                <c:pt idx="1397">
                  <c:v>33.792393422055973</c:v>
                </c:pt>
                <c:pt idx="1398">
                  <c:v>33.466210336315527</c:v>
                </c:pt>
                <c:pt idx="1399">
                  <c:v>33.395213837651916</c:v>
                </c:pt>
                <c:pt idx="1400">
                  <c:v>33.378586244840591</c:v>
                </c:pt>
                <c:pt idx="1401">
                  <c:v>33.585802406536899</c:v>
                </c:pt>
                <c:pt idx="1402">
                  <c:v>34.30493124782285</c:v>
                </c:pt>
                <c:pt idx="1403">
                  <c:v>33.464757210090738</c:v>
                </c:pt>
                <c:pt idx="1404">
                  <c:v>34.368203279009805</c:v>
                </c:pt>
                <c:pt idx="1405">
                  <c:v>33.255903856345313</c:v>
                </c:pt>
                <c:pt idx="1406">
                  <c:v>32.711210066763464</c:v>
                </c:pt>
                <c:pt idx="1407">
                  <c:v>33.27980221086078</c:v>
                </c:pt>
                <c:pt idx="1408">
                  <c:v>34.010065126876292</c:v>
                </c:pt>
                <c:pt idx="1409">
                  <c:v>32.264512030822104</c:v>
                </c:pt>
                <c:pt idx="1410">
                  <c:v>34.104278083200704</c:v>
                </c:pt>
                <c:pt idx="1411">
                  <c:v>34.003188729204524</c:v>
                </c:pt>
                <c:pt idx="1412">
                  <c:v>32.764475578854615</c:v>
                </c:pt>
                <c:pt idx="1413">
                  <c:v>33.774039147852868</c:v>
                </c:pt>
                <c:pt idx="1414">
                  <c:v>33.933876764992405</c:v>
                </c:pt>
                <c:pt idx="1415">
                  <c:v>33.793399652888276</c:v>
                </c:pt>
                <c:pt idx="1416">
                  <c:v>33.695604691383195</c:v>
                </c:pt>
                <c:pt idx="1417">
                  <c:v>33.761341695676784</c:v>
                </c:pt>
                <c:pt idx="1418">
                  <c:v>33.781242785876245</c:v>
                </c:pt>
                <c:pt idx="1419">
                  <c:v>33.822233430893995</c:v>
                </c:pt>
                <c:pt idx="1420">
                  <c:v>33.930504842312359</c:v>
                </c:pt>
                <c:pt idx="1421">
                  <c:v>34.146360990928166</c:v>
                </c:pt>
                <c:pt idx="1422">
                  <c:v>32.606504248435996</c:v>
                </c:pt>
                <c:pt idx="1423">
                  <c:v>33.94503644508945</c:v>
                </c:pt>
                <c:pt idx="1424">
                  <c:v>32.282102961107263</c:v>
                </c:pt>
                <c:pt idx="1425">
                  <c:v>34.298913443705352</c:v>
                </c:pt>
                <c:pt idx="1426">
                  <c:v>33.977298035035389</c:v>
                </c:pt>
                <c:pt idx="1427">
                  <c:v>32.259712198204333</c:v>
                </c:pt>
                <c:pt idx="1428">
                  <c:v>32.637887835174844</c:v>
                </c:pt>
                <c:pt idx="1429">
                  <c:v>32.29043447733126</c:v>
                </c:pt>
                <c:pt idx="1430">
                  <c:v>34.028075910414692</c:v>
                </c:pt>
                <c:pt idx="1431">
                  <c:v>34.27072691295642</c:v>
                </c:pt>
                <c:pt idx="1432">
                  <c:v>34.359982529572882</c:v>
                </c:pt>
                <c:pt idx="1433">
                  <c:v>32.866779273571019</c:v>
                </c:pt>
                <c:pt idx="1434">
                  <c:v>33.947396109663892</c:v>
                </c:pt>
                <c:pt idx="1435">
                  <c:v>32.703317296705883</c:v>
                </c:pt>
                <c:pt idx="1436">
                  <c:v>34.200485239271394</c:v>
                </c:pt>
                <c:pt idx="1437">
                  <c:v>33.134780472534729</c:v>
                </c:pt>
                <c:pt idx="1438">
                  <c:v>33.929168064014945</c:v>
                </c:pt>
                <c:pt idx="1439">
                  <c:v>33.584857271198608</c:v>
                </c:pt>
                <c:pt idx="1440">
                  <c:v>34.128354427375335</c:v>
                </c:pt>
                <c:pt idx="1441">
                  <c:v>32.621290504823655</c:v>
                </c:pt>
                <c:pt idx="1442">
                  <c:v>34.265505189532661</c:v>
                </c:pt>
                <c:pt idx="1443">
                  <c:v>33.702856812004704</c:v>
                </c:pt>
                <c:pt idx="1444">
                  <c:v>33.964440038271604</c:v>
                </c:pt>
                <c:pt idx="1445">
                  <c:v>33.691320638382329</c:v>
                </c:pt>
                <c:pt idx="1446">
                  <c:v>33.732987935078413</c:v>
                </c:pt>
                <c:pt idx="1447">
                  <c:v>32.870793701393424</c:v>
                </c:pt>
                <c:pt idx="1448">
                  <c:v>32.769070636767772</c:v>
                </c:pt>
                <c:pt idx="1449">
                  <c:v>33.80127247884279</c:v>
                </c:pt>
                <c:pt idx="1450">
                  <c:v>34.333255890254712</c:v>
                </c:pt>
                <c:pt idx="1451">
                  <c:v>33.152218041309894</c:v>
                </c:pt>
                <c:pt idx="1452">
                  <c:v>31.911662295743788</c:v>
                </c:pt>
                <c:pt idx="1453">
                  <c:v>33.39324684407184</c:v>
                </c:pt>
                <c:pt idx="1454">
                  <c:v>34.395112447361178</c:v>
                </c:pt>
                <c:pt idx="1455">
                  <c:v>34.178094149703895</c:v>
                </c:pt>
                <c:pt idx="1456">
                  <c:v>33.831786789774938</c:v>
                </c:pt>
                <c:pt idx="1457">
                  <c:v>32.920876545905465</c:v>
                </c:pt>
                <c:pt idx="1458">
                  <c:v>33.340237597648922</c:v>
                </c:pt>
                <c:pt idx="1459">
                  <c:v>33.761728774310612</c:v>
                </c:pt>
                <c:pt idx="1460">
                  <c:v>33.737986602196415</c:v>
                </c:pt>
                <c:pt idx="1461">
                  <c:v>32.451437504961248</c:v>
                </c:pt>
                <c:pt idx="1462">
                  <c:v>33.979854789440978</c:v>
                </c:pt>
                <c:pt idx="1463">
                  <c:v>34.130997575485893</c:v>
                </c:pt>
                <c:pt idx="1464">
                  <c:v>33.563237286338818</c:v>
                </c:pt>
                <c:pt idx="1465">
                  <c:v>33.642596127771697</c:v>
                </c:pt>
                <c:pt idx="1466">
                  <c:v>37.097616431089683</c:v>
                </c:pt>
                <c:pt idx="1467">
                  <c:v>37.428560513850606</c:v>
                </c:pt>
                <c:pt idx="1468">
                  <c:v>36.859675764037057</c:v>
                </c:pt>
                <c:pt idx="1469">
                  <c:v>36.544938288183793</c:v>
                </c:pt>
                <c:pt idx="1470">
                  <c:v>36.746075934462716</c:v>
                </c:pt>
                <c:pt idx="1471">
                  <c:v>36.218284874358851</c:v>
                </c:pt>
                <c:pt idx="1472">
                  <c:v>36.693721933710997</c:v>
                </c:pt>
                <c:pt idx="1473">
                  <c:v>37.099220961324868</c:v>
                </c:pt>
                <c:pt idx="1474">
                  <c:v>37.376289070217588</c:v>
                </c:pt>
                <c:pt idx="1475">
                  <c:v>34.033302099488843</c:v>
                </c:pt>
                <c:pt idx="1476">
                  <c:v>36.236067574100623</c:v>
                </c:pt>
                <c:pt idx="1477">
                  <c:v>36.322989421003761</c:v>
                </c:pt>
                <c:pt idx="1478">
                  <c:v>36.758180565947889</c:v>
                </c:pt>
                <c:pt idx="1479">
                  <c:v>37.042556951703013</c:v>
                </c:pt>
                <c:pt idx="1480">
                  <c:v>36.771814544113347</c:v>
                </c:pt>
                <c:pt idx="1481">
                  <c:v>35.642265199091618</c:v>
                </c:pt>
                <c:pt idx="1482">
                  <c:v>37.105504499622121</c:v>
                </c:pt>
                <c:pt idx="1483">
                  <c:v>34.493618571240248</c:v>
                </c:pt>
                <c:pt idx="1484">
                  <c:v>37.135931632984907</c:v>
                </c:pt>
                <c:pt idx="1485">
                  <c:v>37.256274950068779</c:v>
                </c:pt>
                <c:pt idx="1486">
                  <c:v>36.144771067969231</c:v>
                </c:pt>
                <c:pt idx="1487">
                  <c:v>37.315573008424018</c:v>
                </c:pt>
                <c:pt idx="1488">
                  <c:v>36.955152973470433</c:v>
                </c:pt>
                <c:pt idx="1489">
                  <c:v>36.710589302095997</c:v>
                </c:pt>
                <c:pt idx="1490">
                  <c:v>35.901804085150481</c:v>
                </c:pt>
                <c:pt idx="1491">
                  <c:v>37.020217208708623</c:v>
                </c:pt>
                <c:pt idx="1492">
                  <c:v>37.158039697411397</c:v>
                </c:pt>
                <c:pt idx="1493">
                  <c:v>37.364677235289513</c:v>
                </c:pt>
                <c:pt idx="1494">
                  <c:v>37.016238607698362</c:v>
                </c:pt>
                <c:pt idx="1495">
                  <c:v>36.352762120580337</c:v>
                </c:pt>
                <c:pt idx="1496">
                  <c:v>39.820676664031033</c:v>
                </c:pt>
                <c:pt idx="1497">
                  <c:v>38.5291356603339</c:v>
                </c:pt>
                <c:pt idx="1498">
                  <c:v>37.669415995143027</c:v>
                </c:pt>
                <c:pt idx="1499">
                  <c:v>39.286591922819852</c:v>
                </c:pt>
                <c:pt idx="1500">
                  <c:v>36.927168068302791</c:v>
                </c:pt>
                <c:pt idx="1501">
                  <c:v>38.41775959846867</c:v>
                </c:pt>
                <c:pt idx="1502">
                  <c:v>38.917055238218943</c:v>
                </c:pt>
                <c:pt idx="1503">
                  <c:v>39.53139693160167</c:v>
                </c:pt>
                <c:pt idx="1504">
                  <c:v>39.058708570278483</c:v>
                </c:pt>
                <c:pt idx="1505">
                  <c:v>38.82760286212779</c:v>
                </c:pt>
                <c:pt idx="1506">
                  <c:v>39.102813638001678</c:v>
                </c:pt>
                <c:pt idx="1507">
                  <c:v>37.799598327286233</c:v>
                </c:pt>
                <c:pt idx="1508">
                  <c:v>39.214373311216548</c:v>
                </c:pt>
                <c:pt idx="1509">
                  <c:v>39.408903556340491</c:v>
                </c:pt>
                <c:pt idx="1510">
                  <c:v>39.023533359537531</c:v>
                </c:pt>
                <c:pt idx="1511">
                  <c:v>39.602540378771238</c:v>
                </c:pt>
                <c:pt idx="1512">
                  <c:v>39.97377652232138</c:v>
                </c:pt>
                <c:pt idx="1513">
                  <c:v>38.655848219565932</c:v>
                </c:pt>
                <c:pt idx="1514">
                  <c:v>39.005553015650378</c:v>
                </c:pt>
                <c:pt idx="1515">
                  <c:v>39.882302865203037</c:v>
                </c:pt>
                <c:pt idx="1516">
                  <c:v>39.39955131925732</c:v>
                </c:pt>
                <c:pt idx="1517">
                  <c:v>40.993146664452077</c:v>
                </c:pt>
                <c:pt idx="1518">
                  <c:v>41.115791910145163</c:v>
                </c:pt>
                <c:pt idx="1519">
                  <c:v>41.414354517117516</c:v>
                </c:pt>
                <c:pt idx="1520">
                  <c:v>39.028274211450707</c:v>
                </c:pt>
                <c:pt idx="1521">
                  <c:v>38.419159327630219</c:v>
                </c:pt>
                <c:pt idx="1522">
                  <c:v>37.760342563223787</c:v>
                </c:pt>
                <c:pt idx="1523">
                  <c:v>41.782828966084097</c:v>
                </c:pt>
                <c:pt idx="1524">
                  <c:v>40.983578506341921</c:v>
                </c:pt>
                <c:pt idx="1525">
                  <c:v>41.228827146648847</c:v>
                </c:pt>
                <c:pt idx="1526">
                  <c:v>41.590663338090359</c:v>
                </c:pt>
                <c:pt idx="1527">
                  <c:v>39.707766426519527</c:v>
                </c:pt>
                <c:pt idx="1528">
                  <c:v>41.15863454008494</c:v>
                </c:pt>
                <c:pt idx="1529">
                  <c:v>41.526078163847728</c:v>
                </c:pt>
                <c:pt idx="1530">
                  <c:v>39.211645022172227</c:v>
                </c:pt>
                <c:pt idx="1531">
                  <c:v>41.32208816179682</c:v>
                </c:pt>
                <c:pt idx="1532">
                  <c:v>42.824689212862197</c:v>
                </c:pt>
                <c:pt idx="1533">
                  <c:v>42.651351511492507</c:v>
                </c:pt>
                <c:pt idx="1534">
                  <c:v>43.926279863239493</c:v>
                </c:pt>
                <c:pt idx="1535">
                  <c:v>43.519430464264779</c:v>
                </c:pt>
                <c:pt idx="1536">
                  <c:v>44.023190469037658</c:v>
                </c:pt>
                <c:pt idx="1537">
                  <c:v>43.558551100898633</c:v>
                </c:pt>
                <c:pt idx="1538">
                  <c:v>44.064841336861328</c:v>
                </c:pt>
                <c:pt idx="1539">
                  <c:v>43.475590778302482</c:v>
                </c:pt>
                <c:pt idx="1540">
                  <c:v>42.496789331372867</c:v>
                </c:pt>
                <c:pt idx="1541">
                  <c:v>43.327804774240008</c:v>
                </c:pt>
                <c:pt idx="1542">
                  <c:v>44.137000612921767</c:v>
                </c:pt>
                <c:pt idx="1543">
                  <c:v>44.170448042561141</c:v>
                </c:pt>
                <c:pt idx="1544">
                  <c:v>43.266412062702742</c:v>
                </c:pt>
                <c:pt idx="1545">
                  <c:v>40.717187299892153</c:v>
                </c:pt>
                <c:pt idx="1546">
                  <c:v>43.96168550104192</c:v>
                </c:pt>
                <c:pt idx="1547">
                  <c:v>43.684566597805343</c:v>
                </c:pt>
                <c:pt idx="1548">
                  <c:v>42.189827726808282</c:v>
                </c:pt>
                <c:pt idx="1549">
                  <c:v>43.865619762861712</c:v>
                </c:pt>
                <c:pt idx="1550">
                  <c:v>43.80556132015478</c:v>
                </c:pt>
                <c:pt idx="1551">
                  <c:v>44.661579159028634</c:v>
                </c:pt>
                <c:pt idx="1552">
                  <c:v>45.8091563409766</c:v>
                </c:pt>
                <c:pt idx="1553">
                  <c:v>45.596975405600077</c:v>
                </c:pt>
                <c:pt idx="1554">
                  <c:v>44.767974001170707</c:v>
                </c:pt>
                <c:pt idx="1555">
                  <c:v>45.850013514305132</c:v>
                </c:pt>
              </c:numCache>
            </c:numRef>
          </c:val>
          <c:smooth val="1"/>
          <c:extLst>
            <c:ext xmlns:c16="http://schemas.microsoft.com/office/drawing/2014/chart" uri="{C3380CC4-5D6E-409C-BE32-E72D297353CC}">
              <c16:uniqueId val="{00000001-1A35-4789-9308-A2C950CDD6F0}"/>
            </c:ext>
          </c:extLst>
        </c:ser>
        <c:ser>
          <c:idx val="2"/>
          <c:order val="3"/>
          <c:tx>
            <c:v>Préstamos</c:v>
          </c:tx>
          <c:spPr>
            <a:ln w="19050" cap="rnd">
              <a:solidFill>
                <a:schemeClr val="accent3"/>
              </a:solidFill>
              <a:round/>
            </a:ln>
            <a:effectLst/>
          </c:spPr>
          <c:marker>
            <c:symbol val="none"/>
          </c:marker>
          <c:cat>
            <c:numRef>
              <c:f>'7.5 Seriese (D)'!$F$3226:$F$4781</c:f>
              <c:numCache>
                <c:formatCode>m/d/yyyy</c:formatCode>
                <c:ptCount val="1556"/>
                <c:pt idx="0">
                  <c:v>42373</c:v>
                </c:pt>
                <c:pt idx="1">
                  <c:v>42374</c:v>
                </c:pt>
                <c:pt idx="2">
                  <c:v>42375</c:v>
                </c:pt>
                <c:pt idx="3">
                  <c:v>42376</c:v>
                </c:pt>
                <c:pt idx="4">
                  <c:v>42377</c:v>
                </c:pt>
                <c:pt idx="5">
                  <c:v>42380</c:v>
                </c:pt>
                <c:pt idx="6">
                  <c:v>42381</c:v>
                </c:pt>
                <c:pt idx="7">
                  <c:v>42382</c:v>
                </c:pt>
                <c:pt idx="8">
                  <c:v>42383</c:v>
                </c:pt>
                <c:pt idx="9">
                  <c:v>42384</c:v>
                </c:pt>
                <c:pt idx="10">
                  <c:v>42387</c:v>
                </c:pt>
                <c:pt idx="11">
                  <c:v>42388</c:v>
                </c:pt>
                <c:pt idx="12">
                  <c:v>42389</c:v>
                </c:pt>
                <c:pt idx="13">
                  <c:v>42390</c:v>
                </c:pt>
                <c:pt idx="14">
                  <c:v>42391</c:v>
                </c:pt>
                <c:pt idx="15">
                  <c:v>42394</c:v>
                </c:pt>
                <c:pt idx="16">
                  <c:v>42395</c:v>
                </c:pt>
                <c:pt idx="17">
                  <c:v>42396</c:v>
                </c:pt>
                <c:pt idx="18">
                  <c:v>42397</c:v>
                </c:pt>
                <c:pt idx="19">
                  <c:v>42398</c:v>
                </c:pt>
                <c:pt idx="20">
                  <c:v>42401</c:v>
                </c:pt>
                <c:pt idx="21">
                  <c:v>42402</c:v>
                </c:pt>
                <c:pt idx="22">
                  <c:v>42403</c:v>
                </c:pt>
                <c:pt idx="23">
                  <c:v>42404</c:v>
                </c:pt>
                <c:pt idx="24">
                  <c:v>42405</c:v>
                </c:pt>
                <c:pt idx="25">
                  <c:v>42410</c:v>
                </c:pt>
                <c:pt idx="26">
                  <c:v>42411</c:v>
                </c:pt>
                <c:pt idx="27">
                  <c:v>42412</c:v>
                </c:pt>
                <c:pt idx="28">
                  <c:v>42415</c:v>
                </c:pt>
                <c:pt idx="29">
                  <c:v>42416</c:v>
                </c:pt>
                <c:pt idx="30">
                  <c:v>42417</c:v>
                </c:pt>
                <c:pt idx="31">
                  <c:v>42418</c:v>
                </c:pt>
                <c:pt idx="32">
                  <c:v>42419</c:v>
                </c:pt>
                <c:pt idx="33">
                  <c:v>42422</c:v>
                </c:pt>
                <c:pt idx="34">
                  <c:v>42423</c:v>
                </c:pt>
                <c:pt idx="35">
                  <c:v>42424</c:v>
                </c:pt>
                <c:pt idx="36">
                  <c:v>42425</c:v>
                </c:pt>
                <c:pt idx="37">
                  <c:v>42426</c:v>
                </c:pt>
                <c:pt idx="38">
                  <c:v>42429</c:v>
                </c:pt>
                <c:pt idx="39">
                  <c:v>42430</c:v>
                </c:pt>
                <c:pt idx="40">
                  <c:v>42431</c:v>
                </c:pt>
                <c:pt idx="41">
                  <c:v>42432</c:v>
                </c:pt>
                <c:pt idx="42">
                  <c:v>42433</c:v>
                </c:pt>
                <c:pt idx="43">
                  <c:v>42436</c:v>
                </c:pt>
                <c:pt idx="44">
                  <c:v>42437</c:v>
                </c:pt>
                <c:pt idx="45">
                  <c:v>42438</c:v>
                </c:pt>
                <c:pt idx="46">
                  <c:v>42439</c:v>
                </c:pt>
                <c:pt idx="47">
                  <c:v>42440</c:v>
                </c:pt>
                <c:pt idx="48">
                  <c:v>42443</c:v>
                </c:pt>
                <c:pt idx="49">
                  <c:v>42444</c:v>
                </c:pt>
                <c:pt idx="50">
                  <c:v>42445</c:v>
                </c:pt>
                <c:pt idx="51">
                  <c:v>42446</c:v>
                </c:pt>
                <c:pt idx="52">
                  <c:v>42447</c:v>
                </c:pt>
                <c:pt idx="53">
                  <c:v>42450</c:v>
                </c:pt>
                <c:pt idx="54">
                  <c:v>42451</c:v>
                </c:pt>
                <c:pt idx="55">
                  <c:v>42452</c:v>
                </c:pt>
                <c:pt idx="56">
                  <c:v>42457</c:v>
                </c:pt>
                <c:pt idx="57">
                  <c:v>42458</c:v>
                </c:pt>
                <c:pt idx="58">
                  <c:v>42459</c:v>
                </c:pt>
                <c:pt idx="59">
                  <c:v>42460</c:v>
                </c:pt>
                <c:pt idx="60">
                  <c:v>42461</c:v>
                </c:pt>
                <c:pt idx="61">
                  <c:v>42464</c:v>
                </c:pt>
                <c:pt idx="62">
                  <c:v>42465</c:v>
                </c:pt>
                <c:pt idx="63">
                  <c:v>42466</c:v>
                </c:pt>
                <c:pt idx="64">
                  <c:v>42467</c:v>
                </c:pt>
                <c:pt idx="65">
                  <c:v>42468</c:v>
                </c:pt>
                <c:pt idx="66">
                  <c:v>42471</c:v>
                </c:pt>
                <c:pt idx="67">
                  <c:v>42472</c:v>
                </c:pt>
                <c:pt idx="68">
                  <c:v>42473</c:v>
                </c:pt>
                <c:pt idx="69">
                  <c:v>42474</c:v>
                </c:pt>
                <c:pt idx="70">
                  <c:v>42475</c:v>
                </c:pt>
                <c:pt idx="71">
                  <c:v>42478</c:v>
                </c:pt>
                <c:pt idx="72">
                  <c:v>42479</c:v>
                </c:pt>
                <c:pt idx="73">
                  <c:v>42480</c:v>
                </c:pt>
                <c:pt idx="74">
                  <c:v>42481</c:v>
                </c:pt>
                <c:pt idx="75">
                  <c:v>42482</c:v>
                </c:pt>
                <c:pt idx="76">
                  <c:v>42485</c:v>
                </c:pt>
                <c:pt idx="77">
                  <c:v>42486</c:v>
                </c:pt>
                <c:pt idx="78">
                  <c:v>42487</c:v>
                </c:pt>
                <c:pt idx="79">
                  <c:v>42488</c:v>
                </c:pt>
                <c:pt idx="80">
                  <c:v>42489</c:v>
                </c:pt>
                <c:pt idx="81">
                  <c:v>42492</c:v>
                </c:pt>
                <c:pt idx="82">
                  <c:v>42493</c:v>
                </c:pt>
                <c:pt idx="83">
                  <c:v>42494</c:v>
                </c:pt>
                <c:pt idx="84">
                  <c:v>42495</c:v>
                </c:pt>
                <c:pt idx="85">
                  <c:v>42496</c:v>
                </c:pt>
                <c:pt idx="86">
                  <c:v>42499</c:v>
                </c:pt>
                <c:pt idx="87">
                  <c:v>42500</c:v>
                </c:pt>
                <c:pt idx="88">
                  <c:v>42501</c:v>
                </c:pt>
                <c:pt idx="89">
                  <c:v>42502</c:v>
                </c:pt>
                <c:pt idx="90">
                  <c:v>42503</c:v>
                </c:pt>
                <c:pt idx="91">
                  <c:v>42506</c:v>
                </c:pt>
                <c:pt idx="92">
                  <c:v>42507</c:v>
                </c:pt>
                <c:pt idx="93">
                  <c:v>42508</c:v>
                </c:pt>
                <c:pt idx="94">
                  <c:v>42509</c:v>
                </c:pt>
                <c:pt idx="95">
                  <c:v>42510</c:v>
                </c:pt>
                <c:pt idx="96">
                  <c:v>42513</c:v>
                </c:pt>
                <c:pt idx="97">
                  <c:v>42514</c:v>
                </c:pt>
                <c:pt idx="98">
                  <c:v>42516</c:v>
                </c:pt>
                <c:pt idx="99">
                  <c:v>42517</c:v>
                </c:pt>
                <c:pt idx="100">
                  <c:v>42520</c:v>
                </c:pt>
                <c:pt idx="101">
                  <c:v>42521</c:v>
                </c:pt>
                <c:pt idx="102">
                  <c:v>42522</c:v>
                </c:pt>
                <c:pt idx="103">
                  <c:v>42523</c:v>
                </c:pt>
                <c:pt idx="104">
                  <c:v>42524</c:v>
                </c:pt>
                <c:pt idx="105">
                  <c:v>42527</c:v>
                </c:pt>
                <c:pt idx="106">
                  <c:v>42528</c:v>
                </c:pt>
                <c:pt idx="107">
                  <c:v>42529</c:v>
                </c:pt>
                <c:pt idx="108">
                  <c:v>42530</c:v>
                </c:pt>
                <c:pt idx="109">
                  <c:v>42531</c:v>
                </c:pt>
                <c:pt idx="110">
                  <c:v>42534</c:v>
                </c:pt>
                <c:pt idx="111">
                  <c:v>42535</c:v>
                </c:pt>
                <c:pt idx="112">
                  <c:v>42536</c:v>
                </c:pt>
                <c:pt idx="113">
                  <c:v>42537</c:v>
                </c:pt>
                <c:pt idx="114">
                  <c:v>42542</c:v>
                </c:pt>
                <c:pt idx="115">
                  <c:v>42543</c:v>
                </c:pt>
                <c:pt idx="116">
                  <c:v>42544</c:v>
                </c:pt>
                <c:pt idx="117">
                  <c:v>42545</c:v>
                </c:pt>
                <c:pt idx="118">
                  <c:v>42548</c:v>
                </c:pt>
                <c:pt idx="119">
                  <c:v>42549</c:v>
                </c:pt>
                <c:pt idx="120">
                  <c:v>42550</c:v>
                </c:pt>
                <c:pt idx="121">
                  <c:v>42551</c:v>
                </c:pt>
                <c:pt idx="122">
                  <c:v>42552</c:v>
                </c:pt>
                <c:pt idx="123">
                  <c:v>42555</c:v>
                </c:pt>
                <c:pt idx="124">
                  <c:v>42556</c:v>
                </c:pt>
                <c:pt idx="125">
                  <c:v>42557</c:v>
                </c:pt>
                <c:pt idx="126">
                  <c:v>42558</c:v>
                </c:pt>
                <c:pt idx="127">
                  <c:v>42562</c:v>
                </c:pt>
                <c:pt idx="128">
                  <c:v>42563</c:v>
                </c:pt>
                <c:pt idx="129">
                  <c:v>42564</c:v>
                </c:pt>
                <c:pt idx="130">
                  <c:v>42565</c:v>
                </c:pt>
                <c:pt idx="131">
                  <c:v>42566</c:v>
                </c:pt>
                <c:pt idx="132">
                  <c:v>42569</c:v>
                </c:pt>
                <c:pt idx="133">
                  <c:v>42570</c:v>
                </c:pt>
                <c:pt idx="134">
                  <c:v>42571</c:v>
                </c:pt>
                <c:pt idx="135">
                  <c:v>42572</c:v>
                </c:pt>
                <c:pt idx="136">
                  <c:v>42573</c:v>
                </c:pt>
                <c:pt idx="137">
                  <c:v>42576</c:v>
                </c:pt>
                <c:pt idx="138">
                  <c:v>42577</c:v>
                </c:pt>
                <c:pt idx="139">
                  <c:v>42578</c:v>
                </c:pt>
                <c:pt idx="140">
                  <c:v>42579</c:v>
                </c:pt>
                <c:pt idx="141">
                  <c:v>42580</c:v>
                </c:pt>
                <c:pt idx="142">
                  <c:v>42583</c:v>
                </c:pt>
                <c:pt idx="143">
                  <c:v>42584</c:v>
                </c:pt>
                <c:pt idx="144">
                  <c:v>42585</c:v>
                </c:pt>
                <c:pt idx="145">
                  <c:v>42586</c:v>
                </c:pt>
                <c:pt idx="146">
                  <c:v>42587</c:v>
                </c:pt>
                <c:pt idx="147">
                  <c:v>42590</c:v>
                </c:pt>
                <c:pt idx="148">
                  <c:v>42591</c:v>
                </c:pt>
                <c:pt idx="149">
                  <c:v>42592</c:v>
                </c:pt>
                <c:pt idx="150">
                  <c:v>42593</c:v>
                </c:pt>
                <c:pt idx="151">
                  <c:v>42594</c:v>
                </c:pt>
                <c:pt idx="152">
                  <c:v>42598</c:v>
                </c:pt>
                <c:pt idx="153">
                  <c:v>42599</c:v>
                </c:pt>
                <c:pt idx="154">
                  <c:v>42600</c:v>
                </c:pt>
                <c:pt idx="155">
                  <c:v>42601</c:v>
                </c:pt>
                <c:pt idx="156">
                  <c:v>42604</c:v>
                </c:pt>
                <c:pt idx="157">
                  <c:v>42605</c:v>
                </c:pt>
                <c:pt idx="158">
                  <c:v>42606</c:v>
                </c:pt>
                <c:pt idx="159">
                  <c:v>42607</c:v>
                </c:pt>
                <c:pt idx="160">
                  <c:v>42608</c:v>
                </c:pt>
                <c:pt idx="161">
                  <c:v>42611</c:v>
                </c:pt>
                <c:pt idx="162">
                  <c:v>42612</c:v>
                </c:pt>
                <c:pt idx="163">
                  <c:v>42613</c:v>
                </c:pt>
                <c:pt idx="164">
                  <c:v>42614</c:v>
                </c:pt>
                <c:pt idx="165">
                  <c:v>42615</c:v>
                </c:pt>
                <c:pt idx="166">
                  <c:v>42618</c:v>
                </c:pt>
                <c:pt idx="167">
                  <c:v>42619</c:v>
                </c:pt>
                <c:pt idx="168">
                  <c:v>42620</c:v>
                </c:pt>
                <c:pt idx="169">
                  <c:v>42621</c:v>
                </c:pt>
                <c:pt idx="170">
                  <c:v>42622</c:v>
                </c:pt>
                <c:pt idx="171">
                  <c:v>42625</c:v>
                </c:pt>
                <c:pt idx="172">
                  <c:v>42626</c:v>
                </c:pt>
                <c:pt idx="173">
                  <c:v>42627</c:v>
                </c:pt>
                <c:pt idx="174">
                  <c:v>42628</c:v>
                </c:pt>
                <c:pt idx="175">
                  <c:v>42629</c:v>
                </c:pt>
                <c:pt idx="176">
                  <c:v>42632</c:v>
                </c:pt>
                <c:pt idx="177">
                  <c:v>42633</c:v>
                </c:pt>
                <c:pt idx="178">
                  <c:v>42634</c:v>
                </c:pt>
                <c:pt idx="179">
                  <c:v>42635</c:v>
                </c:pt>
                <c:pt idx="180">
                  <c:v>42636</c:v>
                </c:pt>
                <c:pt idx="181">
                  <c:v>42639</c:v>
                </c:pt>
                <c:pt idx="182">
                  <c:v>42640</c:v>
                </c:pt>
                <c:pt idx="183">
                  <c:v>42641</c:v>
                </c:pt>
                <c:pt idx="184">
                  <c:v>42642</c:v>
                </c:pt>
                <c:pt idx="185">
                  <c:v>42643</c:v>
                </c:pt>
                <c:pt idx="186">
                  <c:v>42646</c:v>
                </c:pt>
                <c:pt idx="187">
                  <c:v>42647</c:v>
                </c:pt>
                <c:pt idx="188">
                  <c:v>42648</c:v>
                </c:pt>
                <c:pt idx="189">
                  <c:v>42649</c:v>
                </c:pt>
                <c:pt idx="190">
                  <c:v>42650</c:v>
                </c:pt>
                <c:pt idx="191">
                  <c:v>42654</c:v>
                </c:pt>
                <c:pt idx="192">
                  <c:v>42655</c:v>
                </c:pt>
                <c:pt idx="193">
                  <c:v>42656</c:v>
                </c:pt>
                <c:pt idx="194">
                  <c:v>42657</c:v>
                </c:pt>
                <c:pt idx="195">
                  <c:v>42660</c:v>
                </c:pt>
                <c:pt idx="196">
                  <c:v>42661</c:v>
                </c:pt>
                <c:pt idx="197">
                  <c:v>42662</c:v>
                </c:pt>
                <c:pt idx="198">
                  <c:v>42663</c:v>
                </c:pt>
                <c:pt idx="199">
                  <c:v>42664</c:v>
                </c:pt>
                <c:pt idx="200">
                  <c:v>42667</c:v>
                </c:pt>
                <c:pt idx="201">
                  <c:v>42668</c:v>
                </c:pt>
                <c:pt idx="202">
                  <c:v>42669</c:v>
                </c:pt>
                <c:pt idx="203">
                  <c:v>42670</c:v>
                </c:pt>
                <c:pt idx="204">
                  <c:v>42671</c:v>
                </c:pt>
                <c:pt idx="205">
                  <c:v>42674</c:v>
                </c:pt>
                <c:pt idx="206">
                  <c:v>42675</c:v>
                </c:pt>
                <c:pt idx="207">
                  <c:v>42676</c:v>
                </c:pt>
                <c:pt idx="208">
                  <c:v>42677</c:v>
                </c:pt>
                <c:pt idx="209">
                  <c:v>42678</c:v>
                </c:pt>
                <c:pt idx="210">
                  <c:v>42681</c:v>
                </c:pt>
                <c:pt idx="211">
                  <c:v>42682</c:v>
                </c:pt>
                <c:pt idx="212">
                  <c:v>42683</c:v>
                </c:pt>
                <c:pt idx="213">
                  <c:v>42684</c:v>
                </c:pt>
                <c:pt idx="214">
                  <c:v>42685</c:v>
                </c:pt>
                <c:pt idx="215">
                  <c:v>42688</c:v>
                </c:pt>
                <c:pt idx="216">
                  <c:v>42689</c:v>
                </c:pt>
                <c:pt idx="217">
                  <c:v>42690</c:v>
                </c:pt>
                <c:pt idx="218">
                  <c:v>42691</c:v>
                </c:pt>
                <c:pt idx="219">
                  <c:v>42692</c:v>
                </c:pt>
                <c:pt idx="220">
                  <c:v>42695</c:v>
                </c:pt>
                <c:pt idx="221">
                  <c:v>42696</c:v>
                </c:pt>
                <c:pt idx="222">
                  <c:v>42697</c:v>
                </c:pt>
                <c:pt idx="223">
                  <c:v>42698</c:v>
                </c:pt>
                <c:pt idx="224">
                  <c:v>42699</c:v>
                </c:pt>
                <c:pt idx="225">
                  <c:v>42703</c:v>
                </c:pt>
                <c:pt idx="226">
                  <c:v>42704</c:v>
                </c:pt>
                <c:pt idx="227">
                  <c:v>42705</c:v>
                </c:pt>
                <c:pt idx="228">
                  <c:v>42706</c:v>
                </c:pt>
                <c:pt idx="229">
                  <c:v>42709</c:v>
                </c:pt>
                <c:pt idx="230">
                  <c:v>42710</c:v>
                </c:pt>
                <c:pt idx="231">
                  <c:v>42711</c:v>
                </c:pt>
                <c:pt idx="232">
                  <c:v>42716</c:v>
                </c:pt>
                <c:pt idx="233">
                  <c:v>42717</c:v>
                </c:pt>
                <c:pt idx="234">
                  <c:v>42718</c:v>
                </c:pt>
                <c:pt idx="235">
                  <c:v>42719</c:v>
                </c:pt>
                <c:pt idx="236">
                  <c:v>42720</c:v>
                </c:pt>
                <c:pt idx="237">
                  <c:v>42723</c:v>
                </c:pt>
                <c:pt idx="238">
                  <c:v>42724</c:v>
                </c:pt>
                <c:pt idx="239">
                  <c:v>42725</c:v>
                </c:pt>
                <c:pt idx="240">
                  <c:v>42726</c:v>
                </c:pt>
                <c:pt idx="241">
                  <c:v>42727</c:v>
                </c:pt>
                <c:pt idx="242">
                  <c:v>42730</c:v>
                </c:pt>
                <c:pt idx="243">
                  <c:v>42731</c:v>
                </c:pt>
                <c:pt idx="244">
                  <c:v>42732</c:v>
                </c:pt>
                <c:pt idx="245">
                  <c:v>42733</c:v>
                </c:pt>
                <c:pt idx="246">
                  <c:v>42734</c:v>
                </c:pt>
                <c:pt idx="247">
                  <c:v>42737</c:v>
                </c:pt>
                <c:pt idx="248">
                  <c:v>42738</c:v>
                </c:pt>
                <c:pt idx="249">
                  <c:v>42739</c:v>
                </c:pt>
                <c:pt idx="250">
                  <c:v>42740</c:v>
                </c:pt>
                <c:pt idx="251">
                  <c:v>42741</c:v>
                </c:pt>
                <c:pt idx="252">
                  <c:v>42744</c:v>
                </c:pt>
                <c:pt idx="253">
                  <c:v>42745</c:v>
                </c:pt>
                <c:pt idx="254">
                  <c:v>42746</c:v>
                </c:pt>
                <c:pt idx="255">
                  <c:v>42747</c:v>
                </c:pt>
                <c:pt idx="256">
                  <c:v>42748</c:v>
                </c:pt>
                <c:pt idx="257">
                  <c:v>42751</c:v>
                </c:pt>
                <c:pt idx="258">
                  <c:v>42752</c:v>
                </c:pt>
                <c:pt idx="259">
                  <c:v>42753</c:v>
                </c:pt>
                <c:pt idx="260">
                  <c:v>42754</c:v>
                </c:pt>
                <c:pt idx="261">
                  <c:v>42755</c:v>
                </c:pt>
                <c:pt idx="262">
                  <c:v>42758</c:v>
                </c:pt>
                <c:pt idx="263">
                  <c:v>42759</c:v>
                </c:pt>
                <c:pt idx="264">
                  <c:v>42760</c:v>
                </c:pt>
                <c:pt idx="265">
                  <c:v>42761</c:v>
                </c:pt>
                <c:pt idx="266">
                  <c:v>42762</c:v>
                </c:pt>
                <c:pt idx="267">
                  <c:v>42765</c:v>
                </c:pt>
                <c:pt idx="268">
                  <c:v>42766</c:v>
                </c:pt>
                <c:pt idx="269">
                  <c:v>42767</c:v>
                </c:pt>
                <c:pt idx="270">
                  <c:v>42768</c:v>
                </c:pt>
                <c:pt idx="271">
                  <c:v>42769</c:v>
                </c:pt>
                <c:pt idx="272">
                  <c:v>42772</c:v>
                </c:pt>
                <c:pt idx="273">
                  <c:v>42773</c:v>
                </c:pt>
                <c:pt idx="274">
                  <c:v>42774</c:v>
                </c:pt>
                <c:pt idx="275">
                  <c:v>42775</c:v>
                </c:pt>
                <c:pt idx="276">
                  <c:v>42776</c:v>
                </c:pt>
                <c:pt idx="277">
                  <c:v>42779</c:v>
                </c:pt>
                <c:pt idx="278">
                  <c:v>42780</c:v>
                </c:pt>
                <c:pt idx="279">
                  <c:v>42781</c:v>
                </c:pt>
                <c:pt idx="280">
                  <c:v>42782</c:v>
                </c:pt>
                <c:pt idx="281">
                  <c:v>42783</c:v>
                </c:pt>
                <c:pt idx="282">
                  <c:v>42786</c:v>
                </c:pt>
                <c:pt idx="283">
                  <c:v>42787</c:v>
                </c:pt>
                <c:pt idx="284">
                  <c:v>42788</c:v>
                </c:pt>
                <c:pt idx="285">
                  <c:v>42789</c:v>
                </c:pt>
                <c:pt idx="286">
                  <c:v>42790</c:v>
                </c:pt>
                <c:pt idx="287">
                  <c:v>42795</c:v>
                </c:pt>
                <c:pt idx="288">
                  <c:v>42796</c:v>
                </c:pt>
                <c:pt idx="289">
                  <c:v>42797</c:v>
                </c:pt>
                <c:pt idx="290">
                  <c:v>42800</c:v>
                </c:pt>
                <c:pt idx="291">
                  <c:v>42801</c:v>
                </c:pt>
                <c:pt idx="292">
                  <c:v>42802</c:v>
                </c:pt>
                <c:pt idx="293">
                  <c:v>42803</c:v>
                </c:pt>
                <c:pt idx="294">
                  <c:v>42804</c:v>
                </c:pt>
                <c:pt idx="295">
                  <c:v>42807</c:v>
                </c:pt>
                <c:pt idx="296">
                  <c:v>42808</c:v>
                </c:pt>
                <c:pt idx="297">
                  <c:v>42809</c:v>
                </c:pt>
                <c:pt idx="298">
                  <c:v>42810</c:v>
                </c:pt>
                <c:pt idx="299">
                  <c:v>42811</c:v>
                </c:pt>
                <c:pt idx="300">
                  <c:v>42814</c:v>
                </c:pt>
                <c:pt idx="301">
                  <c:v>42815</c:v>
                </c:pt>
                <c:pt idx="302">
                  <c:v>42816</c:v>
                </c:pt>
                <c:pt idx="303">
                  <c:v>42817</c:v>
                </c:pt>
                <c:pt idx="304">
                  <c:v>42821</c:v>
                </c:pt>
                <c:pt idx="305">
                  <c:v>42822</c:v>
                </c:pt>
                <c:pt idx="306">
                  <c:v>42823</c:v>
                </c:pt>
                <c:pt idx="307">
                  <c:v>42824</c:v>
                </c:pt>
                <c:pt idx="308">
                  <c:v>42825</c:v>
                </c:pt>
                <c:pt idx="309">
                  <c:v>42828</c:v>
                </c:pt>
                <c:pt idx="310">
                  <c:v>42829</c:v>
                </c:pt>
                <c:pt idx="311">
                  <c:v>42830</c:v>
                </c:pt>
                <c:pt idx="312">
                  <c:v>42831</c:v>
                </c:pt>
                <c:pt idx="313">
                  <c:v>42832</c:v>
                </c:pt>
                <c:pt idx="314">
                  <c:v>42835</c:v>
                </c:pt>
                <c:pt idx="315">
                  <c:v>42836</c:v>
                </c:pt>
                <c:pt idx="316">
                  <c:v>42837</c:v>
                </c:pt>
                <c:pt idx="317">
                  <c:v>42842</c:v>
                </c:pt>
                <c:pt idx="318">
                  <c:v>42843</c:v>
                </c:pt>
                <c:pt idx="319">
                  <c:v>42844</c:v>
                </c:pt>
                <c:pt idx="320">
                  <c:v>42845</c:v>
                </c:pt>
                <c:pt idx="321">
                  <c:v>42846</c:v>
                </c:pt>
                <c:pt idx="322">
                  <c:v>42849</c:v>
                </c:pt>
                <c:pt idx="323">
                  <c:v>42850</c:v>
                </c:pt>
                <c:pt idx="324">
                  <c:v>42851</c:v>
                </c:pt>
                <c:pt idx="325">
                  <c:v>42852</c:v>
                </c:pt>
                <c:pt idx="326">
                  <c:v>42853</c:v>
                </c:pt>
                <c:pt idx="327">
                  <c:v>42857</c:v>
                </c:pt>
                <c:pt idx="328">
                  <c:v>42858</c:v>
                </c:pt>
                <c:pt idx="329">
                  <c:v>42859</c:v>
                </c:pt>
                <c:pt idx="330">
                  <c:v>42860</c:v>
                </c:pt>
                <c:pt idx="331">
                  <c:v>42863</c:v>
                </c:pt>
                <c:pt idx="332">
                  <c:v>42864</c:v>
                </c:pt>
                <c:pt idx="333">
                  <c:v>42865</c:v>
                </c:pt>
                <c:pt idx="334">
                  <c:v>42866</c:v>
                </c:pt>
                <c:pt idx="335">
                  <c:v>42867</c:v>
                </c:pt>
                <c:pt idx="336">
                  <c:v>42870</c:v>
                </c:pt>
                <c:pt idx="337">
                  <c:v>42871</c:v>
                </c:pt>
                <c:pt idx="338">
                  <c:v>42872</c:v>
                </c:pt>
                <c:pt idx="339">
                  <c:v>42873</c:v>
                </c:pt>
                <c:pt idx="340">
                  <c:v>42874</c:v>
                </c:pt>
                <c:pt idx="341">
                  <c:v>42877</c:v>
                </c:pt>
                <c:pt idx="342">
                  <c:v>42878</c:v>
                </c:pt>
                <c:pt idx="343">
                  <c:v>42879</c:v>
                </c:pt>
                <c:pt idx="344">
                  <c:v>42881</c:v>
                </c:pt>
                <c:pt idx="345">
                  <c:v>42884</c:v>
                </c:pt>
                <c:pt idx="346">
                  <c:v>42885</c:v>
                </c:pt>
                <c:pt idx="347">
                  <c:v>42886</c:v>
                </c:pt>
                <c:pt idx="348">
                  <c:v>42887</c:v>
                </c:pt>
                <c:pt idx="349">
                  <c:v>42888</c:v>
                </c:pt>
                <c:pt idx="350">
                  <c:v>42891</c:v>
                </c:pt>
                <c:pt idx="351">
                  <c:v>42892</c:v>
                </c:pt>
                <c:pt idx="352">
                  <c:v>42893</c:v>
                </c:pt>
                <c:pt idx="353">
                  <c:v>42894</c:v>
                </c:pt>
                <c:pt idx="354">
                  <c:v>42895</c:v>
                </c:pt>
                <c:pt idx="355">
                  <c:v>42898</c:v>
                </c:pt>
                <c:pt idx="356">
                  <c:v>42899</c:v>
                </c:pt>
                <c:pt idx="357">
                  <c:v>42900</c:v>
                </c:pt>
                <c:pt idx="358">
                  <c:v>42901</c:v>
                </c:pt>
                <c:pt idx="359">
                  <c:v>42902</c:v>
                </c:pt>
                <c:pt idx="360">
                  <c:v>42905</c:v>
                </c:pt>
                <c:pt idx="361">
                  <c:v>42907</c:v>
                </c:pt>
                <c:pt idx="362">
                  <c:v>42908</c:v>
                </c:pt>
                <c:pt idx="363">
                  <c:v>42909</c:v>
                </c:pt>
                <c:pt idx="364">
                  <c:v>42912</c:v>
                </c:pt>
                <c:pt idx="365">
                  <c:v>42913</c:v>
                </c:pt>
                <c:pt idx="366">
                  <c:v>42914</c:v>
                </c:pt>
                <c:pt idx="367">
                  <c:v>42915</c:v>
                </c:pt>
                <c:pt idx="368">
                  <c:v>42916</c:v>
                </c:pt>
                <c:pt idx="369">
                  <c:v>42919</c:v>
                </c:pt>
                <c:pt idx="370">
                  <c:v>42920</c:v>
                </c:pt>
                <c:pt idx="371">
                  <c:v>42921</c:v>
                </c:pt>
                <c:pt idx="372">
                  <c:v>42922</c:v>
                </c:pt>
                <c:pt idx="373">
                  <c:v>42923</c:v>
                </c:pt>
                <c:pt idx="374">
                  <c:v>42926</c:v>
                </c:pt>
                <c:pt idx="375">
                  <c:v>42927</c:v>
                </c:pt>
                <c:pt idx="376">
                  <c:v>42928</c:v>
                </c:pt>
                <c:pt idx="377">
                  <c:v>42929</c:v>
                </c:pt>
                <c:pt idx="378">
                  <c:v>42930</c:v>
                </c:pt>
                <c:pt idx="379">
                  <c:v>42933</c:v>
                </c:pt>
                <c:pt idx="380">
                  <c:v>42934</c:v>
                </c:pt>
                <c:pt idx="381">
                  <c:v>42935</c:v>
                </c:pt>
                <c:pt idx="382">
                  <c:v>42936</c:v>
                </c:pt>
                <c:pt idx="383">
                  <c:v>42937</c:v>
                </c:pt>
                <c:pt idx="384">
                  <c:v>42940</c:v>
                </c:pt>
                <c:pt idx="385">
                  <c:v>42941</c:v>
                </c:pt>
                <c:pt idx="386">
                  <c:v>42942</c:v>
                </c:pt>
                <c:pt idx="387">
                  <c:v>42943</c:v>
                </c:pt>
                <c:pt idx="388">
                  <c:v>42944</c:v>
                </c:pt>
                <c:pt idx="389">
                  <c:v>42947</c:v>
                </c:pt>
                <c:pt idx="390">
                  <c:v>42948</c:v>
                </c:pt>
                <c:pt idx="391">
                  <c:v>42949</c:v>
                </c:pt>
                <c:pt idx="392">
                  <c:v>42950</c:v>
                </c:pt>
                <c:pt idx="393">
                  <c:v>42951</c:v>
                </c:pt>
                <c:pt idx="394">
                  <c:v>42954</c:v>
                </c:pt>
                <c:pt idx="395">
                  <c:v>42955</c:v>
                </c:pt>
                <c:pt idx="396">
                  <c:v>42956</c:v>
                </c:pt>
                <c:pt idx="397">
                  <c:v>42957</c:v>
                </c:pt>
                <c:pt idx="398">
                  <c:v>42958</c:v>
                </c:pt>
                <c:pt idx="399">
                  <c:v>42961</c:v>
                </c:pt>
                <c:pt idx="400">
                  <c:v>42962</c:v>
                </c:pt>
                <c:pt idx="401">
                  <c:v>42963</c:v>
                </c:pt>
                <c:pt idx="402">
                  <c:v>42964</c:v>
                </c:pt>
                <c:pt idx="403">
                  <c:v>42965</c:v>
                </c:pt>
                <c:pt idx="404">
                  <c:v>42969</c:v>
                </c:pt>
                <c:pt idx="405">
                  <c:v>42970</c:v>
                </c:pt>
                <c:pt idx="406">
                  <c:v>42971</c:v>
                </c:pt>
                <c:pt idx="407">
                  <c:v>42972</c:v>
                </c:pt>
                <c:pt idx="408">
                  <c:v>42975</c:v>
                </c:pt>
                <c:pt idx="409">
                  <c:v>42976</c:v>
                </c:pt>
                <c:pt idx="410">
                  <c:v>42977</c:v>
                </c:pt>
                <c:pt idx="411">
                  <c:v>42978</c:v>
                </c:pt>
                <c:pt idx="412">
                  <c:v>42979</c:v>
                </c:pt>
                <c:pt idx="413">
                  <c:v>42982</c:v>
                </c:pt>
                <c:pt idx="414">
                  <c:v>42983</c:v>
                </c:pt>
                <c:pt idx="415">
                  <c:v>42984</c:v>
                </c:pt>
                <c:pt idx="416">
                  <c:v>42985</c:v>
                </c:pt>
                <c:pt idx="417">
                  <c:v>42986</c:v>
                </c:pt>
                <c:pt idx="418">
                  <c:v>42989</c:v>
                </c:pt>
                <c:pt idx="419">
                  <c:v>42990</c:v>
                </c:pt>
                <c:pt idx="420">
                  <c:v>42991</c:v>
                </c:pt>
                <c:pt idx="421">
                  <c:v>42992</c:v>
                </c:pt>
                <c:pt idx="422">
                  <c:v>42993</c:v>
                </c:pt>
                <c:pt idx="423">
                  <c:v>42996</c:v>
                </c:pt>
                <c:pt idx="424">
                  <c:v>42997</c:v>
                </c:pt>
                <c:pt idx="425">
                  <c:v>42998</c:v>
                </c:pt>
                <c:pt idx="426">
                  <c:v>42999</c:v>
                </c:pt>
                <c:pt idx="427">
                  <c:v>43000</c:v>
                </c:pt>
                <c:pt idx="428">
                  <c:v>43003</c:v>
                </c:pt>
                <c:pt idx="429">
                  <c:v>43004</c:v>
                </c:pt>
                <c:pt idx="430">
                  <c:v>43005</c:v>
                </c:pt>
                <c:pt idx="431">
                  <c:v>43006</c:v>
                </c:pt>
                <c:pt idx="432">
                  <c:v>43007</c:v>
                </c:pt>
                <c:pt idx="433">
                  <c:v>43010</c:v>
                </c:pt>
                <c:pt idx="434">
                  <c:v>43011</c:v>
                </c:pt>
                <c:pt idx="435">
                  <c:v>43012</c:v>
                </c:pt>
                <c:pt idx="436">
                  <c:v>43013</c:v>
                </c:pt>
                <c:pt idx="437">
                  <c:v>43014</c:v>
                </c:pt>
                <c:pt idx="438">
                  <c:v>43017</c:v>
                </c:pt>
                <c:pt idx="439">
                  <c:v>43018</c:v>
                </c:pt>
                <c:pt idx="440">
                  <c:v>43019</c:v>
                </c:pt>
                <c:pt idx="441">
                  <c:v>43020</c:v>
                </c:pt>
                <c:pt idx="442">
                  <c:v>43021</c:v>
                </c:pt>
                <c:pt idx="443">
                  <c:v>43025</c:v>
                </c:pt>
                <c:pt idx="444">
                  <c:v>43026</c:v>
                </c:pt>
                <c:pt idx="445">
                  <c:v>43027</c:v>
                </c:pt>
                <c:pt idx="446">
                  <c:v>43028</c:v>
                </c:pt>
                <c:pt idx="447">
                  <c:v>43031</c:v>
                </c:pt>
                <c:pt idx="448">
                  <c:v>43032</c:v>
                </c:pt>
                <c:pt idx="449">
                  <c:v>43033</c:v>
                </c:pt>
                <c:pt idx="450">
                  <c:v>43034</c:v>
                </c:pt>
                <c:pt idx="451">
                  <c:v>43035</c:v>
                </c:pt>
                <c:pt idx="452">
                  <c:v>43038</c:v>
                </c:pt>
                <c:pt idx="453">
                  <c:v>43039</c:v>
                </c:pt>
                <c:pt idx="454">
                  <c:v>43040</c:v>
                </c:pt>
                <c:pt idx="455">
                  <c:v>43041</c:v>
                </c:pt>
                <c:pt idx="456">
                  <c:v>43042</c:v>
                </c:pt>
                <c:pt idx="457">
                  <c:v>43046</c:v>
                </c:pt>
                <c:pt idx="458">
                  <c:v>43047</c:v>
                </c:pt>
                <c:pt idx="459">
                  <c:v>43048</c:v>
                </c:pt>
                <c:pt idx="460">
                  <c:v>43049</c:v>
                </c:pt>
                <c:pt idx="461">
                  <c:v>43052</c:v>
                </c:pt>
                <c:pt idx="462">
                  <c:v>43053</c:v>
                </c:pt>
                <c:pt idx="463">
                  <c:v>43054</c:v>
                </c:pt>
                <c:pt idx="464">
                  <c:v>43055</c:v>
                </c:pt>
                <c:pt idx="465">
                  <c:v>43056</c:v>
                </c:pt>
                <c:pt idx="466">
                  <c:v>43060</c:v>
                </c:pt>
                <c:pt idx="467">
                  <c:v>43061</c:v>
                </c:pt>
                <c:pt idx="468">
                  <c:v>43062</c:v>
                </c:pt>
                <c:pt idx="469">
                  <c:v>43063</c:v>
                </c:pt>
                <c:pt idx="470">
                  <c:v>43066</c:v>
                </c:pt>
                <c:pt idx="471">
                  <c:v>43067</c:v>
                </c:pt>
                <c:pt idx="472">
                  <c:v>43068</c:v>
                </c:pt>
                <c:pt idx="473">
                  <c:v>43069</c:v>
                </c:pt>
                <c:pt idx="474">
                  <c:v>43070</c:v>
                </c:pt>
                <c:pt idx="475">
                  <c:v>43073</c:v>
                </c:pt>
                <c:pt idx="476">
                  <c:v>43074</c:v>
                </c:pt>
                <c:pt idx="477">
                  <c:v>43075</c:v>
                </c:pt>
                <c:pt idx="478">
                  <c:v>43076</c:v>
                </c:pt>
                <c:pt idx="479">
                  <c:v>43080</c:v>
                </c:pt>
                <c:pt idx="480">
                  <c:v>43081</c:v>
                </c:pt>
                <c:pt idx="481">
                  <c:v>43082</c:v>
                </c:pt>
                <c:pt idx="482">
                  <c:v>43083</c:v>
                </c:pt>
                <c:pt idx="483">
                  <c:v>43084</c:v>
                </c:pt>
                <c:pt idx="484">
                  <c:v>43087</c:v>
                </c:pt>
                <c:pt idx="485">
                  <c:v>43088</c:v>
                </c:pt>
                <c:pt idx="486">
                  <c:v>43089</c:v>
                </c:pt>
                <c:pt idx="487">
                  <c:v>43090</c:v>
                </c:pt>
                <c:pt idx="488">
                  <c:v>43091</c:v>
                </c:pt>
                <c:pt idx="489">
                  <c:v>43095</c:v>
                </c:pt>
                <c:pt idx="490">
                  <c:v>43096</c:v>
                </c:pt>
                <c:pt idx="491">
                  <c:v>43097</c:v>
                </c:pt>
                <c:pt idx="492">
                  <c:v>43098</c:v>
                </c:pt>
                <c:pt idx="493">
                  <c:v>43102</c:v>
                </c:pt>
                <c:pt idx="494">
                  <c:v>43103</c:v>
                </c:pt>
                <c:pt idx="495">
                  <c:v>43104</c:v>
                </c:pt>
                <c:pt idx="496">
                  <c:v>43105</c:v>
                </c:pt>
                <c:pt idx="497">
                  <c:v>43108</c:v>
                </c:pt>
                <c:pt idx="498">
                  <c:v>43109</c:v>
                </c:pt>
                <c:pt idx="499">
                  <c:v>43110</c:v>
                </c:pt>
                <c:pt idx="500">
                  <c:v>43111</c:v>
                </c:pt>
                <c:pt idx="501">
                  <c:v>43112</c:v>
                </c:pt>
                <c:pt idx="502">
                  <c:v>43115</c:v>
                </c:pt>
                <c:pt idx="503">
                  <c:v>43116</c:v>
                </c:pt>
                <c:pt idx="504">
                  <c:v>43117</c:v>
                </c:pt>
                <c:pt idx="505">
                  <c:v>43118</c:v>
                </c:pt>
                <c:pt idx="506">
                  <c:v>43119</c:v>
                </c:pt>
                <c:pt idx="507">
                  <c:v>43122</c:v>
                </c:pt>
                <c:pt idx="508">
                  <c:v>43123</c:v>
                </c:pt>
                <c:pt idx="509">
                  <c:v>43124</c:v>
                </c:pt>
                <c:pt idx="510">
                  <c:v>43125</c:v>
                </c:pt>
                <c:pt idx="511">
                  <c:v>43126</c:v>
                </c:pt>
                <c:pt idx="512">
                  <c:v>43129</c:v>
                </c:pt>
                <c:pt idx="513">
                  <c:v>43130</c:v>
                </c:pt>
                <c:pt idx="514">
                  <c:v>43131</c:v>
                </c:pt>
                <c:pt idx="515">
                  <c:v>43132</c:v>
                </c:pt>
                <c:pt idx="516">
                  <c:v>43133</c:v>
                </c:pt>
                <c:pt idx="517">
                  <c:v>43136</c:v>
                </c:pt>
                <c:pt idx="518">
                  <c:v>43137</c:v>
                </c:pt>
                <c:pt idx="519">
                  <c:v>43138</c:v>
                </c:pt>
                <c:pt idx="520">
                  <c:v>43139</c:v>
                </c:pt>
                <c:pt idx="521">
                  <c:v>43140</c:v>
                </c:pt>
                <c:pt idx="522">
                  <c:v>43145</c:v>
                </c:pt>
                <c:pt idx="523">
                  <c:v>43146</c:v>
                </c:pt>
                <c:pt idx="524">
                  <c:v>43147</c:v>
                </c:pt>
                <c:pt idx="525">
                  <c:v>43150</c:v>
                </c:pt>
                <c:pt idx="526">
                  <c:v>43151</c:v>
                </c:pt>
                <c:pt idx="527">
                  <c:v>43152</c:v>
                </c:pt>
                <c:pt idx="528">
                  <c:v>43153</c:v>
                </c:pt>
                <c:pt idx="529">
                  <c:v>43154</c:v>
                </c:pt>
                <c:pt idx="530">
                  <c:v>43157</c:v>
                </c:pt>
                <c:pt idx="531">
                  <c:v>43158</c:v>
                </c:pt>
                <c:pt idx="532">
                  <c:v>43159</c:v>
                </c:pt>
                <c:pt idx="533">
                  <c:v>43160</c:v>
                </c:pt>
                <c:pt idx="534">
                  <c:v>43161</c:v>
                </c:pt>
                <c:pt idx="535">
                  <c:v>43164</c:v>
                </c:pt>
                <c:pt idx="536">
                  <c:v>43165</c:v>
                </c:pt>
                <c:pt idx="537">
                  <c:v>43166</c:v>
                </c:pt>
                <c:pt idx="538">
                  <c:v>43167</c:v>
                </c:pt>
                <c:pt idx="539">
                  <c:v>43168</c:v>
                </c:pt>
                <c:pt idx="540">
                  <c:v>43171</c:v>
                </c:pt>
                <c:pt idx="541">
                  <c:v>43172</c:v>
                </c:pt>
                <c:pt idx="542">
                  <c:v>43173</c:v>
                </c:pt>
                <c:pt idx="543">
                  <c:v>43174</c:v>
                </c:pt>
                <c:pt idx="544">
                  <c:v>43175</c:v>
                </c:pt>
                <c:pt idx="545">
                  <c:v>43178</c:v>
                </c:pt>
                <c:pt idx="546">
                  <c:v>43179</c:v>
                </c:pt>
                <c:pt idx="547">
                  <c:v>43180</c:v>
                </c:pt>
                <c:pt idx="548">
                  <c:v>43181</c:v>
                </c:pt>
                <c:pt idx="549">
                  <c:v>43182</c:v>
                </c:pt>
                <c:pt idx="550">
                  <c:v>43185</c:v>
                </c:pt>
                <c:pt idx="551">
                  <c:v>43186</c:v>
                </c:pt>
                <c:pt idx="552">
                  <c:v>43187</c:v>
                </c:pt>
                <c:pt idx="553">
                  <c:v>43193</c:v>
                </c:pt>
                <c:pt idx="554">
                  <c:v>43194</c:v>
                </c:pt>
                <c:pt idx="555">
                  <c:v>43195</c:v>
                </c:pt>
                <c:pt idx="556">
                  <c:v>43196</c:v>
                </c:pt>
                <c:pt idx="557">
                  <c:v>43199</c:v>
                </c:pt>
                <c:pt idx="558">
                  <c:v>43200</c:v>
                </c:pt>
                <c:pt idx="559">
                  <c:v>43201</c:v>
                </c:pt>
                <c:pt idx="560">
                  <c:v>43202</c:v>
                </c:pt>
                <c:pt idx="561">
                  <c:v>43203</c:v>
                </c:pt>
                <c:pt idx="562">
                  <c:v>43206</c:v>
                </c:pt>
                <c:pt idx="563">
                  <c:v>43207</c:v>
                </c:pt>
                <c:pt idx="564">
                  <c:v>43208</c:v>
                </c:pt>
                <c:pt idx="565">
                  <c:v>43209</c:v>
                </c:pt>
                <c:pt idx="566">
                  <c:v>43210</c:v>
                </c:pt>
                <c:pt idx="567">
                  <c:v>43213</c:v>
                </c:pt>
                <c:pt idx="568">
                  <c:v>43214</c:v>
                </c:pt>
                <c:pt idx="569">
                  <c:v>43215</c:v>
                </c:pt>
                <c:pt idx="570">
                  <c:v>43216</c:v>
                </c:pt>
                <c:pt idx="571">
                  <c:v>43217</c:v>
                </c:pt>
                <c:pt idx="572">
                  <c:v>43222</c:v>
                </c:pt>
                <c:pt idx="573">
                  <c:v>43223</c:v>
                </c:pt>
                <c:pt idx="574">
                  <c:v>43224</c:v>
                </c:pt>
                <c:pt idx="575">
                  <c:v>43227</c:v>
                </c:pt>
                <c:pt idx="576">
                  <c:v>43228</c:v>
                </c:pt>
                <c:pt idx="577">
                  <c:v>43229</c:v>
                </c:pt>
                <c:pt idx="578">
                  <c:v>43230</c:v>
                </c:pt>
                <c:pt idx="579">
                  <c:v>43231</c:v>
                </c:pt>
                <c:pt idx="580">
                  <c:v>43234</c:v>
                </c:pt>
                <c:pt idx="581">
                  <c:v>43235</c:v>
                </c:pt>
                <c:pt idx="582">
                  <c:v>43236</c:v>
                </c:pt>
                <c:pt idx="583">
                  <c:v>43237</c:v>
                </c:pt>
                <c:pt idx="584">
                  <c:v>43238</c:v>
                </c:pt>
                <c:pt idx="585">
                  <c:v>43241</c:v>
                </c:pt>
                <c:pt idx="586">
                  <c:v>43242</c:v>
                </c:pt>
                <c:pt idx="587">
                  <c:v>43243</c:v>
                </c:pt>
                <c:pt idx="588">
                  <c:v>43244</c:v>
                </c:pt>
                <c:pt idx="589">
                  <c:v>43248</c:v>
                </c:pt>
                <c:pt idx="590">
                  <c:v>43249</c:v>
                </c:pt>
                <c:pt idx="591">
                  <c:v>43250</c:v>
                </c:pt>
                <c:pt idx="592">
                  <c:v>43251</c:v>
                </c:pt>
                <c:pt idx="593">
                  <c:v>43252</c:v>
                </c:pt>
                <c:pt idx="594">
                  <c:v>43255</c:v>
                </c:pt>
                <c:pt idx="595">
                  <c:v>43256</c:v>
                </c:pt>
                <c:pt idx="596">
                  <c:v>43257</c:v>
                </c:pt>
                <c:pt idx="597">
                  <c:v>43258</c:v>
                </c:pt>
                <c:pt idx="598">
                  <c:v>43259</c:v>
                </c:pt>
                <c:pt idx="599">
                  <c:v>43262</c:v>
                </c:pt>
                <c:pt idx="600">
                  <c:v>43263</c:v>
                </c:pt>
                <c:pt idx="601">
                  <c:v>43264</c:v>
                </c:pt>
                <c:pt idx="602">
                  <c:v>43265</c:v>
                </c:pt>
                <c:pt idx="603">
                  <c:v>43266</c:v>
                </c:pt>
                <c:pt idx="604">
                  <c:v>43269</c:v>
                </c:pt>
                <c:pt idx="605">
                  <c:v>43270</c:v>
                </c:pt>
                <c:pt idx="606">
                  <c:v>43272</c:v>
                </c:pt>
                <c:pt idx="607">
                  <c:v>43273</c:v>
                </c:pt>
                <c:pt idx="608">
                  <c:v>43276</c:v>
                </c:pt>
                <c:pt idx="609">
                  <c:v>43277</c:v>
                </c:pt>
                <c:pt idx="610">
                  <c:v>43278</c:v>
                </c:pt>
                <c:pt idx="611">
                  <c:v>43279</c:v>
                </c:pt>
                <c:pt idx="612">
                  <c:v>43280</c:v>
                </c:pt>
                <c:pt idx="613">
                  <c:v>43283</c:v>
                </c:pt>
                <c:pt idx="614">
                  <c:v>43284</c:v>
                </c:pt>
                <c:pt idx="615">
                  <c:v>43285</c:v>
                </c:pt>
                <c:pt idx="616">
                  <c:v>43286</c:v>
                </c:pt>
                <c:pt idx="617">
                  <c:v>43287</c:v>
                </c:pt>
                <c:pt idx="618">
                  <c:v>43291</c:v>
                </c:pt>
                <c:pt idx="619">
                  <c:v>43292</c:v>
                </c:pt>
                <c:pt idx="620">
                  <c:v>43293</c:v>
                </c:pt>
                <c:pt idx="621">
                  <c:v>43294</c:v>
                </c:pt>
                <c:pt idx="622">
                  <c:v>43297</c:v>
                </c:pt>
                <c:pt idx="623">
                  <c:v>43298</c:v>
                </c:pt>
                <c:pt idx="624">
                  <c:v>43299</c:v>
                </c:pt>
                <c:pt idx="625">
                  <c:v>43300</c:v>
                </c:pt>
                <c:pt idx="626">
                  <c:v>43301</c:v>
                </c:pt>
                <c:pt idx="627">
                  <c:v>43304</c:v>
                </c:pt>
                <c:pt idx="628">
                  <c:v>43305</c:v>
                </c:pt>
                <c:pt idx="629">
                  <c:v>43306</c:v>
                </c:pt>
                <c:pt idx="630">
                  <c:v>43307</c:v>
                </c:pt>
                <c:pt idx="631">
                  <c:v>43308</c:v>
                </c:pt>
                <c:pt idx="632">
                  <c:v>43311</c:v>
                </c:pt>
                <c:pt idx="633">
                  <c:v>43312</c:v>
                </c:pt>
                <c:pt idx="634">
                  <c:v>43313</c:v>
                </c:pt>
                <c:pt idx="635">
                  <c:v>43314</c:v>
                </c:pt>
                <c:pt idx="636">
                  <c:v>43315</c:v>
                </c:pt>
                <c:pt idx="637">
                  <c:v>43318</c:v>
                </c:pt>
                <c:pt idx="638">
                  <c:v>43319</c:v>
                </c:pt>
                <c:pt idx="639">
                  <c:v>43320</c:v>
                </c:pt>
                <c:pt idx="640">
                  <c:v>43321</c:v>
                </c:pt>
                <c:pt idx="641">
                  <c:v>43322</c:v>
                </c:pt>
                <c:pt idx="642">
                  <c:v>43325</c:v>
                </c:pt>
                <c:pt idx="643">
                  <c:v>43326</c:v>
                </c:pt>
                <c:pt idx="644">
                  <c:v>43327</c:v>
                </c:pt>
                <c:pt idx="645">
                  <c:v>43328</c:v>
                </c:pt>
                <c:pt idx="646">
                  <c:v>43329</c:v>
                </c:pt>
                <c:pt idx="647">
                  <c:v>43333</c:v>
                </c:pt>
                <c:pt idx="648">
                  <c:v>43334</c:v>
                </c:pt>
                <c:pt idx="649">
                  <c:v>43335</c:v>
                </c:pt>
                <c:pt idx="650">
                  <c:v>43336</c:v>
                </c:pt>
                <c:pt idx="651">
                  <c:v>43339</c:v>
                </c:pt>
                <c:pt idx="652">
                  <c:v>43340</c:v>
                </c:pt>
                <c:pt idx="653">
                  <c:v>43341</c:v>
                </c:pt>
                <c:pt idx="654">
                  <c:v>43342</c:v>
                </c:pt>
                <c:pt idx="655">
                  <c:v>43343</c:v>
                </c:pt>
                <c:pt idx="656">
                  <c:v>43346</c:v>
                </c:pt>
                <c:pt idx="657">
                  <c:v>43347</c:v>
                </c:pt>
                <c:pt idx="658">
                  <c:v>43348</c:v>
                </c:pt>
                <c:pt idx="659">
                  <c:v>43349</c:v>
                </c:pt>
                <c:pt idx="660">
                  <c:v>43350</c:v>
                </c:pt>
                <c:pt idx="661">
                  <c:v>43353</c:v>
                </c:pt>
                <c:pt idx="662">
                  <c:v>43354</c:v>
                </c:pt>
                <c:pt idx="663">
                  <c:v>43355</c:v>
                </c:pt>
                <c:pt idx="664">
                  <c:v>43356</c:v>
                </c:pt>
                <c:pt idx="665">
                  <c:v>43357</c:v>
                </c:pt>
                <c:pt idx="666">
                  <c:v>43360</c:v>
                </c:pt>
                <c:pt idx="667">
                  <c:v>43361</c:v>
                </c:pt>
                <c:pt idx="668">
                  <c:v>43362</c:v>
                </c:pt>
                <c:pt idx="669">
                  <c:v>43363</c:v>
                </c:pt>
                <c:pt idx="670">
                  <c:v>43364</c:v>
                </c:pt>
                <c:pt idx="671">
                  <c:v>43367</c:v>
                </c:pt>
                <c:pt idx="672">
                  <c:v>43368</c:v>
                </c:pt>
                <c:pt idx="673">
                  <c:v>43369</c:v>
                </c:pt>
                <c:pt idx="674">
                  <c:v>43370</c:v>
                </c:pt>
                <c:pt idx="675">
                  <c:v>43371</c:v>
                </c:pt>
                <c:pt idx="676">
                  <c:v>43374</c:v>
                </c:pt>
                <c:pt idx="677">
                  <c:v>43375</c:v>
                </c:pt>
                <c:pt idx="678">
                  <c:v>43376</c:v>
                </c:pt>
                <c:pt idx="679">
                  <c:v>43377</c:v>
                </c:pt>
                <c:pt idx="680">
                  <c:v>43378</c:v>
                </c:pt>
                <c:pt idx="681">
                  <c:v>43381</c:v>
                </c:pt>
                <c:pt idx="682">
                  <c:v>43382</c:v>
                </c:pt>
                <c:pt idx="683">
                  <c:v>43383</c:v>
                </c:pt>
                <c:pt idx="684">
                  <c:v>43384</c:v>
                </c:pt>
                <c:pt idx="685">
                  <c:v>43385</c:v>
                </c:pt>
                <c:pt idx="686">
                  <c:v>43389</c:v>
                </c:pt>
                <c:pt idx="687">
                  <c:v>43390</c:v>
                </c:pt>
                <c:pt idx="688">
                  <c:v>43391</c:v>
                </c:pt>
                <c:pt idx="689">
                  <c:v>43392</c:v>
                </c:pt>
                <c:pt idx="690">
                  <c:v>43395</c:v>
                </c:pt>
                <c:pt idx="691">
                  <c:v>43396</c:v>
                </c:pt>
                <c:pt idx="692">
                  <c:v>43397</c:v>
                </c:pt>
                <c:pt idx="693">
                  <c:v>43398</c:v>
                </c:pt>
                <c:pt idx="694">
                  <c:v>43399</c:v>
                </c:pt>
                <c:pt idx="695">
                  <c:v>43402</c:v>
                </c:pt>
                <c:pt idx="696">
                  <c:v>43403</c:v>
                </c:pt>
                <c:pt idx="697">
                  <c:v>43404</c:v>
                </c:pt>
                <c:pt idx="698">
                  <c:v>43405</c:v>
                </c:pt>
                <c:pt idx="699">
                  <c:v>43406</c:v>
                </c:pt>
                <c:pt idx="700">
                  <c:v>43409</c:v>
                </c:pt>
                <c:pt idx="701">
                  <c:v>43411</c:v>
                </c:pt>
                <c:pt idx="702">
                  <c:v>43412</c:v>
                </c:pt>
                <c:pt idx="703">
                  <c:v>43413</c:v>
                </c:pt>
                <c:pt idx="704">
                  <c:v>43416</c:v>
                </c:pt>
                <c:pt idx="705">
                  <c:v>43417</c:v>
                </c:pt>
                <c:pt idx="706">
                  <c:v>43418</c:v>
                </c:pt>
                <c:pt idx="707">
                  <c:v>43419</c:v>
                </c:pt>
                <c:pt idx="708">
                  <c:v>43420</c:v>
                </c:pt>
                <c:pt idx="709">
                  <c:v>43424</c:v>
                </c:pt>
                <c:pt idx="710">
                  <c:v>43425</c:v>
                </c:pt>
                <c:pt idx="711">
                  <c:v>43426</c:v>
                </c:pt>
                <c:pt idx="712">
                  <c:v>43427</c:v>
                </c:pt>
                <c:pt idx="713">
                  <c:v>43430</c:v>
                </c:pt>
                <c:pt idx="714">
                  <c:v>43431</c:v>
                </c:pt>
                <c:pt idx="715">
                  <c:v>43432</c:v>
                </c:pt>
                <c:pt idx="716">
                  <c:v>43433</c:v>
                </c:pt>
                <c:pt idx="717">
                  <c:v>43437</c:v>
                </c:pt>
                <c:pt idx="718">
                  <c:v>43438</c:v>
                </c:pt>
                <c:pt idx="719">
                  <c:v>43439</c:v>
                </c:pt>
                <c:pt idx="720">
                  <c:v>43440</c:v>
                </c:pt>
                <c:pt idx="721">
                  <c:v>43441</c:v>
                </c:pt>
                <c:pt idx="722">
                  <c:v>43444</c:v>
                </c:pt>
                <c:pt idx="723">
                  <c:v>43445</c:v>
                </c:pt>
                <c:pt idx="724">
                  <c:v>43446</c:v>
                </c:pt>
                <c:pt idx="725">
                  <c:v>43447</c:v>
                </c:pt>
                <c:pt idx="726">
                  <c:v>43448</c:v>
                </c:pt>
                <c:pt idx="727">
                  <c:v>43451</c:v>
                </c:pt>
                <c:pt idx="728">
                  <c:v>43452</c:v>
                </c:pt>
                <c:pt idx="729">
                  <c:v>43453</c:v>
                </c:pt>
                <c:pt idx="730">
                  <c:v>43454</c:v>
                </c:pt>
                <c:pt idx="731">
                  <c:v>43455</c:v>
                </c:pt>
                <c:pt idx="732">
                  <c:v>43460</c:v>
                </c:pt>
                <c:pt idx="733">
                  <c:v>43461</c:v>
                </c:pt>
                <c:pt idx="734">
                  <c:v>43462</c:v>
                </c:pt>
                <c:pt idx="735">
                  <c:v>43467</c:v>
                </c:pt>
                <c:pt idx="736">
                  <c:v>43468</c:v>
                </c:pt>
                <c:pt idx="737">
                  <c:v>43469</c:v>
                </c:pt>
                <c:pt idx="738">
                  <c:v>43472</c:v>
                </c:pt>
                <c:pt idx="739">
                  <c:v>43473</c:v>
                </c:pt>
                <c:pt idx="740">
                  <c:v>43474</c:v>
                </c:pt>
                <c:pt idx="741">
                  <c:v>43475</c:v>
                </c:pt>
                <c:pt idx="742">
                  <c:v>43476</c:v>
                </c:pt>
                <c:pt idx="743">
                  <c:v>43479</c:v>
                </c:pt>
                <c:pt idx="744">
                  <c:v>43480</c:v>
                </c:pt>
                <c:pt idx="745">
                  <c:v>43481</c:v>
                </c:pt>
                <c:pt idx="746">
                  <c:v>43482</c:v>
                </c:pt>
                <c:pt idx="747">
                  <c:v>43483</c:v>
                </c:pt>
                <c:pt idx="748">
                  <c:v>43486</c:v>
                </c:pt>
                <c:pt idx="749">
                  <c:v>43487</c:v>
                </c:pt>
                <c:pt idx="750">
                  <c:v>43488</c:v>
                </c:pt>
                <c:pt idx="751">
                  <c:v>43489</c:v>
                </c:pt>
                <c:pt idx="752">
                  <c:v>43490</c:v>
                </c:pt>
                <c:pt idx="753">
                  <c:v>43493</c:v>
                </c:pt>
                <c:pt idx="754">
                  <c:v>43494</c:v>
                </c:pt>
                <c:pt idx="755">
                  <c:v>43495</c:v>
                </c:pt>
                <c:pt idx="756">
                  <c:v>43496</c:v>
                </c:pt>
                <c:pt idx="757">
                  <c:v>43497</c:v>
                </c:pt>
                <c:pt idx="758">
                  <c:v>43500</c:v>
                </c:pt>
                <c:pt idx="759">
                  <c:v>43501</c:v>
                </c:pt>
                <c:pt idx="760">
                  <c:v>43502</c:v>
                </c:pt>
                <c:pt idx="761">
                  <c:v>43503</c:v>
                </c:pt>
                <c:pt idx="762">
                  <c:v>43504</c:v>
                </c:pt>
                <c:pt idx="763">
                  <c:v>43507</c:v>
                </c:pt>
                <c:pt idx="764">
                  <c:v>43508</c:v>
                </c:pt>
                <c:pt idx="765">
                  <c:v>43509</c:v>
                </c:pt>
                <c:pt idx="766">
                  <c:v>43510</c:v>
                </c:pt>
                <c:pt idx="767">
                  <c:v>43511</c:v>
                </c:pt>
                <c:pt idx="768">
                  <c:v>43514</c:v>
                </c:pt>
                <c:pt idx="769">
                  <c:v>43515</c:v>
                </c:pt>
                <c:pt idx="770">
                  <c:v>43516</c:v>
                </c:pt>
                <c:pt idx="771">
                  <c:v>43517</c:v>
                </c:pt>
                <c:pt idx="772">
                  <c:v>43518</c:v>
                </c:pt>
                <c:pt idx="773">
                  <c:v>43521</c:v>
                </c:pt>
                <c:pt idx="774">
                  <c:v>43522</c:v>
                </c:pt>
                <c:pt idx="775">
                  <c:v>43523</c:v>
                </c:pt>
                <c:pt idx="776">
                  <c:v>43524</c:v>
                </c:pt>
                <c:pt idx="777">
                  <c:v>43525</c:v>
                </c:pt>
                <c:pt idx="778">
                  <c:v>43530</c:v>
                </c:pt>
                <c:pt idx="779">
                  <c:v>43531</c:v>
                </c:pt>
                <c:pt idx="780">
                  <c:v>43532</c:v>
                </c:pt>
                <c:pt idx="781">
                  <c:v>43535</c:v>
                </c:pt>
                <c:pt idx="782">
                  <c:v>43536</c:v>
                </c:pt>
                <c:pt idx="783">
                  <c:v>43537</c:v>
                </c:pt>
                <c:pt idx="784">
                  <c:v>43538</c:v>
                </c:pt>
                <c:pt idx="785">
                  <c:v>43539</c:v>
                </c:pt>
                <c:pt idx="786">
                  <c:v>43542</c:v>
                </c:pt>
                <c:pt idx="787">
                  <c:v>43543</c:v>
                </c:pt>
                <c:pt idx="788">
                  <c:v>43544</c:v>
                </c:pt>
                <c:pt idx="789">
                  <c:v>43545</c:v>
                </c:pt>
                <c:pt idx="790">
                  <c:v>43546</c:v>
                </c:pt>
                <c:pt idx="791">
                  <c:v>43549</c:v>
                </c:pt>
                <c:pt idx="792">
                  <c:v>43550</c:v>
                </c:pt>
                <c:pt idx="793">
                  <c:v>43551</c:v>
                </c:pt>
                <c:pt idx="794">
                  <c:v>43552</c:v>
                </c:pt>
                <c:pt idx="795">
                  <c:v>43553</c:v>
                </c:pt>
                <c:pt idx="796">
                  <c:v>43556</c:v>
                </c:pt>
                <c:pt idx="797">
                  <c:v>43558</c:v>
                </c:pt>
                <c:pt idx="798">
                  <c:v>43559</c:v>
                </c:pt>
                <c:pt idx="799">
                  <c:v>43560</c:v>
                </c:pt>
                <c:pt idx="800">
                  <c:v>43563</c:v>
                </c:pt>
                <c:pt idx="801">
                  <c:v>43564</c:v>
                </c:pt>
                <c:pt idx="802">
                  <c:v>43565</c:v>
                </c:pt>
                <c:pt idx="803">
                  <c:v>43566</c:v>
                </c:pt>
                <c:pt idx="804">
                  <c:v>43567</c:v>
                </c:pt>
                <c:pt idx="805">
                  <c:v>43570</c:v>
                </c:pt>
                <c:pt idx="806">
                  <c:v>43571</c:v>
                </c:pt>
                <c:pt idx="807">
                  <c:v>43572</c:v>
                </c:pt>
                <c:pt idx="808">
                  <c:v>43577</c:v>
                </c:pt>
                <c:pt idx="809">
                  <c:v>43578</c:v>
                </c:pt>
                <c:pt idx="810">
                  <c:v>43579</c:v>
                </c:pt>
                <c:pt idx="811">
                  <c:v>43580</c:v>
                </c:pt>
                <c:pt idx="812">
                  <c:v>43583</c:v>
                </c:pt>
                <c:pt idx="813">
                  <c:v>43584</c:v>
                </c:pt>
                <c:pt idx="814">
                  <c:v>43585</c:v>
                </c:pt>
                <c:pt idx="815">
                  <c:v>43587</c:v>
                </c:pt>
                <c:pt idx="816">
                  <c:v>43588</c:v>
                </c:pt>
                <c:pt idx="817">
                  <c:v>43591</c:v>
                </c:pt>
                <c:pt idx="818">
                  <c:v>43592</c:v>
                </c:pt>
                <c:pt idx="819">
                  <c:v>43593</c:v>
                </c:pt>
                <c:pt idx="820">
                  <c:v>43594</c:v>
                </c:pt>
                <c:pt idx="821">
                  <c:v>43595</c:v>
                </c:pt>
                <c:pt idx="822">
                  <c:v>43598</c:v>
                </c:pt>
                <c:pt idx="823">
                  <c:v>43599</c:v>
                </c:pt>
                <c:pt idx="824">
                  <c:v>43600</c:v>
                </c:pt>
                <c:pt idx="825">
                  <c:v>43601</c:v>
                </c:pt>
                <c:pt idx="826">
                  <c:v>43602</c:v>
                </c:pt>
                <c:pt idx="827">
                  <c:v>43605</c:v>
                </c:pt>
                <c:pt idx="828">
                  <c:v>43606</c:v>
                </c:pt>
                <c:pt idx="829">
                  <c:v>43607</c:v>
                </c:pt>
                <c:pt idx="830">
                  <c:v>43608</c:v>
                </c:pt>
                <c:pt idx="831">
                  <c:v>43609</c:v>
                </c:pt>
                <c:pt idx="832">
                  <c:v>43612</c:v>
                </c:pt>
                <c:pt idx="833">
                  <c:v>43613</c:v>
                </c:pt>
                <c:pt idx="834">
                  <c:v>43614</c:v>
                </c:pt>
                <c:pt idx="835">
                  <c:v>43615</c:v>
                </c:pt>
                <c:pt idx="836">
                  <c:v>43616</c:v>
                </c:pt>
                <c:pt idx="837">
                  <c:v>43619</c:v>
                </c:pt>
                <c:pt idx="838">
                  <c:v>43620</c:v>
                </c:pt>
                <c:pt idx="839">
                  <c:v>43621</c:v>
                </c:pt>
                <c:pt idx="840">
                  <c:v>43622</c:v>
                </c:pt>
                <c:pt idx="841">
                  <c:v>43623</c:v>
                </c:pt>
                <c:pt idx="842">
                  <c:v>43626</c:v>
                </c:pt>
                <c:pt idx="843">
                  <c:v>43627</c:v>
                </c:pt>
                <c:pt idx="844">
                  <c:v>43628</c:v>
                </c:pt>
                <c:pt idx="845">
                  <c:v>43629</c:v>
                </c:pt>
                <c:pt idx="846">
                  <c:v>43630</c:v>
                </c:pt>
                <c:pt idx="847">
                  <c:v>43634</c:v>
                </c:pt>
                <c:pt idx="848">
                  <c:v>43635</c:v>
                </c:pt>
                <c:pt idx="849">
                  <c:v>43637</c:v>
                </c:pt>
                <c:pt idx="850">
                  <c:v>43640</c:v>
                </c:pt>
                <c:pt idx="851">
                  <c:v>43641</c:v>
                </c:pt>
                <c:pt idx="852">
                  <c:v>43642</c:v>
                </c:pt>
                <c:pt idx="853">
                  <c:v>43643</c:v>
                </c:pt>
                <c:pt idx="854">
                  <c:v>43644</c:v>
                </c:pt>
                <c:pt idx="855">
                  <c:v>43647</c:v>
                </c:pt>
                <c:pt idx="856">
                  <c:v>43648</c:v>
                </c:pt>
                <c:pt idx="857">
                  <c:v>43649</c:v>
                </c:pt>
                <c:pt idx="858">
                  <c:v>43650</c:v>
                </c:pt>
                <c:pt idx="859">
                  <c:v>43651</c:v>
                </c:pt>
                <c:pt idx="860">
                  <c:v>43656</c:v>
                </c:pt>
                <c:pt idx="861">
                  <c:v>43657</c:v>
                </c:pt>
                <c:pt idx="862">
                  <c:v>43658</c:v>
                </c:pt>
                <c:pt idx="863">
                  <c:v>43661</c:v>
                </c:pt>
                <c:pt idx="864">
                  <c:v>43662</c:v>
                </c:pt>
                <c:pt idx="865">
                  <c:v>43663</c:v>
                </c:pt>
                <c:pt idx="866">
                  <c:v>43664</c:v>
                </c:pt>
                <c:pt idx="867">
                  <c:v>43665</c:v>
                </c:pt>
                <c:pt idx="868">
                  <c:v>43668</c:v>
                </c:pt>
                <c:pt idx="869">
                  <c:v>43669</c:v>
                </c:pt>
                <c:pt idx="870">
                  <c:v>43670</c:v>
                </c:pt>
                <c:pt idx="871">
                  <c:v>43671</c:v>
                </c:pt>
                <c:pt idx="872">
                  <c:v>43672</c:v>
                </c:pt>
                <c:pt idx="873">
                  <c:v>43675</c:v>
                </c:pt>
                <c:pt idx="874">
                  <c:v>43676</c:v>
                </c:pt>
                <c:pt idx="875">
                  <c:v>43677</c:v>
                </c:pt>
                <c:pt idx="876">
                  <c:v>43678</c:v>
                </c:pt>
                <c:pt idx="877">
                  <c:v>43679</c:v>
                </c:pt>
                <c:pt idx="878">
                  <c:v>43682</c:v>
                </c:pt>
                <c:pt idx="879">
                  <c:v>43683</c:v>
                </c:pt>
                <c:pt idx="880">
                  <c:v>43684</c:v>
                </c:pt>
                <c:pt idx="881">
                  <c:v>43685</c:v>
                </c:pt>
                <c:pt idx="882">
                  <c:v>43686</c:v>
                </c:pt>
                <c:pt idx="883">
                  <c:v>43689</c:v>
                </c:pt>
                <c:pt idx="884">
                  <c:v>43690</c:v>
                </c:pt>
                <c:pt idx="885">
                  <c:v>43691</c:v>
                </c:pt>
                <c:pt idx="886">
                  <c:v>43692</c:v>
                </c:pt>
                <c:pt idx="887">
                  <c:v>43693</c:v>
                </c:pt>
                <c:pt idx="888">
                  <c:v>43697</c:v>
                </c:pt>
                <c:pt idx="889">
                  <c:v>43698</c:v>
                </c:pt>
                <c:pt idx="890">
                  <c:v>43699</c:v>
                </c:pt>
                <c:pt idx="891">
                  <c:v>43700</c:v>
                </c:pt>
                <c:pt idx="892">
                  <c:v>43703</c:v>
                </c:pt>
                <c:pt idx="893">
                  <c:v>43704</c:v>
                </c:pt>
                <c:pt idx="894">
                  <c:v>43705</c:v>
                </c:pt>
                <c:pt idx="895">
                  <c:v>43706</c:v>
                </c:pt>
                <c:pt idx="896">
                  <c:v>43707</c:v>
                </c:pt>
                <c:pt idx="897">
                  <c:v>43710</c:v>
                </c:pt>
                <c:pt idx="898">
                  <c:v>43711</c:v>
                </c:pt>
                <c:pt idx="899">
                  <c:v>43712</c:v>
                </c:pt>
                <c:pt idx="900">
                  <c:v>43713</c:v>
                </c:pt>
                <c:pt idx="901">
                  <c:v>43714</c:v>
                </c:pt>
                <c:pt idx="902">
                  <c:v>43717</c:v>
                </c:pt>
                <c:pt idx="903">
                  <c:v>43718</c:v>
                </c:pt>
                <c:pt idx="904">
                  <c:v>43719</c:v>
                </c:pt>
                <c:pt idx="905">
                  <c:v>43720</c:v>
                </c:pt>
                <c:pt idx="906">
                  <c:v>43721</c:v>
                </c:pt>
                <c:pt idx="907">
                  <c:v>43724</c:v>
                </c:pt>
                <c:pt idx="908">
                  <c:v>43725</c:v>
                </c:pt>
                <c:pt idx="909">
                  <c:v>43726</c:v>
                </c:pt>
                <c:pt idx="910">
                  <c:v>43727</c:v>
                </c:pt>
                <c:pt idx="911">
                  <c:v>43728</c:v>
                </c:pt>
                <c:pt idx="912">
                  <c:v>43731</c:v>
                </c:pt>
                <c:pt idx="913">
                  <c:v>43732</c:v>
                </c:pt>
                <c:pt idx="914">
                  <c:v>43733</c:v>
                </c:pt>
                <c:pt idx="915">
                  <c:v>43734</c:v>
                </c:pt>
                <c:pt idx="916">
                  <c:v>43735</c:v>
                </c:pt>
                <c:pt idx="917">
                  <c:v>43738</c:v>
                </c:pt>
                <c:pt idx="918">
                  <c:v>43739</c:v>
                </c:pt>
                <c:pt idx="919">
                  <c:v>43740</c:v>
                </c:pt>
                <c:pt idx="920">
                  <c:v>43741</c:v>
                </c:pt>
                <c:pt idx="921">
                  <c:v>43742</c:v>
                </c:pt>
                <c:pt idx="922">
                  <c:v>43745</c:v>
                </c:pt>
                <c:pt idx="923">
                  <c:v>43746</c:v>
                </c:pt>
                <c:pt idx="924">
                  <c:v>43747</c:v>
                </c:pt>
                <c:pt idx="925">
                  <c:v>43748</c:v>
                </c:pt>
                <c:pt idx="926">
                  <c:v>43749</c:v>
                </c:pt>
                <c:pt idx="927">
                  <c:v>43753</c:v>
                </c:pt>
                <c:pt idx="928">
                  <c:v>43754</c:v>
                </c:pt>
                <c:pt idx="929">
                  <c:v>43755</c:v>
                </c:pt>
                <c:pt idx="930">
                  <c:v>43756</c:v>
                </c:pt>
                <c:pt idx="931">
                  <c:v>43759</c:v>
                </c:pt>
                <c:pt idx="932">
                  <c:v>43760</c:v>
                </c:pt>
                <c:pt idx="933">
                  <c:v>43761</c:v>
                </c:pt>
                <c:pt idx="934">
                  <c:v>43762</c:v>
                </c:pt>
                <c:pt idx="935">
                  <c:v>43763</c:v>
                </c:pt>
                <c:pt idx="936">
                  <c:v>43766</c:v>
                </c:pt>
                <c:pt idx="937">
                  <c:v>43767</c:v>
                </c:pt>
                <c:pt idx="938">
                  <c:v>43768</c:v>
                </c:pt>
                <c:pt idx="939">
                  <c:v>43769</c:v>
                </c:pt>
                <c:pt idx="940">
                  <c:v>43770</c:v>
                </c:pt>
                <c:pt idx="941">
                  <c:v>43773</c:v>
                </c:pt>
                <c:pt idx="942">
                  <c:v>43774</c:v>
                </c:pt>
                <c:pt idx="943">
                  <c:v>43776</c:v>
                </c:pt>
                <c:pt idx="944">
                  <c:v>43777</c:v>
                </c:pt>
                <c:pt idx="945">
                  <c:v>43780</c:v>
                </c:pt>
                <c:pt idx="946">
                  <c:v>43781</c:v>
                </c:pt>
                <c:pt idx="947">
                  <c:v>43782</c:v>
                </c:pt>
                <c:pt idx="948">
                  <c:v>43783</c:v>
                </c:pt>
                <c:pt idx="949">
                  <c:v>43784</c:v>
                </c:pt>
                <c:pt idx="950">
                  <c:v>43788</c:v>
                </c:pt>
                <c:pt idx="951">
                  <c:v>43789</c:v>
                </c:pt>
                <c:pt idx="952">
                  <c:v>43790</c:v>
                </c:pt>
                <c:pt idx="953">
                  <c:v>43791</c:v>
                </c:pt>
                <c:pt idx="954">
                  <c:v>43794</c:v>
                </c:pt>
                <c:pt idx="955">
                  <c:v>43795</c:v>
                </c:pt>
                <c:pt idx="956">
                  <c:v>43796</c:v>
                </c:pt>
                <c:pt idx="957">
                  <c:v>43797</c:v>
                </c:pt>
                <c:pt idx="958">
                  <c:v>43798</c:v>
                </c:pt>
                <c:pt idx="959">
                  <c:v>43801</c:v>
                </c:pt>
                <c:pt idx="960">
                  <c:v>43802</c:v>
                </c:pt>
                <c:pt idx="961">
                  <c:v>43803</c:v>
                </c:pt>
                <c:pt idx="962">
                  <c:v>43804</c:v>
                </c:pt>
                <c:pt idx="963">
                  <c:v>43805</c:v>
                </c:pt>
                <c:pt idx="964">
                  <c:v>43808</c:v>
                </c:pt>
                <c:pt idx="965">
                  <c:v>43809</c:v>
                </c:pt>
                <c:pt idx="966">
                  <c:v>43810</c:v>
                </c:pt>
                <c:pt idx="967">
                  <c:v>43811</c:v>
                </c:pt>
                <c:pt idx="968">
                  <c:v>43812</c:v>
                </c:pt>
                <c:pt idx="969">
                  <c:v>43815</c:v>
                </c:pt>
                <c:pt idx="970">
                  <c:v>43816</c:v>
                </c:pt>
                <c:pt idx="971">
                  <c:v>43817</c:v>
                </c:pt>
                <c:pt idx="972">
                  <c:v>43818</c:v>
                </c:pt>
                <c:pt idx="973">
                  <c:v>43819</c:v>
                </c:pt>
                <c:pt idx="974">
                  <c:v>43822</c:v>
                </c:pt>
                <c:pt idx="975">
                  <c:v>43825</c:v>
                </c:pt>
                <c:pt idx="976">
                  <c:v>43826</c:v>
                </c:pt>
                <c:pt idx="977">
                  <c:v>43829</c:v>
                </c:pt>
                <c:pt idx="978">
                  <c:v>43832</c:v>
                </c:pt>
                <c:pt idx="979">
                  <c:v>43833</c:v>
                </c:pt>
                <c:pt idx="980">
                  <c:v>43836</c:v>
                </c:pt>
                <c:pt idx="981">
                  <c:v>43837</c:v>
                </c:pt>
                <c:pt idx="982">
                  <c:v>43838</c:v>
                </c:pt>
                <c:pt idx="983">
                  <c:v>43839</c:v>
                </c:pt>
                <c:pt idx="984">
                  <c:v>43840</c:v>
                </c:pt>
                <c:pt idx="985">
                  <c:v>43843</c:v>
                </c:pt>
                <c:pt idx="986">
                  <c:v>43844</c:v>
                </c:pt>
                <c:pt idx="987">
                  <c:v>43845</c:v>
                </c:pt>
                <c:pt idx="988">
                  <c:v>43846</c:v>
                </c:pt>
                <c:pt idx="989">
                  <c:v>43847</c:v>
                </c:pt>
                <c:pt idx="990">
                  <c:v>43850</c:v>
                </c:pt>
                <c:pt idx="991">
                  <c:v>43851</c:v>
                </c:pt>
                <c:pt idx="992">
                  <c:v>43852</c:v>
                </c:pt>
                <c:pt idx="993">
                  <c:v>43853</c:v>
                </c:pt>
                <c:pt idx="994">
                  <c:v>43854</c:v>
                </c:pt>
                <c:pt idx="995">
                  <c:v>43857</c:v>
                </c:pt>
                <c:pt idx="996">
                  <c:v>43858</c:v>
                </c:pt>
                <c:pt idx="997">
                  <c:v>43859</c:v>
                </c:pt>
                <c:pt idx="998">
                  <c:v>43860</c:v>
                </c:pt>
                <c:pt idx="999">
                  <c:v>43861</c:v>
                </c:pt>
                <c:pt idx="1000">
                  <c:v>43864</c:v>
                </c:pt>
                <c:pt idx="1001">
                  <c:v>43865</c:v>
                </c:pt>
                <c:pt idx="1002">
                  <c:v>43866</c:v>
                </c:pt>
                <c:pt idx="1003">
                  <c:v>43867</c:v>
                </c:pt>
                <c:pt idx="1004">
                  <c:v>43868</c:v>
                </c:pt>
                <c:pt idx="1005">
                  <c:v>43871</c:v>
                </c:pt>
                <c:pt idx="1006">
                  <c:v>43872</c:v>
                </c:pt>
                <c:pt idx="1007">
                  <c:v>43873</c:v>
                </c:pt>
                <c:pt idx="1008">
                  <c:v>43874</c:v>
                </c:pt>
                <c:pt idx="1009">
                  <c:v>43875</c:v>
                </c:pt>
                <c:pt idx="1010">
                  <c:v>43878</c:v>
                </c:pt>
                <c:pt idx="1011">
                  <c:v>43879</c:v>
                </c:pt>
                <c:pt idx="1012">
                  <c:v>43880</c:v>
                </c:pt>
                <c:pt idx="1013">
                  <c:v>43881</c:v>
                </c:pt>
                <c:pt idx="1014">
                  <c:v>43882</c:v>
                </c:pt>
                <c:pt idx="1015">
                  <c:v>43887</c:v>
                </c:pt>
                <c:pt idx="1016">
                  <c:v>43888</c:v>
                </c:pt>
                <c:pt idx="1017">
                  <c:v>43889</c:v>
                </c:pt>
                <c:pt idx="1018">
                  <c:v>43892</c:v>
                </c:pt>
                <c:pt idx="1019">
                  <c:v>43893</c:v>
                </c:pt>
                <c:pt idx="1020">
                  <c:v>43894</c:v>
                </c:pt>
                <c:pt idx="1021">
                  <c:v>43895</c:v>
                </c:pt>
                <c:pt idx="1022">
                  <c:v>43896</c:v>
                </c:pt>
                <c:pt idx="1023">
                  <c:v>43899</c:v>
                </c:pt>
                <c:pt idx="1024">
                  <c:v>43900</c:v>
                </c:pt>
                <c:pt idx="1025">
                  <c:v>43901</c:v>
                </c:pt>
                <c:pt idx="1026">
                  <c:v>43902</c:v>
                </c:pt>
                <c:pt idx="1027">
                  <c:v>43903</c:v>
                </c:pt>
                <c:pt idx="1028">
                  <c:v>43906</c:v>
                </c:pt>
                <c:pt idx="1029">
                  <c:v>43907</c:v>
                </c:pt>
                <c:pt idx="1030">
                  <c:v>43908</c:v>
                </c:pt>
                <c:pt idx="1031">
                  <c:v>43909</c:v>
                </c:pt>
                <c:pt idx="1032">
                  <c:v>43910</c:v>
                </c:pt>
                <c:pt idx="1033">
                  <c:v>43915</c:v>
                </c:pt>
                <c:pt idx="1034">
                  <c:v>43916</c:v>
                </c:pt>
                <c:pt idx="1035">
                  <c:v>43917</c:v>
                </c:pt>
                <c:pt idx="1036">
                  <c:v>43920</c:v>
                </c:pt>
                <c:pt idx="1037">
                  <c:v>43922</c:v>
                </c:pt>
                <c:pt idx="1038">
                  <c:v>43923</c:v>
                </c:pt>
                <c:pt idx="1039">
                  <c:v>43924</c:v>
                </c:pt>
                <c:pt idx="1040">
                  <c:v>43927</c:v>
                </c:pt>
                <c:pt idx="1041">
                  <c:v>43928</c:v>
                </c:pt>
                <c:pt idx="1042">
                  <c:v>43929</c:v>
                </c:pt>
                <c:pt idx="1043">
                  <c:v>43934</c:v>
                </c:pt>
                <c:pt idx="1044">
                  <c:v>43935</c:v>
                </c:pt>
                <c:pt idx="1045">
                  <c:v>43936</c:v>
                </c:pt>
                <c:pt idx="1046">
                  <c:v>43937</c:v>
                </c:pt>
                <c:pt idx="1047">
                  <c:v>43938</c:v>
                </c:pt>
                <c:pt idx="1048">
                  <c:v>43941</c:v>
                </c:pt>
                <c:pt idx="1049">
                  <c:v>43942</c:v>
                </c:pt>
                <c:pt idx="1050">
                  <c:v>43943</c:v>
                </c:pt>
                <c:pt idx="1051">
                  <c:v>43944</c:v>
                </c:pt>
                <c:pt idx="1052">
                  <c:v>43945</c:v>
                </c:pt>
                <c:pt idx="1053">
                  <c:v>43948</c:v>
                </c:pt>
                <c:pt idx="1054">
                  <c:v>43949</c:v>
                </c:pt>
                <c:pt idx="1055">
                  <c:v>43950</c:v>
                </c:pt>
                <c:pt idx="1056">
                  <c:v>43951</c:v>
                </c:pt>
                <c:pt idx="1057">
                  <c:v>43955</c:v>
                </c:pt>
                <c:pt idx="1058">
                  <c:v>43956</c:v>
                </c:pt>
                <c:pt idx="1059">
                  <c:v>43957</c:v>
                </c:pt>
                <c:pt idx="1060">
                  <c:v>43958</c:v>
                </c:pt>
                <c:pt idx="1061">
                  <c:v>43959</c:v>
                </c:pt>
                <c:pt idx="1062">
                  <c:v>43962</c:v>
                </c:pt>
                <c:pt idx="1063">
                  <c:v>43963</c:v>
                </c:pt>
                <c:pt idx="1064">
                  <c:v>43964</c:v>
                </c:pt>
                <c:pt idx="1065">
                  <c:v>43965</c:v>
                </c:pt>
                <c:pt idx="1066">
                  <c:v>43966</c:v>
                </c:pt>
                <c:pt idx="1067">
                  <c:v>43969</c:v>
                </c:pt>
                <c:pt idx="1068">
                  <c:v>43970</c:v>
                </c:pt>
                <c:pt idx="1069">
                  <c:v>43971</c:v>
                </c:pt>
                <c:pt idx="1070">
                  <c:v>43972</c:v>
                </c:pt>
                <c:pt idx="1071">
                  <c:v>43973</c:v>
                </c:pt>
                <c:pt idx="1072">
                  <c:v>43977</c:v>
                </c:pt>
                <c:pt idx="1073">
                  <c:v>43978</c:v>
                </c:pt>
                <c:pt idx="1074">
                  <c:v>43979</c:v>
                </c:pt>
                <c:pt idx="1075">
                  <c:v>43980</c:v>
                </c:pt>
                <c:pt idx="1076">
                  <c:v>43983</c:v>
                </c:pt>
                <c:pt idx="1077">
                  <c:v>43984</c:v>
                </c:pt>
                <c:pt idx="1078">
                  <c:v>43985</c:v>
                </c:pt>
                <c:pt idx="1079">
                  <c:v>43986</c:v>
                </c:pt>
                <c:pt idx="1080">
                  <c:v>43987</c:v>
                </c:pt>
                <c:pt idx="1081">
                  <c:v>43990</c:v>
                </c:pt>
                <c:pt idx="1082">
                  <c:v>43991</c:v>
                </c:pt>
                <c:pt idx="1083">
                  <c:v>43992</c:v>
                </c:pt>
                <c:pt idx="1084">
                  <c:v>43993</c:v>
                </c:pt>
                <c:pt idx="1085">
                  <c:v>43994</c:v>
                </c:pt>
                <c:pt idx="1086">
                  <c:v>43998</c:v>
                </c:pt>
                <c:pt idx="1087">
                  <c:v>43999</c:v>
                </c:pt>
                <c:pt idx="1088">
                  <c:v>44000</c:v>
                </c:pt>
                <c:pt idx="1089">
                  <c:v>44001</c:v>
                </c:pt>
                <c:pt idx="1090">
                  <c:v>44004</c:v>
                </c:pt>
                <c:pt idx="1091">
                  <c:v>44005</c:v>
                </c:pt>
                <c:pt idx="1092">
                  <c:v>44006</c:v>
                </c:pt>
                <c:pt idx="1093">
                  <c:v>44007</c:v>
                </c:pt>
                <c:pt idx="1094">
                  <c:v>44008</c:v>
                </c:pt>
                <c:pt idx="1095">
                  <c:v>44011</c:v>
                </c:pt>
                <c:pt idx="1096">
                  <c:v>44012</c:v>
                </c:pt>
                <c:pt idx="1097">
                  <c:v>44013</c:v>
                </c:pt>
                <c:pt idx="1098">
                  <c:v>44014</c:v>
                </c:pt>
                <c:pt idx="1099">
                  <c:v>44015</c:v>
                </c:pt>
                <c:pt idx="1100">
                  <c:v>44018</c:v>
                </c:pt>
                <c:pt idx="1101">
                  <c:v>44019</c:v>
                </c:pt>
                <c:pt idx="1102">
                  <c:v>44020</c:v>
                </c:pt>
                <c:pt idx="1103">
                  <c:v>44025</c:v>
                </c:pt>
                <c:pt idx="1104">
                  <c:v>44026</c:v>
                </c:pt>
                <c:pt idx="1105">
                  <c:v>44027</c:v>
                </c:pt>
                <c:pt idx="1106">
                  <c:v>44028</c:v>
                </c:pt>
                <c:pt idx="1107">
                  <c:v>44029</c:v>
                </c:pt>
                <c:pt idx="1108">
                  <c:v>44032</c:v>
                </c:pt>
                <c:pt idx="1109">
                  <c:v>44033</c:v>
                </c:pt>
                <c:pt idx="1110">
                  <c:v>44034</c:v>
                </c:pt>
                <c:pt idx="1111">
                  <c:v>44035</c:v>
                </c:pt>
                <c:pt idx="1112">
                  <c:v>44036</c:v>
                </c:pt>
                <c:pt idx="1113">
                  <c:v>44039</c:v>
                </c:pt>
                <c:pt idx="1114">
                  <c:v>44040</c:v>
                </c:pt>
                <c:pt idx="1115">
                  <c:v>44041</c:v>
                </c:pt>
                <c:pt idx="1116">
                  <c:v>44042</c:v>
                </c:pt>
                <c:pt idx="1117">
                  <c:v>44043</c:v>
                </c:pt>
                <c:pt idx="1118">
                  <c:v>44046</c:v>
                </c:pt>
                <c:pt idx="1119">
                  <c:v>44047</c:v>
                </c:pt>
                <c:pt idx="1120">
                  <c:v>44048</c:v>
                </c:pt>
                <c:pt idx="1121">
                  <c:v>44049</c:v>
                </c:pt>
                <c:pt idx="1122">
                  <c:v>44050</c:v>
                </c:pt>
                <c:pt idx="1123">
                  <c:v>44053</c:v>
                </c:pt>
                <c:pt idx="1124">
                  <c:v>44054</c:v>
                </c:pt>
                <c:pt idx="1125">
                  <c:v>44055</c:v>
                </c:pt>
                <c:pt idx="1126">
                  <c:v>44056</c:v>
                </c:pt>
                <c:pt idx="1127">
                  <c:v>44057</c:v>
                </c:pt>
                <c:pt idx="1128">
                  <c:v>44061</c:v>
                </c:pt>
                <c:pt idx="1129">
                  <c:v>44062</c:v>
                </c:pt>
                <c:pt idx="1130">
                  <c:v>44063</c:v>
                </c:pt>
                <c:pt idx="1131">
                  <c:v>44064</c:v>
                </c:pt>
                <c:pt idx="1132">
                  <c:v>44065</c:v>
                </c:pt>
                <c:pt idx="1133">
                  <c:v>44068</c:v>
                </c:pt>
                <c:pt idx="1134">
                  <c:v>44069</c:v>
                </c:pt>
                <c:pt idx="1135">
                  <c:v>44070</c:v>
                </c:pt>
                <c:pt idx="1136">
                  <c:v>44071</c:v>
                </c:pt>
                <c:pt idx="1137">
                  <c:v>44074</c:v>
                </c:pt>
                <c:pt idx="1138">
                  <c:v>44075</c:v>
                </c:pt>
                <c:pt idx="1139">
                  <c:v>44076</c:v>
                </c:pt>
                <c:pt idx="1140">
                  <c:v>44077</c:v>
                </c:pt>
                <c:pt idx="1141">
                  <c:v>44078</c:v>
                </c:pt>
                <c:pt idx="1142">
                  <c:v>44081</c:v>
                </c:pt>
                <c:pt idx="1143">
                  <c:v>44082</c:v>
                </c:pt>
                <c:pt idx="1144">
                  <c:v>44083</c:v>
                </c:pt>
                <c:pt idx="1145">
                  <c:v>44084</c:v>
                </c:pt>
                <c:pt idx="1146">
                  <c:v>44085</c:v>
                </c:pt>
                <c:pt idx="1147">
                  <c:v>44088</c:v>
                </c:pt>
                <c:pt idx="1148">
                  <c:v>44089</c:v>
                </c:pt>
                <c:pt idx="1149">
                  <c:v>44090</c:v>
                </c:pt>
                <c:pt idx="1150">
                  <c:v>44091</c:v>
                </c:pt>
                <c:pt idx="1151">
                  <c:v>44092</c:v>
                </c:pt>
                <c:pt idx="1152">
                  <c:v>44095</c:v>
                </c:pt>
                <c:pt idx="1153">
                  <c:v>44096</c:v>
                </c:pt>
                <c:pt idx="1154">
                  <c:v>44097</c:v>
                </c:pt>
                <c:pt idx="1155">
                  <c:v>44098</c:v>
                </c:pt>
                <c:pt idx="1156">
                  <c:v>44099</c:v>
                </c:pt>
                <c:pt idx="1157">
                  <c:v>44102</c:v>
                </c:pt>
                <c:pt idx="1158">
                  <c:v>44103</c:v>
                </c:pt>
                <c:pt idx="1159">
                  <c:v>44104</c:v>
                </c:pt>
                <c:pt idx="1160">
                  <c:v>44105</c:v>
                </c:pt>
                <c:pt idx="1161">
                  <c:v>44106</c:v>
                </c:pt>
                <c:pt idx="1162">
                  <c:v>44109</c:v>
                </c:pt>
                <c:pt idx="1163">
                  <c:v>44110</c:v>
                </c:pt>
                <c:pt idx="1164">
                  <c:v>44111</c:v>
                </c:pt>
                <c:pt idx="1165">
                  <c:v>44112</c:v>
                </c:pt>
                <c:pt idx="1166">
                  <c:v>44113</c:v>
                </c:pt>
                <c:pt idx="1167">
                  <c:v>44117</c:v>
                </c:pt>
                <c:pt idx="1168">
                  <c:v>44118</c:v>
                </c:pt>
                <c:pt idx="1169">
                  <c:v>44119</c:v>
                </c:pt>
                <c:pt idx="1170">
                  <c:v>44120</c:v>
                </c:pt>
                <c:pt idx="1171">
                  <c:v>44123</c:v>
                </c:pt>
                <c:pt idx="1172">
                  <c:v>44124</c:v>
                </c:pt>
                <c:pt idx="1173">
                  <c:v>44125</c:v>
                </c:pt>
                <c:pt idx="1174">
                  <c:v>44126</c:v>
                </c:pt>
                <c:pt idx="1175">
                  <c:v>44127</c:v>
                </c:pt>
                <c:pt idx="1176">
                  <c:v>44130</c:v>
                </c:pt>
                <c:pt idx="1177">
                  <c:v>44131</c:v>
                </c:pt>
                <c:pt idx="1178">
                  <c:v>44132</c:v>
                </c:pt>
                <c:pt idx="1179">
                  <c:v>44133</c:v>
                </c:pt>
                <c:pt idx="1180">
                  <c:v>44134</c:v>
                </c:pt>
                <c:pt idx="1181">
                  <c:v>44137</c:v>
                </c:pt>
                <c:pt idx="1182">
                  <c:v>44138</c:v>
                </c:pt>
                <c:pt idx="1183">
                  <c:v>44139</c:v>
                </c:pt>
                <c:pt idx="1184">
                  <c:v>44140</c:v>
                </c:pt>
                <c:pt idx="1185">
                  <c:v>44144</c:v>
                </c:pt>
                <c:pt idx="1186">
                  <c:v>44145</c:v>
                </c:pt>
                <c:pt idx="1187">
                  <c:v>44146</c:v>
                </c:pt>
                <c:pt idx="1188">
                  <c:v>44147</c:v>
                </c:pt>
                <c:pt idx="1189">
                  <c:v>44148</c:v>
                </c:pt>
                <c:pt idx="1190">
                  <c:v>44151</c:v>
                </c:pt>
                <c:pt idx="1191">
                  <c:v>44152</c:v>
                </c:pt>
                <c:pt idx="1192">
                  <c:v>44153</c:v>
                </c:pt>
                <c:pt idx="1193">
                  <c:v>44154</c:v>
                </c:pt>
                <c:pt idx="1194">
                  <c:v>44155</c:v>
                </c:pt>
                <c:pt idx="1195">
                  <c:v>44159</c:v>
                </c:pt>
                <c:pt idx="1196">
                  <c:v>44160</c:v>
                </c:pt>
                <c:pt idx="1197">
                  <c:v>44161</c:v>
                </c:pt>
                <c:pt idx="1198">
                  <c:v>44162</c:v>
                </c:pt>
                <c:pt idx="1199">
                  <c:v>44165</c:v>
                </c:pt>
                <c:pt idx="1200">
                  <c:v>44166</c:v>
                </c:pt>
                <c:pt idx="1201">
                  <c:v>44167</c:v>
                </c:pt>
                <c:pt idx="1202">
                  <c:v>44168</c:v>
                </c:pt>
                <c:pt idx="1203">
                  <c:v>44169</c:v>
                </c:pt>
                <c:pt idx="1204">
                  <c:v>44174</c:v>
                </c:pt>
                <c:pt idx="1205">
                  <c:v>44175</c:v>
                </c:pt>
                <c:pt idx="1206">
                  <c:v>44176</c:v>
                </c:pt>
                <c:pt idx="1207">
                  <c:v>44179</c:v>
                </c:pt>
                <c:pt idx="1208">
                  <c:v>44180</c:v>
                </c:pt>
                <c:pt idx="1209">
                  <c:v>44181</c:v>
                </c:pt>
                <c:pt idx="1210">
                  <c:v>44182</c:v>
                </c:pt>
                <c:pt idx="1211">
                  <c:v>44183</c:v>
                </c:pt>
                <c:pt idx="1212">
                  <c:v>44186</c:v>
                </c:pt>
                <c:pt idx="1213">
                  <c:v>44187</c:v>
                </c:pt>
                <c:pt idx="1214">
                  <c:v>44188</c:v>
                </c:pt>
                <c:pt idx="1215">
                  <c:v>44193</c:v>
                </c:pt>
                <c:pt idx="1216">
                  <c:v>44194</c:v>
                </c:pt>
                <c:pt idx="1217">
                  <c:v>44195</c:v>
                </c:pt>
                <c:pt idx="1218">
                  <c:v>44200</c:v>
                </c:pt>
                <c:pt idx="1219">
                  <c:v>44201</c:v>
                </c:pt>
                <c:pt idx="1220">
                  <c:v>44202</c:v>
                </c:pt>
                <c:pt idx="1221">
                  <c:v>44203</c:v>
                </c:pt>
                <c:pt idx="1222">
                  <c:v>44204</c:v>
                </c:pt>
                <c:pt idx="1223">
                  <c:v>44207</c:v>
                </c:pt>
                <c:pt idx="1224">
                  <c:v>44208</c:v>
                </c:pt>
                <c:pt idx="1225">
                  <c:v>44209</c:v>
                </c:pt>
                <c:pt idx="1226">
                  <c:v>44210</c:v>
                </c:pt>
                <c:pt idx="1227">
                  <c:v>44211</c:v>
                </c:pt>
                <c:pt idx="1228">
                  <c:v>44214</c:v>
                </c:pt>
                <c:pt idx="1229">
                  <c:v>44215</c:v>
                </c:pt>
                <c:pt idx="1230">
                  <c:v>44216</c:v>
                </c:pt>
                <c:pt idx="1231">
                  <c:v>44217</c:v>
                </c:pt>
                <c:pt idx="1232">
                  <c:v>44218</c:v>
                </c:pt>
                <c:pt idx="1233">
                  <c:v>44221</c:v>
                </c:pt>
                <c:pt idx="1234">
                  <c:v>44222</c:v>
                </c:pt>
                <c:pt idx="1235">
                  <c:v>44223</c:v>
                </c:pt>
                <c:pt idx="1236">
                  <c:v>44224</c:v>
                </c:pt>
                <c:pt idx="1237">
                  <c:v>44225</c:v>
                </c:pt>
                <c:pt idx="1238">
                  <c:v>44228</c:v>
                </c:pt>
                <c:pt idx="1239">
                  <c:v>44229</c:v>
                </c:pt>
                <c:pt idx="1240">
                  <c:v>44230</c:v>
                </c:pt>
                <c:pt idx="1241">
                  <c:v>44231</c:v>
                </c:pt>
                <c:pt idx="1242">
                  <c:v>44232</c:v>
                </c:pt>
                <c:pt idx="1243">
                  <c:v>44235</c:v>
                </c:pt>
                <c:pt idx="1244">
                  <c:v>44236</c:v>
                </c:pt>
                <c:pt idx="1245">
                  <c:v>44237</c:v>
                </c:pt>
                <c:pt idx="1246">
                  <c:v>44238</c:v>
                </c:pt>
                <c:pt idx="1247">
                  <c:v>44239</c:v>
                </c:pt>
                <c:pt idx="1248">
                  <c:v>44244</c:v>
                </c:pt>
                <c:pt idx="1249">
                  <c:v>44245</c:v>
                </c:pt>
                <c:pt idx="1250">
                  <c:v>44246</c:v>
                </c:pt>
                <c:pt idx="1251">
                  <c:v>44249</c:v>
                </c:pt>
                <c:pt idx="1252">
                  <c:v>44250</c:v>
                </c:pt>
                <c:pt idx="1253">
                  <c:v>44251</c:v>
                </c:pt>
                <c:pt idx="1254">
                  <c:v>44252</c:v>
                </c:pt>
                <c:pt idx="1255">
                  <c:v>44253</c:v>
                </c:pt>
                <c:pt idx="1256">
                  <c:v>44256</c:v>
                </c:pt>
                <c:pt idx="1257">
                  <c:v>44257</c:v>
                </c:pt>
                <c:pt idx="1258">
                  <c:v>44258</c:v>
                </c:pt>
                <c:pt idx="1259">
                  <c:v>44259</c:v>
                </c:pt>
                <c:pt idx="1260">
                  <c:v>44260</c:v>
                </c:pt>
                <c:pt idx="1261">
                  <c:v>44263</c:v>
                </c:pt>
                <c:pt idx="1262">
                  <c:v>44264</c:v>
                </c:pt>
                <c:pt idx="1263">
                  <c:v>44265</c:v>
                </c:pt>
                <c:pt idx="1264">
                  <c:v>44266</c:v>
                </c:pt>
                <c:pt idx="1265">
                  <c:v>44267</c:v>
                </c:pt>
                <c:pt idx="1266">
                  <c:v>44270</c:v>
                </c:pt>
                <c:pt idx="1267">
                  <c:v>44271</c:v>
                </c:pt>
                <c:pt idx="1268">
                  <c:v>44272</c:v>
                </c:pt>
                <c:pt idx="1269">
                  <c:v>44273</c:v>
                </c:pt>
                <c:pt idx="1270">
                  <c:v>44274</c:v>
                </c:pt>
                <c:pt idx="1271">
                  <c:v>44277</c:v>
                </c:pt>
                <c:pt idx="1272">
                  <c:v>44278</c:v>
                </c:pt>
                <c:pt idx="1273">
                  <c:v>44280</c:v>
                </c:pt>
                <c:pt idx="1274">
                  <c:v>44281</c:v>
                </c:pt>
                <c:pt idx="1275">
                  <c:v>44284</c:v>
                </c:pt>
                <c:pt idx="1276">
                  <c:v>44285</c:v>
                </c:pt>
                <c:pt idx="1277">
                  <c:v>44286</c:v>
                </c:pt>
                <c:pt idx="1278">
                  <c:v>44291</c:v>
                </c:pt>
                <c:pt idx="1279">
                  <c:v>44292</c:v>
                </c:pt>
                <c:pt idx="1280">
                  <c:v>44293</c:v>
                </c:pt>
                <c:pt idx="1281">
                  <c:v>44294</c:v>
                </c:pt>
                <c:pt idx="1282">
                  <c:v>44295</c:v>
                </c:pt>
                <c:pt idx="1283">
                  <c:v>44298</c:v>
                </c:pt>
                <c:pt idx="1284">
                  <c:v>44299</c:v>
                </c:pt>
                <c:pt idx="1285">
                  <c:v>44300</c:v>
                </c:pt>
                <c:pt idx="1286">
                  <c:v>44301</c:v>
                </c:pt>
                <c:pt idx="1287">
                  <c:v>44302</c:v>
                </c:pt>
                <c:pt idx="1288">
                  <c:v>44305</c:v>
                </c:pt>
                <c:pt idx="1289">
                  <c:v>44306</c:v>
                </c:pt>
                <c:pt idx="1290">
                  <c:v>44307</c:v>
                </c:pt>
                <c:pt idx="1291">
                  <c:v>44308</c:v>
                </c:pt>
                <c:pt idx="1292">
                  <c:v>44309</c:v>
                </c:pt>
                <c:pt idx="1293">
                  <c:v>44312</c:v>
                </c:pt>
                <c:pt idx="1294">
                  <c:v>44313</c:v>
                </c:pt>
                <c:pt idx="1295">
                  <c:v>44314</c:v>
                </c:pt>
                <c:pt idx="1296">
                  <c:v>44315</c:v>
                </c:pt>
                <c:pt idx="1297">
                  <c:v>44316</c:v>
                </c:pt>
                <c:pt idx="1298">
                  <c:v>44319</c:v>
                </c:pt>
                <c:pt idx="1299">
                  <c:v>44320</c:v>
                </c:pt>
                <c:pt idx="1300">
                  <c:v>44321</c:v>
                </c:pt>
                <c:pt idx="1301">
                  <c:v>44322</c:v>
                </c:pt>
                <c:pt idx="1302">
                  <c:v>44323</c:v>
                </c:pt>
                <c:pt idx="1303">
                  <c:v>44326</c:v>
                </c:pt>
                <c:pt idx="1304">
                  <c:v>44327</c:v>
                </c:pt>
                <c:pt idx="1305">
                  <c:v>44328</c:v>
                </c:pt>
                <c:pt idx="1306">
                  <c:v>44329</c:v>
                </c:pt>
                <c:pt idx="1307">
                  <c:v>44330</c:v>
                </c:pt>
                <c:pt idx="1308">
                  <c:v>44333</c:v>
                </c:pt>
                <c:pt idx="1309">
                  <c:v>44334</c:v>
                </c:pt>
                <c:pt idx="1310">
                  <c:v>44335</c:v>
                </c:pt>
                <c:pt idx="1311">
                  <c:v>44336</c:v>
                </c:pt>
                <c:pt idx="1312">
                  <c:v>44337</c:v>
                </c:pt>
                <c:pt idx="1313">
                  <c:v>44342</c:v>
                </c:pt>
                <c:pt idx="1314">
                  <c:v>44343</c:v>
                </c:pt>
                <c:pt idx="1315">
                  <c:v>44344</c:v>
                </c:pt>
                <c:pt idx="1316">
                  <c:v>44347</c:v>
                </c:pt>
                <c:pt idx="1317">
                  <c:v>44348</c:v>
                </c:pt>
                <c:pt idx="1318">
                  <c:v>44349</c:v>
                </c:pt>
                <c:pt idx="1319">
                  <c:v>44350</c:v>
                </c:pt>
                <c:pt idx="1320">
                  <c:v>44351</c:v>
                </c:pt>
                <c:pt idx="1321">
                  <c:v>44354</c:v>
                </c:pt>
                <c:pt idx="1322">
                  <c:v>44355</c:v>
                </c:pt>
                <c:pt idx="1323">
                  <c:v>44356</c:v>
                </c:pt>
                <c:pt idx="1324">
                  <c:v>44357</c:v>
                </c:pt>
                <c:pt idx="1325">
                  <c:v>44358</c:v>
                </c:pt>
                <c:pt idx="1326">
                  <c:v>44361</c:v>
                </c:pt>
                <c:pt idx="1327">
                  <c:v>44362</c:v>
                </c:pt>
                <c:pt idx="1328">
                  <c:v>44363</c:v>
                </c:pt>
                <c:pt idx="1329">
                  <c:v>44364</c:v>
                </c:pt>
                <c:pt idx="1330">
                  <c:v>44365</c:v>
                </c:pt>
                <c:pt idx="1331">
                  <c:v>44369</c:v>
                </c:pt>
                <c:pt idx="1332">
                  <c:v>44370</c:v>
                </c:pt>
                <c:pt idx="1333">
                  <c:v>44371</c:v>
                </c:pt>
                <c:pt idx="1334">
                  <c:v>44372</c:v>
                </c:pt>
                <c:pt idx="1335">
                  <c:v>44375</c:v>
                </c:pt>
                <c:pt idx="1336">
                  <c:v>44376</c:v>
                </c:pt>
                <c:pt idx="1337">
                  <c:v>44377</c:v>
                </c:pt>
                <c:pt idx="1338">
                  <c:v>44378</c:v>
                </c:pt>
                <c:pt idx="1339">
                  <c:v>44379</c:v>
                </c:pt>
                <c:pt idx="1340">
                  <c:v>44382</c:v>
                </c:pt>
                <c:pt idx="1341">
                  <c:v>44383</c:v>
                </c:pt>
                <c:pt idx="1342">
                  <c:v>44384</c:v>
                </c:pt>
                <c:pt idx="1343">
                  <c:v>44385</c:v>
                </c:pt>
                <c:pt idx="1344">
                  <c:v>44389</c:v>
                </c:pt>
                <c:pt idx="1345">
                  <c:v>44390</c:v>
                </c:pt>
                <c:pt idx="1346">
                  <c:v>44391</c:v>
                </c:pt>
                <c:pt idx="1347">
                  <c:v>44392</c:v>
                </c:pt>
                <c:pt idx="1348">
                  <c:v>44393</c:v>
                </c:pt>
                <c:pt idx="1349">
                  <c:v>44396</c:v>
                </c:pt>
                <c:pt idx="1350">
                  <c:v>44397</c:v>
                </c:pt>
                <c:pt idx="1351">
                  <c:v>44398</c:v>
                </c:pt>
                <c:pt idx="1352">
                  <c:v>44399</c:v>
                </c:pt>
                <c:pt idx="1353">
                  <c:v>44400</c:v>
                </c:pt>
                <c:pt idx="1354">
                  <c:v>44403</c:v>
                </c:pt>
                <c:pt idx="1355">
                  <c:v>44404</c:v>
                </c:pt>
                <c:pt idx="1356">
                  <c:v>44405</c:v>
                </c:pt>
                <c:pt idx="1357">
                  <c:v>44406</c:v>
                </c:pt>
                <c:pt idx="1358">
                  <c:v>44407</c:v>
                </c:pt>
                <c:pt idx="1359">
                  <c:v>44410</c:v>
                </c:pt>
                <c:pt idx="1360">
                  <c:v>44411</c:v>
                </c:pt>
                <c:pt idx="1361">
                  <c:v>44412</c:v>
                </c:pt>
                <c:pt idx="1362">
                  <c:v>44413</c:v>
                </c:pt>
                <c:pt idx="1363">
                  <c:v>44414</c:v>
                </c:pt>
                <c:pt idx="1364">
                  <c:v>44417</c:v>
                </c:pt>
                <c:pt idx="1365">
                  <c:v>44418</c:v>
                </c:pt>
                <c:pt idx="1366">
                  <c:v>44419</c:v>
                </c:pt>
                <c:pt idx="1367">
                  <c:v>44420</c:v>
                </c:pt>
                <c:pt idx="1368">
                  <c:v>44421</c:v>
                </c:pt>
                <c:pt idx="1369">
                  <c:v>44425</c:v>
                </c:pt>
                <c:pt idx="1370">
                  <c:v>44426</c:v>
                </c:pt>
                <c:pt idx="1371">
                  <c:v>44427</c:v>
                </c:pt>
                <c:pt idx="1372">
                  <c:v>44428</c:v>
                </c:pt>
                <c:pt idx="1373">
                  <c:v>44431</c:v>
                </c:pt>
                <c:pt idx="1374">
                  <c:v>44432</c:v>
                </c:pt>
                <c:pt idx="1375">
                  <c:v>44433</c:v>
                </c:pt>
                <c:pt idx="1376">
                  <c:v>44434</c:v>
                </c:pt>
                <c:pt idx="1377">
                  <c:v>44435</c:v>
                </c:pt>
                <c:pt idx="1378">
                  <c:v>44438</c:v>
                </c:pt>
                <c:pt idx="1379">
                  <c:v>44439</c:v>
                </c:pt>
                <c:pt idx="1380">
                  <c:v>44440</c:v>
                </c:pt>
                <c:pt idx="1381">
                  <c:v>44441</c:v>
                </c:pt>
                <c:pt idx="1382">
                  <c:v>44442</c:v>
                </c:pt>
                <c:pt idx="1383">
                  <c:v>44445</c:v>
                </c:pt>
                <c:pt idx="1384">
                  <c:v>44446</c:v>
                </c:pt>
                <c:pt idx="1385">
                  <c:v>44447</c:v>
                </c:pt>
                <c:pt idx="1386">
                  <c:v>44448</c:v>
                </c:pt>
                <c:pt idx="1387">
                  <c:v>44449</c:v>
                </c:pt>
                <c:pt idx="1388">
                  <c:v>44452</c:v>
                </c:pt>
                <c:pt idx="1389">
                  <c:v>44453</c:v>
                </c:pt>
                <c:pt idx="1390">
                  <c:v>44454</c:v>
                </c:pt>
                <c:pt idx="1391">
                  <c:v>44455</c:v>
                </c:pt>
                <c:pt idx="1392">
                  <c:v>44456</c:v>
                </c:pt>
                <c:pt idx="1393">
                  <c:v>44459</c:v>
                </c:pt>
                <c:pt idx="1394">
                  <c:v>44460</c:v>
                </c:pt>
                <c:pt idx="1395">
                  <c:v>44461</c:v>
                </c:pt>
                <c:pt idx="1396">
                  <c:v>44462</c:v>
                </c:pt>
                <c:pt idx="1397">
                  <c:v>44463</c:v>
                </c:pt>
                <c:pt idx="1398">
                  <c:v>44466</c:v>
                </c:pt>
                <c:pt idx="1399">
                  <c:v>44467</c:v>
                </c:pt>
                <c:pt idx="1400">
                  <c:v>44468</c:v>
                </c:pt>
                <c:pt idx="1401">
                  <c:v>44469</c:v>
                </c:pt>
                <c:pt idx="1402">
                  <c:v>44470</c:v>
                </c:pt>
                <c:pt idx="1403">
                  <c:v>44473</c:v>
                </c:pt>
                <c:pt idx="1404">
                  <c:v>44474</c:v>
                </c:pt>
                <c:pt idx="1405">
                  <c:v>44475</c:v>
                </c:pt>
                <c:pt idx="1406">
                  <c:v>44476</c:v>
                </c:pt>
                <c:pt idx="1407">
                  <c:v>44481</c:v>
                </c:pt>
                <c:pt idx="1408">
                  <c:v>44482</c:v>
                </c:pt>
                <c:pt idx="1409">
                  <c:v>44483</c:v>
                </c:pt>
                <c:pt idx="1410">
                  <c:v>44484</c:v>
                </c:pt>
                <c:pt idx="1411">
                  <c:v>44487</c:v>
                </c:pt>
                <c:pt idx="1412">
                  <c:v>44488</c:v>
                </c:pt>
                <c:pt idx="1413">
                  <c:v>44489</c:v>
                </c:pt>
                <c:pt idx="1414">
                  <c:v>44490</c:v>
                </c:pt>
                <c:pt idx="1415">
                  <c:v>44491</c:v>
                </c:pt>
                <c:pt idx="1416">
                  <c:v>44494</c:v>
                </c:pt>
                <c:pt idx="1417">
                  <c:v>44495</c:v>
                </c:pt>
                <c:pt idx="1418">
                  <c:v>44496</c:v>
                </c:pt>
                <c:pt idx="1419">
                  <c:v>44497</c:v>
                </c:pt>
                <c:pt idx="1420">
                  <c:v>44498</c:v>
                </c:pt>
                <c:pt idx="1421">
                  <c:v>44501</c:v>
                </c:pt>
                <c:pt idx="1422">
                  <c:v>44502</c:v>
                </c:pt>
                <c:pt idx="1423">
                  <c:v>44503</c:v>
                </c:pt>
                <c:pt idx="1424">
                  <c:v>44504</c:v>
                </c:pt>
                <c:pt idx="1425">
                  <c:v>44505</c:v>
                </c:pt>
                <c:pt idx="1426">
                  <c:v>44508</c:v>
                </c:pt>
                <c:pt idx="1427">
                  <c:v>44509</c:v>
                </c:pt>
                <c:pt idx="1428">
                  <c:v>44510</c:v>
                </c:pt>
                <c:pt idx="1429">
                  <c:v>44511</c:v>
                </c:pt>
                <c:pt idx="1430">
                  <c:v>44512</c:v>
                </c:pt>
                <c:pt idx="1431">
                  <c:v>44515</c:v>
                </c:pt>
                <c:pt idx="1432">
                  <c:v>44516</c:v>
                </c:pt>
                <c:pt idx="1433">
                  <c:v>44517</c:v>
                </c:pt>
                <c:pt idx="1434">
                  <c:v>44518</c:v>
                </c:pt>
                <c:pt idx="1435">
                  <c:v>44519</c:v>
                </c:pt>
                <c:pt idx="1436">
                  <c:v>44523</c:v>
                </c:pt>
                <c:pt idx="1437">
                  <c:v>44524</c:v>
                </c:pt>
                <c:pt idx="1438">
                  <c:v>44525</c:v>
                </c:pt>
                <c:pt idx="1439">
                  <c:v>44526</c:v>
                </c:pt>
                <c:pt idx="1440">
                  <c:v>44529</c:v>
                </c:pt>
                <c:pt idx="1441">
                  <c:v>44530</c:v>
                </c:pt>
                <c:pt idx="1442">
                  <c:v>44531</c:v>
                </c:pt>
                <c:pt idx="1443">
                  <c:v>44532</c:v>
                </c:pt>
                <c:pt idx="1444">
                  <c:v>44533</c:v>
                </c:pt>
                <c:pt idx="1445">
                  <c:v>44536</c:v>
                </c:pt>
                <c:pt idx="1446">
                  <c:v>44537</c:v>
                </c:pt>
                <c:pt idx="1447">
                  <c:v>44539</c:v>
                </c:pt>
                <c:pt idx="1448">
                  <c:v>44540</c:v>
                </c:pt>
                <c:pt idx="1449">
                  <c:v>44543</c:v>
                </c:pt>
                <c:pt idx="1450">
                  <c:v>44544</c:v>
                </c:pt>
                <c:pt idx="1451">
                  <c:v>44545</c:v>
                </c:pt>
                <c:pt idx="1452">
                  <c:v>44546</c:v>
                </c:pt>
                <c:pt idx="1453">
                  <c:v>44547</c:v>
                </c:pt>
                <c:pt idx="1454">
                  <c:v>44550</c:v>
                </c:pt>
                <c:pt idx="1455">
                  <c:v>44551</c:v>
                </c:pt>
                <c:pt idx="1456">
                  <c:v>44552</c:v>
                </c:pt>
                <c:pt idx="1457">
                  <c:v>44553</c:v>
                </c:pt>
                <c:pt idx="1458">
                  <c:v>44557</c:v>
                </c:pt>
                <c:pt idx="1459">
                  <c:v>44558</c:v>
                </c:pt>
                <c:pt idx="1460">
                  <c:v>44559</c:v>
                </c:pt>
                <c:pt idx="1461">
                  <c:v>44560</c:v>
                </c:pt>
                <c:pt idx="1462">
                  <c:v>44564</c:v>
                </c:pt>
                <c:pt idx="1463">
                  <c:v>44565</c:v>
                </c:pt>
                <c:pt idx="1464">
                  <c:v>44566</c:v>
                </c:pt>
                <c:pt idx="1465">
                  <c:v>44567</c:v>
                </c:pt>
                <c:pt idx="1466">
                  <c:v>44568</c:v>
                </c:pt>
                <c:pt idx="1467">
                  <c:v>44571</c:v>
                </c:pt>
                <c:pt idx="1468">
                  <c:v>44572</c:v>
                </c:pt>
                <c:pt idx="1469">
                  <c:v>44573</c:v>
                </c:pt>
                <c:pt idx="1470">
                  <c:v>44574</c:v>
                </c:pt>
                <c:pt idx="1471">
                  <c:v>44575</c:v>
                </c:pt>
                <c:pt idx="1472">
                  <c:v>44578</c:v>
                </c:pt>
                <c:pt idx="1473">
                  <c:v>44579</c:v>
                </c:pt>
                <c:pt idx="1474">
                  <c:v>44580</c:v>
                </c:pt>
                <c:pt idx="1475">
                  <c:v>44581</c:v>
                </c:pt>
                <c:pt idx="1476">
                  <c:v>44582</c:v>
                </c:pt>
                <c:pt idx="1477">
                  <c:v>44585</c:v>
                </c:pt>
                <c:pt idx="1478">
                  <c:v>44586</c:v>
                </c:pt>
                <c:pt idx="1479">
                  <c:v>44587</c:v>
                </c:pt>
                <c:pt idx="1480">
                  <c:v>44588</c:v>
                </c:pt>
                <c:pt idx="1481">
                  <c:v>44589</c:v>
                </c:pt>
                <c:pt idx="1482">
                  <c:v>44592</c:v>
                </c:pt>
                <c:pt idx="1483">
                  <c:v>44593</c:v>
                </c:pt>
                <c:pt idx="1484">
                  <c:v>44594</c:v>
                </c:pt>
                <c:pt idx="1485">
                  <c:v>44595</c:v>
                </c:pt>
                <c:pt idx="1486">
                  <c:v>44596</c:v>
                </c:pt>
                <c:pt idx="1487">
                  <c:v>44599</c:v>
                </c:pt>
                <c:pt idx="1488">
                  <c:v>44600</c:v>
                </c:pt>
                <c:pt idx="1489">
                  <c:v>44601</c:v>
                </c:pt>
                <c:pt idx="1490">
                  <c:v>44602</c:v>
                </c:pt>
                <c:pt idx="1491">
                  <c:v>44603</c:v>
                </c:pt>
                <c:pt idx="1492">
                  <c:v>44606</c:v>
                </c:pt>
                <c:pt idx="1493">
                  <c:v>44607</c:v>
                </c:pt>
                <c:pt idx="1494">
                  <c:v>44608</c:v>
                </c:pt>
                <c:pt idx="1495">
                  <c:v>44609</c:v>
                </c:pt>
                <c:pt idx="1496">
                  <c:v>44610</c:v>
                </c:pt>
                <c:pt idx="1497">
                  <c:v>44613</c:v>
                </c:pt>
                <c:pt idx="1498">
                  <c:v>44614</c:v>
                </c:pt>
                <c:pt idx="1499">
                  <c:v>44615</c:v>
                </c:pt>
                <c:pt idx="1500">
                  <c:v>44616</c:v>
                </c:pt>
                <c:pt idx="1501">
                  <c:v>44617</c:v>
                </c:pt>
                <c:pt idx="1502">
                  <c:v>44622</c:v>
                </c:pt>
                <c:pt idx="1503">
                  <c:v>44623</c:v>
                </c:pt>
                <c:pt idx="1504">
                  <c:v>44624</c:v>
                </c:pt>
                <c:pt idx="1505">
                  <c:v>44627</c:v>
                </c:pt>
                <c:pt idx="1506">
                  <c:v>44628</c:v>
                </c:pt>
                <c:pt idx="1507">
                  <c:v>44629</c:v>
                </c:pt>
                <c:pt idx="1508">
                  <c:v>44630</c:v>
                </c:pt>
                <c:pt idx="1509">
                  <c:v>44631</c:v>
                </c:pt>
                <c:pt idx="1510">
                  <c:v>44634</c:v>
                </c:pt>
                <c:pt idx="1511">
                  <c:v>44635</c:v>
                </c:pt>
                <c:pt idx="1512">
                  <c:v>44636</c:v>
                </c:pt>
                <c:pt idx="1513">
                  <c:v>44637</c:v>
                </c:pt>
                <c:pt idx="1514">
                  <c:v>44638</c:v>
                </c:pt>
                <c:pt idx="1515">
                  <c:v>44641</c:v>
                </c:pt>
                <c:pt idx="1516">
                  <c:v>44642</c:v>
                </c:pt>
                <c:pt idx="1517">
                  <c:v>44643</c:v>
                </c:pt>
                <c:pt idx="1518">
                  <c:v>44645</c:v>
                </c:pt>
                <c:pt idx="1519">
                  <c:v>44648</c:v>
                </c:pt>
                <c:pt idx="1520">
                  <c:v>44649</c:v>
                </c:pt>
                <c:pt idx="1521">
                  <c:v>44650</c:v>
                </c:pt>
                <c:pt idx="1522">
                  <c:v>44651</c:v>
                </c:pt>
                <c:pt idx="1523">
                  <c:v>44652</c:v>
                </c:pt>
                <c:pt idx="1524">
                  <c:v>44655</c:v>
                </c:pt>
                <c:pt idx="1525">
                  <c:v>44656</c:v>
                </c:pt>
                <c:pt idx="1526">
                  <c:v>44657</c:v>
                </c:pt>
                <c:pt idx="1527">
                  <c:v>44658</c:v>
                </c:pt>
                <c:pt idx="1528">
                  <c:v>44659</c:v>
                </c:pt>
                <c:pt idx="1529">
                  <c:v>44662</c:v>
                </c:pt>
                <c:pt idx="1530">
                  <c:v>44663</c:v>
                </c:pt>
                <c:pt idx="1531">
                  <c:v>44664</c:v>
                </c:pt>
                <c:pt idx="1532">
                  <c:v>44669</c:v>
                </c:pt>
                <c:pt idx="1533">
                  <c:v>44670</c:v>
                </c:pt>
                <c:pt idx="1534">
                  <c:v>44671</c:v>
                </c:pt>
                <c:pt idx="1535">
                  <c:v>44672</c:v>
                </c:pt>
                <c:pt idx="1536">
                  <c:v>44673</c:v>
                </c:pt>
                <c:pt idx="1537">
                  <c:v>44676</c:v>
                </c:pt>
                <c:pt idx="1538">
                  <c:v>44677</c:v>
                </c:pt>
                <c:pt idx="1539">
                  <c:v>44678</c:v>
                </c:pt>
                <c:pt idx="1540">
                  <c:v>44679</c:v>
                </c:pt>
                <c:pt idx="1541">
                  <c:v>44680</c:v>
                </c:pt>
                <c:pt idx="1542">
                  <c:v>44683</c:v>
                </c:pt>
                <c:pt idx="1543">
                  <c:v>44684</c:v>
                </c:pt>
                <c:pt idx="1544">
                  <c:v>44685</c:v>
                </c:pt>
                <c:pt idx="1545">
                  <c:v>44686</c:v>
                </c:pt>
                <c:pt idx="1546">
                  <c:v>44687</c:v>
                </c:pt>
                <c:pt idx="1547">
                  <c:v>44690</c:v>
                </c:pt>
                <c:pt idx="1548">
                  <c:v>44691</c:v>
                </c:pt>
                <c:pt idx="1549">
                  <c:v>44692</c:v>
                </c:pt>
                <c:pt idx="1550">
                  <c:v>44693</c:v>
                </c:pt>
                <c:pt idx="1551">
                  <c:v>44694</c:v>
                </c:pt>
                <c:pt idx="1552">
                  <c:v>44697</c:v>
                </c:pt>
                <c:pt idx="1553">
                  <c:v>44698</c:v>
                </c:pt>
                <c:pt idx="1554">
                  <c:v>44700</c:v>
                </c:pt>
                <c:pt idx="1555">
                  <c:v>44701</c:v>
                </c:pt>
              </c:numCache>
            </c:numRef>
          </c:cat>
          <c:val>
            <c:numRef>
              <c:f>'7.5 Seriese (D)'!$DT$3226:$DT$4781</c:f>
              <c:numCache>
                <c:formatCode>0.0</c:formatCode>
                <c:ptCount val="1556"/>
                <c:pt idx="0">
                  <c:v>43.87</c:v>
                </c:pt>
                <c:pt idx="1">
                  <c:v>44.4</c:v>
                </c:pt>
                <c:pt idx="2">
                  <c:v>44.36</c:v>
                </c:pt>
                <c:pt idx="3">
                  <c:v>43.49</c:v>
                </c:pt>
                <c:pt idx="4">
                  <c:v>44.03</c:v>
                </c:pt>
                <c:pt idx="5">
                  <c:v>43.79</c:v>
                </c:pt>
                <c:pt idx="6">
                  <c:v>43.85</c:v>
                </c:pt>
                <c:pt idx="7">
                  <c:v>44.32</c:v>
                </c:pt>
                <c:pt idx="8">
                  <c:v>43.08</c:v>
                </c:pt>
                <c:pt idx="9">
                  <c:v>42.99</c:v>
                </c:pt>
                <c:pt idx="10">
                  <c:v>42.15</c:v>
                </c:pt>
                <c:pt idx="11">
                  <c:v>41.91</c:v>
                </c:pt>
                <c:pt idx="12">
                  <c:v>42.84</c:v>
                </c:pt>
                <c:pt idx="13">
                  <c:v>42.8</c:v>
                </c:pt>
                <c:pt idx="14">
                  <c:v>43.51</c:v>
                </c:pt>
                <c:pt idx="15">
                  <c:v>43.41</c:v>
                </c:pt>
                <c:pt idx="16">
                  <c:v>42.64</c:v>
                </c:pt>
                <c:pt idx="17">
                  <c:v>42.81</c:v>
                </c:pt>
                <c:pt idx="18">
                  <c:v>42.15</c:v>
                </c:pt>
                <c:pt idx="19">
                  <c:v>42.53</c:v>
                </c:pt>
                <c:pt idx="20">
                  <c:v>42.94</c:v>
                </c:pt>
                <c:pt idx="21">
                  <c:v>41.11</c:v>
                </c:pt>
                <c:pt idx="22">
                  <c:v>42.07</c:v>
                </c:pt>
                <c:pt idx="23">
                  <c:v>42.2</c:v>
                </c:pt>
                <c:pt idx="24">
                  <c:v>42.86</c:v>
                </c:pt>
                <c:pt idx="25">
                  <c:v>42.76</c:v>
                </c:pt>
                <c:pt idx="26">
                  <c:v>43.24</c:v>
                </c:pt>
                <c:pt idx="27">
                  <c:v>42.83</c:v>
                </c:pt>
                <c:pt idx="28">
                  <c:v>41.94</c:v>
                </c:pt>
                <c:pt idx="29">
                  <c:v>42.2</c:v>
                </c:pt>
                <c:pt idx="30">
                  <c:v>42.73</c:v>
                </c:pt>
                <c:pt idx="31">
                  <c:v>42.87</c:v>
                </c:pt>
                <c:pt idx="32">
                  <c:v>42.12</c:v>
                </c:pt>
                <c:pt idx="33">
                  <c:v>42.02</c:v>
                </c:pt>
                <c:pt idx="34">
                  <c:v>41.05</c:v>
                </c:pt>
                <c:pt idx="35">
                  <c:v>41.69</c:v>
                </c:pt>
                <c:pt idx="36">
                  <c:v>41.81</c:v>
                </c:pt>
                <c:pt idx="37">
                  <c:v>41.13</c:v>
                </c:pt>
                <c:pt idx="38">
                  <c:v>40.98</c:v>
                </c:pt>
                <c:pt idx="39">
                  <c:v>41.85</c:v>
                </c:pt>
                <c:pt idx="40">
                  <c:v>41.52</c:v>
                </c:pt>
                <c:pt idx="41">
                  <c:v>42.07</c:v>
                </c:pt>
                <c:pt idx="42">
                  <c:v>42.2</c:v>
                </c:pt>
                <c:pt idx="43">
                  <c:v>41.03</c:v>
                </c:pt>
                <c:pt idx="44">
                  <c:v>41.84</c:v>
                </c:pt>
                <c:pt idx="45">
                  <c:v>42.56</c:v>
                </c:pt>
                <c:pt idx="46">
                  <c:v>43</c:v>
                </c:pt>
                <c:pt idx="47">
                  <c:v>42.41</c:v>
                </c:pt>
                <c:pt idx="48">
                  <c:v>42.76</c:v>
                </c:pt>
                <c:pt idx="49">
                  <c:v>42.06</c:v>
                </c:pt>
                <c:pt idx="50">
                  <c:v>42.75</c:v>
                </c:pt>
                <c:pt idx="51">
                  <c:v>43.33</c:v>
                </c:pt>
                <c:pt idx="52">
                  <c:v>42.93</c:v>
                </c:pt>
                <c:pt idx="53">
                  <c:v>43.17</c:v>
                </c:pt>
                <c:pt idx="54">
                  <c:v>42.64</c:v>
                </c:pt>
                <c:pt idx="55">
                  <c:v>42.76</c:v>
                </c:pt>
                <c:pt idx="56">
                  <c:v>42.33</c:v>
                </c:pt>
                <c:pt idx="57">
                  <c:v>41.98</c:v>
                </c:pt>
                <c:pt idx="58">
                  <c:v>41.6</c:v>
                </c:pt>
                <c:pt idx="59">
                  <c:v>42.41</c:v>
                </c:pt>
                <c:pt idx="60">
                  <c:v>42.5</c:v>
                </c:pt>
                <c:pt idx="61">
                  <c:v>42.02</c:v>
                </c:pt>
                <c:pt idx="62">
                  <c:v>43.85</c:v>
                </c:pt>
                <c:pt idx="63">
                  <c:v>42.67</c:v>
                </c:pt>
                <c:pt idx="64">
                  <c:v>43.75</c:v>
                </c:pt>
                <c:pt idx="65">
                  <c:v>43.28</c:v>
                </c:pt>
                <c:pt idx="66">
                  <c:v>42.8</c:v>
                </c:pt>
                <c:pt idx="67">
                  <c:v>42.95</c:v>
                </c:pt>
                <c:pt idx="68">
                  <c:v>45.58</c:v>
                </c:pt>
                <c:pt idx="69">
                  <c:v>44.81</c:v>
                </c:pt>
                <c:pt idx="70">
                  <c:v>43.03</c:v>
                </c:pt>
                <c:pt idx="71">
                  <c:v>42.65</c:v>
                </c:pt>
                <c:pt idx="72">
                  <c:v>42.62</c:v>
                </c:pt>
                <c:pt idx="73">
                  <c:v>43.87</c:v>
                </c:pt>
                <c:pt idx="74">
                  <c:v>42.26</c:v>
                </c:pt>
                <c:pt idx="75">
                  <c:v>43.13</c:v>
                </c:pt>
                <c:pt idx="76">
                  <c:v>42.6</c:v>
                </c:pt>
                <c:pt idx="77">
                  <c:v>43.32</c:v>
                </c:pt>
                <c:pt idx="78">
                  <c:v>43.01</c:v>
                </c:pt>
                <c:pt idx="79">
                  <c:v>42.91</c:v>
                </c:pt>
                <c:pt idx="80">
                  <c:v>43.05</c:v>
                </c:pt>
                <c:pt idx="81">
                  <c:v>42.35</c:v>
                </c:pt>
                <c:pt idx="82">
                  <c:v>43.36</c:v>
                </c:pt>
                <c:pt idx="83">
                  <c:v>43.28</c:v>
                </c:pt>
                <c:pt idx="84">
                  <c:v>43.84</c:v>
                </c:pt>
                <c:pt idx="85">
                  <c:v>43.73</c:v>
                </c:pt>
                <c:pt idx="86">
                  <c:v>43.38</c:v>
                </c:pt>
                <c:pt idx="87">
                  <c:v>43.56</c:v>
                </c:pt>
                <c:pt idx="88">
                  <c:v>42.91</c:v>
                </c:pt>
                <c:pt idx="89">
                  <c:v>43.24</c:v>
                </c:pt>
                <c:pt idx="90">
                  <c:v>42.99</c:v>
                </c:pt>
                <c:pt idx="91">
                  <c:v>42.96</c:v>
                </c:pt>
                <c:pt idx="92">
                  <c:v>43.2</c:v>
                </c:pt>
                <c:pt idx="93">
                  <c:v>43.61</c:v>
                </c:pt>
                <c:pt idx="94">
                  <c:v>43.37</c:v>
                </c:pt>
                <c:pt idx="95">
                  <c:v>43.52</c:v>
                </c:pt>
                <c:pt idx="96">
                  <c:v>42.77</c:v>
                </c:pt>
                <c:pt idx="97">
                  <c:v>42.68</c:v>
                </c:pt>
                <c:pt idx="98">
                  <c:v>43.64</c:v>
                </c:pt>
                <c:pt idx="99">
                  <c:v>43.02</c:v>
                </c:pt>
                <c:pt idx="100">
                  <c:v>41.38</c:v>
                </c:pt>
                <c:pt idx="101">
                  <c:v>42.06</c:v>
                </c:pt>
                <c:pt idx="102">
                  <c:v>41.95</c:v>
                </c:pt>
                <c:pt idx="103">
                  <c:v>41.67</c:v>
                </c:pt>
                <c:pt idx="104">
                  <c:v>42.57</c:v>
                </c:pt>
                <c:pt idx="105">
                  <c:v>42.12</c:v>
                </c:pt>
                <c:pt idx="106">
                  <c:v>41.7</c:v>
                </c:pt>
                <c:pt idx="107">
                  <c:v>41.86</c:v>
                </c:pt>
                <c:pt idx="108">
                  <c:v>42.89</c:v>
                </c:pt>
                <c:pt idx="109">
                  <c:v>43.15</c:v>
                </c:pt>
                <c:pt idx="110">
                  <c:v>42.91</c:v>
                </c:pt>
                <c:pt idx="111">
                  <c:v>42.82</c:v>
                </c:pt>
                <c:pt idx="112">
                  <c:v>43.72</c:v>
                </c:pt>
                <c:pt idx="113">
                  <c:v>42.89</c:v>
                </c:pt>
                <c:pt idx="114">
                  <c:v>42.63</c:v>
                </c:pt>
                <c:pt idx="115">
                  <c:v>42.6</c:v>
                </c:pt>
                <c:pt idx="116">
                  <c:v>42.92</c:v>
                </c:pt>
                <c:pt idx="117">
                  <c:v>42.58</c:v>
                </c:pt>
                <c:pt idx="118">
                  <c:v>41.44</c:v>
                </c:pt>
                <c:pt idx="119">
                  <c:v>41.22</c:v>
                </c:pt>
                <c:pt idx="120">
                  <c:v>40.14</c:v>
                </c:pt>
                <c:pt idx="121">
                  <c:v>42.78</c:v>
                </c:pt>
                <c:pt idx="122">
                  <c:v>42.28</c:v>
                </c:pt>
                <c:pt idx="123">
                  <c:v>42.12</c:v>
                </c:pt>
                <c:pt idx="124">
                  <c:v>42.58</c:v>
                </c:pt>
                <c:pt idx="125">
                  <c:v>42.93</c:v>
                </c:pt>
                <c:pt idx="126">
                  <c:v>43.22</c:v>
                </c:pt>
                <c:pt idx="127">
                  <c:v>42.37</c:v>
                </c:pt>
                <c:pt idx="128">
                  <c:v>42.39</c:v>
                </c:pt>
                <c:pt idx="129">
                  <c:v>42.79</c:v>
                </c:pt>
                <c:pt idx="130">
                  <c:v>43.16</c:v>
                </c:pt>
                <c:pt idx="131">
                  <c:v>43.02</c:v>
                </c:pt>
                <c:pt idx="132">
                  <c:v>42.67</c:v>
                </c:pt>
                <c:pt idx="133">
                  <c:v>42.81</c:v>
                </c:pt>
                <c:pt idx="134">
                  <c:v>42.66</c:v>
                </c:pt>
                <c:pt idx="135">
                  <c:v>42.94</c:v>
                </c:pt>
                <c:pt idx="136">
                  <c:v>42.43</c:v>
                </c:pt>
                <c:pt idx="137">
                  <c:v>41.62</c:v>
                </c:pt>
                <c:pt idx="138">
                  <c:v>41.93</c:v>
                </c:pt>
                <c:pt idx="139">
                  <c:v>41.77</c:v>
                </c:pt>
                <c:pt idx="140">
                  <c:v>41.67</c:v>
                </c:pt>
                <c:pt idx="141">
                  <c:v>42.22</c:v>
                </c:pt>
                <c:pt idx="142">
                  <c:v>42.65</c:v>
                </c:pt>
                <c:pt idx="143">
                  <c:v>42.56</c:v>
                </c:pt>
                <c:pt idx="144">
                  <c:v>42.56</c:v>
                </c:pt>
                <c:pt idx="145">
                  <c:v>42.81</c:v>
                </c:pt>
                <c:pt idx="146">
                  <c:v>43.28</c:v>
                </c:pt>
                <c:pt idx="147">
                  <c:v>42.23</c:v>
                </c:pt>
                <c:pt idx="148">
                  <c:v>42.7</c:v>
                </c:pt>
                <c:pt idx="149">
                  <c:v>42.78</c:v>
                </c:pt>
                <c:pt idx="150">
                  <c:v>43.46</c:v>
                </c:pt>
                <c:pt idx="151">
                  <c:v>42.26</c:v>
                </c:pt>
                <c:pt idx="152">
                  <c:v>42.08</c:v>
                </c:pt>
                <c:pt idx="153">
                  <c:v>42.13</c:v>
                </c:pt>
                <c:pt idx="154">
                  <c:v>43.19</c:v>
                </c:pt>
                <c:pt idx="155">
                  <c:v>42.34</c:v>
                </c:pt>
                <c:pt idx="156">
                  <c:v>42.19</c:v>
                </c:pt>
                <c:pt idx="157">
                  <c:v>41.84</c:v>
                </c:pt>
                <c:pt idx="158">
                  <c:v>42.14</c:v>
                </c:pt>
                <c:pt idx="159">
                  <c:v>42.21</c:v>
                </c:pt>
                <c:pt idx="160">
                  <c:v>41.9</c:v>
                </c:pt>
                <c:pt idx="161">
                  <c:v>41.86</c:v>
                </c:pt>
                <c:pt idx="162">
                  <c:v>40.93</c:v>
                </c:pt>
                <c:pt idx="163">
                  <c:v>42.69</c:v>
                </c:pt>
                <c:pt idx="164">
                  <c:v>43.18</c:v>
                </c:pt>
                <c:pt idx="165">
                  <c:v>42.8</c:v>
                </c:pt>
                <c:pt idx="166">
                  <c:v>42.54</c:v>
                </c:pt>
                <c:pt idx="167">
                  <c:v>42.22</c:v>
                </c:pt>
                <c:pt idx="168">
                  <c:v>43.31</c:v>
                </c:pt>
                <c:pt idx="169">
                  <c:v>43.57</c:v>
                </c:pt>
                <c:pt idx="170">
                  <c:v>42.78</c:v>
                </c:pt>
                <c:pt idx="171">
                  <c:v>42.4</c:v>
                </c:pt>
                <c:pt idx="172">
                  <c:v>42.94</c:v>
                </c:pt>
                <c:pt idx="173">
                  <c:v>42.99</c:v>
                </c:pt>
                <c:pt idx="174">
                  <c:v>43.39</c:v>
                </c:pt>
                <c:pt idx="175">
                  <c:v>43.1</c:v>
                </c:pt>
                <c:pt idx="176">
                  <c:v>42.13</c:v>
                </c:pt>
                <c:pt idx="177">
                  <c:v>42.53</c:v>
                </c:pt>
                <c:pt idx="178">
                  <c:v>42.46</c:v>
                </c:pt>
                <c:pt idx="179">
                  <c:v>42.73</c:v>
                </c:pt>
                <c:pt idx="180">
                  <c:v>41.43</c:v>
                </c:pt>
                <c:pt idx="181">
                  <c:v>42.62</c:v>
                </c:pt>
                <c:pt idx="182">
                  <c:v>42.13</c:v>
                </c:pt>
                <c:pt idx="183">
                  <c:v>42.03</c:v>
                </c:pt>
                <c:pt idx="184">
                  <c:v>41.45</c:v>
                </c:pt>
                <c:pt idx="185">
                  <c:v>42.03</c:v>
                </c:pt>
                <c:pt idx="186">
                  <c:v>42.27</c:v>
                </c:pt>
                <c:pt idx="187">
                  <c:v>42.03</c:v>
                </c:pt>
                <c:pt idx="188">
                  <c:v>41.49</c:v>
                </c:pt>
                <c:pt idx="189">
                  <c:v>42.11</c:v>
                </c:pt>
                <c:pt idx="190">
                  <c:v>40.99</c:v>
                </c:pt>
                <c:pt idx="191">
                  <c:v>42.14</c:v>
                </c:pt>
                <c:pt idx="192">
                  <c:v>42.22</c:v>
                </c:pt>
                <c:pt idx="193">
                  <c:v>42.39</c:v>
                </c:pt>
                <c:pt idx="194">
                  <c:v>41.38</c:v>
                </c:pt>
                <c:pt idx="195">
                  <c:v>41.64</c:v>
                </c:pt>
                <c:pt idx="196">
                  <c:v>41</c:v>
                </c:pt>
                <c:pt idx="197">
                  <c:v>41.34</c:v>
                </c:pt>
                <c:pt idx="198">
                  <c:v>42.04</c:v>
                </c:pt>
                <c:pt idx="199">
                  <c:v>40.76</c:v>
                </c:pt>
                <c:pt idx="200">
                  <c:v>41.07</c:v>
                </c:pt>
                <c:pt idx="201">
                  <c:v>40.950000000000003</c:v>
                </c:pt>
                <c:pt idx="202">
                  <c:v>40.729999999999997</c:v>
                </c:pt>
                <c:pt idx="203">
                  <c:v>42.4</c:v>
                </c:pt>
                <c:pt idx="204">
                  <c:v>40.28</c:v>
                </c:pt>
                <c:pt idx="205">
                  <c:v>39.9</c:v>
                </c:pt>
                <c:pt idx="206">
                  <c:v>40.57</c:v>
                </c:pt>
                <c:pt idx="207">
                  <c:v>41.11</c:v>
                </c:pt>
                <c:pt idx="208">
                  <c:v>40.56</c:v>
                </c:pt>
                <c:pt idx="209">
                  <c:v>40.71</c:v>
                </c:pt>
                <c:pt idx="210">
                  <c:v>40.049999999999997</c:v>
                </c:pt>
                <c:pt idx="211">
                  <c:v>40.4</c:v>
                </c:pt>
                <c:pt idx="212">
                  <c:v>41.26</c:v>
                </c:pt>
                <c:pt idx="213">
                  <c:v>41.2</c:v>
                </c:pt>
                <c:pt idx="214">
                  <c:v>39.33</c:v>
                </c:pt>
                <c:pt idx="215">
                  <c:v>40.83</c:v>
                </c:pt>
                <c:pt idx="216">
                  <c:v>40.799999999999997</c:v>
                </c:pt>
                <c:pt idx="217">
                  <c:v>40.840000000000003</c:v>
                </c:pt>
                <c:pt idx="218">
                  <c:v>41.1</c:v>
                </c:pt>
                <c:pt idx="219">
                  <c:v>40.18</c:v>
                </c:pt>
                <c:pt idx="220">
                  <c:v>40.299999999999997</c:v>
                </c:pt>
                <c:pt idx="221">
                  <c:v>39.909999999999997</c:v>
                </c:pt>
                <c:pt idx="222">
                  <c:v>40.03</c:v>
                </c:pt>
                <c:pt idx="223">
                  <c:v>40.380000000000003</c:v>
                </c:pt>
                <c:pt idx="224">
                  <c:v>39.619999999999997</c:v>
                </c:pt>
                <c:pt idx="225">
                  <c:v>39</c:v>
                </c:pt>
                <c:pt idx="226">
                  <c:v>39.93</c:v>
                </c:pt>
                <c:pt idx="227">
                  <c:v>40.08</c:v>
                </c:pt>
                <c:pt idx="228">
                  <c:v>38.950000000000003</c:v>
                </c:pt>
                <c:pt idx="229">
                  <c:v>39.65</c:v>
                </c:pt>
                <c:pt idx="230">
                  <c:v>39.6</c:v>
                </c:pt>
                <c:pt idx="231">
                  <c:v>39.6</c:v>
                </c:pt>
                <c:pt idx="232">
                  <c:v>40.200000000000003</c:v>
                </c:pt>
                <c:pt idx="233">
                  <c:v>39.380000000000003</c:v>
                </c:pt>
                <c:pt idx="234">
                  <c:v>39.08</c:v>
                </c:pt>
                <c:pt idx="235">
                  <c:v>39.049999999999997</c:v>
                </c:pt>
                <c:pt idx="236">
                  <c:v>39.380000000000003</c:v>
                </c:pt>
                <c:pt idx="237">
                  <c:v>38.69</c:v>
                </c:pt>
                <c:pt idx="238">
                  <c:v>38.75</c:v>
                </c:pt>
                <c:pt idx="239">
                  <c:v>39.14</c:v>
                </c:pt>
                <c:pt idx="240">
                  <c:v>39.21</c:v>
                </c:pt>
                <c:pt idx="241">
                  <c:v>38.58</c:v>
                </c:pt>
                <c:pt idx="242">
                  <c:v>38.369999999999997</c:v>
                </c:pt>
                <c:pt idx="243">
                  <c:v>37.979999999999997</c:v>
                </c:pt>
                <c:pt idx="244">
                  <c:v>37.909999999999997</c:v>
                </c:pt>
                <c:pt idx="245">
                  <c:v>37.799999999999997</c:v>
                </c:pt>
                <c:pt idx="246">
                  <c:v>39.21</c:v>
                </c:pt>
                <c:pt idx="247">
                  <c:v>39.65</c:v>
                </c:pt>
                <c:pt idx="248">
                  <c:v>39.479999999999997</c:v>
                </c:pt>
                <c:pt idx="249">
                  <c:v>39.69</c:v>
                </c:pt>
                <c:pt idx="250">
                  <c:v>39.86</c:v>
                </c:pt>
                <c:pt idx="251">
                  <c:v>40.07</c:v>
                </c:pt>
                <c:pt idx="252">
                  <c:v>40.25</c:v>
                </c:pt>
                <c:pt idx="253">
                  <c:v>39.99</c:v>
                </c:pt>
                <c:pt idx="254">
                  <c:v>40.04</c:v>
                </c:pt>
                <c:pt idx="255">
                  <c:v>40.76</c:v>
                </c:pt>
                <c:pt idx="256">
                  <c:v>40.14</c:v>
                </c:pt>
                <c:pt idx="257">
                  <c:v>40.49</c:v>
                </c:pt>
                <c:pt idx="258">
                  <c:v>40.450000000000003</c:v>
                </c:pt>
                <c:pt idx="259">
                  <c:v>39.15</c:v>
                </c:pt>
                <c:pt idx="260">
                  <c:v>39.24</c:v>
                </c:pt>
                <c:pt idx="261">
                  <c:v>39.85</c:v>
                </c:pt>
                <c:pt idx="262">
                  <c:v>39.840000000000003</c:v>
                </c:pt>
                <c:pt idx="263">
                  <c:v>39.74</c:v>
                </c:pt>
                <c:pt idx="264">
                  <c:v>39.44</c:v>
                </c:pt>
                <c:pt idx="265">
                  <c:v>39.71</c:v>
                </c:pt>
                <c:pt idx="266">
                  <c:v>39.1</c:v>
                </c:pt>
                <c:pt idx="267">
                  <c:v>38.33</c:v>
                </c:pt>
                <c:pt idx="268">
                  <c:v>39.130000000000003</c:v>
                </c:pt>
                <c:pt idx="269">
                  <c:v>39.340000000000003</c:v>
                </c:pt>
                <c:pt idx="270">
                  <c:v>39.93</c:v>
                </c:pt>
                <c:pt idx="271">
                  <c:v>39.479999999999997</c:v>
                </c:pt>
                <c:pt idx="272">
                  <c:v>39.72</c:v>
                </c:pt>
                <c:pt idx="273">
                  <c:v>39.43</c:v>
                </c:pt>
                <c:pt idx="274">
                  <c:v>38.24</c:v>
                </c:pt>
                <c:pt idx="275">
                  <c:v>39.03</c:v>
                </c:pt>
                <c:pt idx="276">
                  <c:v>39.71</c:v>
                </c:pt>
                <c:pt idx="277">
                  <c:v>39.119999999999997</c:v>
                </c:pt>
                <c:pt idx="278">
                  <c:v>38.76</c:v>
                </c:pt>
                <c:pt idx="279">
                  <c:v>39.21</c:v>
                </c:pt>
                <c:pt idx="280">
                  <c:v>39.229999999999997</c:v>
                </c:pt>
                <c:pt idx="281">
                  <c:v>39.29</c:v>
                </c:pt>
                <c:pt idx="282">
                  <c:v>38.630000000000003</c:v>
                </c:pt>
                <c:pt idx="283">
                  <c:v>38.85</c:v>
                </c:pt>
                <c:pt idx="284">
                  <c:v>38.61</c:v>
                </c:pt>
                <c:pt idx="285">
                  <c:v>37.659999999999997</c:v>
                </c:pt>
                <c:pt idx="286">
                  <c:v>38.630000000000003</c:v>
                </c:pt>
                <c:pt idx="287">
                  <c:v>39.72</c:v>
                </c:pt>
                <c:pt idx="288">
                  <c:v>40.03</c:v>
                </c:pt>
                <c:pt idx="289">
                  <c:v>39.64</c:v>
                </c:pt>
                <c:pt idx="290">
                  <c:v>39.58</c:v>
                </c:pt>
                <c:pt idx="291">
                  <c:v>39.049999999999997</c:v>
                </c:pt>
                <c:pt idx="292">
                  <c:v>39.35</c:v>
                </c:pt>
                <c:pt idx="293">
                  <c:v>40.22</c:v>
                </c:pt>
                <c:pt idx="294">
                  <c:v>39.72</c:v>
                </c:pt>
                <c:pt idx="295">
                  <c:v>39.08</c:v>
                </c:pt>
                <c:pt idx="296">
                  <c:v>38.840000000000003</c:v>
                </c:pt>
                <c:pt idx="297">
                  <c:v>39.33</c:v>
                </c:pt>
                <c:pt idx="298">
                  <c:v>39.700000000000003</c:v>
                </c:pt>
                <c:pt idx="299">
                  <c:v>39.03</c:v>
                </c:pt>
                <c:pt idx="300">
                  <c:v>39.17</c:v>
                </c:pt>
                <c:pt idx="301">
                  <c:v>38.64</c:v>
                </c:pt>
                <c:pt idx="302">
                  <c:v>38.92</c:v>
                </c:pt>
                <c:pt idx="303">
                  <c:v>38.61</c:v>
                </c:pt>
                <c:pt idx="304">
                  <c:v>37.99</c:v>
                </c:pt>
                <c:pt idx="305">
                  <c:v>37.700000000000003</c:v>
                </c:pt>
                <c:pt idx="306">
                  <c:v>37.14</c:v>
                </c:pt>
                <c:pt idx="307">
                  <c:v>36.67</c:v>
                </c:pt>
                <c:pt idx="308">
                  <c:v>38.6</c:v>
                </c:pt>
                <c:pt idx="309">
                  <c:v>38.68</c:v>
                </c:pt>
                <c:pt idx="310">
                  <c:v>37.5</c:v>
                </c:pt>
                <c:pt idx="311">
                  <c:v>38.130000000000003</c:v>
                </c:pt>
                <c:pt idx="312">
                  <c:v>39.07</c:v>
                </c:pt>
                <c:pt idx="313">
                  <c:v>38.950000000000003</c:v>
                </c:pt>
                <c:pt idx="314">
                  <c:v>39.08</c:v>
                </c:pt>
                <c:pt idx="315">
                  <c:v>39.270000000000003</c:v>
                </c:pt>
                <c:pt idx="316">
                  <c:v>38.97</c:v>
                </c:pt>
                <c:pt idx="317">
                  <c:v>38.76</c:v>
                </c:pt>
                <c:pt idx="318">
                  <c:v>38.229999999999997</c:v>
                </c:pt>
                <c:pt idx="319">
                  <c:v>38.380000000000003</c:v>
                </c:pt>
                <c:pt idx="320">
                  <c:v>38.619999999999997</c:v>
                </c:pt>
                <c:pt idx="321">
                  <c:v>38.1</c:v>
                </c:pt>
                <c:pt idx="322">
                  <c:v>38.5</c:v>
                </c:pt>
                <c:pt idx="323">
                  <c:v>36.15</c:v>
                </c:pt>
                <c:pt idx="324">
                  <c:v>37.15</c:v>
                </c:pt>
                <c:pt idx="325">
                  <c:v>37.630000000000003</c:v>
                </c:pt>
                <c:pt idx="326">
                  <c:v>38.090000000000003</c:v>
                </c:pt>
                <c:pt idx="327">
                  <c:v>38.72</c:v>
                </c:pt>
                <c:pt idx="328">
                  <c:v>38.090000000000003</c:v>
                </c:pt>
                <c:pt idx="329">
                  <c:v>39.14</c:v>
                </c:pt>
                <c:pt idx="330">
                  <c:v>38.43</c:v>
                </c:pt>
                <c:pt idx="331">
                  <c:v>39.35</c:v>
                </c:pt>
                <c:pt idx="332">
                  <c:v>38.42</c:v>
                </c:pt>
                <c:pt idx="333">
                  <c:v>38.659999999999997</c:v>
                </c:pt>
                <c:pt idx="334">
                  <c:v>38.96</c:v>
                </c:pt>
                <c:pt idx="335">
                  <c:v>38.32</c:v>
                </c:pt>
                <c:pt idx="336">
                  <c:v>38.96</c:v>
                </c:pt>
                <c:pt idx="337">
                  <c:v>38.85</c:v>
                </c:pt>
                <c:pt idx="338">
                  <c:v>38.35</c:v>
                </c:pt>
                <c:pt idx="339">
                  <c:v>38.520000000000003</c:v>
                </c:pt>
                <c:pt idx="340">
                  <c:v>38.04</c:v>
                </c:pt>
                <c:pt idx="341">
                  <c:v>38.25</c:v>
                </c:pt>
                <c:pt idx="342">
                  <c:v>37.840000000000003</c:v>
                </c:pt>
                <c:pt idx="343">
                  <c:v>37.97</c:v>
                </c:pt>
                <c:pt idx="344">
                  <c:v>37.58</c:v>
                </c:pt>
                <c:pt idx="345">
                  <c:v>36.96</c:v>
                </c:pt>
                <c:pt idx="346">
                  <c:v>36.729999999999997</c:v>
                </c:pt>
                <c:pt idx="347">
                  <c:v>37.81</c:v>
                </c:pt>
                <c:pt idx="348">
                  <c:v>38.18</c:v>
                </c:pt>
                <c:pt idx="349">
                  <c:v>37.799999999999997</c:v>
                </c:pt>
                <c:pt idx="350">
                  <c:v>38.32</c:v>
                </c:pt>
                <c:pt idx="351">
                  <c:v>37.58</c:v>
                </c:pt>
                <c:pt idx="352">
                  <c:v>37.86</c:v>
                </c:pt>
                <c:pt idx="353">
                  <c:v>38.89</c:v>
                </c:pt>
                <c:pt idx="354">
                  <c:v>38.130000000000003</c:v>
                </c:pt>
                <c:pt idx="355">
                  <c:v>38.26</c:v>
                </c:pt>
                <c:pt idx="356">
                  <c:v>38</c:v>
                </c:pt>
                <c:pt idx="357">
                  <c:v>37.4</c:v>
                </c:pt>
                <c:pt idx="358">
                  <c:v>37.85</c:v>
                </c:pt>
                <c:pt idx="359">
                  <c:v>37.520000000000003</c:v>
                </c:pt>
                <c:pt idx="360">
                  <c:v>37.43</c:v>
                </c:pt>
                <c:pt idx="361">
                  <c:v>37.49</c:v>
                </c:pt>
                <c:pt idx="362">
                  <c:v>37.6</c:v>
                </c:pt>
                <c:pt idx="363">
                  <c:v>37.54</c:v>
                </c:pt>
                <c:pt idx="364">
                  <c:v>37.020000000000003</c:v>
                </c:pt>
                <c:pt idx="365">
                  <c:v>36.64</c:v>
                </c:pt>
                <c:pt idx="366">
                  <c:v>36.22</c:v>
                </c:pt>
                <c:pt idx="367">
                  <c:v>36</c:v>
                </c:pt>
                <c:pt idx="368">
                  <c:v>37.979999999999997</c:v>
                </c:pt>
                <c:pt idx="369">
                  <c:v>38.21</c:v>
                </c:pt>
                <c:pt idx="370">
                  <c:v>37.53</c:v>
                </c:pt>
                <c:pt idx="371">
                  <c:v>37.54</c:v>
                </c:pt>
                <c:pt idx="372">
                  <c:v>38.880000000000003</c:v>
                </c:pt>
                <c:pt idx="373">
                  <c:v>38.61</c:v>
                </c:pt>
                <c:pt idx="374">
                  <c:v>38.69</c:v>
                </c:pt>
                <c:pt idx="375">
                  <c:v>38.9</c:v>
                </c:pt>
                <c:pt idx="376">
                  <c:v>38.71</c:v>
                </c:pt>
                <c:pt idx="377">
                  <c:v>38.82</c:v>
                </c:pt>
                <c:pt idx="378">
                  <c:v>38.94</c:v>
                </c:pt>
                <c:pt idx="379">
                  <c:v>39.049999999999997</c:v>
                </c:pt>
                <c:pt idx="380">
                  <c:v>38.47</c:v>
                </c:pt>
                <c:pt idx="381">
                  <c:v>38.119999999999997</c:v>
                </c:pt>
                <c:pt idx="382">
                  <c:v>38.72</c:v>
                </c:pt>
                <c:pt idx="383">
                  <c:v>38.78</c:v>
                </c:pt>
                <c:pt idx="384">
                  <c:v>38.369999999999997</c:v>
                </c:pt>
                <c:pt idx="385">
                  <c:v>38.1</c:v>
                </c:pt>
                <c:pt idx="386">
                  <c:v>37.93</c:v>
                </c:pt>
                <c:pt idx="387">
                  <c:v>38.33</c:v>
                </c:pt>
                <c:pt idx="388">
                  <c:v>35.86</c:v>
                </c:pt>
                <c:pt idx="389">
                  <c:v>38.979999999999997</c:v>
                </c:pt>
                <c:pt idx="390">
                  <c:v>39.51</c:v>
                </c:pt>
                <c:pt idx="391">
                  <c:v>39.17</c:v>
                </c:pt>
                <c:pt idx="392">
                  <c:v>39.450000000000003</c:v>
                </c:pt>
                <c:pt idx="393">
                  <c:v>38.130000000000003</c:v>
                </c:pt>
                <c:pt idx="394">
                  <c:v>37.86</c:v>
                </c:pt>
                <c:pt idx="395">
                  <c:v>38.770000000000003</c:v>
                </c:pt>
                <c:pt idx="396">
                  <c:v>40.200000000000003</c:v>
                </c:pt>
                <c:pt idx="397">
                  <c:v>38.979999999999997</c:v>
                </c:pt>
                <c:pt idx="398">
                  <c:v>38.340000000000003</c:v>
                </c:pt>
                <c:pt idx="399">
                  <c:v>37.9</c:v>
                </c:pt>
                <c:pt idx="400">
                  <c:v>37.89</c:v>
                </c:pt>
                <c:pt idx="401">
                  <c:v>38.26</c:v>
                </c:pt>
                <c:pt idx="402">
                  <c:v>37.840000000000003</c:v>
                </c:pt>
                <c:pt idx="403">
                  <c:v>37.869999999999997</c:v>
                </c:pt>
                <c:pt idx="404">
                  <c:v>37.83</c:v>
                </c:pt>
                <c:pt idx="405">
                  <c:v>37.840000000000003</c:v>
                </c:pt>
                <c:pt idx="406">
                  <c:v>38.25</c:v>
                </c:pt>
                <c:pt idx="407">
                  <c:v>38.659999999999997</c:v>
                </c:pt>
                <c:pt idx="408">
                  <c:v>38.619999999999997</c:v>
                </c:pt>
                <c:pt idx="409">
                  <c:v>37.799999999999997</c:v>
                </c:pt>
                <c:pt idx="410">
                  <c:v>37.32</c:v>
                </c:pt>
                <c:pt idx="411">
                  <c:v>40.64</c:v>
                </c:pt>
                <c:pt idx="412">
                  <c:v>39.840000000000003</c:v>
                </c:pt>
                <c:pt idx="413">
                  <c:v>39.42</c:v>
                </c:pt>
                <c:pt idx="414">
                  <c:v>39.85</c:v>
                </c:pt>
                <c:pt idx="415">
                  <c:v>39.1</c:v>
                </c:pt>
                <c:pt idx="416">
                  <c:v>39.57</c:v>
                </c:pt>
                <c:pt idx="417">
                  <c:v>39.200000000000003</c:v>
                </c:pt>
                <c:pt idx="418">
                  <c:v>39.9</c:v>
                </c:pt>
                <c:pt idx="419">
                  <c:v>38.69</c:v>
                </c:pt>
                <c:pt idx="420">
                  <c:v>39.35</c:v>
                </c:pt>
                <c:pt idx="421">
                  <c:v>39.61</c:v>
                </c:pt>
                <c:pt idx="422">
                  <c:v>39.01</c:v>
                </c:pt>
                <c:pt idx="423">
                  <c:v>38.76</c:v>
                </c:pt>
                <c:pt idx="424">
                  <c:v>37.729999999999997</c:v>
                </c:pt>
                <c:pt idx="425">
                  <c:v>37.67</c:v>
                </c:pt>
                <c:pt idx="426">
                  <c:v>38.94</c:v>
                </c:pt>
                <c:pt idx="427">
                  <c:v>37.270000000000003</c:v>
                </c:pt>
                <c:pt idx="428">
                  <c:v>38.32</c:v>
                </c:pt>
                <c:pt idx="429">
                  <c:v>37.5</c:v>
                </c:pt>
                <c:pt idx="430">
                  <c:v>37.64</c:v>
                </c:pt>
                <c:pt idx="431">
                  <c:v>36.49</c:v>
                </c:pt>
                <c:pt idx="432">
                  <c:v>38.15</c:v>
                </c:pt>
                <c:pt idx="433">
                  <c:v>39.19</c:v>
                </c:pt>
                <c:pt idx="434">
                  <c:v>39.18</c:v>
                </c:pt>
                <c:pt idx="435">
                  <c:v>37.86</c:v>
                </c:pt>
                <c:pt idx="436">
                  <c:v>39.340000000000003</c:v>
                </c:pt>
                <c:pt idx="437">
                  <c:v>38.880000000000003</c:v>
                </c:pt>
                <c:pt idx="438">
                  <c:v>38.82</c:v>
                </c:pt>
                <c:pt idx="439">
                  <c:v>38.119999999999997</c:v>
                </c:pt>
                <c:pt idx="440">
                  <c:v>39.03</c:v>
                </c:pt>
                <c:pt idx="441">
                  <c:v>39.14</c:v>
                </c:pt>
                <c:pt idx="442">
                  <c:v>37.869999999999997</c:v>
                </c:pt>
                <c:pt idx="443">
                  <c:v>38.770000000000003</c:v>
                </c:pt>
                <c:pt idx="444">
                  <c:v>38.880000000000003</c:v>
                </c:pt>
                <c:pt idx="445">
                  <c:v>37.950000000000003</c:v>
                </c:pt>
                <c:pt idx="446">
                  <c:v>38.590000000000003</c:v>
                </c:pt>
                <c:pt idx="447">
                  <c:v>38.049999999999997</c:v>
                </c:pt>
                <c:pt idx="448">
                  <c:v>37.92</c:v>
                </c:pt>
                <c:pt idx="449">
                  <c:v>38.01</c:v>
                </c:pt>
                <c:pt idx="450">
                  <c:v>38.450000000000003</c:v>
                </c:pt>
                <c:pt idx="451">
                  <c:v>37.049999999999997</c:v>
                </c:pt>
                <c:pt idx="452">
                  <c:v>36.590000000000003</c:v>
                </c:pt>
                <c:pt idx="453">
                  <c:v>39.19</c:v>
                </c:pt>
                <c:pt idx="454">
                  <c:v>38.979999999999997</c:v>
                </c:pt>
                <c:pt idx="455">
                  <c:v>40</c:v>
                </c:pt>
                <c:pt idx="456">
                  <c:v>39.619999999999997</c:v>
                </c:pt>
                <c:pt idx="457">
                  <c:v>38.4</c:v>
                </c:pt>
                <c:pt idx="458">
                  <c:v>39.020000000000003</c:v>
                </c:pt>
                <c:pt idx="459">
                  <c:v>40.21</c:v>
                </c:pt>
                <c:pt idx="460">
                  <c:v>39.39</c:v>
                </c:pt>
                <c:pt idx="461">
                  <c:v>39.53</c:v>
                </c:pt>
                <c:pt idx="462">
                  <c:v>39.42</c:v>
                </c:pt>
                <c:pt idx="463">
                  <c:v>38.4</c:v>
                </c:pt>
                <c:pt idx="464">
                  <c:v>39.74</c:v>
                </c:pt>
                <c:pt idx="465">
                  <c:v>39.520000000000003</c:v>
                </c:pt>
                <c:pt idx="466">
                  <c:v>39.47</c:v>
                </c:pt>
                <c:pt idx="467">
                  <c:v>39.25</c:v>
                </c:pt>
                <c:pt idx="468">
                  <c:v>39.33</c:v>
                </c:pt>
                <c:pt idx="469">
                  <c:v>39.520000000000003</c:v>
                </c:pt>
                <c:pt idx="470">
                  <c:v>39.25</c:v>
                </c:pt>
                <c:pt idx="471">
                  <c:v>39.1</c:v>
                </c:pt>
                <c:pt idx="472">
                  <c:v>38.56</c:v>
                </c:pt>
                <c:pt idx="473">
                  <c:v>40.17</c:v>
                </c:pt>
                <c:pt idx="474">
                  <c:v>40.17</c:v>
                </c:pt>
                <c:pt idx="475">
                  <c:v>39.5</c:v>
                </c:pt>
                <c:pt idx="476">
                  <c:v>39.14</c:v>
                </c:pt>
                <c:pt idx="477">
                  <c:v>39.270000000000003</c:v>
                </c:pt>
                <c:pt idx="478">
                  <c:v>39.99</c:v>
                </c:pt>
                <c:pt idx="479">
                  <c:v>40.35</c:v>
                </c:pt>
                <c:pt idx="480">
                  <c:v>40.590000000000003</c:v>
                </c:pt>
                <c:pt idx="481">
                  <c:v>40.71</c:v>
                </c:pt>
                <c:pt idx="482">
                  <c:v>40.56</c:v>
                </c:pt>
                <c:pt idx="483">
                  <c:v>40.31</c:v>
                </c:pt>
                <c:pt idx="484">
                  <c:v>39.24</c:v>
                </c:pt>
                <c:pt idx="485">
                  <c:v>40.19</c:v>
                </c:pt>
                <c:pt idx="486">
                  <c:v>39.729999999999997</c:v>
                </c:pt>
                <c:pt idx="487">
                  <c:v>40.479999999999997</c:v>
                </c:pt>
                <c:pt idx="488">
                  <c:v>39.33</c:v>
                </c:pt>
                <c:pt idx="489">
                  <c:v>39.65</c:v>
                </c:pt>
                <c:pt idx="490">
                  <c:v>40.049999999999997</c:v>
                </c:pt>
                <c:pt idx="491">
                  <c:v>39.61</c:v>
                </c:pt>
                <c:pt idx="492">
                  <c:v>40.31</c:v>
                </c:pt>
                <c:pt idx="493">
                  <c:v>40.75</c:v>
                </c:pt>
                <c:pt idx="494">
                  <c:v>40.619999999999997</c:v>
                </c:pt>
                <c:pt idx="495">
                  <c:v>40.99</c:v>
                </c:pt>
                <c:pt idx="496">
                  <c:v>41.09</c:v>
                </c:pt>
                <c:pt idx="497">
                  <c:v>41.36</c:v>
                </c:pt>
                <c:pt idx="498">
                  <c:v>40.85</c:v>
                </c:pt>
                <c:pt idx="499">
                  <c:v>40.96</c:v>
                </c:pt>
                <c:pt idx="500">
                  <c:v>41.73</c:v>
                </c:pt>
                <c:pt idx="501">
                  <c:v>40.93</c:v>
                </c:pt>
                <c:pt idx="502">
                  <c:v>41.25</c:v>
                </c:pt>
                <c:pt idx="503">
                  <c:v>40.49</c:v>
                </c:pt>
                <c:pt idx="504">
                  <c:v>39.85</c:v>
                </c:pt>
                <c:pt idx="505">
                  <c:v>40.94</c:v>
                </c:pt>
                <c:pt idx="506">
                  <c:v>40.54</c:v>
                </c:pt>
                <c:pt idx="507">
                  <c:v>41.04</c:v>
                </c:pt>
                <c:pt idx="508">
                  <c:v>40.53</c:v>
                </c:pt>
                <c:pt idx="509">
                  <c:v>40.409999999999997</c:v>
                </c:pt>
                <c:pt idx="510">
                  <c:v>40.71</c:v>
                </c:pt>
                <c:pt idx="511">
                  <c:v>40.07</c:v>
                </c:pt>
                <c:pt idx="512">
                  <c:v>39.92</c:v>
                </c:pt>
                <c:pt idx="513">
                  <c:v>39.58</c:v>
                </c:pt>
                <c:pt idx="514">
                  <c:v>40.49</c:v>
                </c:pt>
                <c:pt idx="515">
                  <c:v>40.79</c:v>
                </c:pt>
                <c:pt idx="516">
                  <c:v>40.25</c:v>
                </c:pt>
                <c:pt idx="517">
                  <c:v>40.53</c:v>
                </c:pt>
                <c:pt idx="518">
                  <c:v>39.97</c:v>
                </c:pt>
                <c:pt idx="519">
                  <c:v>40.03</c:v>
                </c:pt>
                <c:pt idx="520">
                  <c:v>41.91</c:v>
                </c:pt>
                <c:pt idx="521">
                  <c:v>40.130000000000003</c:v>
                </c:pt>
                <c:pt idx="522">
                  <c:v>41.33</c:v>
                </c:pt>
                <c:pt idx="523">
                  <c:v>41.61</c:v>
                </c:pt>
                <c:pt idx="524">
                  <c:v>40.11</c:v>
                </c:pt>
                <c:pt idx="525">
                  <c:v>40.630000000000003</c:v>
                </c:pt>
                <c:pt idx="526">
                  <c:v>40.159999999999997</c:v>
                </c:pt>
                <c:pt idx="527">
                  <c:v>40.14</c:v>
                </c:pt>
                <c:pt idx="528">
                  <c:v>40.78</c:v>
                </c:pt>
                <c:pt idx="529">
                  <c:v>40.44</c:v>
                </c:pt>
                <c:pt idx="530">
                  <c:v>39.97</c:v>
                </c:pt>
                <c:pt idx="531">
                  <c:v>40.159999999999997</c:v>
                </c:pt>
                <c:pt idx="532">
                  <c:v>40.64</c:v>
                </c:pt>
                <c:pt idx="533">
                  <c:v>40.54</c:v>
                </c:pt>
                <c:pt idx="534">
                  <c:v>39.729999999999997</c:v>
                </c:pt>
                <c:pt idx="535">
                  <c:v>40.479999999999997</c:v>
                </c:pt>
                <c:pt idx="536">
                  <c:v>40.43</c:v>
                </c:pt>
                <c:pt idx="537">
                  <c:v>39.35</c:v>
                </c:pt>
                <c:pt idx="538">
                  <c:v>40.799999999999997</c:v>
                </c:pt>
                <c:pt idx="539">
                  <c:v>40.21</c:v>
                </c:pt>
                <c:pt idx="540">
                  <c:v>40.54</c:v>
                </c:pt>
                <c:pt idx="541">
                  <c:v>39.880000000000003</c:v>
                </c:pt>
                <c:pt idx="542">
                  <c:v>40.340000000000003</c:v>
                </c:pt>
                <c:pt idx="543">
                  <c:v>40.299999999999997</c:v>
                </c:pt>
                <c:pt idx="544">
                  <c:v>40.1</c:v>
                </c:pt>
                <c:pt idx="545">
                  <c:v>40.17</c:v>
                </c:pt>
                <c:pt idx="546">
                  <c:v>39.53</c:v>
                </c:pt>
                <c:pt idx="547">
                  <c:v>40.01</c:v>
                </c:pt>
                <c:pt idx="548">
                  <c:v>39.94</c:v>
                </c:pt>
                <c:pt idx="549">
                  <c:v>39.72</c:v>
                </c:pt>
                <c:pt idx="550">
                  <c:v>39.99</c:v>
                </c:pt>
                <c:pt idx="551">
                  <c:v>39.86</c:v>
                </c:pt>
                <c:pt idx="552">
                  <c:v>39.92</c:v>
                </c:pt>
                <c:pt idx="553">
                  <c:v>39.94</c:v>
                </c:pt>
                <c:pt idx="554">
                  <c:v>40.47</c:v>
                </c:pt>
                <c:pt idx="555">
                  <c:v>40.79</c:v>
                </c:pt>
                <c:pt idx="556">
                  <c:v>40.520000000000003</c:v>
                </c:pt>
                <c:pt idx="557">
                  <c:v>40.83</c:v>
                </c:pt>
                <c:pt idx="558">
                  <c:v>40.49</c:v>
                </c:pt>
                <c:pt idx="559">
                  <c:v>40.71</c:v>
                </c:pt>
                <c:pt idx="560">
                  <c:v>41.21</c:v>
                </c:pt>
                <c:pt idx="561">
                  <c:v>40.68</c:v>
                </c:pt>
                <c:pt idx="562">
                  <c:v>40.71</c:v>
                </c:pt>
                <c:pt idx="563">
                  <c:v>40.94</c:v>
                </c:pt>
                <c:pt idx="564">
                  <c:v>40.53</c:v>
                </c:pt>
                <c:pt idx="565">
                  <c:v>39.65</c:v>
                </c:pt>
                <c:pt idx="566">
                  <c:v>39.85</c:v>
                </c:pt>
                <c:pt idx="567">
                  <c:v>39.92</c:v>
                </c:pt>
                <c:pt idx="568">
                  <c:v>40.090000000000003</c:v>
                </c:pt>
                <c:pt idx="569">
                  <c:v>39.799999999999997</c:v>
                </c:pt>
                <c:pt idx="570">
                  <c:v>39</c:v>
                </c:pt>
                <c:pt idx="571">
                  <c:v>39.130000000000003</c:v>
                </c:pt>
                <c:pt idx="572">
                  <c:v>40.14</c:v>
                </c:pt>
                <c:pt idx="573">
                  <c:v>40.67</c:v>
                </c:pt>
                <c:pt idx="574">
                  <c:v>40.659999999999997</c:v>
                </c:pt>
                <c:pt idx="575">
                  <c:v>41.17</c:v>
                </c:pt>
                <c:pt idx="576">
                  <c:v>41.32</c:v>
                </c:pt>
                <c:pt idx="577">
                  <c:v>42.06</c:v>
                </c:pt>
                <c:pt idx="578">
                  <c:v>43.05</c:v>
                </c:pt>
                <c:pt idx="579">
                  <c:v>42.14</c:v>
                </c:pt>
                <c:pt idx="580">
                  <c:v>42.74</c:v>
                </c:pt>
                <c:pt idx="581">
                  <c:v>43.02</c:v>
                </c:pt>
                <c:pt idx="582">
                  <c:v>43.08</c:v>
                </c:pt>
                <c:pt idx="583">
                  <c:v>43.53</c:v>
                </c:pt>
                <c:pt idx="584">
                  <c:v>43.38</c:v>
                </c:pt>
                <c:pt idx="585">
                  <c:v>44.07</c:v>
                </c:pt>
                <c:pt idx="586">
                  <c:v>43.54</c:v>
                </c:pt>
                <c:pt idx="587">
                  <c:v>43.26</c:v>
                </c:pt>
                <c:pt idx="588">
                  <c:v>43.64</c:v>
                </c:pt>
                <c:pt idx="589">
                  <c:v>43.36</c:v>
                </c:pt>
                <c:pt idx="590">
                  <c:v>41.12</c:v>
                </c:pt>
                <c:pt idx="591">
                  <c:v>43.42</c:v>
                </c:pt>
                <c:pt idx="592">
                  <c:v>45.14</c:v>
                </c:pt>
                <c:pt idx="593">
                  <c:v>44.47</c:v>
                </c:pt>
                <c:pt idx="594">
                  <c:v>43.68</c:v>
                </c:pt>
                <c:pt idx="595">
                  <c:v>43.54</c:v>
                </c:pt>
                <c:pt idx="596">
                  <c:v>44.96</c:v>
                </c:pt>
                <c:pt idx="597">
                  <c:v>45.24</c:v>
                </c:pt>
                <c:pt idx="598">
                  <c:v>44.78</c:v>
                </c:pt>
                <c:pt idx="599">
                  <c:v>44.76</c:v>
                </c:pt>
                <c:pt idx="600">
                  <c:v>44.31</c:v>
                </c:pt>
                <c:pt idx="601">
                  <c:v>44.57</c:v>
                </c:pt>
                <c:pt idx="602">
                  <c:v>45.02</c:v>
                </c:pt>
                <c:pt idx="603">
                  <c:v>43.81</c:v>
                </c:pt>
                <c:pt idx="604">
                  <c:v>44.36</c:v>
                </c:pt>
                <c:pt idx="605">
                  <c:v>44.62</c:v>
                </c:pt>
                <c:pt idx="606">
                  <c:v>44.43</c:v>
                </c:pt>
                <c:pt idx="607">
                  <c:v>43.06</c:v>
                </c:pt>
                <c:pt idx="608">
                  <c:v>45.3</c:v>
                </c:pt>
                <c:pt idx="609">
                  <c:v>44.8</c:v>
                </c:pt>
                <c:pt idx="610">
                  <c:v>44.37</c:v>
                </c:pt>
                <c:pt idx="611">
                  <c:v>43.77</c:v>
                </c:pt>
                <c:pt idx="612">
                  <c:v>44.95</c:v>
                </c:pt>
                <c:pt idx="613">
                  <c:v>45.49</c:v>
                </c:pt>
                <c:pt idx="614">
                  <c:v>45.43</c:v>
                </c:pt>
                <c:pt idx="615">
                  <c:v>46.9</c:v>
                </c:pt>
                <c:pt idx="616">
                  <c:v>47.22</c:v>
                </c:pt>
                <c:pt idx="617">
                  <c:v>47.12</c:v>
                </c:pt>
                <c:pt idx="618">
                  <c:v>46.94</c:v>
                </c:pt>
                <c:pt idx="619">
                  <c:v>47.56</c:v>
                </c:pt>
                <c:pt idx="620">
                  <c:v>47.83</c:v>
                </c:pt>
                <c:pt idx="621">
                  <c:v>47.31</c:v>
                </c:pt>
                <c:pt idx="622">
                  <c:v>47.25</c:v>
                </c:pt>
                <c:pt idx="623">
                  <c:v>47.33</c:v>
                </c:pt>
                <c:pt idx="624">
                  <c:v>47.01</c:v>
                </c:pt>
                <c:pt idx="625">
                  <c:v>47.67</c:v>
                </c:pt>
                <c:pt idx="626">
                  <c:v>47.1</c:v>
                </c:pt>
                <c:pt idx="627">
                  <c:v>47.32</c:v>
                </c:pt>
                <c:pt idx="628">
                  <c:v>47.04</c:v>
                </c:pt>
                <c:pt idx="629">
                  <c:v>47.2</c:v>
                </c:pt>
                <c:pt idx="630">
                  <c:v>47.65</c:v>
                </c:pt>
                <c:pt idx="631">
                  <c:v>46.61</c:v>
                </c:pt>
                <c:pt idx="632">
                  <c:v>45.46</c:v>
                </c:pt>
                <c:pt idx="633">
                  <c:v>48.22</c:v>
                </c:pt>
                <c:pt idx="634">
                  <c:v>48.56</c:v>
                </c:pt>
                <c:pt idx="635">
                  <c:v>48.69</c:v>
                </c:pt>
                <c:pt idx="636">
                  <c:v>48.33</c:v>
                </c:pt>
                <c:pt idx="637">
                  <c:v>48.33</c:v>
                </c:pt>
                <c:pt idx="638">
                  <c:v>49.12</c:v>
                </c:pt>
                <c:pt idx="639">
                  <c:v>48.44</c:v>
                </c:pt>
                <c:pt idx="640">
                  <c:v>49.67</c:v>
                </c:pt>
                <c:pt idx="641">
                  <c:v>47.8</c:v>
                </c:pt>
                <c:pt idx="642">
                  <c:v>46.97</c:v>
                </c:pt>
                <c:pt idx="643">
                  <c:v>48.09</c:v>
                </c:pt>
                <c:pt idx="644">
                  <c:v>47.12</c:v>
                </c:pt>
                <c:pt idx="645">
                  <c:v>50.12</c:v>
                </c:pt>
                <c:pt idx="646">
                  <c:v>49.56</c:v>
                </c:pt>
                <c:pt idx="647">
                  <c:v>48.55</c:v>
                </c:pt>
                <c:pt idx="648">
                  <c:v>49.69</c:v>
                </c:pt>
                <c:pt idx="649">
                  <c:v>49.85</c:v>
                </c:pt>
                <c:pt idx="650">
                  <c:v>49.39</c:v>
                </c:pt>
                <c:pt idx="651">
                  <c:v>49.38</c:v>
                </c:pt>
                <c:pt idx="652">
                  <c:v>48.58</c:v>
                </c:pt>
                <c:pt idx="653">
                  <c:v>47.34</c:v>
                </c:pt>
                <c:pt idx="654">
                  <c:v>48.64</c:v>
                </c:pt>
                <c:pt idx="655">
                  <c:v>51.71</c:v>
                </c:pt>
                <c:pt idx="656">
                  <c:v>51.14</c:v>
                </c:pt>
                <c:pt idx="657">
                  <c:v>51.14</c:v>
                </c:pt>
                <c:pt idx="658">
                  <c:v>51.04</c:v>
                </c:pt>
                <c:pt idx="659">
                  <c:v>54.72</c:v>
                </c:pt>
                <c:pt idx="660">
                  <c:v>56.89</c:v>
                </c:pt>
                <c:pt idx="661">
                  <c:v>57.75</c:v>
                </c:pt>
                <c:pt idx="662">
                  <c:v>57.11</c:v>
                </c:pt>
                <c:pt idx="663">
                  <c:v>58.13</c:v>
                </c:pt>
                <c:pt idx="664">
                  <c:v>58.49</c:v>
                </c:pt>
                <c:pt idx="665">
                  <c:v>57.91</c:v>
                </c:pt>
                <c:pt idx="666">
                  <c:v>58.18</c:v>
                </c:pt>
                <c:pt idx="667">
                  <c:v>59.52</c:v>
                </c:pt>
                <c:pt idx="668">
                  <c:v>59.35</c:v>
                </c:pt>
                <c:pt idx="669">
                  <c:v>60.77</c:v>
                </c:pt>
                <c:pt idx="670">
                  <c:v>58.55</c:v>
                </c:pt>
                <c:pt idx="671">
                  <c:v>56.19</c:v>
                </c:pt>
                <c:pt idx="672">
                  <c:v>60.49</c:v>
                </c:pt>
                <c:pt idx="673">
                  <c:v>59.47</c:v>
                </c:pt>
                <c:pt idx="674">
                  <c:v>59.34</c:v>
                </c:pt>
                <c:pt idx="675">
                  <c:v>60.02</c:v>
                </c:pt>
                <c:pt idx="676">
                  <c:v>60.78</c:v>
                </c:pt>
                <c:pt idx="677">
                  <c:v>61.18</c:v>
                </c:pt>
                <c:pt idx="678">
                  <c:v>61.32</c:v>
                </c:pt>
                <c:pt idx="679">
                  <c:v>63.57</c:v>
                </c:pt>
                <c:pt idx="680">
                  <c:v>63.86</c:v>
                </c:pt>
                <c:pt idx="681">
                  <c:v>64.14</c:v>
                </c:pt>
                <c:pt idx="682">
                  <c:v>63.55</c:v>
                </c:pt>
                <c:pt idx="683">
                  <c:v>62.98</c:v>
                </c:pt>
                <c:pt idx="684">
                  <c:v>65.239999999999995</c:v>
                </c:pt>
                <c:pt idx="685">
                  <c:v>63.3</c:v>
                </c:pt>
                <c:pt idx="686">
                  <c:v>64.23</c:v>
                </c:pt>
                <c:pt idx="687">
                  <c:v>64.33</c:v>
                </c:pt>
                <c:pt idx="688">
                  <c:v>66.540000000000006</c:v>
                </c:pt>
                <c:pt idx="689">
                  <c:v>63.98</c:v>
                </c:pt>
                <c:pt idx="690">
                  <c:v>63.86</c:v>
                </c:pt>
                <c:pt idx="691">
                  <c:v>64.22</c:v>
                </c:pt>
                <c:pt idx="692">
                  <c:v>63.49</c:v>
                </c:pt>
                <c:pt idx="693">
                  <c:v>64.400000000000006</c:v>
                </c:pt>
                <c:pt idx="694">
                  <c:v>63.74</c:v>
                </c:pt>
                <c:pt idx="695">
                  <c:v>63.21</c:v>
                </c:pt>
                <c:pt idx="696">
                  <c:v>61.92</c:v>
                </c:pt>
                <c:pt idx="697">
                  <c:v>64.319999999999993</c:v>
                </c:pt>
                <c:pt idx="698">
                  <c:v>64.64</c:v>
                </c:pt>
                <c:pt idx="699">
                  <c:v>64.03</c:v>
                </c:pt>
                <c:pt idx="700">
                  <c:v>64.98</c:v>
                </c:pt>
                <c:pt idx="701">
                  <c:v>64.77</c:v>
                </c:pt>
                <c:pt idx="702">
                  <c:v>65.22</c:v>
                </c:pt>
                <c:pt idx="703">
                  <c:v>64.25</c:v>
                </c:pt>
                <c:pt idx="704">
                  <c:v>64.91</c:v>
                </c:pt>
                <c:pt idx="705">
                  <c:v>65.27</c:v>
                </c:pt>
                <c:pt idx="706">
                  <c:v>65.17</c:v>
                </c:pt>
                <c:pt idx="707">
                  <c:v>65.69</c:v>
                </c:pt>
                <c:pt idx="708">
                  <c:v>64</c:v>
                </c:pt>
                <c:pt idx="709">
                  <c:v>64.52</c:v>
                </c:pt>
                <c:pt idx="710">
                  <c:v>63.98</c:v>
                </c:pt>
                <c:pt idx="711">
                  <c:v>64.47</c:v>
                </c:pt>
                <c:pt idx="712">
                  <c:v>64.28</c:v>
                </c:pt>
                <c:pt idx="713">
                  <c:v>63.18</c:v>
                </c:pt>
                <c:pt idx="714">
                  <c:v>64.319999999999993</c:v>
                </c:pt>
                <c:pt idx="715">
                  <c:v>62.62</c:v>
                </c:pt>
                <c:pt idx="716">
                  <c:v>63.98</c:v>
                </c:pt>
                <c:pt idx="717">
                  <c:v>64.349999999999994</c:v>
                </c:pt>
                <c:pt idx="718">
                  <c:v>63.55</c:v>
                </c:pt>
                <c:pt idx="719">
                  <c:v>64.06</c:v>
                </c:pt>
                <c:pt idx="720">
                  <c:v>64.22</c:v>
                </c:pt>
                <c:pt idx="721">
                  <c:v>64.510000000000005</c:v>
                </c:pt>
                <c:pt idx="722">
                  <c:v>64.010000000000005</c:v>
                </c:pt>
                <c:pt idx="723">
                  <c:v>64.599999999999994</c:v>
                </c:pt>
                <c:pt idx="724">
                  <c:v>63.24</c:v>
                </c:pt>
                <c:pt idx="725">
                  <c:v>65.510000000000005</c:v>
                </c:pt>
                <c:pt idx="726">
                  <c:v>62.51</c:v>
                </c:pt>
                <c:pt idx="727">
                  <c:v>63.59</c:v>
                </c:pt>
                <c:pt idx="728">
                  <c:v>63.96</c:v>
                </c:pt>
                <c:pt idx="729">
                  <c:v>64.489999999999995</c:v>
                </c:pt>
                <c:pt idx="730">
                  <c:v>66</c:v>
                </c:pt>
                <c:pt idx="731">
                  <c:v>62.78</c:v>
                </c:pt>
                <c:pt idx="732">
                  <c:v>62.44</c:v>
                </c:pt>
                <c:pt idx="733">
                  <c:v>61.79</c:v>
                </c:pt>
                <c:pt idx="734">
                  <c:v>62.44</c:v>
                </c:pt>
                <c:pt idx="735">
                  <c:v>63.52</c:v>
                </c:pt>
                <c:pt idx="736">
                  <c:v>65.040000000000006</c:v>
                </c:pt>
                <c:pt idx="737">
                  <c:v>64.08</c:v>
                </c:pt>
                <c:pt idx="738">
                  <c:v>64.45</c:v>
                </c:pt>
                <c:pt idx="739">
                  <c:v>64.17</c:v>
                </c:pt>
                <c:pt idx="740">
                  <c:v>65.06</c:v>
                </c:pt>
                <c:pt idx="741">
                  <c:v>65.540000000000006</c:v>
                </c:pt>
                <c:pt idx="742">
                  <c:v>64.19</c:v>
                </c:pt>
                <c:pt idx="743">
                  <c:v>65.069999999999993</c:v>
                </c:pt>
                <c:pt idx="744">
                  <c:v>64.180000000000007</c:v>
                </c:pt>
                <c:pt idx="745">
                  <c:v>65.430000000000007</c:v>
                </c:pt>
                <c:pt idx="746">
                  <c:v>65.989999999999995</c:v>
                </c:pt>
                <c:pt idx="747">
                  <c:v>64.91</c:v>
                </c:pt>
                <c:pt idx="748">
                  <c:v>64.92</c:v>
                </c:pt>
                <c:pt idx="749">
                  <c:v>64.31</c:v>
                </c:pt>
                <c:pt idx="750">
                  <c:v>62.86</c:v>
                </c:pt>
                <c:pt idx="751">
                  <c:v>63.41</c:v>
                </c:pt>
                <c:pt idx="752">
                  <c:v>62.83</c:v>
                </c:pt>
                <c:pt idx="753">
                  <c:v>63.54</c:v>
                </c:pt>
                <c:pt idx="754">
                  <c:v>63.14</c:v>
                </c:pt>
                <c:pt idx="755">
                  <c:v>61.94</c:v>
                </c:pt>
                <c:pt idx="756">
                  <c:v>64.44</c:v>
                </c:pt>
                <c:pt idx="757">
                  <c:v>62.93</c:v>
                </c:pt>
                <c:pt idx="758">
                  <c:v>63.1</c:v>
                </c:pt>
                <c:pt idx="759">
                  <c:v>62.85</c:v>
                </c:pt>
                <c:pt idx="760">
                  <c:v>63.45</c:v>
                </c:pt>
                <c:pt idx="761">
                  <c:v>64.19</c:v>
                </c:pt>
                <c:pt idx="762">
                  <c:v>62.85</c:v>
                </c:pt>
                <c:pt idx="763">
                  <c:v>63.18</c:v>
                </c:pt>
                <c:pt idx="764">
                  <c:v>62.61</c:v>
                </c:pt>
                <c:pt idx="765">
                  <c:v>62.44</c:v>
                </c:pt>
                <c:pt idx="766">
                  <c:v>63.92</c:v>
                </c:pt>
                <c:pt idx="767">
                  <c:v>61.6</c:v>
                </c:pt>
                <c:pt idx="768">
                  <c:v>60.45</c:v>
                </c:pt>
                <c:pt idx="769">
                  <c:v>60.98</c:v>
                </c:pt>
                <c:pt idx="770">
                  <c:v>60.39</c:v>
                </c:pt>
                <c:pt idx="771">
                  <c:v>62.35</c:v>
                </c:pt>
                <c:pt idx="772">
                  <c:v>61.68</c:v>
                </c:pt>
                <c:pt idx="773">
                  <c:v>60.5</c:v>
                </c:pt>
                <c:pt idx="774">
                  <c:v>60.02</c:v>
                </c:pt>
                <c:pt idx="775">
                  <c:v>58.8</c:v>
                </c:pt>
                <c:pt idx="776">
                  <c:v>62.67</c:v>
                </c:pt>
                <c:pt idx="777">
                  <c:v>60.52</c:v>
                </c:pt>
                <c:pt idx="778">
                  <c:v>59.94</c:v>
                </c:pt>
                <c:pt idx="779">
                  <c:v>64.489999999999995</c:v>
                </c:pt>
                <c:pt idx="780">
                  <c:v>61.43</c:v>
                </c:pt>
                <c:pt idx="781">
                  <c:v>61.6</c:v>
                </c:pt>
                <c:pt idx="782">
                  <c:v>60.56</c:v>
                </c:pt>
                <c:pt idx="783">
                  <c:v>61.86</c:v>
                </c:pt>
                <c:pt idx="784">
                  <c:v>62.72</c:v>
                </c:pt>
                <c:pt idx="785">
                  <c:v>60.4</c:v>
                </c:pt>
                <c:pt idx="786">
                  <c:v>60.51</c:v>
                </c:pt>
                <c:pt idx="787">
                  <c:v>58.54</c:v>
                </c:pt>
                <c:pt idx="788">
                  <c:v>60.12</c:v>
                </c:pt>
                <c:pt idx="789">
                  <c:v>60.76</c:v>
                </c:pt>
                <c:pt idx="790">
                  <c:v>60.56</c:v>
                </c:pt>
                <c:pt idx="791">
                  <c:v>59.34</c:v>
                </c:pt>
                <c:pt idx="792">
                  <c:v>59.08</c:v>
                </c:pt>
                <c:pt idx="793">
                  <c:v>59.68</c:v>
                </c:pt>
                <c:pt idx="794">
                  <c:v>59.55</c:v>
                </c:pt>
                <c:pt idx="795">
                  <c:v>59.34</c:v>
                </c:pt>
                <c:pt idx="796">
                  <c:v>60.68</c:v>
                </c:pt>
                <c:pt idx="797">
                  <c:v>60.39</c:v>
                </c:pt>
                <c:pt idx="798">
                  <c:v>61.94</c:v>
                </c:pt>
                <c:pt idx="799">
                  <c:v>61.14</c:v>
                </c:pt>
                <c:pt idx="800">
                  <c:v>61.11</c:v>
                </c:pt>
                <c:pt idx="801">
                  <c:v>63.47</c:v>
                </c:pt>
                <c:pt idx="802">
                  <c:v>63.98</c:v>
                </c:pt>
                <c:pt idx="803">
                  <c:v>65.36</c:v>
                </c:pt>
                <c:pt idx="804">
                  <c:v>64.180000000000007</c:v>
                </c:pt>
                <c:pt idx="805">
                  <c:v>64.38</c:v>
                </c:pt>
                <c:pt idx="806">
                  <c:v>65.3</c:v>
                </c:pt>
                <c:pt idx="807">
                  <c:v>64.59</c:v>
                </c:pt>
                <c:pt idx="808">
                  <c:v>64.59</c:v>
                </c:pt>
                <c:pt idx="809">
                  <c:v>64.77</c:v>
                </c:pt>
                <c:pt idx="810">
                  <c:v>64.78</c:v>
                </c:pt>
                <c:pt idx="811">
                  <c:v>65.790000000000006</c:v>
                </c:pt>
                <c:pt idx="812">
                  <c:v>65.86</c:v>
                </c:pt>
                <c:pt idx="813">
                  <c:v>62.48</c:v>
                </c:pt>
                <c:pt idx="814">
                  <c:v>66</c:v>
                </c:pt>
                <c:pt idx="815">
                  <c:v>66.5</c:v>
                </c:pt>
                <c:pt idx="816">
                  <c:v>65.400000000000006</c:v>
                </c:pt>
                <c:pt idx="817">
                  <c:v>66.06</c:v>
                </c:pt>
                <c:pt idx="818">
                  <c:v>66.27</c:v>
                </c:pt>
                <c:pt idx="819">
                  <c:v>66.88</c:v>
                </c:pt>
                <c:pt idx="820">
                  <c:v>67.86</c:v>
                </c:pt>
                <c:pt idx="821">
                  <c:v>67.849999999999994</c:v>
                </c:pt>
                <c:pt idx="822">
                  <c:v>66.98</c:v>
                </c:pt>
                <c:pt idx="823">
                  <c:v>66.97</c:v>
                </c:pt>
                <c:pt idx="824">
                  <c:v>67.83</c:v>
                </c:pt>
                <c:pt idx="825">
                  <c:v>67.349999999999994</c:v>
                </c:pt>
                <c:pt idx="826">
                  <c:v>67.400000000000006</c:v>
                </c:pt>
                <c:pt idx="827">
                  <c:v>66.959999999999994</c:v>
                </c:pt>
                <c:pt idx="828">
                  <c:v>67.58</c:v>
                </c:pt>
                <c:pt idx="829">
                  <c:v>67.53</c:v>
                </c:pt>
                <c:pt idx="830">
                  <c:v>67.56</c:v>
                </c:pt>
                <c:pt idx="831">
                  <c:v>68.28</c:v>
                </c:pt>
                <c:pt idx="832">
                  <c:v>67.98</c:v>
                </c:pt>
                <c:pt idx="833">
                  <c:v>65.09</c:v>
                </c:pt>
                <c:pt idx="834">
                  <c:v>67.62</c:v>
                </c:pt>
                <c:pt idx="835">
                  <c:v>66.47</c:v>
                </c:pt>
                <c:pt idx="836">
                  <c:v>67.73</c:v>
                </c:pt>
                <c:pt idx="837">
                  <c:v>65.98</c:v>
                </c:pt>
                <c:pt idx="838">
                  <c:v>66.77</c:v>
                </c:pt>
                <c:pt idx="839">
                  <c:v>66.38</c:v>
                </c:pt>
                <c:pt idx="840">
                  <c:v>67.900000000000006</c:v>
                </c:pt>
                <c:pt idx="841">
                  <c:v>67.62</c:v>
                </c:pt>
                <c:pt idx="842">
                  <c:v>67.42</c:v>
                </c:pt>
                <c:pt idx="843">
                  <c:v>67.510000000000005</c:v>
                </c:pt>
                <c:pt idx="844">
                  <c:v>66.86</c:v>
                </c:pt>
                <c:pt idx="845">
                  <c:v>68.08</c:v>
                </c:pt>
                <c:pt idx="846">
                  <c:v>67.16</c:v>
                </c:pt>
                <c:pt idx="847">
                  <c:v>66.52</c:v>
                </c:pt>
                <c:pt idx="848">
                  <c:v>67.94</c:v>
                </c:pt>
                <c:pt idx="849">
                  <c:v>67.72</c:v>
                </c:pt>
                <c:pt idx="850">
                  <c:v>65.88</c:v>
                </c:pt>
                <c:pt idx="851">
                  <c:v>66.41</c:v>
                </c:pt>
                <c:pt idx="852">
                  <c:v>65.73</c:v>
                </c:pt>
                <c:pt idx="853">
                  <c:v>66.19</c:v>
                </c:pt>
                <c:pt idx="854">
                  <c:v>65.739999999999995</c:v>
                </c:pt>
                <c:pt idx="855">
                  <c:v>65.180000000000007</c:v>
                </c:pt>
                <c:pt idx="856">
                  <c:v>65.510000000000005</c:v>
                </c:pt>
                <c:pt idx="857">
                  <c:v>64.900000000000006</c:v>
                </c:pt>
                <c:pt idx="858">
                  <c:v>66.040000000000006</c:v>
                </c:pt>
                <c:pt idx="859">
                  <c:v>65.89</c:v>
                </c:pt>
                <c:pt idx="860">
                  <c:v>66.209999999999994</c:v>
                </c:pt>
                <c:pt idx="861">
                  <c:v>67.13</c:v>
                </c:pt>
                <c:pt idx="862">
                  <c:v>66.66</c:v>
                </c:pt>
                <c:pt idx="863">
                  <c:v>67.13</c:v>
                </c:pt>
                <c:pt idx="864">
                  <c:v>65.64</c:v>
                </c:pt>
                <c:pt idx="865">
                  <c:v>66.23</c:v>
                </c:pt>
                <c:pt idx="866">
                  <c:v>66.41</c:v>
                </c:pt>
                <c:pt idx="867">
                  <c:v>65.510000000000005</c:v>
                </c:pt>
                <c:pt idx="868">
                  <c:v>65.33</c:v>
                </c:pt>
                <c:pt idx="869">
                  <c:v>65.930000000000007</c:v>
                </c:pt>
                <c:pt idx="870">
                  <c:v>65.349999999999994</c:v>
                </c:pt>
                <c:pt idx="871">
                  <c:v>66.349999999999994</c:v>
                </c:pt>
                <c:pt idx="872">
                  <c:v>65.760000000000005</c:v>
                </c:pt>
                <c:pt idx="873">
                  <c:v>64.66</c:v>
                </c:pt>
                <c:pt idx="874">
                  <c:v>64.19</c:v>
                </c:pt>
                <c:pt idx="875">
                  <c:v>64.75</c:v>
                </c:pt>
                <c:pt idx="876">
                  <c:v>65.11</c:v>
                </c:pt>
                <c:pt idx="877">
                  <c:v>65.11</c:v>
                </c:pt>
                <c:pt idx="878">
                  <c:v>65.02</c:v>
                </c:pt>
                <c:pt idx="879">
                  <c:v>65</c:v>
                </c:pt>
                <c:pt idx="880">
                  <c:v>65.7</c:v>
                </c:pt>
                <c:pt idx="881">
                  <c:v>65.680000000000007</c:v>
                </c:pt>
                <c:pt idx="882">
                  <c:v>65.489999999999995</c:v>
                </c:pt>
                <c:pt idx="883">
                  <c:v>67.73</c:v>
                </c:pt>
                <c:pt idx="884">
                  <c:v>68.290000000000006</c:v>
                </c:pt>
                <c:pt idx="885">
                  <c:v>71.040000000000006</c:v>
                </c:pt>
                <c:pt idx="886">
                  <c:v>72.489999999999995</c:v>
                </c:pt>
                <c:pt idx="887">
                  <c:v>71.72</c:v>
                </c:pt>
                <c:pt idx="888">
                  <c:v>72.08</c:v>
                </c:pt>
                <c:pt idx="889">
                  <c:v>71.819999999999993</c:v>
                </c:pt>
                <c:pt idx="890">
                  <c:v>71.790000000000006</c:v>
                </c:pt>
                <c:pt idx="891">
                  <c:v>72.25</c:v>
                </c:pt>
                <c:pt idx="892">
                  <c:v>73.55</c:v>
                </c:pt>
                <c:pt idx="893">
                  <c:v>74.459999999999994</c:v>
                </c:pt>
                <c:pt idx="894">
                  <c:v>74.209999999999994</c:v>
                </c:pt>
                <c:pt idx="895">
                  <c:v>75.3</c:v>
                </c:pt>
                <c:pt idx="896">
                  <c:v>74.78</c:v>
                </c:pt>
                <c:pt idx="897">
                  <c:v>75.73</c:v>
                </c:pt>
                <c:pt idx="898">
                  <c:v>75.349999999999994</c:v>
                </c:pt>
                <c:pt idx="899">
                  <c:v>75.58</c:v>
                </c:pt>
                <c:pt idx="900">
                  <c:v>76.92</c:v>
                </c:pt>
                <c:pt idx="901">
                  <c:v>76.27</c:v>
                </c:pt>
                <c:pt idx="902">
                  <c:v>77.64</c:v>
                </c:pt>
                <c:pt idx="903">
                  <c:v>75.650000000000006</c:v>
                </c:pt>
                <c:pt idx="904">
                  <c:v>77.34</c:v>
                </c:pt>
                <c:pt idx="905">
                  <c:v>77.37</c:v>
                </c:pt>
                <c:pt idx="906">
                  <c:v>76.510000000000005</c:v>
                </c:pt>
                <c:pt idx="907">
                  <c:v>76.930000000000007</c:v>
                </c:pt>
                <c:pt idx="908">
                  <c:v>75.790000000000006</c:v>
                </c:pt>
                <c:pt idx="909">
                  <c:v>75.73</c:v>
                </c:pt>
                <c:pt idx="910">
                  <c:v>77.19</c:v>
                </c:pt>
                <c:pt idx="911">
                  <c:v>75.12</c:v>
                </c:pt>
                <c:pt idx="912">
                  <c:v>76.510000000000005</c:v>
                </c:pt>
                <c:pt idx="913">
                  <c:v>76.19</c:v>
                </c:pt>
                <c:pt idx="914">
                  <c:v>75.87</c:v>
                </c:pt>
                <c:pt idx="915">
                  <c:v>77.599999999999994</c:v>
                </c:pt>
                <c:pt idx="916">
                  <c:v>75.52</c:v>
                </c:pt>
                <c:pt idx="917">
                  <c:v>76.010000000000005</c:v>
                </c:pt>
                <c:pt idx="918">
                  <c:v>76.010000000000005</c:v>
                </c:pt>
                <c:pt idx="919">
                  <c:v>76.260000000000005</c:v>
                </c:pt>
                <c:pt idx="920">
                  <c:v>75.67</c:v>
                </c:pt>
                <c:pt idx="921">
                  <c:v>76.06</c:v>
                </c:pt>
                <c:pt idx="922">
                  <c:v>76.819999999999993</c:v>
                </c:pt>
                <c:pt idx="923">
                  <c:v>76.87</c:v>
                </c:pt>
                <c:pt idx="924">
                  <c:v>76.23</c:v>
                </c:pt>
                <c:pt idx="925">
                  <c:v>76.099999999999994</c:v>
                </c:pt>
                <c:pt idx="926">
                  <c:v>77.11</c:v>
                </c:pt>
                <c:pt idx="927">
                  <c:v>76.099999999999994</c:v>
                </c:pt>
                <c:pt idx="928">
                  <c:v>75.239999999999995</c:v>
                </c:pt>
                <c:pt idx="929">
                  <c:v>74.5</c:v>
                </c:pt>
                <c:pt idx="930">
                  <c:v>77.38</c:v>
                </c:pt>
                <c:pt idx="931">
                  <c:v>74.73</c:v>
                </c:pt>
                <c:pt idx="932">
                  <c:v>73.62</c:v>
                </c:pt>
                <c:pt idx="933">
                  <c:v>74.260000000000005</c:v>
                </c:pt>
                <c:pt idx="934">
                  <c:v>73.87</c:v>
                </c:pt>
                <c:pt idx="935">
                  <c:v>75.87</c:v>
                </c:pt>
                <c:pt idx="936">
                  <c:v>74.77</c:v>
                </c:pt>
                <c:pt idx="937">
                  <c:v>73.790000000000006</c:v>
                </c:pt>
                <c:pt idx="938">
                  <c:v>73.62</c:v>
                </c:pt>
                <c:pt idx="939">
                  <c:v>73.67</c:v>
                </c:pt>
                <c:pt idx="940">
                  <c:v>75.69</c:v>
                </c:pt>
                <c:pt idx="941">
                  <c:v>75.23</c:v>
                </c:pt>
                <c:pt idx="942">
                  <c:v>75.95</c:v>
                </c:pt>
                <c:pt idx="943">
                  <c:v>75.290000000000006</c:v>
                </c:pt>
                <c:pt idx="944">
                  <c:v>75.790000000000006</c:v>
                </c:pt>
                <c:pt idx="945">
                  <c:v>74.97</c:v>
                </c:pt>
                <c:pt idx="946">
                  <c:v>73.87</c:v>
                </c:pt>
                <c:pt idx="947">
                  <c:v>73.75</c:v>
                </c:pt>
                <c:pt idx="948">
                  <c:v>74.430000000000007</c:v>
                </c:pt>
                <c:pt idx="949">
                  <c:v>74.47</c:v>
                </c:pt>
                <c:pt idx="950">
                  <c:v>73.27</c:v>
                </c:pt>
                <c:pt idx="951">
                  <c:v>73.3</c:v>
                </c:pt>
                <c:pt idx="952">
                  <c:v>73.25</c:v>
                </c:pt>
                <c:pt idx="953">
                  <c:v>73.12</c:v>
                </c:pt>
                <c:pt idx="954">
                  <c:v>74.81</c:v>
                </c:pt>
                <c:pt idx="955">
                  <c:v>73.59</c:v>
                </c:pt>
                <c:pt idx="956">
                  <c:v>73.48</c:v>
                </c:pt>
                <c:pt idx="957">
                  <c:v>72.430000000000007</c:v>
                </c:pt>
                <c:pt idx="958">
                  <c:v>73.05</c:v>
                </c:pt>
                <c:pt idx="959">
                  <c:v>71.97</c:v>
                </c:pt>
                <c:pt idx="960">
                  <c:v>71.790000000000006</c:v>
                </c:pt>
                <c:pt idx="961">
                  <c:v>72.069999999999993</c:v>
                </c:pt>
                <c:pt idx="962">
                  <c:v>72.2</c:v>
                </c:pt>
                <c:pt idx="963">
                  <c:v>72.27</c:v>
                </c:pt>
                <c:pt idx="964">
                  <c:v>72</c:v>
                </c:pt>
                <c:pt idx="965">
                  <c:v>72.78</c:v>
                </c:pt>
                <c:pt idx="966">
                  <c:v>72.010000000000005</c:v>
                </c:pt>
                <c:pt idx="967">
                  <c:v>71.89</c:v>
                </c:pt>
                <c:pt idx="968">
                  <c:v>73.2</c:v>
                </c:pt>
                <c:pt idx="969">
                  <c:v>72.489999999999995</c:v>
                </c:pt>
                <c:pt idx="970">
                  <c:v>72.239999999999995</c:v>
                </c:pt>
                <c:pt idx="971">
                  <c:v>70.48</c:v>
                </c:pt>
                <c:pt idx="972">
                  <c:v>71.45</c:v>
                </c:pt>
                <c:pt idx="973">
                  <c:v>70.45</c:v>
                </c:pt>
                <c:pt idx="974">
                  <c:v>71.239999999999995</c:v>
                </c:pt>
                <c:pt idx="975">
                  <c:v>69.92</c:v>
                </c:pt>
                <c:pt idx="976">
                  <c:v>69.400000000000006</c:v>
                </c:pt>
                <c:pt idx="977">
                  <c:v>69.75</c:v>
                </c:pt>
                <c:pt idx="978">
                  <c:v>70.52</c:v>
                </c:pt>
                <c:pt idx="979">
                  <c:v>71.67</c:v>
                </c:pt>
                <c:pt idx="980">
                  <c:v>71.150000000000006</c:v>
                </c:pt>
                <c:pt idx="981">
                  <c:v>71.14</c:v>
                </c:pt>
                <c:pt idx="982">
                  <c:v>68.62</c:v>
                </c:pt>
                <c:pt idx="983">
                  <c:v>68.59</c:v>
                </c:pt>
                <c:pt idx="984">
                  <c:v>69.37</c:v>
                </c:pt>
                <c:pt idx="985">
                  <c:v>69.09</c:v>
                </c:pt>
                <c:pt idx="986">
                  <c:v>69.680000000000007</c:v>
                </c:pt>
                <c:pt idx="987">
                  <c:v>68.180000000000007</c:v>
                </c:pt>
                <c:pt idx="988">
                  <c:v>69.040000000000006</c:v>
                </c:pt>
                <c:pt idx="989">
                  <c:v>70.03</c:v>
                </c:pt>
                <c:pt idx="990">
                  <c:v>68.790000000000006</c:v>
                </c:pt>
                <c:pt idx="991">
                  <c:v>68.94</c:v>
                </c:pt>
                <c:pt idx="992">
                  <c:v>67.540000000000006</c:v>
                </c:pt>
                <c:pt idx="993">
                  <c:v>67.94</c:v>
                </c:pt>
                <c:pt idx="994">
                  <c:v>68.98</c:v>
                </c:pt>
                <c:pt idx="995">
                  <c:v>69.5</c:v>
                </c:pt>
                <c:pt idx="996">
                  <c:v>68.36</c:v>
                </c:pt>
                <c:pt idx="997">
                  <c:v>68.069999999999993</c:v>
                </c:pt>
                <c:pt idx="998">
                  <c:v>67.66</c:v>
                </c:pt>
                <c:pt idx="999">
                  <c:v>66.17</c:v>
                </c:pt>
                <c:pt idx="1000">
                  <c:v>66.41</c:v>
                </c:pt>
                <c:pt idx="1001">
                  <c:v>65.95</c:v>
                </c:pt>
                <c:pt idx="1002">
                  <c:v>64.459999999999994</c:v>
                </c:pt>
                <c:pt idx="1003">
                  <c:v>64.17</c:v>
                </c:pt>
                <c:pt idx="1004">
                  <c:v>65.31</c:v>
                </c:pt>
                <c:pt idx="1005">
                  <c:v>64.2</c:v>
                </c:pt>
                <c:pt idx="1006">
                  <c:v>64.819999999999993</c:v>
                </c:pt>
                <c:pt idx="1007">
                  <c:v>63.99</c:v>
                </c:pt>
                <c:pt idx="1008">
                  <c:v>64.06</c:v>
                </c:pt>
                <c:pt idx="1009">
                  <c:v>64.95</c:v>
                </c:pt>
                <c:pt idx="1010">
                  <c:v>63.98</c:v>
                </c:pt>
                <c:pt idx="1011">
                  <c:v>64.239999999999995</c:v>
                </c:pt>
                <c:pt idx="1012">
                  <c:v>63.09</c:v>
                </c:pt>
                <c:pt idx="1013">
                  <c:v>62.79</c:v>
                </c:pt>
                <c:pt idx="1014">
                  <c:v>62.83</c:v>
                </c:pt>
                <c:pt idx="1015">
                  <c:v>62.31</c:v>
                </c:pt>
                <c:pt idx="1016">
                  <c:v>61.62</c:v>
                </c:pt>
                <c:pt idx="1017">
                  <c:v>62.01</c:v>
                </c:pt>
                <c:pt idx="1018">
                  <c:v>63.94</c:v>
                </c:pt>
                <c:pt idx="1019">
                  <c:v>62.53</c:v>
                </c:pt>
                <c:pt idx="1020">
                  <c:v>59.66</c:v>
                </c:pt>
                <c:pt idx="1021">
                  <c:v>60.5</c:v>
                </c:pt>
                <c:pt idx="1022">
                  <c:v>61.35</c:v>
                </c:pt>
                <c:pt idx="1023">
                  <c:v>61.61</c:v>
                </c:pt>
                <c:pt idx="1024">
                  <c:v>59.86</c:v>
                </c:pt>
                <c:pt idx="1025">
                  <c:v>60.06</c:v>
                </c:pt>
                <c:pt idx="1026">
                  <c:v>60.06</c:v>
                </c:pt>
                <c:pt idx="1027">
                  <c:v>59.84</c:v>
                </c:pt>
                <c:pt idx="1028">
                  <c:v>57.58</c:v>
                </c:pt>
                <c:pt idx="1029">
                  <c:v>56.81</c:v>
                </c:pt>
                <c:pt idx="1030">
                  <c:v>56.21</c:v>
                </c:pt>
                <c:pt idx="1031">
                  <c:v>55.56</c:v>
                </c:pt>
                <c:pt idx="1032">
                  <c:v>55.56</c:v>
                </c:pt>
                <c:pt idx="1033">
                  <c:v>55.4</c:v>
                </c:pt>
                <c:pt idx="1034">
                  <c:v>54.52</c:v>
                </c:pt>
                <c:pt idx="1035">
                  <c:v>54.28</c:v>
                </c:pt>
                <c:pt idx="1036">
                  <c:v>53.96</c:v>
                </c:pt>
                <c:pt idx="1037">
                  <c:v>55.08</c:v>
                </c:pt>
                <c:pt idx="1038">
                  <c:v>52.24</c:v>
                </c:pt>
                <c:pt idx="1039">
                  <c:v>53.22</c:v>
                </c:pt>
                <c:pt idx="1040">
                  <c:v>54.78</c:v>
                </c:pt>
                <c:pt idx="1041">
                  <c:v>52.46</c:v>
                </c:pt>
                <c:pt idx="1042">
                  <c:v>54.03</c:v>
                </c:pt>
                <c:pt idx="1043">
                  <c:v>54.33</c:v>
                </c:pt>
                <c:pt idx="1044">
                  <c:v>55.73</c:v>
                </c:pt>
                <c:pt idx="1045">
                  <c:v>52.33</c:v>
                </c:pt>
                <c:pt idx="1046">
                  <c:v>52.58</c:v>
                </c:pt>
                <c:pt idx="1047">
                  <c:v>53.42</c:v>
                </c:pt>
                <c:pt idx="1048">
                  <c:v>53.83</c:v>
                </c:pt>
                <c:pt idx="1049">
                  <c:v>52.7</c:v>
                </c:pt>
                <c:pt idx="1050">
                  <c:v>52.06</c:v>
                </c:pt>
                <c:pt idx="1051">
                  <c:v>51.44</c:v>
                </c:pt>
                <c:pt idx="1052">
                  <c:v>52.41</c:v>
                </c:pt>
                <c:pt idx="1053">
                  <c:v>52.53</c:v>
                </c:pt>
                <c:pt idx="1054">
                  <c:v>52.02</c:v>
                </c:pt>
                <c:pt idx="1055">
                  <c:v>51.23</c:v>
                </c:pt>
                <c:pt idx="1056">
                  <c:v>50.24</c:v>
                </c:pt>
                <c:pt idx="1057">
                  <c:v>52.73</c:v>
                </c:pt>
                <c:pt idx="1058">
                  <c:v>53.49</c:v>
                </c:pt>
                <c:pt idx="1059">
                  <c:v>50.7</c:v>
                </c:pt>
                <c:pt idx="1060">
                  <c:v>52.6</c:v>
                </c:pt>
                <c:pt idx="1061">
                  <c:v>52.37</c:v>
                </c:pt>
                <c:pt idx="1062">
                  <c:v>51.61</c:v>
                </c:pt>
                <c:pt idx="1063">
                  <c:v>53.09</c:v>
                </c:pt>
                <c:pt idx="1064">
                  <c:v>50.98</c:v>
                </c:pt>
                <c:pt idx="1065">
                  <c:v>51.1</c:v>
                </c:pt>
                <c:pt idx="1066">
                  <c:v>51.69</c:v>
                </c:pt>
                <c:pt idx="1067">
                  <c:v>50.92</c:v>
                </c:pt>
                <c:pt idx="1068">
                  <c:v>51.34</c:v>
                </c:pt>
                <c:pt idx="1069">
                  <c:v>51.42</c:v>
                </c:pt>
                <c:pt idx="1070">
                  <c:v>50.23</c:v>
                </c:pt>
                <c:pt idx="1071">
                  <c:v>49.61</c:v>
                </c:pt>
                <c:pt idx="1072">
                  <c:v>50.12</c:v>
                </c:pt>
                <c:pt idx="1073">
                  <c:v>48.82</c:v>
                </c:pt>
                <c:pt idx="1074">
                  <c:v>48.49</c:v>
                </c:pt>
                <c:pt idx="1075">
                  <c:v>48.27</c:v>
                </c:pt>
                <c:pt idx="1076">
                  <c:v>49.6</c:v>
                </c:pt>
                <c:pt idx="1077">
                  <c:v>49.66</c:v>
                </c:pt>
                <c:pt idx="1078">
                  <c:v>48.92</c:v>
                </c:pt>
                <c:pt idx="1079">
                  <c:v>49.58</c:v>
                </c:pt>
                <c:pt idx="1080">
                  <c:v>50.65</c:v>
                </c:pt>
                <c:pt idx="1081">
                  <c:v>50.47</c:v>
                </c:pt>
                <c:pt idx="1082">
                  <c:v>49.41</c:v>
                </c:pt>
                <c:pt idx="1083">
                  <c:v>50.07</c:v>
                </c:pt>
                <c:pt idx="1084">
                  <c:v>50.34</c:v>
                </c:pt>
                <c:pt idx="1085">
                  <c:v>49.35</c:v>
                </c:pt>
                <c:pt idx="1086">
                  <c:v>51.62</c:v>
                </c:pt>
                <c:pt idx="1087">
                  <c:v>50.96</c:v>
                </c:pt>
                <c:pt idx="1088">
                  <c:v>50.31</c:v>
                </c:pt>
                <c:pt idx="1089">
                  <c:v>50.06</c:v>
                </c:pt>
                <c:pt idx="1090">
                  <c:v>52.05</c:v>
                </c:pt>
                <c:pt idx="1091">
                  <c:v>51.96</c:v>
                </c:pt>
                <c:pt idx="1092">
                  <c:v>50.16</c:v>
                </c:pt>
                <c:pt idx="1093">
                  <c:v>50.92</c:v>
                </c:pt>
                <c:pt idx="1094">
                  <c:v>49.93</c:v>
                </c:pt>
                <c:pt idx="1095">
                  <c:v>50.4</c:v>
                </c:pt>
                <c:pt idx="1096">
                  <c:v>49.29</c:v>
                </c:pt>
                <c:pt idx="1097">
                  <c:v>51.32</c:v>
                </c:pt>
                <c:pt idx="1098">
                  <c:v>50.92</c:v>
                </c:pt>
                <c:pt idx="1099">
                  <c:v>49.92</c:v>
                </c:pt>
                <c:pt idx="1100">
                  <c:v>51.23</c:v>
                </c:pt>
                <c:pt idx="1101">
                  <c:v>51.08</c:v>
                </c:pt>
                <c:pt idx="1102">
                  <c:v>51.06</c:v>
                </c:pt>
                <c:pt idx="1103">
                  <c:v>50.71</c:v>
                </c:pt>
                <c:pt idx="1104">
                  <c:v>51.43</c:v>
                </c:pt>
                <c:pt idx="1105">
                  <c:v>51.07</c:v>
                </c:pt>
                <c:pt idx="1106">
                  <c:v>50.47</c:v>
                </c:pt>
                <c:pt idx="1107">
                  <c:v>49.68</c:v>
                </c:pt>
                <c:pt idx="1108">
                  <c:v>50.52</c:v>
                </c:pt>
                <c:pt idx="1109">
                  <c:v>50.99</c:v>
                </c:pt>
                <c:pt idx="1110">
                  <c:v>50.6</c:v>
                </c:pt>
                <c:pt idx="1111">
                  <c:v>50.74</c:v>
                </c:pt>
                <c:pt idx="1112">
                  <c:v>50.4</c:v>
                </c:pt>
                <c:pt idx="1113">
                  <c:v>50.33</c:v>
                </c:pt>
                <c:pt idx="1114">
                  <c:v>50.27</c:v>
                </c:pt>
                <c:pt idx="1115">
                  <c:v>49.95</c:v>
                </c:pt>
                <c:pt idx="1116">
                  <c:v>50.12</c:v>
                </c:pt>
                <c:pt idx="1117">
                  <c:v>49.38</c:v>
                </c:pt>
                <c:pt idx="1118">
                  <c:v>50.86</c:v>
                </c:pt>
                <c:pt idx="1119">
                  <c:v>51.16</c:v>
                </c:pt>
                <c:pt idx="1120">
                  <c:v>51.25</c:v>
                </c:pt>
                <c:pt idx="1121">
                  <c:v>50.92</c:v>
                </c:pt>
                <c:pt idx="1122">
                  <c:v>51.05</c:v>
                </c:pt>
                <c:pt idx="1123">
                  <c:v>51.21</c:v>
                </c:pt>
                <c:pt idx="1124">
                  <c:v>51.5</c:v>
                </c:pt>
                <c:pt idx="1125">
                  <c:v>51.23</c:v>
                </c:pt>
                <c:pt idx="1126">
                  <c:v>51.04</c:v>
                </c:pt>
                <c:pt idx="1127">
                  <c:v>51.44</c:v>
                </c:pt>
                <c:pt idx="1128">
                  <c:v>51.73</c:v>
                </c:pt>
                <c:pt idx="1129">
                  <c:v>51</c:v>
                </c:pt>
                <c:pt idx="1130">
                  <c:v>51.45</c:v>
                </c:pt>
                <c:pt idx="1131">
                  <c:v>51.76</c:v>
                </c:pt>
                <c:pt idx="1132">
                  <c:v>50.69</c:v>
                </c:pt>
                <c:pt idx="1133">
                  <c:v>51.32</c:v>
                </c:pt>
                <c:pt idx="1134">
                  <c:v>51.23</c:v>
                </c:pt>
                <c:pt idx="1135">
                  <c:v>50.52</c:v>
                </c:pt>
                <c:pt idx="1136">
                  <c:v>50.09</c:v>
                </c:pt>
                <c:pt idx="1137">
                  <c:v>50.4</c:v>
                </c:pt>
                <c:pt idx="1138">
                  <c:v>51.72</c:v>
                </c:pt>
                <c:pt idx="1139">
                  <c:v>51.02</c:v>
                </c:pt>
                <c:pt idx="1140">
                  <c:v>52.03</c:v>
                </c:pt>
                <c:pt idx="1141">
                  <c:v>52.16</c:v>
                </c:pt>
                <c:pt idx="1142">
                  <c:v>52.13</c:v>
                </c:pt>
                <c:pt idx="1143">
                  <c:v>51.88</c:v>
                </c:pt>
                <c:pt idx="1144">
                  <c:v>51.92</c:v>
                </c:pt>
                <c:pt idx="1145">
                  <c:v>51.49</c:v>
                </c:pt>
                <c:pt idx="1146">
                  <c:v>52.16</c:v>
                </c:pt>
                <c:pt idx="1147">
                  <c:v>51.53</c:v>
                </c:pt>
                <c:pt idx="1148">
                  <c:v>52.09</c:v>
                </c:pt>
                <c:pt idx="1149">
                  <c:v>51.57</c:v>
                </c:pt>
                <c:pt idx="1150">
                  <c:v>51.39</c:v>
                </c:pt>
                <c:pt idx="1151">
                  <c:v>50.9</c:v>
                </c:pt>
                <c:pt idx="1152">
                  <c:v>51.2</c:v>
                </c:pt>
                <c:pt idx="1153">
                  <c:v>51.7</c:v>
                </c:pt>
                <c:pt idx="1154">
                  <c:v>51.73</c:v>
                </c:pt>
                <c:pt idx="1155">
                  <c:v>51.77</c:v>
                </c:pt>
                <c:pt idx="1156">
                  <c:v>50.78</c:v>
                </c:pt>
                <c:pt idx="1157">
                  <c:v>50.09</c:v>
                </c:pt>
                <c:pt idx="1158">
                  <c:v>51.76</c:v>
                </c:pt>
                <c:pt idx="1159">
                  <c:v>52.11</c:v>
                </c:pt>
                <c:pt idx="1160">
                  <c:v>52.1</c:v>
                </c:pt>
                <c:pt idx="1161">
                  <c:v>51.48</c:v>
                </c:pt>
                <c:pt idx="1162">
                  <c:v>50.18</c:v>
                </c:pt>
                <c:pt idx="1163">
                  <c:v>48.69</c:v>
                </c:pt>
                <c:pt idx="1164">
                  <c:v>49.54</c:v>
                </c:pt>
                <c:pt idx="1165">
                  <c:v>50.17</c:v>
                </c:pt>
                <c:pt idx="1166">
                  <c:v>50.27</c:v>
                </c:pt>
                <c:pt idx="1167">
                  <c:v>49.86</c:v>
                </c:pt>
                <c:pt idx="1168">
                  <c:v>50.91</c:v>
                </c:pt>
                <c:pt idx="1169">
                  <c:v>50.8</c:v>
                </c:pt>
                <c:pt idx="1170">
                  <c:v>51.06</c:v>
                </c:pt>
                <c:pt idx="1171">
                  <c:v>50.61</c:v>
                </c:pt>
                <c:pt idx="1172">
                  <c:v>50.62</c:v>
                </c:pt>
                <c:pt idx="1173">
                  <c:v>51.2</c:v>
                </c:pt>
                <c:pt idx="1174">
                  <c:v>50.81</c:v>
                </c:pt>
                <c:pt idx="1175">
                  <c:v>50.59</c:v>
                </c:pt>
                <c:pt idx="1176">
                  <c:v>50.06</c:v>
                </c:pt>
                <c:pt idx="1177">
                  <c:v>50.84</c:v>
                </c:pt>
                <c:pt idx="1178">
                  <c:v>51.23</c:v>
                </c:pt>
                <c:pt idx="1179">
                  <c:v>50.68</c:v>
                </c:pt>
                <c:pt idx="1180">
                  <c:v>51.39</c:v>
                </c:pt>
                <c:pt idx="1181">
                  <c:v>52.17</c:v>
                </c:pt>
                <c:pt idx="1182">
                  <c:v>51.55</c:v>
                </c:pt>
                <c:pt idx="1183">
                  <c:v>52.47</c:v>
                </c:pt>
                <c:pt idx="1184">
                  <c:v>53.6</c:v>
                </c:pt>
                <c:pt idx="1185">
                  <c:v>52.66</c:v>
                </c:pt>
                <c:pt idx="1186">
                  <c:v>53.8</c:v>
                </c:pt>
                <c:pt idx="1187">
                  <c:v>51.32</c:v>
                </c:pt>
                <c:pt idx="1188">
                  <c:v>51.59</c:v>
                </c:pt>
                <c:pt idx="1189">
                  <c:v>52.41</c:v>
                </c:pt>
                <c:pt idx="1190">
                  <c:v>53.42</c:v>
                </c:pt>
                <c:pt idx="1191">
                  <c:v>53.41</c:v>
                </c:pt>
                <c:pt idx="1192">
                  <c:v>53.64</c:v>
                </c:pt>
                <c:pt idx="1193">
                  <c:v>53.48</c:v>
                </c:pt>
                <c:pt idx="1194">
                  <c:v>53.86</c:v>
                </c:pt>
                <c:pt idx="1195">
                  <c:v>53.49</c:v>
                </c:pt>
                <c:pt idx="1196">
                  <c:v>52.87</c:v>
                </c:pt>
                <c:pt idx="1197">
                  <c:v>53.21</c:v>
                </c:pt>
                <c:pt idx="1198">
                  <c:v>52.55</c:v>
                </c:pt>
                <c:pt idx="1199">
                  <c:v>52.81</c:v>
                </c:pt>
                <c:pt idx="1200">
                  <c:v>53.05</c:v>
                </c:pt>
                <c:pt idx="1201">
                  <c:v>54.38</c:v>
                </c:pt>
                <c:pt idx="1202">
                  <c:v>55.66</c:v>
                </c:pt>
                <c:pt idx="1203">
                  <c:v>55.71</c:v>
                </c:pt>
                <c:pt idx="1204">
                  <c:v>54.52</c:v>
                </c:pt>
                <c:pt idx="1205">
                  <c:v>55.04</c:v>
                </c:pt>
                <c:pt idx="1206">
                  <c:v>54.87</c:v>
                </c:pt>
                <c:pt idx="1207">
                  <c:v>55.27</c:v>
                </c:pt>
                <c:pt idx="1208">
                  <c:v>55.64</c:v>
                </c:pt>
                <c:pt idx="1209">
                  <c:v>55.57</c:v>
                </c:pt>
                <c:pt idx="1210">
                  <c:v>54.55</c:v>
                </c:pt>
                <c:pt idx="1211">
                  <c:v>55.88</c:v>
                </c:pt>
                <c:pt idx="1212">
                  <c:v>55.48</c:v>
                </c:pt>
                <c:pt idx="1213">
                  <c:v>55.67</c:v>
                </c:pt>
                <c:pt idx="1214">
                  <c:v>55.64</c:v>
                </c:pt>
                <c:pt idx="1215">
                  <c:v>55.46</c:v>
                </c:pt>
                <c:pt idx="1216">
                  <c:v>55.01</c:v>
                </c:pt>
                <c:pt idx="1217">
                  <c:v>53.23</c:v>
                </c:pt>
                <c:pt idx="1218">
                  <c:v>55.69</c:v>
                </c:pt>
                <c:pt idx="1219">
                  <c:v>56.32</c:v>
                </c:pt>
                <c:pt idx="1220">
                  <c:v>56.17</c:v>
                </c:pt>
                <c:pt idx="1221">
                  <c:v>56.33</c:v>
                </c:pt>
                <c:pt idx="1222">
                  <c:v>57.28</c:v>
                </c:pt>
                <c:pt idx="1223">
                  <c:v>56.27</c:v>
                </c:pt>
                <c:pt idx="1224">
                  <c:v>56.32</c:v>
                </c:pt>
                <c:pt idx="1225">
                  <c:v>56.3</c:v>
                </c:pt>
                <c:pt idx="1226">
                  <c:v>58.37</c:v>
                </c:pt>
                <c:pt idx="1227">
                  <c:v>56.7</c:v>
                </c:pt>
                <c:pt idx="1228">
                  <c:v>56.77</c:v>
                </c:pt>
                <c:pt idx="1229">
                  <c:v>57.22</c:v>
                </c:pt>
                <c:pt idx="1230">
                  <c:v>56.31</c:v>
                </c:pt>
                <c:pt idx="1231">
                  <c:v>57.22</c:v>
                </c:pt>
                <c:pt idx="1232">
                  <c:v>56.07</c:v>
                </c:pt>
                <c:pt idx="1233">
                  <c:v>56.18</c:v>
                </c:pt>
                <c:pt idx="1234">
                  <c:v>55.79</c:v>
                </c:pt>
                <c:pt idx="1235">
                  <c:v>55.66</c:v>
                </c:pt>
                <c:pt idx="1236">
                  <c:v>55.67</c:v>
                </c:pt>
                <c:pt idx="1237">
                  <c:v>56</c:v>
                </c:pt>
                <c:pt idx="1238">
                  <c:v>54.85</c:v>
                </c:pt>
                <c:pt idx="1239">
                  <c:v>56.51</c:v>
                </c:pt>
                <c:pt idx="1240">
                  <c:v>55.73</c:v>
                </c:pt>
                <c:pt idx="1241">
                  <c:v>55.19</c:v>
                </c:pt>
                <c:pt idx="1242">
                  <c:v>56.28</c:v>
                </c:pt>
                <c:pt idx="1243">
                  <c:v>56.56</c:v>
                </c:pt>
                <c:pt idx="1244">
                  <c:v>56.04</c:v>
                </c:pt>
                <c:pt idx="1245">
                  <c:v>56.08</c:v>
                </c:pt>
                <c:pt idx="1246">
                  <c:v>56.36</c:v>
                </c:pt>
                <c:pt idx="1247">
                  <c:v>56.34</c:v>
                </c:pt>
                <c:pt idx="1248">
                  <c:v>56.14</c:v>
                </c:pt>
                <c:pt idx="1249">
                  <c:v>56.21</c:v>
                </c:pt>
                <c:pt idx="1250">
                  <c:v>56.66</c:v>
                </c:pt>
                <c:pt idx="1251">
                  <c:v>55.67</c:v>
                </c:pt>
                <c:pt idx="1252">
                  <c:v>55.71</c:v>
                </c:pt>
                <c:pt idx="1253">
                  <c:v>55.7</c:v>
                </c:pt>
                <c:pt idx="1254">
                  <c:v>55</c:v>
                </c:pt>
                <c:pt idx="1255">
                  <c:v>55.65</c:v>
                </c:pt>
                <c:pt idx="1256">
                  <c:v>57.26</c:v>
                </c:pt>
                <c:pt idx="1257">
                  <c:v>57.42</c:v>
                </c:pt>
                <c:pt idx="1258">
                  <c:v>57.14</c:v>
                </c:pt>
                <c:pt idx="1259">
                  <c:v>56.7</c:v>
                </c:pt>
                <c:pt idx="1260">
                  <c:v>57.09</c:v>
                </c:pt>
                <c:pt idx="1261">
                  <c:v>56.79</c:v>
                </c:pt>
                <c:pt idx="1262">
                  <c:v>56.56</c:v>
                </c:pt>
                <c:pt idx="1263">
                  <c:v>56.1</c:v>
                </c:pt>
                <c:pt idx="1264">
                  <c:v>56.43</c:v>
                </c:pt>
                <c:pt idx="1265">
                  <c:v>57.26</c:v>
                </c:pt>
                <c:pt idx="1266">
                  <c:v>56.31</c:v>
                </c:pt>
                <c:pt idx="1267">
                  <c:v>54.46</c:v>
                </c:pt>
                <c:pt idx="1268">
                  <c:v>54.5</c:v>
                </c:pt>
                <c:pt idx="1269">
                  <c:v>55.42</c:v>
                </c:pt>
                <c:pt idx="1270">
                  <c:v>55.9</c:v>
                </c:pt>
                <c:pt idx="1271">
                  <c:v>55.64</c:v>
                </c:pt>
                <c:pt idx="1272">
                  <c:v>56.03</c:v>
                </c:pt>
                <c:pt idx="1273">
                  <c:v>54.64</c:v>
                </c:pt>
                <c:pt idx="1274">
                  <c:v>54.77</c:v>
                </c:pt>
                <c:pt idx="1275">
                  <c:v>55.95</c:v>
                </c:pt>
                <c:pt idx="1276">
                  <c:v>53.9</c:v>
                </c:pt>
                <c:pt idx="1277">
                  <c:v>54.83</c:v>
                </c:pt>
                <c:pt idx="1278">
                  <c:v>56.74</c:v>
                </c:pt>
                <c:pt idx="1279">
                  <c:v>57.7</c:v>
                </c:pt>
                <c:pt idx="1280">
                  <c:v>57.71</c:v>
                </c:pt>
                <c:pt idx="1281">
                  <c:v>56.07</c:v>
                </c:pt>
                <c:pt idx="1282">
                  <c:v>56.54</c:v>
                </c:pt>
                <c:pt idx="1283">
                  <c:v>56.58</c:v>
                </c:pt>
                <c:pt idx="1284">
                  <c:v>56.48</c:v>
                </c:pt>
                <c:pt idx="1285">
                  <c:v>56.31</c:v>
                </c:pt>
                <c:pt idx="1286">
                  <c:v>55.04</c:v>
                </c:pt>
                <c:pt idx="1287">
                  <c:v>54.91</c:v>
                </c:pt>
                <c:pt idx="1288">
                  <c:v>53.36</c:v>
                </c:pt>
                <c:pt idx="1289">
                  <c:v>54.37</c:v>
                </c:pt>
                <c:pt idx="1290">
                  <c:v>54.51</c:v>
                </c:pt>
                <c:pt idx="1291">
                  <c:v>54.27</c:v>
                </c:pt>
                <c:pt idx="1292">
                  <c:v>55.07</c:v>
                </c:pt>
                <c:pt idx="1293">
                  <c:v>53.96</c:v>
                </c:pt>
                <c:pt idx="1294">
                  <c:v>54.39</c:v>
                </c:pt>
                <c:pt idx="1295">
                  <c:v>54.74</c:v>
                </c:pt>
                <c:pt idx="1296">
                  <c:v>54</c:v>
                </c:pt>
                <c:pt idx="1297">
                  <c:v>54.25</c:v>
                </c:pt>
                <c:pt idx="1298">
                  <c:v>54.42</c:v>
                </c:pt>
                <c:pt idx="1299">
                  <c:v>55.1</c:v>
                </c:pt>
                <c:pt idx="1300">
                  <c:v>55.7</c:v>
                </c:pt>
                <c:pt idx="1301">
                  <c:v>55.38</c:v>
                </c:pt>
                <c:pt idx="1302">
                  <c:v>56.17</c:v>
                </c:pt>
                <c:pt idx="1303">
                  <c:v>55.26</c:v>
                </c:pt>
                <c:pt idx="1304">
                  <c:v>55.45</c:v>
                </c:pt>
                <c:pt idx="1305">
                  <c:v>55.88</c:v>
                </c:pt>
                <c:pt idx="1306">
                  <c:v>55.31</c:v>
                </c:pt>
                <c:pt idx="1307">
                  <c:v>55.64</c:v>
                </c:pt>
                <c:pt idx="1308">
                  <c:v>54.55</c:v>
                </c:pt>
                <c:pt idx="1309">
                  <c:v>54.56</c:v>
                </c:pt>
                <c:pt idx="1310">
                  <c:v>54.57</c:v>
                </c:pt>
                <c:pt idx="1311">
                  <c:v>53.44</c:v>
                </c:pt>
                <c:pt idx="1312">
                  <c:v>54.17</c:v>
                </c:pt>
                <c:pt idx="1313">
                  <c:v>53.04</c:v>
                </c:pt>
                <c:pt idx="1314">
                  <c:v>52.79</c:v>
                </c:pt>
                <c:pt idx="1315">
                  <c:v>52.42</c:v>
                </c:pt>
                <c:pt idx="1316">
                  <c:v>53.34</c:v>
                </c:pt>
                <c:pt idx="1317">
                  <c:v>53.38</c:v>
                </c:pt>
                <c:pt idx="1318">
                  <c:v>54.7</c:v>
                </c:pt>
                <c:pt idx="1319">
                  <c:v>54.53</c:v>
                </c:pt>
                <c:pt idx="1320">
                  <c:v>54.92</c:v>
                </c:pt>
                <c:pt idx="1321">
                  <c:v>55.57</c:v>
                </c:pt>
                <c:pt idx="1322">
                  <c:v>55.41</c:v>
                </c:pt>
                <c:pt idx="1323">
                  <c:v>54.82</c:v>
                </c:pt>
                <c:pt idx="1324">
                  <c:v>54.66</c:v>
                </c:pt>
                <c:pt idx="1325">
                  <c:v>54.97</c:v>
                </c:pt>
                <c:pt idx="1326">
                  <c:v>54.21</c:v>
                </c:pt>
                <c:pt idx="1327">
                  <c:v>52.28</c:v>
                </c:pt>
                <c:pt idx="1328">
                  <c:v>52.46</c:v>
                </c:pt>
                <c:pt idx="1329">
                  <c:v>51.42</c:v>
                </c:pt>
                <c:pt idx="1330">
                  <c:v>51.68</c:v>
                </c:pt>
                <c:pt idx="1331">
                  <c:v>51.6</c:v>
                </c:pt>
                <c:pt idx="1332">
                  <c:v>51.23</c:v>
                </c:pt>
                <c:pt idx="1333">
                  <c:v>50.92</c:v>
                </c:pt>
                <c:pt idx="1334">
                  <c:v>51.86</c:v>
                </c:pt>
                <c:pt idx="1335">
                  <c:v>51.81</c:v>
                </c:pt>
                <c:pt idx="1336">
                  <c:v>45.86</c:v>
                </c:pt>
                <c:pt idx="1337">
                  <c:v>46.96</c:v>
                </c:pt>
                <c:pt idx="1338">
                  <c:v>48.49</c:v>
                </c:pt>
                <c:pt idx="1339">
                  <c:v>50.32</c:v>
                </c:pt>
                <c:pt idx="1340">
                  <c:v>52.52</c:v>
                </c:pt>
                <c:pt idx="1341">
                  <c:v>53.09</c:v>
                </c:pt>
                <c:pt idx="1342">
                  <c:v>53.11</c:v>
                </c:pt>
                <c:pt idx="1343">
                  <c:v>55.94</c:v>
                </c:pt>
                <c:pt idx="1344">
                  <c:v>56.68</c:v>
                </c:pt>
                <c:pt idx="1345">
                  <c:v>55.71</c:v>
                </c:pt>
                <c:pt idx="1346">
                  <c:v>54.99</c:v>
                </c:pt>
                <c:pt idx="1347">
                  <c:v>55.33</c:v>
                </c:pt>
                <c:pt idx="1348">
                  <c:v>56.31</c:v>
                </c:pt>
                <c:pt idx="1349">
                  <c:v>54.93</c:v>
                </c:pt>
                <c:pt idx="1350">
                  <c:v>53.57</c:v>
                </c:pt>
                <c:pt idx="1351">
                  <c:v>54.44</c:v>
                </c:pt>
                <c:pt idx="1352">
                  <c:v>54.06</c:v>
                </c:pt>
                <c:pt idx="1353">
                  <c:v>53.71</c:v>
                </c:pt>
                <c:pt idx="1354">
                  <c:v>53.71</c:v>
                </c:pt>
                <c:pt idx="1355">
                  <c:v>53.59</c:v>
                </c:pt>
                <c:pt idx="1356">
                  <c:v>53.84</c:v>
                </c:pt>
                <c:pt idx="1357">
                  <c:v>52.94</c:v>
                </c:pt>
                <c:pt idx="1358">
                  <c:v>52.46</c:v>
                </c:pt>
                <c:pt idx="1359">
                  <c:v>53.3</c:v>
                </c:pt>
                <c:pt idx="1360">
                  <c:v>54.4</c:v>
                </c:pt>
                <c:pt idx="1361">
                  <c:v>53.1</c:v>
                </c:pt>
                <c:pt idx="1362">
                  <c:v>54</c:v>
                </c:pt>
                <c:pt idx="1363">
                  <c:v>54</c:v>
                </c:pt>
                <c:pt idx="1364">
                  <c:v>53.6</c:v>
                </c:pt>
                <c:pt idx="1365">
                  <c:v>54.3</c:v>
                </c:pt>
                <c:pt idx="1366">
                  <c:v>54</c:v>
                </c:pt>
                <c:pt idx="1367">
                  <c:v>53.7</c:v>
                </c:pt>
                <c:pt idx="1368">
                  <c:v>53.5</c:v>
                </c:pt>
                <c:pt idx="1369">
                  <c:v>53.7</c:v>
                </c:pt>
                <c:pt idx="1370">
                  <c:v>51.8</c:v>
                </c:pt>
                <c:pt idx="1371">
                  <c:v>52.4</c:v>
                </c:pt>
                <c:pt idx="1372">
                  <c:v>53</c:v>
                </c:pt>
                <c:pt idx="1373">
                  <c:v>52.5</c:v>
                </c:pt>
                <c:pt idx="1374">
                  <c:v>52.4</c:v>
                </c:pt>
                <c:pt idx="1375">
                  <c:v>53.2</c:v>
                </c:pt>
                <c:pt idx="1376">
                  <c:v>52.76</c:v>
                </c:pt>
                <c:pt idx="1377">
                  <c:v>53.37</c:v>
                </c:pt>
                <c:pt idx="1378">
                  <c:v>51.99</c:v>
                </c:pt>
                <c:pt idx="1379">
                  <c:v>51.22</c:v>
                </c:pt>
                <c:pt idx="1380">
                  <c:v>56.13</c:v>
                </c:pt>
                <c:pt idx="1381">
                  <c:v>55.1</c:v>
                </c:pt>
                <c:pt idx="1382">
                  <c:v>56.31</c:v>
                </c:pt>
                <c:pt idx="1383">
                  <c:v>54.85</c:v>
                </c:pt>
                <c:pt idx="1384">
                  <c:v>55.03</c:v>
                </c:pt>
                <c:pt idx="1385">
                  <c:v>55.14</c:v>
                </c:pt>
                <c:pt idx="1386">
                  <c:v>54.74</c:v>
                </c:pt>
                <c:pt idx="1387">
                  <c:v>54.71</c:v>
                </c:pt>
                <c:pt idx="1388">
                  <c:v>53.97</c:v>
                </c:pt>
                <c:pt idx="1389">
                  <c:v>54.23</c:v>
                </c:pt>
                <c:pt idx="1390">
                  <c:v>53.37</c:v>
                </c:pt>
                <c:pt idx="1391">
                  <c:v>52.5</c:v>
                </c:pt>
                <c:pt idx="1392">
                  <c:v>53.76</c:v>
                </c:pt>
                <c:pt idx="1393">
                  <c:v>52.24</c:v>
                </c:pt>
                <c:pt idx="1394">
                  <c:v>52.83</c:v>
                </c:pt>
                <c:pt idx="1395">
                  <c:v>53.35</c:v>
                </c:pt>
                <c:pt idx="1396">
                  <c:v>52.61</c:v>
                </c:pt>
                <c:pt idx="1397">
                  <c:v>52.58</c:v>
                </c:pt>
                <c:pt idx="1398">
                  <c:v>50.43</c:v>
                </c:pt>
                <c:pt idx="1399">
                  <c:v>52.77</c:v>
                </c:pt>
                <c:pt idx="1400">
                  <c:v>52.03</c:v>
                </c:pt>
                <c:pt idx="1401">
                  <c:v>51.3</c:v>
                </c:pt>
                <c:pt idx="1402">
                  <c:v>53.02</c:v>
                </c:pt>
                <c:pt idx="1403">
                  <c:v>53.25</c:v>
                </c:pt>
                <c:pt idx="1404">
                  <c:v>53.56</c:v>
                </c:pt>
                <c:pt idx="1405">
                  <c:v>53.32</c:v>
                </c:pt>
                <c:pt idx="1406">
                  <c:v>54.37</c:v>
                </c:pt>
                <c:pt idx="1407">
                  <c:v>54.25</c:v>
                </c:pt>
                <c:pt idx="1408">
                  <c:v>54.4</c:v>
                </c:pt>
                <c:pt idx="1409">
                  <c:v>54.45</c:v>
                </c:pt>
                <c:pt idx="1410">
                  <c:v>54.74</c:v>
                </c:pt>
                <c:pt idx="1411">
                  <c:v>52.41</c:v>
                </c:pt>
                <c:pt idx="1412">
                  <c:v>53.41</c:v>
                </c:pt>
                <c:pt idx="1413">
                  <c:v>52.56</c:v>
                </c:pt>
                <c:pt idx="1414">
                  <c:v>52.17</c:v>
                </c:pt>
                <c:pt idx="1415">
                  <c:v>52.4</c:v>
                </c:pt>
                <c:pt idx="1416">
                  <c:v>51.47</c:v>
                </c:pt>
                <c:pt idx="1417">
                  <c:v>51.42</c:v>
                </c:pt>
                <c:pt idx="1418">
                  <c:v>51.58</c:v>
                </c:pt>
                <c:pt idx="1419">
                  <c:v>50.31</c:v>
                </c:pt>
                <c:pt idx="1420">
                  <c:v>50.4</c:v>
                </c:pt>
                <c:pt idx="1421">
                  <c:v>51.24</c:v>
                </c:pt>
                <c:pt idx="1422">
                  <c:v>50.97</c:v>
                </c:pt>
                <c:pt idx="1423">
                  <c:v>51.69</c:v>
                </c:pt>
                <c:pt idx="1424">
                  <c:v>51.55</c:v>
                </c:pt>
                <c:pt idx="1425">
                  <c:v>52.41</c:v>
                </c:pt>
                <c:pt idx="1426">
                  <c:v>51.95</c:v>
                </c:pt>
                <c:pt idx="1427">
                  <c:v>51.24</c:v>
                </c:pt>
                <c:pt idx="1428">
                  <c:v>51.96</c:v>
                </c:pt>
                <c:pt idx="1429">
                  <c:v>51.25</c:v>
                </c:pt>
                <c:pt idx="1430">
                  <c:v>52.51</c:v>
                </c:pt>
                <c:pt idx="1431">
                  <c:v>52.08</c:v>
                </c:pt>
                <c:pt idx="1432">
                  <c:v>50.92</c:v>
                </c:pt>
                <c:pt idx="1433">
                  <c:v>52.41</c:v>
                </c:pt>
                <c:pt idx="1434">
                  <c:v>52.23</c:v>
                </c:pt>
                <c:pt idx="1435">
                  <c:v>51.97</c:v>
                </c:pt>
                <c:pt idx="1436">
                  <c:v>52.55</c:v>
                </c:pt>
                <c:pt idx="1437">
                  <c:v>52.31</c:v>
                </c:pt>
                <c:pt idx="1438">
                  <c:v>51.63</c:v>
                </c:pt>
                <c:pt idx="1439">
                  <c:v>52.66</c:v>
                </c:pt>
                <c:pt idx="1440">
                  <c:v>51.62</c:v>
                </c:pt>
                <c:pt idx="1441">
                  <c:v>50.38</c:v>
                </c:pt>
                <c:pt idx="1442">
                  <c:v>53.19</c:v>
                </c:pt>
                <c:pt idx="1443">
                  <c:v>52.42</c:v>
                </c:pt>
                <c:pt idx="1444">
                  <c:v>53.9</c:v>
                </c:pt>
                <c:pt idx="1445">
                  <c:v>53.88</c:v>
                </c:pt>
                <c:pt idx="1446">
                  <c:v>54.56</c:v>
                </c:pt>
                <c:pt idx="1447">
                  <c:v>54.46</c:v>
                </c:pt>
                <c:pt idx="1448">
                  <c:v>54.71</c:v>
                </c:pt>
                <c:pt idx="1449">
                  <c:v>53.85</c:v>
                </c:pt>
                <c:pt idx="1450">
                  <c:v>53.84</c:v>
                </c:pt>
                <c:pt idx="1451">
                  <c:v>52.22</c:v>
                </c:pt>
                <c:pt idx="1452">
                  <c:v>52.88</c:v>
                </c:pt>
                <c:pt idx="1453">
                  <c:v>52.49</c:v>
                </c:pt>
                <c:pt idx="1454">
                  <c:v>51.5</c:v>
                </c:pt>
                <c:pt idx="1455">
                  <c:v>52.89</c:v>
                </c:pt>
                <c:pt idx="1456">
                  <c:v>52.72</c:v>
                </c:pt>
                <c:pt idx="1457">
                  <c:v>53.14</c:v>
                </c:pt>
                <c:pt idx="1458">
                  <c:v>51.39</c:v>
                </c:pt>
                <c:pt idx="1459">
                  <c:v>52.37</c:v>
                </c:pt>
                <c:pt idx="1460">
                  <c:v>50.52</c:v>
                </c:pt>
                <c:pt idx="1461">
                  <c:v>50.78</c:v>
                </c:pt>
                <c:pt idx="1462">
                  <c:v>52.47</c:v>
                </c:pt>
                <c:pt idx="1463">
                  <c:v>52.96</c:v>
                </c:pt>
                <c:pt idx="1464">
                  <c:v>53.41</c:v>
                </c:pt>
                <c:pt idx="1465">
                  <c:v>53.94</c:v>
                </c:pt>
                <c:pt idx="1466">
                  <c:v>54.64</c:v>
                </c:pt>
                <c:pt idx="1467">
                  <c:v>54.79</c:v>
                </c:pt>
                <c:pt idx="1468">
                  <c:v>54.24</c:v>
                </c:pt>
                <c:pt idx="1469">
                  <c:v>53.2</c:v>
                </c:pt>
                <c:pt idx="1470">
                  <c:v>54.97</c:v>
                </c:pt>
                <c:pt idx="1471">
                  <c:v>55.4</c:v>
                </c:pt>
                <c:pt idx="1472">
                  <c:v>56.12</c:v>
                </c:pt>
                <c:pt idx="1473">
                  <c:v>55.54</c:v>
                </c:pt>
                <c:pt idx="1474">
                  <c:v>55.16</c:v>
                </c:pt>
                <c:pt idx="1475">
                  <c:v>55.49</c:v>
                </c:pt>
                <c:pt idx="1476">
                  <c:v>55.18</c:v>
                </c:pt>
                <c:pt idx="1477">
                  <c:v>55.78</c:v>
                </c:pt>
                <c:pt idx="1478">
                  <c:v>55.42</c:v>
                </c:pt>
                <c:pt idx="1479">
                  <c:v>55.37</c:v>
                </c:pt>
                <c:pt idx="1480">
                  <c:v>55.17</c:v>
                </c:pt>
                <c:pt idx="1481">
                  <c:v>56.35</c:v>
                </c:pt>
                <c:pt idx="1482">
                  <c:v>55.03</c:v>
                </c:pt>
                <c:pt idx="1483">
                  <c:v>56.43</c:v>
                </c:pt>
                <c:pt idx="1484">
                  <c:v>56.25</c:v>
                </c:pt>
                <c:pt idx="1485">
                  <c:v>56.21</c:v>
                </c:pt>
                <c:pt idx="1486">
                  <c:v>57.33</c:v>
                </c:pt>
                <c:pt idx="1487">
                  <c:v>56.57</c:v>
                </c:pt>
                <c:pt idx="1488">
                  <c:v>56.86</c:v>
                </c:pt>
                <c:pt idx="1489">
                  <c:v>56.34</c:v>
                </c:pt>
                <c:pt idx="1490">
                  <c:v>55.87</c:v>
                </c:pt>
                <c:pt idx="1491">
                  <c:v>56.9</c:v>
                </c:pt>
                <c:pt idx="1492">
                  <c:v>56.16</c:v>
                </c:pt>
                <c:pt idx="1493">
                  <c:v>55.95</c:v>
                </c:pt>
                <c:pt idx="1494">
                  <c:v>55.99</c:v>
                </c:pt>
                <c:pt idx="1495">
                  <c:v>55.07</c:v>
                </c:pt>
                <c:pt idx="1496">
                  <c:v>54.64</c:v>
                </c:pt>
                <c:pt idx="1497">
                  <c:v>55.24</c:v>
                </c:pt>
                <c:pt idx="1498">
                  <c:v>55.34</c:v>
                </c:pt>
                <c:pt idx="1499">
                  <c:v>54.2</c:v>
                </c:pt>
                <c:pt idx="1500">
                  <c:v>54.22</c:v>
                </c:pt>
                <c:pt idx="1501">
                  <c:v>53.97</c:v>
                </c:pt>
                <c:pt idx="1502">
                  <c:v>56.39</c:v>
                </c:pt>
                <c:pt idx="1503">
                  <c:v>56.74</c:v>
                </c:pt>
                <c:pt idx="1504">
                  <c:v>57.53</c:v>
                </c:pt>
                <c:pt idx="1505">
                  <c:v>56.15</c:v>
                </c:pt>
                <c:pt idx="1506">
                  <c:v>57.31</c:v>
                </c:pt>
                <c:pt idx="1507">
                  <c:v>57.25</c:v>
                </c:pt>
                <c:pt idx="1508">
                  <c:v>57.03</c:v>
                </c:pt>
                <c:pt idx="1509">
                  <c:v>57.82</c:v>
                </c:pt>
                <c:pt idx="1510">
                  <c:v>56.25</c:v>
                </c:pt>
                <c:pt idx="1511">
                  <c:v>56.66</c:v>
                </c:pt>
                <c:pt idx="1512">
                  <c:v>54.87</c:v>
                </c:pt>
                <c:pt idx="1513">
                  <c:v>55.59</c:v>
                </c:pt>
                <c:pt idx="1514">
                  <c:v>56.25</c:v>
                </c:pt>
                <c:pt idx="1515">
                  <c:v>55.12</c:v>
                </c:pt>
                <c:pt idx="1516">
                  <c:v>55.86</c:v>
                </c:pt>
                <c:pt idx="1517">
                  <c:v>55.48</c:v>
                </c:pt>
                <c:pt idx="1518">
                  <c:v>56.02</c:v>
                </c:pt>
                <c:pt idx="1519">
                  <c:v>54.22</c:v>
                </c:pt>
                <c:pt idx="1520">
                  <c:v>53.65</c:v>
                </c:pt>
                <c:pt idx="1521">
                  <c:v>53.94</c:v>
                </c:pt>
                <c:pt idx="1522">
                  <c:v>52.95</c:v>
                </c:pt>
                <c:pt idx="1523">
                  <c:v>55.98</c:v>
                </c:pt>
                <c:pt idx="1524">
                  <c:v>56.47</c:v>
                </c:pt>
                <c:pt idx="1525">
                  <c:v>56.63</c:v>
                </c:pt>
                <c:pt idx="1526">
                  <c:v>57.75</c:v>
                </c:pt>
                <c:pt idx="1527">
                  <c:v>59.19</c:v>
                </c:pt>
                <c:pt idx="1528">
                  <c:v>59.07</c:v>
                </c:pt>
                <c:pt idx="1529">
                  <c:v>58.88</c:v>
                </c:pt>
                <c:pt idx="1530">
                  <c:v>59.79</c:v>
                </c:pt>
                <c:pt idx="1531">
                  <c:v>60.13</c:v>
                </c:pt>
                <c:pt idx="1532">
                  <c:v>58.35</c:v>
                </c:pt>
                <c:pt idx="1533">
                  <c:v>58.38</c:v>
                </c:pt>
                <c:pt idx="1534">
                  <c:v>57.68</c:v>
                </c:pt>
                <c:pt idx="1535">
                  <c:v>57.47</c:v>
                </c:pt>
                <c:pt idx="1536">
                  <c:v>58.23</c:v>
                </c:pt>
                <c:pt idx="1537">
                  <c:v>57.94</c:v>
                </c:pt>
                <c:pt idx="1538">
                  <c:v>57.89</c:v>
                </c:pt>
                <c:pt idx="1539">
                  <c:v>57.07</c:v>
                </c:pt>
                <c:pt idx="1540">
                  <c:v>55.4</c:v>
                </c:pt>
                <c:pt idx="1541">
                  <c:v>56.92</c:v>
                </c:pt>
                <c:pt idx="1542">
                  <c:v>57.95</c:v>
                </c:pt>
                <c:pt idx="1543">
                  <c:v>59.13</c:v>
                </c:pt>
                <c:pt idx="1544">
                  <c:v>59.02</c:v>
                </c:pt>
                <c:pt idx="1545">
                  <c:v>58.69</c:v>
                </c:pt>
                <c:pt idx="1546">
                  <c:v>59.89</c:v>
                </c:pt>
                <c:pt idx="1547">
                  <c:v>60.09</c:v>
                </c:pt>
                <c:pt idx="1548">
                  <c:v>60.26</c:v>
                </c:pt>
                <c:pt idx="1549">
                  <c:v>59.7</c:v>
                </c:pt>
                <c:pt idx="1550">
                  <c:v>60.15</c:v>
                </c:pt>
                <c:pt idx="1551">
                  <c:v>59.85</c:v>
                </c:pt>
                <c:pt idx="1552">
                  <c:v>58.69</c:v>
                </c:pt>
                <c:pt idx="1553">
                  <c:v>57.86</c:v>
                </c:pt>
                <c:pt idx="1554">
                  <c:v>56.87</c:v>
                </c:pt>
                <c:pt idx="1555">
                  <c:v>56.14</c:v>
                </c:pt>
              </c:numCache>
            </c:numRef>
          </c:val>
          <c:smooth val="1"/>
          <c:extLst>
            <c:ext xmlns:c16="http://schemas.microsoft.com/office/drawing/2014/chart" uri="{C3380CC4-5D6E-409C-BE32-E72D297353CC}">
              <c16:uniqueId val="{00000002-1A35-4789-9308-A2C950CDD6F0}"/>
            </c:ext>
          </c:extLst>
        </c:ser>
        <c:ser>
          <c:idx val="7"/>
          <c:order val="4"/>
          <c:tx>
            <c:v>TPM</c:v>
          </c:tx>
          <c:spPr>
            <a:ln w="19050" cap="rnd">
              <a:solidFill>
                <a:schemeClr val="accent2">
                  <a:lumMod val="60000"/>
                </a:schemeClr>
              </a:solidFill>
              <a:prstDash val="sysDash"/>
              <a:round/>
            </a:ln>
            <a:effectLst/>
          </c:spPr>
          <c:marker>
            <c:symbol val="none"/>
          </c:marker>
          <c:dPt>
            <c:idx val="885"/>
            <c:marker>
              <c:symbol val="none"/>
            </c:marker>
            <c:bubble3D val="0"/>
            <c:spPr>
              <a:ln w="19050" cap="rnd">
                <a:noFill/>
                <a:prstDash val="sysDash"/>
                <a:round/>
              </a:ln>
              <a:effectLst/>
            </c:spPr>
            <c:extLst>
              <c:ext xmlns:c16="http://schemas.microsoft.com/office/drawing/2014/chart" uri="{C3380CC4-5D6E-409C-BE32-E72D297353CC}">
                <c16:uniqueId val="{00000004-1A35-4789-9308-A2C950CDD6F0}"/>
              </c:ext>
            </c:extLst>
          </c:dPt>
          <c:dPt>
            <c:idx val="886"/>
            <c:marker>
              <c:symbol val="none"/>
            </c:marker>
            <c:bubble3D val="0"/>
            <c:spPr>
              <a:ln w="19050" cap="rnd">
                <a:noFill/>
                <a:prstDash val="sysDash"/>
                <a:round/>
              </a:ln>
              <a:effectLst/>
            </c:spPr>
            <c:extLst>
              <c:ext xmlns:c16="http://schemas.microsoft.com/office/drawing/2014/chart" uri="{C3380CC4-5D6E-409C-BE32-E72D297353CC}">
                <c16:uniqueId val="{00000006-1A35-4789-9308-A2C950CDD6F0}"/>
              </c:ext>
            </c:extLst>
          </c:dPt>
          <c:dPt>
            <c:idx val="897"/>
            <c:marker>
              <c:symbol val="none"/>
            </c:marker>
            <c:bubble3D val="0"/>
            <c:extLst>
              <c:ext xmlns:c16="http://schemas.microsoft.com/office/drawing/2014/chart" uri="{C3380CC4-5D6E-409C-BE32-E72D297353CC}">
                <c16:uniqueId val="{00000007-1A35-4789-9308-A2C950CDD6F0}"/>
              </c:ext>
            </c:extLst>
          </c:dPt>
          <c:dPt>
            <c:idx val="901"/>
            <c:marker>
              <c:symbol val="none"/>
            </c:marker>
            <c:bubble3D val="0"/>
            <c:spPr>
              <a:ln w="19050" cap="rnd">
                <a:noFill/>
                <a:prstDash val="sysDash"/>
                <a:round/>
              </a:ln>
              <a:effectLst/>
            </c:spPr>
            <c:extLst>
              <c:ext xmlns:c16="http://schemas.microsoft.com/office/drawing/2014/chart" uri="{C3380CC4-5D6E-409C-BE32-E72D297353CC}">
                <c16:uniqueId val="{00000009-1A35-4789-9308-A2C950CDD6F0}"/>
              </c:ext>
            </c:extLst>
          </c:dPt>
          <c:dPt>
            <c:idx val="908"/>
            <c:marker>
              <c:symbol val="none"/>
            </c:marker>
            <c:bubble3D val="0"/>
            <c:spPr>
              <a:ln w="19050" cap="rnd">
                <a:noFill/>
                <a:prstDash val="sysDash"/>
                <a:round/>
              </a:ln>
              <a:effectLst/>
            </c:spPr>
            <c:extLst>
              <c:ext xmlns:c16="http://schemas.microsoft.com/office/drawing/2014/chart" uri="{C3380CC4-5D6E-409C-BE32-E72D297353CC}">
                <c16:uniqueId val="{0000000B-1A35-4789-9308-A2C950CDD6F0}"/>
              </c:ext>
            </c:extLst>
          </c:dPt>
          <c:dPt>
            <c:idx val="913"/>
            <c:marker>
              <c:symbol val="none"/>
            </c:marker>
            <c:bubble3D val="0"/>
            <c:spPr>
              <a:ln w="19050" cap="rnd">
                <a:noFill/>
                <a:prstDash val="sysDash"/>
                <a:round/>
              </a:ln>
              <a:effectLst/>
            </c:spPr>
            <c:extLst>
              <c:ext xmlns:c16="http://schemas.microsoft.com/office/drawing/2014/chart" uri="{C3380CC4-5D6E-409C-BE32-E72D297353CC}">
                <c16:uniqueId val="{0000000D-1A35-4789-9308-A2C950CDD6F0}"/>
              </c:ext>
            </c:extLst>
          </c:dPt>
          <c:dPt>
            <c:idx val="915"/>
            <c:marker>
              <c:symbol val="none"/>
            </c:marker>
            <c:bubble3D val="0"/>
            <c:extLst>
              <c:ext xmlns:c16="http://schemas.microsoft.com/office/drawing/2014/chart" uri="{C3380CC4-5D6E-409C-BE32-E72D297353CC}">
                <c16:uniqueId val="{0000000E-1A35-4789-9308-A2C950CDD6F0}"/>
              </c:ext>
            </c:extLst>
          </c:dPt>
          <c:dPt>
            <c:idx val="917"/>
            <c:marker>
              <c:symbol val="none"/>
            </c:marker>
            <c:bubble3D val="0"/>
            <c:extLst>
              <c:ext xmlns:c16="http://schemas.microsoft.com/office/drawing/2014/chart" uri="{C3380CC4-5D6E-409C-BE32-E72D297353CC}">
                <c16:uniqueId val="{0000000F-1A35-4789-9308-A2C950CDD6F0}"/>
              </c:ext>
            </c:extLst>
          </c:dPt>
          <c:dPt>
            <c:idx val="941"/>
            <c:marker>
              <c:symbol val="none"/>
            </c:marker>
            <c:bubble3D val="0"/>
            <c:extLst>
              <c:ext xmlns:c16="http://schemas.microsoft.com/office/drawing/2014/chart" uri="{C3380CC4-5D6E-409C-BE32-E72D297353CC}">
                <c16:uniqueId val="{00000010-1A35-4789-9308-A2C950CDD6F0}"/>
              </c:ext>
            </c:extLst>
          </c:dPt>
          <c:dPt>
            <c:idx val="962"/>
            <c:marker>
              <c:symbol val="none"/>
            </c:marker>
            <c:bubble3D val="0"/>
            <c:extLst>
              <c:ext xmlns:c16="http://schemas.microsoft.com/office/drawing/2014/chart" uri="{C3380CC4-5D6E-409C-BE32-E72D297353CC}">
                <c16:uniqueId val="{00000011-1A35-4789-9308-A2C950CDD6F0}"/>
              </c:ext>
            </c:extLst>
          </c:dPt>
          <c:dPt>
            <c:idx val="972"/>
            <c:marker>
              <c:symbol val="none"/>
            </c:marker>
            <c:bubble3D val="0"/>
            <c:extLst>
              <c:ext xmlns:c16="http://schemas.microsoft.com/office/drawing/2014/chart" uri="{C3380CC4-5D6E-409C-BE32-E72D297353CC}">
                <c16:uniqueId val="{00000012-1A35-4789-9308-A2C950CDD6F0}"/>
              </c:ext>
            </c:extLst>
          </c:dPt>
          <c:dPt>
            <c:idx val="982"/>
            <c:marker>
              <c:symbol val="none"/>
            </c:marker>
            <c:bubble3D val="0"/>
            <c:extLst>
              <c:ext xmlns:c16="http://schemas.microsoft.com/office/drawing/2014/chart" uri="{C3380CC4-5D6E-409C-BE32-E72D297353CC}">
                <c16:uniqueId val="{00000013-1A35-4789-9308-A2C950CDD6F0}"/>
              </c:ext>
            </c:extLst>
          </c:dPt>
          <c:dLbls>
            <c:dLbl>
              <c:idx val="524"/>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1A35-4789-9308-A2C950CDD6F0}"/>
                </c:ext>
              </c:extLst>
            </c:dLbl>
            <c:dLbl>
              <c:idx val="619"/>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1A35-4789-9308-A2C950CDD6F0}"/>
                </c:ext>
              </c:extLst>
            </c:dLbl>
            <c:dLbl>
              <c:idx val="66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1A35-4789-9308-A2C950CDD6F0}"/>
                </c:ext>
              </c:extLst>
            </c:dLbl>
            <c:dLbl>
              <c:idx val="68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1A35-4789-9308-A2C950CDD6F0}"/>
                </c:ext>
              </c:extLst>
            </c:dLbl>
            <c:dLbl>
              <c:idx val="766"/>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1A35-4789-9308-A2C950CDD6F0}"/>
                </c:ext>
              </c:extLst>
            </c:dLbl>
            <c:dLbl>
              <c:idx val="812"/>
              <c:layout>
                <c:manualLayout>
                  <c:x val="-3.2194493975441933E-2"/>
                  <c:y val="-1.560131075579344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1A35-4789-9308-A2C950CDD6F0}"/>
                </c:ext>
              </c:extLst>
            </c:dLbl>
            <c:dLbl>
              <c:idx val="88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1A35-4789-9308-A2C950CDD6F0}"/>
                </c:ext>
              </c:extLst>
            </c:dLbl>
            <c:dLbl>
              <c:idx val="901"/>
              <c:layout>
                <c:manualLayout>
                  <c:x val="-4.1557815840948718E-2"/>
                  <c:y val="-2.61169661826922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A35-4789-9308-A2C950CDD6F0}"/>
                </c:ext>
              </c:extLst>
            </c:dLbl>
            <c:dLbl>
              <c:idx val="972"/>
              <c:layout>
                <c:manualLayout>
                  <c:x val="-1.2277143594886377E-2"/>
                  <c:y val="-2.093977979018588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1A35-4789-9308-A2C950CDD6F0}"/>
                </c:ext>
              </c:extLst>
            </c:dLbl>
            <c:dLbl>
              <c:idx val="978"/>
              <c:delete val="1"/>
              <c:extLst>
                <c:ext xmlns:c15="http://schemas.microsoft.com/office/drawing/2012/chart" uri="{CE6537A1-D6FC-4f65-9D91-7224C49458BB}"/>
                <c:ext xmlns:c16="http://schemas.microsoft.com/office/drawing/2014/chart" uri="{C3380CC4-5D6E-409C-BE32-E72D297353CC}">
                  <c16:uniqueId val="{0000001B-1A35-4789-9308-A2C950CDD6F0}"/>
                </c:ext>
              </c:extLst>
            </c:dLbl>
            <c:dLbl>
              <c:idx val="1010"/>
              <c:layout>
                <c:manualLayout>
                  <c:x val="9.4146152879662118E-2"/>
                  <c:y val="9.0005104543043307E-2"/>
                </c:manualLayout>
              </c:layout>
              <c:tx>
                <c:rich>
                  <a:bodyPr/>
                  <a:lstStyle/>
                  <a:p>
                    <a:r>
                      <a:rPr lang="en-US"/>
                      <a:t>38,0</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C-1A35-4789-9308-A2C950CDD6F0}"/>
                </c:ext>
              </c:extLst>
            </c:dLbl>
            <c:dLbl>
              <c:idx val="1013"/>
              <c:layout>
                <c:manualLayout>
                  <c:x val="-5.5590472041831339E-2"/>
                  <c:y val="-1.329595405050928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1A35-4789-9308-A2C950CDD6F0}"/>
                </c:ext>
              </c:extLst>
            </c:dLbl>
            <c:dLbl>
              <c:idx val="1288"/>
              <c:layout>
                <c:manualLayout>
                  <c:x val="-1.1519711598867362E-2"/>
                  <c:y val="-2.900681606629900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1A35-4789-9308-A2C950CDD6F0}"/>
                </c:ext>
              </c:extLst>
            </c:dLbl>
            <c:dLbl>
              <c:idx val="1493"/>
              <c:layout>
                <c:manualLayout>
                  <c:x val="-3.0881077852896475E-2"/>
                  <c:y val="-2.6207371559591457E-2"/>
                </c:manualLayout>
              </c:layout>
              <c:tx>
                <c:rich>
                  <a:bodyPr/>
                  <a:lstStyle/>
                  <a:p>
                    <a:r>
                      <a:rPr lang="en-US"/>
                      <a:t>42,5</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F-1A35-4789-9308-A2C950CDD6F0}"/>
                </c:ext>
              </c:extLst>
            </c:dLbl>
            <c:dLbl>
              <c:idx val="1516"/>
              <c:layout>
                <c:manualLayout>
                  <c:x val="-3.1469719552856053E-2"/>
                  <c:y val="-3.08486567642109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1A35-4789-9308-A2C950CDD6F0}"/>
                </c:ext>
              </c:extLst>
            </c:dLbl>
            <c:dLbl>
              <c:idx val="1538"/>
              <c:layout>
                <c:manualLayout>
                  <c:x val="-1.4541148524283455E-2"/>
                  <c:y val="-3.090773743787829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1A35-4789-9308-A2C950CDD6F0}"/>
                </c:ext>
              </c:extLst>
            </c:dLbl>
            <c:dLbl>
              <c:idx val="1549"/>
              <c:layout>
                <c:manualLayout>
                  <c:x val="-1.3557727620104466E-3"/>
                  <c:y val="-7.6712581123520224E-2"/>
                </c:manualLayout>
              </c:layout>
              <c:tx>
                <c:rich>
                  <a:bodyPr/>
                  <a:lstStyle/>
                  <a:p>
                    <a:r>
                      <a:rPr lang="en-US" dirty="0"/>
                      <a:t>49,0</a:t>
                    </a:r>
                  </a:p>
                </c:rich>
              </c:tx>
              <c:dLblPos val="r"/>
              <c:showLegendKey val="0"/>
              <c:showVal val="1"/>
              <c:showCatName val="0"/>
              <c:showSerName val="0"/>
              <c:showPercent val="0"/>
              <c:showBubbleSize val="0"/>
              <c:extLst>
                <c:ext xmlns:c15="http://schemas.microsoft.com/office/drawing/2012/chart" uri="{CE6537A1-D6FC-4f65-9D91-7224C49458BB}">
                  <c15:layout>
                    <c:manualLayout>
                      <c:w val="3.7058888888888891E-2"/>
                      <c:h val="3.0024694362384776E-2"/>
                    </c:manualLayout>
                  </c15:layout>
                  <c15:showDataLabelsRange val="0"/>
                </c:ext>
                <c:ext xmlns:c16="http://schemas.microsoft.com/office/drawing/2014/chart" uri="{C3380CC4-5D6E-409C-BE32-E72D297353CC}">
                  <c16:uniqueId val="{00000022-1A35-4789-9308-A2C950CDD6F0}"/>
                </c:ext>
              </c:extLst>
            </c:dLbl>
            <c:numFmt formatCode="#,##0.0" sourceLinked="0"/>
            <c:spPr>
              <a:solidFill>
                <a:srgbClr val="C00000"/>
              </a:solidFill>
              <a:ln>
                <a:noFill/>
              </a:ln>
              <a:effectLst/>
            </c:spPr>
            <c:txPr>
              <a:bodyPr rot="0" spcFirstLastPara="1" vertOverflow="ellipsis" horzOverflow="clip" vert="horz" wrap="square" lIns="0" tIns="0" rIns="0" bIns="0" anchor="ctr" anchorCtr="1">
                <a:spAutoFit/>
              </a:bodyPr>
              <a:lstStyle/>
              <a:p>
                <a:pPr>
                  <a:defRPr sz="800" b="0" i="0" u="none" strike="noStrike" kern="1200" baseline="0">
                    <a:solidFill>
                      <a:schemeClr val="bg1"/>
                    </a:solidFill>
                    <a:latin typeface="Raleway" pitchFamily="2" charset="0"/>
                    <a:ea typeface="+mn-ea"/>
                    <a:cs typeface="+mn-cs"/>
                  </a:defRPr>
                </a:pPr>
                <a:endParaRPr lang="es-AR"/>
              </a:p>
            </c:txPr>
            <c:dLblPos val="ct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showLeaderLines val="0"/>
              </c:ext>
            </c:extLst>
          </c:dLbls>
          <c:cat>
            <c:numRef>
              <c:f>'7.5 Seriese (D)'!$F$3226:$F$4781</c:f>
              <c:numCache>
                <c:formatCode>m/d/yyyy</c:formatCode>
                <c:ptCount val="1556"/>
                <c:pt idx="0">
                  <c:v>42373</c:v>
                </c:pt>
                <c:pt idx="1">
                  <c:v>42374</c:v>
                </c:pt>
                <c:pt idx="2">
                  <c:v>42375</c:v>
                </c:pt>
                <c:pt idx="3">
                  <c:v>42376</c:v>
                </c:pt>
                <c:pt idx="4">
                  <c:v>42377</c:v>
                </c:pt>
                <c:pt idx="5">
                  <c:v>42380</c:v>
                </c:pt>
                <c:pt idx="6">
                  <c:v>42381</c:v>
                </c:pt>
                <c:pt idx="7">
                  <c:v>42382</c:v>
                </c:pt>
                <c:pt idx="8">
                  <c:v>42383</c:v>
                </c:pt>
                <c:pt idx="9">
                  <c:v>42384</c:v>
                </c:pt>
                <c:pt idx="10">
                  <c:v>42387</c:v>
                </c:pt>
                <c:pt idx="11">
                  <c:v>42388</c:v>
                </c:pt>
                <c:pt idx="12">
                  <c:v>42389</c:v>
                </c:pt>
                <c:pt idx="13">
                  <c:v>42390</c:v>
                </c:pt>
                <c:pt idx="14">
                  <c:v>42391</c:v>
                </c:pt>
                <c:pt idx="15">
                  <c:v>42394</c:v>
                </c:pt>
                <c:pt idx="16">
                  <c:v>42395</c:v>
                </c:pt>
                <c:pt idx="17">
                  <c:v>42396</c:v>
                </c:pt>
                <c:pt idx="18">
                  <c:v>42397</c:v>
                </c:pt>
                <c:pt idx="19">
                  <c:v>42398</c:v>
                </c:pt>
                <c:pt idx="20">
                  <c:v>42401</c:v>
                </c:pt>
                <c:pt idx="21">
                  <c:v>42402</c:v>
                </c:pt>
                <c:pt idx="22">
                  <c:v>42403</c:v>
                </c:pt>
                <c:pt idx="23">
                  <c:v>42404</c:v>
                </c:pt>
                <c:pt idx="24">
                  <c:v>42405</c:v>
                </c:pt>
                <c:pt idx="25">
                  <c:v>42410</c:v>
                </c:pt>
                <c:pt idx="26">
                  <c:v>42411</c:v>
                </c:pt>
                <c:pt idx="27">
                  <c:v>42412</c:v>
                </c:pt>
                <c:pt idx="28">
                  <c:v>42415</c:v>
                </c:pt>
                <c:pt idx="29">
                  <c:v>42416</c:v>
                </c:pt>
                <c:pt idx="30">
                  <c:v>42417</c:v>
                </c:pt>
                <c:pt idx="31">
                  <c:v>42418</c:v>
                </c:pt>
                <c:pt idx="32">
                  <c:v>42419</c:v>
                </c:pt>
                <c:pt idx="33">
                  <c:v>42422</c:v>
                </c:pt>
                <c:pt idx="34">
                  <c:v>42423</c:v>
                </c:pt>
                <c:pt idx="35">
                  <c:v>42424</c:v>
                </c:pt>
                <c:pt idx="36">
                  <c:v>42425</c:v>
                </c:pt>
                <c:pt idx="37">
                  <c:v>42426</c:v>
                </c:pt>
                <c:pt idx="38">
                  <c:v>42429</c:v>
                </c:pt>
                <c:pt idx="39">
                  <c:v>42430</c:v>
                </c:pt>
                <c:pt idx="40">
                  <c:v>42431</c:v>
                </c:pt>
                <c:pt idx="41">
                  <c:v>42432</c:v>
                </c:pt>
                <c:pt idx="42">
                  <c:v>42433</c:v>
                </c:pt>
                <c:pt idx="43">
                  <c:v>42436</c:v>
                </c:pt>
                <c:pt idx="44">
                  <c:v>42437</c:v>
                </c:pt>
                <c:pt idx="45">
                  <c:v>42438</c:v>
                </c:pt>
                <c:pt idx="46">
                  <c:v>42439</c:v>
                </c:pt>
                <c:pt idx="47">
                  <c:v>42440</c:v>
                </c:pt>
                <c:pt idx="48">
                  <c:v>42443</c:v>
                </c:pt>
                <c:pt idx="49">
                  <c:v>42444</c:v>
                </c:pt>
                <c:pt idx="50">
                  <c:v>42445</c:v>
                </c:pt>
                <c:pt idx="51">
                  <c:v>42446</c:v>
                </c:pt>
                <c:pt idx="52">
                  <c:v>42447</c:v>
                </c:pt>
                <c:pt idx="53">
                  <c:v>42450</c:v>
                </c:pt>
                <c:pt idx="54">
                  <c:v>42451</c:v>
                </c:pt>
                <c:pt idx="55">
                  <c:v>42452</c:v>
                </c:pt>
                <c:pt idx="56">
                  <c:v>42457</c:v>
                </c:pt>
                <c:pt idx="57">
                  <c:v>42458</c:v>
                </c:pt>
                <c:pt idx="58">
                  <c:v>42459</c:v>
                </c:pt>
                <c:pt idx="59">
                  <c:v>42460</c:v>
                </c:pt>
                <c:pt idx="60">
                  <c:v>42461</c:v>
                </c:pt>
                <c:pt idx="61">
                  <c:v>42464</c:v>
                </c:pt>
                <c:pt idx="62">
                  <c:v>42465</c:v>
                </c:pt>
                <c:pt idx="63">
                  <c:v>42466</c:v>
                </c:pt>
                <c:pt idx="64">
                  <c:v>42467</c:v>
                </c:pt>
                <c:pt idx="65">
                  <c:v>42468</c:v>
                </c:pt>
                <c:pt idx="66">
                  <c:v>42471</c:v>
                </c:pt>
                <c:pt idx="67">
                  <c:v>42472</c:v>
                </c:pt>
                <c:pt idx="68">
                  <c:v>42473</c:v>
                </c:pt>
                <c:pt idx="69">
                  <c:v>42474</c:v>
                </c:pt>
                <c:pt idx="70">
                  <c:v>42475</c:v>
                </c:pt>
                <c:pt idx="71">
                  <c:v>42478</c:v>
                </c:pt>
                <c:pt idx="72">
                  <c:v>42479</c:v>
                </c:pt>
                <c:pt idx="73">
                  <c:v>42480</c:v>
                </c:pt>
                <c:pt idx="74">
                  <c:v>42481</c:v>
                </c:pt>
                <c:pt idx="75">
                  <c:v>42482</c:v>
                </c:pt>
                <c:pt idx="76">
                  <c:v>42485</c:v>
                </c:pt>
                <c:pt idx="77">
                  <c:v>42486</c:v>
                </c:pt>
                <c:pt idx="78">
                  <c:v>42487</c:v>
                </c:pt>
                <c:pt idx="79">
                  <c:v>42488</c:v>
                </c:pt>
                <c:pt idx="80">
                  <c:v>42489</c:v>
                </c:pt>
                <c:pt idx="81">
                  <c:v>42492</c:v>
                </c:pt>
                <c:pt idx="82">
                  <c:v>42493</c:v>
                </c:pt>
                <c:pt idx="83">
                  <c:v>42494</c:v>
                </c:pt>
                <c:pt idx="84">
                  <c:v>42495</c:v>
                </c:pt>
                <c:pt idx="85">
                  <c:v>42496</c:v>
                </c:pt>
                <c:pt idx="86">
                  <c:v>42499</c:v>
                </c:pt>
                <c:pt idx="87">
                  <c:v>42500</c:v>
                </c:pt>
                <c:pt idx="88">
                  <c:v>42501</c:v>
                </c:pt>
                <c:pt idx="89">
                  <c:v>42502</c:v>
                </c:pt>
                <c:pt idx="90">
                  <c:v>42503</c:v>
                </c:pt>
                <c:pt idx="91">
                  <c:v>42506</c:v>
                </c:pt>
                <c:pt idx="92">
                  <c:v>42507</c:v>
                </c:pt>
                <c:pt idx="93">
                  <c:v>42508</c:v>
                </c:pt>
                <c:pt idx="94">
                  <c:v>42509</c:v>
                </c:pt>
                <c:pt idx="95">
                  <c:v>42510</c:v>
                </c:pt>
                <c:pt idx="96">
                  <c:v>42513</c:v>
                </c:pt>
                <c:pt idx="97">
                  <c:v>42514</c:v>
                </c:pt>
                <c:pt idx="98">
                  <c:v>42516</c:v>
                </c:pt>
                <c:pt idx="99">
                  <c:v>42517</c:v>
                </c:pt>
                <c:pt idx="100">
                  <c:v>42520</c:v>
                </c:pt>
                <c:pt idx="101">
                  <c:v>42521</c:v>
                </c:pt>
                <c:pt idx="102">
                  <c:v>42522</c:v>
                </c:pt>
                <c:pt idx="103">
                  <c:v>42523</c:v>
                </c:pt>
                <c:pt idx="104">
                  <c:v>42524</c:v>
                </c:pt>
                <c:pt idx="105">
                  <c:v>42527</c:v>
                </c:pt>
                <c:pt idx="106">
                  <c:v>42528</c:v>
                </c:pt>
                <c:pt idx="107">
                  <c:v>42529</c:v>
                </c:pt>
                <c:pt idx="108">
                  <c:v>42530</c:v>
                </c:pt>
                <c:pt idx="109">
                  <c:v>42531</c:v>
                </c:pt>
                <c:pt idx="110">
                  <c:v>42534</c:v>
                </c:pt>
                <c:pt idx="111">
                  <c:v>42535</c:v>
                </c:pt>
                <c:pt idx="112">
                  <c:v>42536</c:v>
                </c:pt>
                <c:pt idx="113">
                  <c:v>42537</c:v>
                </c:pt>
                <c:pt idx="114">
                  <c:v>42542</c:v>
                </c:pt>
                <c:pt idx="115">
                  <c:v>42543</c:v>
                </c:pt>
                <c:pt idx="116">
                  <c:v>42544</c:v>
                </c:pt>
                <c:pt idx="117">
                  <c:v>42545</c:v>
                </c:pt>
                <c:pt idx="118">
                  <c:v>42548</c:v>
                </c:pt>
                <c:pt idx="119">
                  <c:v>42549</c:v>
                </c:pt>
                <c:pt idx="120">
                  <c:v>42550</c:v>
                </c:pt>
                <c:pt idx="121">
                  <c:v>42551</c:v>
                </c:pt>
                <c:pt idx="122">
                  <c:v>42552</c:v>
                </c:pt>
                <c:pt idx="123">
                  <c:v>42555</c:v>
                </c:pt>
                <c:pt idx="124">
                  <c:v>42556</c:v>
                </c:pt>
                <c:pt idx="125">
                  <c:v>42557</c:v>
                </c:pt>
                <c:pt idx="126">
                  <c:v>42558</c:v>
                </c:pt>
                <c:pt idx="127">
                  <c:v>42562</c:v>
                </c:pt>
                <c:pt idx="128">
                  <c:v>42563</c:v>
                </c:pt>
                <c:pt idx="129">
                  <c:v>42564</c:v>
                </c:pt>
                <c:pt idx="130">
                  <c:v>42565</c:v>
                </c:pt>
                <c:pt idx="131">
                  <c:v>42566</c:v>
                </c:pt>
                <c:pt idx="132">
                  <c:v>42569</c:v>
                </c:pt>
                <c:pt idx="133">
                  <c:v>42570</c:v>
                </c:pt>
                <c:pt idx="134">
                  <c:v>42571</c:v>
                </c:pt>
                <c:pt idx="135">
                  <c:v>42572</c:v>
                </c:pt>
                <c:pt idx="136">
                  <c:v>42573</c:v>
                </c:pt>
                <c:pt idx="137">
                  <c:v>42576</c:v>
                </c:pt>
                <c:pt idx="138">
                  <c:v>42577</c:v>
                </c:pt>
                <c:pt idx="139">
                  <c:v>42578</c:v>
                </c:pt>
                <c:pt idx="140">
                  <c:v>42579</c:v>
                </c:pt>
                <c:pt idx="141">
                  <c:v>42580</c:v>
                </c:pt>
                <c:pt idx="142">
                  <c:v>42583</c:v>
                </c:pt>
                <c:pt idx="143">
                  <c:v>42584</c:v>
                </c:pt>
                <c:pt idx="144">
                  <c:v>42585</c:v>
                </c:pt>
                <c:pt idx="145">
                  <c:v>42586</c:v>
                </c:pt>
                <c:pt idx="146">
                  <c:v>42587</c:v>
                </c:pt>
                <c:pt idx="147">
                  <c:v>42590</c:v>
                </c:pt>
                <c:pt idx="148">
                  <c:v>42591</c:v>
                </c:pt>
                <c:pt idx="149">
                  <c:v>42592</c:v>
                </c:pt>
                <c:pt idx="150">
                  <c:v>42593</c:v>
                </c:pt>
                <c:pt idx="151">
                  <c:v>42594</c:v>
                </c:pt>
                <c:pt idx="152">
                  <c:v>42598</c:v>
                </c:pt>
                <c:pt idx="153">
                  <c:v>42599</c:v>
                </c:pt>
                <c:pt idx="154">
                  <c:v>42600</c:v>
                </c:pt>
                <c:pt idx="155">
                  <c:v>42601</c:v>
                </c:pt>
                <c:pt idx="156">
                  <c:v>42604</c:v>
                </c:pt>
                <c:pt idx="157">
                  <c:v>42605</c:v>
                </c:pt>
                <c:pt idx="158">
                  <c:v>42606</c:v>
                </c:pt>
                <c:pt idx="159">
                  <c:v>42607</c:v>
                </c:pt>
                <c:pt idx="160">
                  <c:v>42608</c:v>
                </c:pt>
                <c:pt idx="161">
                  <c:v>42611</c:v>
                </c:pt>
                <c:pt idx="162">
                  <c:v>42612</c:v>
                </c:pt>
                <c:pt idx="163">
                  <c:v>42613</c:v>
                </c:pt>
                <c:pt idx="164">
                  <c:v>42614</c:v>
                </c:pt>
                <c:pt idx="165">
                  <c:v>42615</c:v>
                </c:pt>
                <c:pt idx="166">
                  <c:v>42618</c:v>
                </c:pt>
                <c:pt idx="167">
                  <c:v>42619</c:v>
                </c:pt>
                <c:pt idx="168">
                  <c:v>42620</c:v>
                </c:pt>
                <c:pt idx="169">
                  <c:v>42621</c:v>
                </c:pt>
                <c:pt idx="170">
                  <c:v>42622</c:v>
                </c:pt>
                <c:pt idx="171">
                  <c:v>42625</c:v>
                </c:pt>
                <c:pt idx="172">
                  <c:v>42626</c:v>
                </c:pt>
                <c:pt idx="173">
                  <c:v>42627</c:v>
                </c:pt>
                <c:pt idx="174">
                  <c:v>42628</c:v>
                </c:pt>
                <c:pt idx="175">
                  <c:v>42629</c:v>
                </c:pt>
                <c:pt idx="176">
                  <c:v>42632</c:v>
                </c:pt>
                <c:pt idx="177">
                  <c:v>42633</c:v>
                </c:pt>
                <c:pt idx="178">
                  <c:v>42634</c:v>
                </c:pt>
                <c:pt idx="179">
                  <c:v>42635</c:v>
                </c:pt>
                <c:pt idx="180">
                  <c:v>42636</c:v>
                </c:pt>
                <c:pt idx="181">
                  <c:v>42639</c:v>
                </c:pt>
                <c:pt idx="182">
                  <c:v>42640</c:v>
                </c:pt>
                <c:pt idx="183">
                  <c:v>42641</c:v>
                </c:pt>
                <c:pt idx="184">
                  <c:v>42642</c:v>
                </c:pt>
                <c:pt idx="185">
                  <c:v>42643</c:v>
                </c:pt>
                <c:pt idx="186">
                  <c:v>42646</c:v>
                </c:pt>
                <c:pt idx="187">
                  <c:v>42647</c:v>
                </c:pt>
                <c:pt idx="188">
                  <c:v>42648</c:v>
                </c:pt>
                <c:pt idx="189">
                  <c:v>42649</c:v>
                </c:pt>
                <c:pt idx="190">
                  <c:v>42650</c:v>
                </c:pt>
                <c:pt idx="191">
                  <c:v>42654</c:v>
                </c:pt>
                <c:pt idx="192">
                  <c:v>42655</c:v>
                </c:pt>
                <c:pt idx="193">
                  <c:v>42656</c:v>
                </c:pt>
                <c:pt idx="194">
                  <c:v>42657</c:v>
                </c:pt>
                <c:pt idx="195">
                  <c:v>42660</c:v>
                </c:pt>
                <c:pt idx="196">
                  <c:v>42661</c:v>
                </c:pt>
                <c:pt idx="197">
                  <c:v>42662</c:v>
                </c:pt>
                <c:pt idx="198">
                  <c:v>42663</c:v>
                </c:pt>
                <c:pt idx="199">
                  <c:v>42664</c:v>
                </c:pt>
                <c:pt idx="200">
                  <c:v>42667</c:v>
                </c:pt>
                <c:pt idx="201">
                  <c:v>42668</c:v>
                </c:pt>
                <c:pt idx="202">
                  <c:v>42669</c:v>
                </c:pt>
                <c:pt idx="203">
                  <c:v>42670</c:v>
                </c:pt>
                <c:pt idx="204">
                  <c:v>42671</c:v>
                </c:pt>
                <c:pt idx="205">
                  <c:v>42674</c:v>
                </c:pt>
                <c:pt idx="206">
                  <c:v>42675</c:v>
                </c:pt>
                <c:pt idx="207">
                  <c:v>42676</c:v>
                </c:pt>
                <c:pt idx="208">
                  <c:v>42677</c:v>
                </c:pt>
                <c:pt idx="209">
                  <c:v>42678</c:v>
                </c:pt>
                <c:pt idx="210">
                  <c:v>42681</c:v>
                </c:pt>
                <c:pt idx="211">
                  <c:v>42682</c:v>
                </c:pt>
                <c:pt idx="212">
                  <c:v>42683</c:v>
                </c:pt>
                <c:pt idx="213">
                  <c:v>42684</c:v>
                </c:pt>
                <c:pt idx="214">
                  <c:v>42685</c:v>
                </c:pt>
                <c:pt idx="215">
                  <c:v>42688</c:v>
                </c:pt>
                <c:pt idx="216">
                  <c:v>42689</c:v>
                </c:pt>
                <c:pt idx="217">
                  <c:v>42690</c:v>
                </c:pt>
                <c:pt idx="218">
                  <c:v>42691</c:v>
                </c:pt>
                <c:pt idx="219">
                  <c:v>42692</c:v>
                </c:pt>
                <c:pt idx="220">
                  <c:v>42695</c:v>
                </c:pt>
                <c:pt idx="221">
                  <c:v>42696</c:v>
                </c:pt>
                <c:pt idx="222">
                  <c:v>42697</c:v>
                </c:pt>
                <c:pt idx="223">
                  <c:v>42698</c:v>
                </c:pt>
                <c:pt idx="224">
                  <c:v>42699</c:v>
                </c:pt>
                <c:pt idx="225">
                  <c:v>42703</c:v>
                </c:pt>
                <c:pt idx="226">
                  <c:v>42704</c:v>
                </c:pt>
                <c:pt idx="227">
                  <c:v>42705</c:v>
                </c:pt>
                <c:pt idx="228">
                  <c:v>42706</c:v>
                </c:pt>
                <c:pt idx="229">
                  <c:v>42709</c:v>
                </c:pt>
                <c:pt idx="230">
                  <c:v>42710</c:v>
                </c:pt>
                <c:pt idx="231">
                  <c:v>42711</c:v>
                </c:pt>
                <c:pt idx="232">
                  <c:v>42716</c:v>
                </c:pt>
                <c:pt idx="233">
                  <c:v>42717</c:v>
                </c:pt>
                <c:pt idx="234">
                  <c:v>42718</c:v>
                </c:pt>
                <c:pt idx="235">
                  <c:v>42719</c:v>
                </c:pt>
                <c:pt idx="236">
                  <c:v>42720</c:v>
                </c:pt>
                <c:pt idx="237">
                  <c:v>42723</c:v>
                </c:pt>
                <c:pt idx="238">
                  <c:v>42724</c:v>
                </c:pt>
                <c:pt idx="239">
                  <c:v>42725</c:v>
                </c:pt>
                <c:pt idx="240">
                  <c:v>42726</c:v>
                </c:pt>
                <c:pt idx="241">
                  <c:v>42727</c:v>
                </c:pt>
                <c:pt idx="242">
                  <c:v>42730</c:v>
                </c:pt>
                <c:pt idx="243">
                  <c:v>42731</c:v>
                </c:pt>
                <c:pt idx="244">
                  <c:v>42732</c:v>
                </c:pt>
                <c:pt idx="245">
                  <c:v>42733</c:v>
                </c:pt>
                <c:pt idx="246">
                  <c:v>42734</c:v>
                </c:pt>
                <c:pt idx="247">
                  <c:v>42737</c:v>
                </c:pt>
                <c:pt idx="248">
                  <c:v>42738</c:v>
                </c:pt>
                <c:pt idx="249">
                  <c:v>42739</c:v>
                </c:pt>
                <c:pt idx="250">
                  <c:v>42740</c:v>
                </c:pt>
                <c:pt idx="251">
                  <c:v>42741</c:v>
                </c:pt>
                <c:pt idx="252">
                  <c:v>42744</c:v>
                </c:pt>
                <c:pt idx="253">
                  <c:v>42745</c:v>
                </c:pt>
                <c:pt idx="254">
                  <c:v>42746</c:v>
                </c:pt>
                <c:pt idx="255">
                  <c:v>42747</c:v>
                </c:pt>
                <c:pt idx="256">
                  <c:v>42748</c:v>
                </c:pt>
                <c:pt idx="257">
                  <c:v>42751</c:v>
                </c:pt>
                <c:pt idx="258">
                  <c:v>42752</c:v>
                </c:pt>
                <c:pt idx="259">
                  <c:v>42753</c:v>
                </c:pt>
                <c:pt idx="260">
                  <c:v>42754</c:v>
                </c:pt>
                <c:pt idx="261">
                  <c:v>42755</c:v>
                </c:pt>
                <c:pt idx="262">
                  <c:v>42758</c:v>
                </c:pt>
                <c:pt idx="263">
                  <c:v>42759</c:v>
                </c:pt>
                <c:pt idx="264">
                  <c:v>42760</c:v>
                </c:pt>
                <c:pt idx="265">
                  <c:v>42761</c:v>
                </c:pt>
                <c:pt idx="266">
                  <c:v>42762</c:v>
                </c:pt>
                <c:pt idx="267">
                  <c:v>42765</c:v>
                </c:pt>
                <c:pt idx="268">
                  <c:v>42766</c:v>
                </c:pt>
                <c:pt idx="269">
                  <c:v>42767</c:v>
                </c:pt>
                <c:pt idx="270">
                  <c:v>42768</c:v>
                </c:pt>
                <c:pt idx="271">
                  <c:v>42769</c:v>
                </c:pt>
                <c:pt idx="272">
                  <c:v>42772</c:v>
                </c:pt>
                <c:pt idx="273">
                  <c:v>42773</c:v>
                </c:pt>
                <c:pt idx="274">
                  <c:v>42774</c:v>
                </c:pt>
                <c:pt idx="275">
                  <c:v>42775</c:v>
                </c:pt>
                <c:pt idx="276">
                  <c:v>42776</c:v>
                </c:pt>
                <c:pt idx="277">
                  <c:v>42779</c:v>
                </c:pt>
                <c:pt idx="278">
                  <c:v>42780</c:v>
                </c:pt>
                <c:pt idx="279">
                  <c:v>42781</c:v>
                </c:pt>
                <c:pt idx="280">
                  <c:v>42782</c:v>
                </c:pt>
                <c:pt idx="281">
                  <c:v>42783</c:v>
                </c:pt>
                <c:pt idx="282">
                  <c:v>42786</c:v>
                </c:pt>
                <c:pt idx="283">
                  <c:v>42787</c:v>
                </c:pt>
                <c:pt idx="284">
                  <c:v>42788</c:v>
                </c:pt>
                <c:pt idx="285">
                  <c:v>42789</c:v>
                </c:pt>
                <c:pt idx="286">
                  <c:v>42790</c:v>
                </c:pt>
                <c:pt idx="287">
                  <c:v>42795</c:v>
                </c:pt>
                <c:pt idx="288">
                  <c:v>42796</c:v>
                </c:pt>
                <c:pt idx="289">
                  <c:v>42797</c:v>
                </c:pt>
                <c:pt idx="290">
                  <c:v>42800</c:v>
                </c:pt>
                <c:pt idx="291">
                  <c:v>42801</c:v>
                </c:pt>
                <c:pt idx="292">
                  <c:v>42802</c:v>
                </c:pt>
                <c:pt idx="293">
                  <c:v>42803</c:v>
                </c:pt>
                <c:pt idx="294">
                  <c:v>42804</c:v>
                </c:pt>
                <c:pt idx="295">
                  <c:v>42807</c:v>
                </c:pt>
                <c:pt idx="296">
                  <c:v>42808</c:v>
                </c:pt>
                <c:pt idx="297">
                  <c:v>42809</c:v>
                </c:pt>
                <c:pt idx="298">
                  <c:v>42810</c:v>
                </c:pt>
                <c:pt idx="299">
                  <c:v>42811</c:v>
                </c:pt>
                <c:pt idx="300">
                  <c:v>42814</c:v>
                </c:pt>
                <c:pt idx="301">
                  <c:v>42815</c:v>
                </c:pt>
                <c:pt idx="302">
                  <c:v>42816</c:v>
                </c:pt>
                <c:pt idx="303">
                  <c:v>42817</c:v>
                </c:pt>
                <c:pt idx="304">
                  <c:v>42821</c:v>
                </c:pt>
                <c:pt idx="305">
                  <c:v>42822</c:v>
                </c:pt>
                <c:pt idx="306">
                  <c:v>42823</c:v>
                </c:pt>
                <c:pt idx="307">
                  <c:v>42824</c:v>
                </c:pt>
                <c:pt idx="308">
                  <c:v>42825</c:v>
                </c:pt>
                <c:pt idx="309">
                  <c:v>42828</c:v>
                </c:pt>
                <c:pt idx="310">
                  <c:v>42829</c:v>
                </c:pt>
                <c:pt idx="311">
                  <c:v>42830</c:v>
                </c:pt>
                <c:pt idx="312">
                  <c:v>42831</c:v>
                </c:pt>
                <c:pt idx="313">
                  <c:v>42832</c:v>
                </c:pt>
                <c:pt idx="314">
                  <c:v>42835</c:v>
                </c:pt>
                <c:pt idx="315">
                  <c:v>42836</c:v>
                </c:pt>
                <c:pt idx="316">
                  <c:v>42837</c:v>
                </c:pt>
                <c:pt idx="317">
                  <c:v>42842</c:v>
                </c:pt>
                <c:pt idx="318">
                  <c:v>42843</c:v>
                </c:pt>
                <c:pt idx="319">
                  <c:v>42844</c:v>
                </c:pt>
                <c:pt idx="320">
                  <c:v>42845</c:v>
                </c:pt>
                <c:pt idx="321">
                  <c:v>42846</c:v>
                </c:pt>
                <c:pt idx="322">
                  <c:v>42849</c:v>
                </c:pt>
                <c:pt idx="323">
                  <c:v>42850</c:v>
                </c:pt>
                <c:pt idx="324">
                  <c:v>42851</c:v>
                </c:pt>
                <c:pt idx="325">
                  <c:v>42852</c:v>
                </c:pt>
                <c:pt idx="326">
                  <c:v>42853</c:v>
                </c:pt>
                <c:pt idx="327">
                  <c:v>42857</c:v>
                </c:pt>
                <c:pt idx="328">
                  <c:v>42858</c:v>
                </c:pt>
                <c:pt idx="329">
                  <c:v>42859</c:v>
                </c:pt>
                <c:pt idx="330">
                  <c:v>42860</c:v>
                </c:pt>
                <c:pt idx="331">
                  <c:v>42863</c:v>
                </c:pt>
                <c:pt idx="332">
                  <c:v>42864</c:v>
                </c:pt>
                <c:pt idx="333">
                  <c:v>42865</c:v>
                </c:pt>
                <c:pt idx="334">
                  <c:v>42866</c:v>
                </c:pt>
                <c:pt idx="335">
                  <c:v>42867</c:v>
                </c:pt>
                <c:pt idx="336">
                  <c:v>42870</c:v>
                </c:pt>
                <c:pt idx="337">
                  <c:v>42871</c:v>
                </c:pt>
                <c:pt idx="338">
                  <c:v>42872</c:v>
                </c:pt>
                <c:pt idx="339">
                  <c:v>42873</c:v>
                </c:pt>
                <c:pt idx="340">
                  <c:v>42874</c:v>
                </c:pt>
                <c:pt idx="341">
                  <c:v>42877</c:v>
                </c:pt>
                <c:pt idx="342">
                  <c:v>42878</c:v>
                </c:pt>
                <c:pt idx="343">
                  <c:v>42879</c:v>
                </c:pt>
                <c:pt idx="344">
                  <c:v>42881</c:v>
                </c:pt>
                <c:pt idx="345">
                  <c:v>42884</c:v>
                </c:pt>
                <c:pt idx="346">
                  <c:v>42885</c:v>
                </c:pt>
                <c:pt idx="347">
                  <c:v>42886</c:v>
                </c:pt>
                <c:pt idx="348">
                  <c:v>42887</c:v>
                </c:pt>
                <c:pt idx="349">
                  <c:v>42888</c:v>
                </c:pt>
                <c:pt idx="350">
                  <c:v>42891</c:v>
                </c:pt>
                <c:pt idx="351">
                  <c:v>42892</c:v>
                </c:pt>
                <c:pt idx="352">
                  <c:v>42893</c:v>
                </c:pt>
                <c:pt idx="353">
                  <c:v>42894</c:v>
                </c:pt>
                <c:pt idx="354">
                  <c:v>42895</c:v>
                </c:pt>
                <c:pt idx="355">
                  <c:v>42898</c:v>
                </c:pt>
                <c:pt idx="356">
                  <c:v>42899</c:v>
                </c:pt>
                <c:pt idx="357">
                  <c:v>42900</c:v>
                </c:pt>
                <c:pt idx="358">
                  <c:v>42901</c:v>
                </c:pt>
                <c:pt idx="359">
                  <c:v>42902</c:v>
                </c:pt>
                <c:pt idx="360">
                  <c:v>42905</c:v>
                </c:pt>
                <c:pt idx="361">
                  <c:v>42907</c:v>
                </c:pt>
                <c:pt idx="362">
                  <c:v>42908</c:v>
                </c:pt>
                <c:pt idx="363">
                  <c:v>42909</c:v>
                </c:pt>
                <c:pt idx="364">
                  <c:v>42912</c:v>
                </c:pt>
                <c:pt idx="365">
                  <c:v>42913</c:v>
                </c:pt>
                <c:pt idx="366">
                  <c:v>42914</c:v>
                </c:pt>
                <c:pt idx="367">
                  <c:v>42915</c:v>
                </c:pt>
                <c:pt idx="368">
                  <c:v>42916</c:v>
                </c:pt>
                <c:pt idx="369">
                  <c:v>42919</c:v>
                </c:pt>
                <c:pt idx="370">
                  <c:v>42920</c:v>
                </c:pt>
                <c:pt idx="371">
                  <c:v>42921</c:v>
                </c:pt>
                <c:pt idx="372">
                  <c:v>42922</c:v>
                </c:pt>
                <c:pt idx="373">
                  <c:v>42923</c:v>
                </c:pt>
                <c:pt idx="374">
                  <c:v>42926</c:v>
                </c:pt>
                <c:pt idx="375">
                  <c:v>42927</c:v>
                </c:pt>
                <c:pt idx="376">
                  <c:v>42928</c:v>
                </c:pt>
                <c:pt idx="377">
                  <c:v>42929</c:v>
                </c:pt>
                <c:pt idx="378">
                  <c:v>42930</c:v>
                </c:pt>
                <c:pt idx="379">
                  <c:v>42933</c:v>
                </c:pt>
                <c:pt idx="380">
                  <c:v>42934</c:v>
                </c:pt>
                <c:pt idx="381">
                  <c:v>42935</c:v>
                </c:pt>
                <c:pt idx="382">
                  <c:v>42936</c:v>
                </c:pt>
                <c:pt idx="383">
                  <c:v>42937</c:v>
                </c:pt>
                <c:pt idx="384">
                  <c:v>42940</c:v>
                </c:pt>
                <c:pt idx="385">
                  <c:v>42941</c:v>
                </c:pt>
                <c:pt idx="386">
                  <c:v>42942</c:v>
                </c:pt>
                <c:pt idx="387">
                  <c:v>42943</c:v>
                </c:pt>
                <c:pt idx="388">
                  <c:v>42944</c:v>
                </c:pt>
                <c:pt idx="389">
                  <c:v>42947</c:v>
                </c:pt>
                <c:pt idx="390">
                  <c:v>42948</c:v>
                </c:pt>
                <c:pt idx="391">
                  <c:v>42949</c:v>
                </c:pt>
                <c:pt idx="392">
                  <c:v>42950</c:v>
                </c:pt>
                <c:pt idx="393">
                  <c:v>42951</c:v>
                </c:pt>
                <c:pt idx="394">
                  <c:v>42954</c:v>
                </c:pt>
                <c:pt idx="395">
                  <c:v>42955</c:v>
                </c:pt>
                <c:pt idx="396">
                  <c:v>42956</c:v>
                </c:pt>
                <c:pt idx="397">
                  <c:v>42957</c:v>
                </c:pt>
                <c:pt idx="398">
                  <c:v>42958</c:v>
                </c:pt>
                <c:pt idx="399">
                  <c:v>42961</c:v>
                </c:pt>
                <c:pt idx="400">
                  <c:v>42962</c:v>
                </c:pt>
                <c:pt idx="401">
                  <c:v>42963</c:v>
                </c:pt>
                <c:pt idx="402">
                  <c:v>42964</c:v>
                </c:pt>
                <c:pt idx="403">
                  <c:v>42965</c:v>
                </c:pt>
                <c:pt idx="404">
                  <c:v>42969</c:v>
                </c:pt>
                <c:pt idx="405">
                  <c:v>42970</c:v>
                </c:pt>
                <c:pt idx="406">
                  <c:v>42971</c:v>
                </c:pt>
                <c:pt idx="407">
                  <c:v>42972</c:v>
                </c:pt>
                <c:pt idx="408">
                  <c:v>42975</c:v>
                </c:pt>
                <c:pt idx="409">
                  <c:v>42976</c:v>
                </c:pt>
                <c:pt idx="410">
                  <c:v>42977</c:v>
                </c:pt>
                <c:pt idx="411">
                  <c:v>42978</c:v>
                </c:pt>
                <c:pt idx="412">
                  <c:v>42979</c:v>
                </c:pt>
                <c:pt idx="413">
                  <c:v>42982</c:v>
                </c:pt>
                <c:pt idx="414">
                  <c:v>42983</c:v>
                </c:pt>
                <c:pt idx="415">
                  <c:v>42984</c:v>
                </c:pt>
                <c:pt idx="416">
                  <c:v>42985</c:v>
                </c:pt>
                <c:pt idx="417">
                  <c:v>42986</c:v>
                </c:pt>
                <c:pt idx="418">
                  <c:v>42989</c:v>
                </c:pt>
                <c:pt idx="419">
                  <c:v>42990</c:v>
                </c:pt>
                <c:pt idx="420">
                  <c:v>42991</c:v>
                </c:pt>
                <c:pt idx="421">
                  <c:v>42992</c:v>
                </c:pt>
                <c:pt idx="422">
                  <c:v>42993</c:v>
                </c:pt>
                <c:pt idx="423">
                  <c:v>42996</c:v>
                </c:pt>
                <c:pt idx="424">
                  <c:v>42997</c:v>
                </c:pt>
                <c:pt idx="425">
                  <c:v>42998</c:v>
                </c:pt>
                <c:pt idx="426">
                  <c:v>42999</c:v>
                </c:pt>
                <c:pt idx="427">
                  <c:v>43000</c:v>
                </c:pt>
                <c:pt idx="428">
                  <c:v>43003</c:v>
                </c:pt>
                <c:pt idx="429">
                  <c:v>43004</c:v>
                </c:pt>
                <c:pt idx="430">
                  <c:v>43005</c:v>
                </c:pt>
                <c:pt idx="431">
                  <c:v>43006</c:v>
                </c:pt>
                <c:pt idx="432">
                  <c:v>43007</c:v>
                </c:pt>
                <c:pt idx="433">
                  <c:v>43010</c:v>
                </c:pt>
                <c:pt idx="434">
                  <c:v>43011</c:v>
                </c:pt>
                <c:pt idx="435">
                  <c:v>43012</c:v>
                </c:pt>
                <c:pt idx="436">
                  <c:v>43013</c:v>
                </c:pt>
                <c:pt idx="437">
                  <c:v>43014</c:v>
                </c:pt>
                <c:pt idx="438">
                  <c:v>43017</c:v>
                </c:pt>
                <c:pt idx="439">
                  <c:v>43018</c:v>
                </c:pt>
                <c:pt idx="440">
                  <c:v>43019</c:v>
                </c:pt>
                <c:pt idx="441">
                  <c:v>43020</c:v>
                </c:pt>
                <c:pt idx="442">
                  <c:v>43021</c:v>
                </c:pt>
                <c:pt idx="443">
                  <c:v>43025</c:v>
                </c:pt>
                <c:pt idx="444">
                  <c:v>43026</c:v>
                </c:pt>
                <c:pt idx="445">
                  <c:v>43027</c:v>
                </c:pt>
                <c:pt idx="446">
                  <c:v>43028</c:v>
                </c:pt>
                <c:pt idx="447">
                  <c:v>43031</c:v>
                </c:pt>
                <c:pt idx="448">
                  <c:v>43032</c:v>
                </c:pt>
                <c:pt idx="449">
                  <c:v>43033</c:v>
                </c:pt>
                <c:pt idx="450">
                  <c:v>43034</c:v>
                </c:pt>
                <c:pt idx="451">
                  <c:v>43035</c:v>
                </c:pt>
                <c:pt idx="452">
                  <c:v>43038</c:v>
                </c:pt>
                <c:pt idx="453">
                  <c:v>43039</c:v>
                </c:pt>
                <c:pt idx="454">
                  <c:v>43040</c:v>
                </c:pt>
                <c:pt idx="455">
                  <c:v>43041</c:v>
                </c:pt>
                <c:pt idx="456">
                  <c:v>43042</c:v>
                </c:pt>
                <c:pt idx="457">
                  <c:v>43046</c:v>
                </c:pt>
                <c:pt idx="458">
                  <c:v>43047</c:v>
                </c:pt>
                <c:pt idx="459">
                  <c:v>43048</c:v>
                </c:pt>
                <c:pt idx="460">
                  <c:v>43049</c:v>
                </c:pt>
                <c:pt idx="461">
                  <c:v>43052</c:v>
                </c:pt>
                <c:pt idx="462">
                  <c:v>43053</c:v>
                </c:pt>
                <c:pt idx="463">
                  <c:v>43054</c:v>
                </c:pt>
                <c:pt idx="464">
                  <c:v>43055</c:v>
                </c:pt>
                <c:pt idx="465">
                  <c:v>43056</c:v>
                </c:pt>
                <c:pt idx="466">
                  <c:v>43060</c:v>
                </c:pt>
                <c:pt idx="467">
                  <c:v>43061</c:v>
                </c:pt>
                <c:pt idx="468">
                  <c:v>43062</c:v>
                </c:pt>
                <c:pt idx="469">
                  <c:v>43063</c:v>
                </c:pt>
                <c:pt idx="470">
                  <c:v>43066</c:v>
                </c:pt>
                <c:pt idx="471">
                  <c:v>43067</c:v>
                </c:pt>
                <c:pt idx="472">
                  <c:v>43068</c:v>
                </c:pt>
                <c:pt idx="473">
                  <c:v>43069</c:v>
                </c:pt>
                <c:pt idx="474">
                  <c:v>43070</c:v>
                </c:pt>
                <c:pt idx="475">
                  <c:v>43073</c:v>
                </c:pt>
                <c:pt idx="476">
                  <c:v>43074</c:v>
                </c:pt>
                <c:pt idx="477">
                  <c:v>43075</c:v>
                </c:pt>
                <c:pt idx="478">
                  <c:v>43076</c:v>
                </c:pt>
                <c:pt idx="479">
                  <c:v>43080</c:v>
                </c:pt>
                <c:pt idx="480">
                  <c:v>43081</c:v>
                </c:pt>
                <c:pt idx="481">
                  <c:v>43082</c:v>
                </c:pt>
                <c:pt idx="482">
                  <c:v>43083</c:v>
                </c:pt>
                <c:pt idx="483">
                  <c:v>43084</c:v>
                </c:pt>
                <c:pt idx="484">
                  <c:v>43087</c:v>
                </c:pt>
                <c:pt idx="485">
                  <c:v>43088</c:v>
                </c:pt>
                <c:pt idx="486">
                  <c:v>43089</c:v>
                </c:pt>
                <c:pt idx="487">
                  <c:v>43090</c:v>
                </c:pt>
                <c:pt idx="488">
                  <c:v>43091</c:v>
                </c:pt>
                <c:pt idx="489">
                  <c:v>43095</c:v>
                </c:pt>
                <c:pt idx="490">
                  <c:v>43096</c:v>
                </c:pt>
                <c:pt idx="491">
                  <c:v>43097</c:v>
                </c:pt>
                <c:pt idx="492">
                  <c:v>43098</c:v>
                </c:pt>
                <c:pt idx="493">
                  <c:v>43102</c:v>
                </c:pt>
                <c:pt idx="494">
                  <c:v>43103</c:v>
                </c:pt>
                <c:pt idx="495">
                  <c:v>43104</c:v>
                </c:pt>
                <c:pt idx="496">
                  <c:v>43105</c:v>
                </c:pt>
                <c:pt idx="497">
                  <c:v>43108</c:v>
                </c:pt>
                <c:pt idx="498">
                  <c:v>43109</c:v>
                </c:pt>
                <c:pt idx="499">
                  <c:v>43110</c:v>
                </c:pt>
                <c:pt idx="500">
                  <c:v>43111</c:v>
                </c:pt>
                <c:pt idx="501">
                  <c:v>43112</c:v>
                </c:pt>
                <c:pt idx="502">
                  <c:v>43115</c:v>
                </c:pt>
                <c:pt idx="503">
                  <c:v>43116</c:v>
                </c:pt>
                <c:pt idx="504">
                  <c:v>43117</c:v>
                </c:pt>
                <c:pt idx="505">
                  <c:v>43118</c:v>
                </c:pt>
                <c:pt idx="506">
                  <c:v>43119</c:v>
                </c:pt>
                <c:pt idx="507">
                  <c:v>43122</c:v>
                </c:pt>
                <c:pt idx="508">
                  <c:v>43123</c:v>
                </c:pt>
                <c:pt idx="509">
                  <c:v>43124</c:v>
                </c:pt>
                <c:pt idx="510">
                  <c:v>43125</c:v>
                </c:pt>
                <c:pt idx="511">
                  <c:v>43126</c:v>
                </c:pt>
                <c:pt idx="512">
                  <c:v>43129</c:v>
                </c:pt>
                <c:pt idx="513">
                  <c:v>43130</c:v>
                </c:pt>
                <c:pt idx="514">
                  <c:v>43131</c:v>
                </c:pt>
                <c:pt idx="515">
                  <c:v>43132</c:v>
                </c:pt>
                <c:pt idx="516">
                  <c:v>43133</c:v>
                </c:pt>
                <c:pt idx="517">
                  <c:v>43136</c:v>
                </c:pt>
                <c:pt idx="518">
                  <c:v>43137</c:v>
                </c:pt>
                <c:pt idx="519">
                  <c:v>43138</c:v>
                </c:pt>
                <c:pt idx="520">
                  <c:v>43139</c:v>
                </c:pt>
                <c:pt idx="521">
                  <c:v>43140</c:v>
                </c:pt>
                <c:pt idx="522">
                  <c:v>43145</c:v>
                </c:pt>
                <c:pt idx="523">
                  <c:v>43146</c:v>
                </c:pt>
                <c:pt idx="524">
                  <c:v>43147</c:v>
                </c:pt>
                <c:pt idx="525">
                  <c:v>43150</c:v>
                </c:pt>
                <c:pt idx="526">
                  <c:v>43151</c:v>
                </c:pt>
                <c:pt idx="527">
                  <c:v>43152</c:v>
                </c:pt>
                <c:pt idx="528">
                  <c:v>43153</c:v>
                </c:pt>
                <c:pt idx="529">
                  <c:v>43154</c:v>
                </c:pt>
                <c:pt idx="530">
                  <c:v>43157</c:v>
                </c:pt>
                <c:pt idx="531">
                  <c:v>43158</c:v>
                </c:pt>
                <c:pt idx="532">
                  <c:v>43159</c:v>
                </c:pt>
                <c:pt idx="533">
                  <c:v>43160</c:v>
                </c:pt>
                <c:pt idx="534">
                  <c:v>43161</c:v>
                </c:pt>
                <c:pt idx="535">
                  <c:v>43164</c:v>
                </c:pt>
                <c:pt idx="536">
                  <c:v>43165</c:v>
                </c:pt>
                <c:pt idx="537">
                  <c:v>43166</c:v>
                </c:pt>
                <c:pt idx="538">
                  <c:v>43167</c:v>
                </c:pt>
                <c:pt idx="539">
                  <c:v>43168</c:v>
                </c:pt>
                <c:pt idx="540">
                  <c:v>43171</c:v>
                </c:pt>
                <c:pt idx="541">
                  <c:v>43172</c:v>
                </c:pt>
                <c:pt idx="542">
                  <c:v>43173</c:v>
                </c:pt>
                <c:pt idx="543">
                  <c:v>43174</c:v>
                </c:pt>
                <c:pt idx="544">
                  <c:v>43175</c:v>
                </c:pt>
                <c:pt idx="545">
                  <c:v>43178</c:v>
                </c:pt>
                <c:pt idx="546">
                  <c:v>43179</c:v>
                </c:pt>
                <c:pt idx="547">
                  <c:v>43180</c:v>
                </c:pt>
                <c:pt idx="548">
                  <c:v>43181</c:v>
                </c:pt>
                <c:pt idx="549">
                  <c:v>43182</c:v>
                </c:pt>
                <c:pt idx="550">
                  <c:v>43185</c:v>
                </c:pt>
                <c:pt idx="551">
                  <c:v>43186</c:v>
                </c:pt>
                <c:pt idx="552">
                  <c:v>43187</c:v>
                </c:pt>
                <c:pt idx="553">
                  <c:v>43193</c:v>
                </c:pt>
                <c:pt idx="554">
                  <c:v>43194</c:v>
                </c:pt>
                <c:pt idx="555">
                  <c:v>43195</c:v>
                </c:pt>
                <c:pt idx="556">
                  <c:v>43196</c:v>
                </c:pt>
                <c:pt idx="557">
                  <c:v>43199</c:v>
                </c:pt>
                <c:pt idx="558">
                  <c:v>43200</c:v>
                </c:pt>
                <c:pt idx="559">
                  <c:v>43201</c:v>
                </c:pt>
                <c:pt idx="560">
                  <c:v>43202</c:v>
                </c:pt>
                <c:pt idx="561">
                  <c:v>43203</c:v>
                </c:pt>
                <c:pt idx="562">
                  <c:v>43206</c:v>
                </c:pt>
                <c:pt idx="563">
                  <c:v>43207</c:v>
                </c:pt>
                <c:pt idx="564">
                  <c:v>43208</c:v>
                </c:pt>
                <c:pt idx="565">
                  <c:v>43209</c:v>
                </c:pt>
                <c:pt idx="566">
                  <c:v>43210</c:v>
                </c:pt>
                <c:pt idx="567">
                  <c:v>43213</c:v>
                </c:pt>
                <c:pt idx="568">
                  <c:v>43214</c:v>
                </c:pt>
                <c:pt idx="569">
                  <c:v>43215</c:v>
                </c:pt>
                <c:pt idx="570">
                  <c:v>43216</c:v>
                </c:pt>
                <c:pt idx="571">
                  <c:v>43217</c:v>
                </c:pt>
                <c:pt idx="572">
                  <c:v>43222</c:v>
                </c:pt>
                <c:pt idx="573">
                  <c:v>43223</c:v>
                </c:pt>
                <c:pt idx="574">
                  <c:v>43224</c:v>
                </c:pt>
                <c:pt idx="575">
                  <c:v>43227</c:v>
                </c:pt>
                <c:pt idx="576">
                  <c:v>43228</c:v>
                </c:pt>
                <c:pt idx="577">
                  <c:v>43229</c:v>
                </c:pt>
                <c:pt idx="578">
                  <c:v>43230</c:v>
                </c:pt>
                <c:pt idx="579">
                  <c:v>43231</c:v>
                </c:pt>
                <c:pt idx="580">
                  <c:v>43234</c:v>
                </c:pt>
                <c:pt idx="581">
                  <c:v>43235</c:v>
                </c:pt>
                <c:pt idx="582">
                  <c:v>43236</c:v>
                </c:pt>
                <c:pt idx="583">
                  <c:v>43237</c:v>
                </c:pt>
                <c:pt idx="584">
                  <c:v>43238</c:v>
                </c:pt>
                <c:pt idx="585">
                  <c:v>43241</c:v>
                </c:pt>
                <c:pt idx="586">
                  <c:v>43242</c:v>
                </c:pt>
                <c:pt idx="587">
                  <c:v>43243</c:v>
                </c:pt>
                <c:pt idx="588">
                  <c:v>43244</c:v>
                </c:pt>
                <c:pt idx="589">
                  <c:v>43248</c:v>
                </c:pt>
                <c:pt idx="590">
                  <c:v>43249</c:v>
                </c:pt>
                <c:pt idx="591">
                  <c:v>43250</c:v>
                </c:pt>
                <c:pt idx="592">
                  <c:v>43251</c:v>
                </c:pt>
                <c:pt idx="593">
                  <c:v>43252</c:v>
                </c:pt>
                <c:pt idx="594">
                  <c:v>43255</c:v>
                </c:pt>
                <c:pt idx="595">
                  <c:v>43256</c:v>
                </c:pt>
                <c:pt idx="596">
                  <c:v>43257</c:v>
                </c:pt>
                <c:pt idx="597">
                  <c:v>43258</c:v>
                </c:pt>
                <c:pt idx="598">
                  <c:v>43259</c:v>
                </c:pt>
                <c:pt idx="599">
                  <c:v>43262</c:v>
                </c:pt>
                <c:pt idx="600">
                  <c:v>43263</c:v>
                </c:pt>
                <c:pt idx="601">
                  <c:v>43264</c:v>
                </c:pt>
                <c:pt idx="602">
                  <c:v>43265</c:v>
                </c:pt>
                <c:pt idx="603">
                  <c:v>43266</c:v>
                </c:pt>
                <c:pt idx="604">
                  <c:v>43269</c:v>
                </c:pt>
                <c:pt idx="605">
                  <c:v>43270</c:v>
                </c:pt>
                <c:pt idx="606">
                  <c:v>43272</c:v>
                </c:pt>
                <c:pt idx="607">
                  <c:v>43273</c:v>
                </c:pt>
                <c:pt idx="608">
                  <c:v>43276</c:v>
                </c:pt>
                <c:pt idx="609">
                  <c:v>43277</c:v>
                </c:pt>
                <c:pt idx="610">
                  <c:v>43278</c:v>
                </c:pt>
                <c:pt idx="611">
                  <c:v>43279</c:v>
                </c:pt>
                <c:pt idx="612">
                  <c:v>43280</c:v>
                </c:pt>
                <c:pt idx="613">
                  <c:v>43283</c:v>
                </c:pt>
                <c:pt idx="614">
                  <c:v>43284</c:v>
                </c:pt>
                <c:pt idx="615">
                  <c:v>43285</c:v>
                </c:pt>
                <c:pt idx="616">
                  <c:v>43286</c:v>
                </c:pt>
                <c:pt idx="617">
                  <c:v>43287</c:v>
                </c:pt>
                <c:pt idx="618">
                  <c:v>43291</c:v>
                </c:pt>
                <c:pt idx="619">
                  <c:v>43292</c:v>
                </c:pt>
                <c:pt idx="620">
                  <c:v>43293</c:v>
                </c:pt>
                <c:pt idx="621">
                  <c:v>43294</c:v>
                </c:pt>
                <c:pt idx="622">
                  <c:v>43297</c:v>
                </c:pt>
                <c:pt idx="623">
                  <c:v>43298</c:v>
                </c:pt>
                <c:pt idx="624">
                  <c:v>43299</c:v>
                </c:pt>
                <c:pt idx="625">
                  <c:v>43300</c:v>
                </c:pt>
                <c:pt idx="626">
                  <c:v>43301</c:v>
                </c:pt>
                <c:pt idx="627">
                  <c:v>43304</c:v>
                </c:pt>
                <c:pt idx="628">
                  <c:v>43305</c:v>
                </c:pt>
                <c:pt idx="629">
                  <c:v>43306</c:v>
                </c:pt>
                <c:pt idx="630">
                  <c:v>43307</c:v>
                </c:pt>
                <c:pt idx="631">
                  <c:v>43308</c:v>
                </c:pt>
                <c:pt idx="632">
                  <c:v>43311</c:v>
                </c:pt>
                <c:pt idx="633">
                  <c:v>43312</c:v>
                </c:pt>
                <c:pt idx="634">
                  <c:v>43313</c:v>
                </c:pt>
                <c:pt idx="635">
                  <c:v>43314</c:v>
                </c:pt>
                <c:pt idx="636">
                  <c:v>43315</c:v>
                </c:pt>
                <c:pt idx="637">
                  <c:v>43318</c:v>
                </c:pt>
                <c:pt idx="638">
                  <c:v>43319</c:v>
                </c:pt>
                <c:pt idx="639">
                  <c:v>43320</c:v>
                </c:pt>
                <c:pt idx="640">
                  <c:v>43321</c:v>
                </c:pt>
                <c:pt idx="641">
                  <c:v>43322</c:v>
                </c:pt>
                <c:pt idx="642">
                  <c:v>43325</c:v>
                </c:pt>
                <c:pt idx="643">
                  <c:v>43326</c:v>
                </c:pt>
                <c:pt idx="644">
                  <c:v>43327</c:v>
                </c:pt>
                <c:pt idx="645">
                  <c:v>43328</c:v>
                </c:pt>
                <c:pt idx="646">
                  <c:v>43329</c:v>
                </c:pt>
                <c:pt idx="647">
                  <c:v>43333</c:v>
                </c:pt>
                <c:pt idx="648">
                  <c:v>43334</c:v>
                </c:pt>
                <c:pt idx="649">
                  <c:v>43335</c:v>
                </c:pt>
                <c:pt idx="650">
                  <c:v>43336</c:v>
                </c:pt>
                <c:pt idx="651">
                  <c:v>43339</c:v>
                </c:pt>
                <c:pt idx="652">
                  <c:v>43340</c:v>
                </c:pt>
                <c:pt idx="653">
                  <c:v>43341</c:v>
                </c:pt>
                <c:pt idx="654">
                  <c:v>43342</c:v>
                </c:pt>
                <c:pt idx="655">
                  <c:v>43343</c:v>
                </c:pt>
                <c:pt idx="656">
                  <c:v>43346</c:v>
                </c:pt>
                <c:pt idx="657">
                  <c:v>43347</c:v>
                </c:pt>
                <c:pt idx="658">
                  <c:v>43348</c:v>
                </c:pt>
                <c:pt idx="659">
                  <c:v>43349</c:v>
                </c:pt>
                <c:pt idx="660">
                  <c:v>43350</c:v>
                </c:pt>
                <c:pt idx="661">
                  <c:v>43353</c:v>
                </c:pt>
                <c:pt idx="662">
                  <c:v>43354</c:v>
                </c:pt>
                <c:pt idx="663">
                  <c:v>43355</c:v>
                </c:pt>
                <c:pt idx="664">
                  <c:v>43356</c:v>
                </c:pt>
                <c:pt idx="665">
                  <c:v>43357</c:v>
                </c:pt>
                <c:pt idx="666">
                  <c:v>43360</c:v>
                </c:pt>
                <c:pt idx="667">
                  <c:v>43361</c:v>
                </c:pt>
                <c:pt idx="668">
                  <c:v>43362</c:v>
                </c:pt>
                <c:pt idx="669">
                  <c:v>43363</c:v>
                </c:pt>
                <c:pt idx="670">
                  <c:v>43364</c:v>
                </c:pt>
                <c:pt idx="671">
                  <c:v>43367</c:v>
                </c:pt>
                <c:pt idx="672">
                  <c:v>43368</c:v>
                </c:pt>
                <c:pt idx="673">
                  <c:v>43369</c:v>
                </c:pt>
                <c:pt idx="674">
                  <c:v>43370</c:v>
                </c:pt>
                <c:pt idx="675">
                  <c:v>43371</c:v>
                </c:pt>
                <c:pt idx="676">
                  <c:v>43374</c:v>
                </c:pt>
                <c:pt idx="677">
                  <c:v>43375</c:v>
                </c:pt>
                <c:pt idx="678">
                  <c:v>43376</c:v>
                </c:pt>
                <c:pt idx="679">
                  <c:v>43377</c:v>
                </c:pt>
                <c:pt idx="680">
                  <c:v>43378</c:v>
                </c:pt>
                <c:pt idx="681">
                  <c:v>43381</c:v>
                </c:pt>
                <c:pt idx="682">
                  <c:v>43382</c:v>
                </c:pt>
                <c:pt idx="683">
                  <c:v>43383</c:v>
                </c:pt>
                <c:pt idx="684">
                  <c:v>43384</c:v>
                </c:pt>
                <c:pt idx="685">
                  <c:v>43385</c:v>
                </c:pt>
                <c:pt idx="686">
                  <c:v>43389</c:v>
                </c:pt>
                <c:pt idx="687">
                  <c:v>43390</c:v>
                </c:pt>
                <c:pt idx="688">
                  <c:v>43391</c:v>
                </c:pt>
                <c:pt idx="689">
                  <c:v>43392</c:v>
                </c:pt>
                <c:pt idx="690">
                  <c:v>43395</c:v>
                </c:pt>
                <c:pt idx="691">
                  <c:v>43396</c:v>
                </c:pt>
                <c:pt idx="692">
                  <c:v>43397</c:v>
                </c:pt>
                <c:pt idx="693">
                  <c:v>43398</c:v>
                </c:pt>
                <c:pt idx="694">
                  <c:v>43399</c:v>
                </c:pt>
                <c:pt idx="695">
                  <c:v>43402</c:v>
                </c:pt>
                <c:pt idx="696">
                  <c:v>43403</c:v>
                </c:pt>
                <c:pt idx="697">
                  <c:v>43404</c:v>
                </c:pt>
                <c:pt idx="698">
                  <c:v>43405</c:v>
                </c:pt>
                <c:pt idx="699">
                  <c:v>43406</c:v>
                </c:pt>
                <c:pt idx="700">
                  <c:v>43409</c:v>
                </c:pt>
                <c:pt idx="701">
                  <c:v>43411</c:v>
                </c:pt>
                <c:pt idx="702">
                  <c:v>43412</c:v>
                </c:pt>
                <c:pt idx="703">
                  <c:v>43413</c:v>
                </c:pt>
                <c:pt idx="704">
                  <c:v>43416</c:v>
                </c:pt>
                <c:pt idx="705">
                  <c:v>43417</c:v>
                </c:pt>
                <c:pt idx="706">
                  <c:v>43418</c:v>
                </c:pt>
                <c:pt idx="707">
                  <c:v>43419</c:v>
                </c:pt>
                <c:pt idx="708">
                  <c:v>43420</c:v>
                </c:pt>
                <c:pt idx="709">
                  <c:v>43424</c:v>
                </c:pt>
                <c:pt idx="710">
                  <c:v>43425</c:v>
                </c:pt>
                <c:pt idx="711">
                  <c:v>43426</c:v>
                </c:pt>
                <c:pt idx="712">
                  <c:v>43427</c:v>
                </c:pt>
                <c:pt idx="713">
                  <c:v>43430</c:v>
                </c:pt>
                <c:pt idx="714">
                  <c:v>43431</c:v>
                </c:pt>
                <c:pt idx="715">
                  <c:v>43432</c:v>
                </c:pt>
                <c:pt idx="716">
                  <c:v>43433</c:v>
                </c:pt>
                <c:pt idx="717">
                  <c:v>43437</c:v>
                </c:pt>
                <c:pt idx="718">
                  <c:v>43438</c:v>
                </c:pt>
                <c:pt idx="719">
                  <c:v>43439</c:v>
                </c:pt>
                <c:pt idx="720">
                  <c:v>43440</c:v>
                </c:pt>
                <c:pt idx="721">
                  <c:v>43441</c:v>
                </c:pt>
                <c:pt idx="722">
                  <c:v>43444</c:v>
                </c:pt>
                <c:pt idx="723">
                  <c:v>43445</c:v>
                </c:pt>
                <c:pt idx="724">
                  <c:v>43446</c:v>
                </c:pt>
                <c:pt idx="725">
                  <c:v>43447</c:v>
                </c:pt>
                <c:pt idx="726">
                  <c:v>43448</c:v>
                </c:pt>
                <c:pt idx="727">
                  <c:v>43451</c:v>
                </c:pt>
                <c:pt idx="728">
                  <c:v>43452</c:v>
                </c:pt>
                <c:pt idx="729">
                  <c:v>43453</c:v>
                </c:pt>
                <c:pt idx="730">
                  <c:v>43454</c:v>
                </c:pt>
                <c:pt idx="731">
                  <c:v>43455</c:v>
                </c:pt>
                <c:pt idx="732">
                  <c:v>43460</c:v>
                </c:pt>
                <c:pt idx="733">
                  <c:v>43461</c:v>
                </c:pt>
                <c:pt idx="734">
                  <c:v>43462</c:v>
                </c:pt>
                <c:pt idx="735">
                  <c:v>43467</c:v>
                </c:pt>
                <c:pt idx="736">
                  <c:v>43468</c:v>
                </c:pt>
                <c:pt idx="737">
                  <c:v>43469</c:v>
                </c:pt>
                <c:pt idx="738">
                  <c:v>43472</c:v>
                </c:pt>
                <c:pt idx="739">
                  <c:v>43473</c:v>
                </c:pt>
                <c:pt idx="740">
                  <c:v>43474</c:v>
                </c:pt>
                <c:pt idx="741">
                  <c:v>43475</c:v>
                </c:pt>
                <c:pt idx="742">
                  <c:v>43476</c:v>
                </c:pt>
                <c:pt idx="743">
                  <c:v>43479</c:v>
                </c:pt>
                <c:pt idx="744">
                  <c:v>43480</c:v>
                </c:pt>
                <c:pt idx="745">
                  <c:v>43481</c:v>
                </c:pt>
                <c:pt idx="746">
                  <c:v>43482</c:v>
                </c:pt>
                <c:pt idx="747">
                  <c:v>43483</c:v>
                </c:pt>
                <c:pt idx="748">
                  <c:v>43486</c:v>
                </c:pt>
                <c:pt idx="749">
                  <c:v>43487</c:v>
                </c:pt>
                <c:pt idx="750">
                  <c:v>43488</c:v>
                </c:pt>
                <c:pt idx="751">
                  <c:v>43489</c:v>
                </c:pt>
                <c:pt idx="752">
                  <c:v>43490</c:v>
                </c:pt>
                <c:pt idx="753">
                  <c:v>43493</c:v>
                </c:pt>
                <c:pt idx="754">
                  <c:v>43494</c:v>
                </c:pt>
                <c:pt idx="755">
                  <c:v>43495</c:v>
                </c:pt>
                <c:pt idx="756">
                  <c:v>43496</c:v>
                </c:pt>
                <c:pt idx="757">
                  <c:v>43497</c:v>
                </c:pt>
                <c:pt idx="758">
                  <c:v>43500</c:v>
                </c:pt>
                <c:pt idx="759">
                  <c:v>43501</c:v>
                </c:pt>
                <c:pt idx="760">
                  <c:v>43502</c:v>
                </c:pt>
                <c:pt idx="761">
                  <c:v>43503</c:v>
                </c:pt>
                <c:pt idx="762">
                  <c:v>43504</c:v>
                </c:pt>
                <c:pt idx="763">
                  <c:v>43507</c:v>
                </c:pt>
                <c:pt idx="764">
                  <c:v>43508</c:v>
                </c:pt>
                <c:pt idx="765">
                  <c:v>43509</c:v>
                </c:pt>
                <c:pt idx="766">
                  <c:v>43510</c:v>
                </c:pt>
                <c:pt idx="767">
                  <c:v>43511</c:v>
                </c:pt>
                <c:pt idx="768">
                  <c:v>43514</c:v>
                </c:pt>
                <c:pt idx="769">
                  <c:v>43515</c:v>
                </c:pt>
                <c:pt idx="770">
                  <c:v>43516</c:v>
                </c:pt>
                <c:pt idx="771">
                  <c:v>43517</c:v>
                </c:pt>
                <c:pt idx="772">
                  <c:v>43518</c:v>
                </c:pt>
                <c:pt idx="773">
                  <c:v>43521</c:v>
                </c:pt>
                <c:pt idx="774">
                  <c:v>43522</c:v>
                </c:pt>
                <c:pt idx="775">
                  <c:v>43523</c:v>
                </c:pt>
                <c:pt idx="776">
                  <c:v>43524</c:v>
                </c:pt>
                <c:pt idx="777">
                  <c:v>43525</c:v>
                </c:pt>
                <c:pt idx="778">
                  <c:v>43530</c:v>
                </c:pt>
                <c:pt idx="779">
                  <c:v>43531</c:v>
                </c:pt>
                <c:pt idx="780">
                  <c:v>43532</c:v>
                </c:pt>
                <c:pt idx="781">
                  <c:v>43535</c:v>
                </c:pt>
                <c:pt idx="782">
                  <c:v>43536</c:v>
                </c:pt>
                <c:pt idx="783">
                  <c:v>43537</c:v>
                </c:pt>
                <c:pt idx="784">
                  <c:v>43538</c:v>
                </c:pt>
                <c:pt idx="785">
                  <c:v>43539</c:v>
                </c:pt>
                <c:pt idx="786">
                  <c:v>43542</c:v>
                </c:pt>
                <c:pt idx="787">
                  <c:v>43543</c:v>
                </c:pt>
                <c:pt idx="788">
                  <c:v>43544</c:v>
                </c:pt>
                <c:pt idx="789">
                  <c:v>43545</c:v>
                </c:pt>
                <c:pt idx="790">
                  <c:v>43546</c:v>
                </c:pt>
                <c:pt idx="791">
                  <c:v>43549</c:v>
                </c:pt>
                <c:pt idx="792">
                  <c:v>43550</c:v>
                </c:pt>
                <c:pt idx="793">
                  <c:v>43551</c:v>
                </c:pt>
                <c:pt idx="794">
                  <c:v>43552</c:v>
                </c:pt>
                <c:pt idx="795">
                  <c:v>43553</c:v>
                </c:pt>
                <c:pt idx="796">
                  <c:v>43556</c:v>
                </c:pt>
                <c:pt idx="797">
                  <c:v>43558</c:v>
                </c:pt>
                <c:pt idx="798">
                  <c:v>43559</c:v>
                </c:pt>
                <c:pt idx="799">
                  <c:v>43560</c:v>
                </c:pt>
                <c:pt idx="800">
                  <c:v>43563</c:v>
                </c:pt>
                <c:pt idx="801">
                  <c:v>43564</c:v>
                </c:pt>
                <c:pt idx="802">
                  <c:v>43565</c:v>
                </c:pt>
                <c:pt idx="803">
                  <c:v>43566</c:v>
                </c:pt>
                <c:pt idx="804">
                  <c:v>43567</c:v>
                </c:pt>
                <c:pt idx="805">
                  <c:v>43570</c:v>
                </c:pt>
                <c:pt idx="806">
                  <c:v>43571</c:v>
                </c:pt>
                <c:pt idx="807">
                  <c:v>43572</c:v>
                </c:pt>
                <c:pt idx="808">
                  <c:v>43577</c:v>
                </c:pt>
                <c:pt idx="809">
                  <c:v>43578</c:v>
                </c:pt>
                <c:pt idx="810">
                  <c:v>43579</c:v>
                </c:pt>
                <c:pt idx="811">
                  <c:v>43580</c:v>
                </c:pt>
                <c:pt idx="812">
                  <c:v>43583</c:v>
                </c:pt>
                <c:pt idx="813">
                  <c:v>43584</c:v>
                </c:pt>
                <c:pt idx="814">
                  <c:v>43585</c:v>
                </c:pt>
                <c:pt idx="815">
                  <c:v>43587</c:v>
                </c:pt>
                <c:pt idx="816">
                  <c:v>43588</c:v>
                </c:pt>
                <c:pt idx="817">
                  <c:v>43591</c:v>
                </c:pt>
                <c:pt idx="818">
                  <c:v>43592</c:v>
                </c:pt>
                <c:pt idx="819">
                  <c:v>43593</c:v>
                </c:pt>
                <c:pt idx="820">
                  <c:v>43594</c:v>
                </c:pt>
                <c:pt idx="821">
                  <c:v>43595</c:v>
                </c:pt>
                <c:pt idx="822">
                  <c:v>43598</c:v>
                </c:pt>
                <c:pt idx="823">
                  <c:v>43599</c:v>
                </c:pt>
                <c:pt idx="824">
                  <c:v>43600</c:v>
                </c:pt>
                <c:pt idx="825">
                  <c:v>43601</c:v>
                </c:pt>
                <c:pt idx="826">
                  <c:v>43602</c:v>
                </c:pt>
                <c:pt idx="827">
                  <c:v>43605</c:v>
                </c:pt>
                <c:pt idx="828">
                  <c:v>43606</c:v>
                </c:pt>
                <c:pt idx="829">
                  <c:v>43607</c:v>
                </c:pt>
                <c:pt idx="830">
                  <c:v>43608</c:v>
                </c:pt>
                <c:pt idx="831">
                  <c:v>43609</c:v>
                </c:pt>
                <c:pt idx="832">
                  <c:v>43612</c:v>
                </c:pt>
                <c:pt idx="833">
                  <c:v>43613</c:v>
                </c:pt>
                <c:pt idx="834">
                  <c:v>43614</c:v>
                </c:pt>
                <c:pt idx="835">
                  <c:v>43615</c:v>
                </c:pt>
                <c:pt idx="836">
                  <c:v>43616</c:v>
                </c:pt>
                <c:pt idx="837">
                  <c:v>43619</c:v>
                </c:pt>
                <c:pt idx="838">
                  <c:v>43620</c:v>
                </c:pt>
                <c:pt idx="839">
                  <c:v>43621</c:v>
                </c:pt>
                <c:pt idx="840">
                  <c:v>43622</c:v>
                </c:pt>
                <c:pt idx="841">
                  <c:v>43623</c:v>
                </c:pt>
                <c:pt idx="842">
                  <c:v>43626</c:v>
                </c:pt>
                <c:pt idx="843">
                  <c:v>43627</c:v>
                </c:pt>
                <c:pt idx="844">
                  <c:v>43628</c:v>
                </c:pt>
                <c:pt idx="845">
                  <c:v>43629</c:v>
                </c:pt>
                <c:pt idx="846">
                  <c:v>43630</c:v>
                </c:pt>
                <c:pt idx="847">
                  <c:v>43634</c:v>
                </c:pt>
                <c:pt idx="848">
                  <c:v>43635</c:v>
                </c:pt>
                <c:pt idx="849">
                  <c:v>43637</c:v>
                </c:pt>
                <c:pt idx="850">
                  <c:v>43640</c:v>
                </c:pt>
                <c:pt idx="851">
                  <c:v>43641</c:v>
                </c:pt>
                <c:pt idx="852">
                  <c:v>43642</c:v>
                </c:pt>
                <c:pt idx="853">
                  <c:v>43643</c:v>
                </c:pt>
                <c:pt idx="854">
                  <c:v>43644</c:v>
                </c:pt>
                <c:pt idx="855">
                  <c:v>43647</c:v>
                </c:pt>
                <c:pt idx="856">
                  <c:v>43648</c:v>
                </c:pt>
                <c:pt idx="857">
                  <c:v>43649</c:v>
                </c:pt>
                <c:pt idx="858">
                  <c:v>43650</c:v>
                </c:pt>
                <c:pt idx="859">
                  <c:v>43651</c:v>
                </c:pt>
                <c:pt idx="860">
                  <c:v>43656</c:v>
                </c:pt>
                <c:pt idx="861">
                  <c:v>43657</c:v>
                </c:pt>
                <c:pt idx="862">
                  <c:v>43658</c:v>
                </c:pt>
                <c:pt idx="863">
                  <c:v>43661</c:v>
                </c:pt>
                <c:pt idx="864">
                  <c:v>43662</c:v>
                </c:pt>
                <c:pt idx="865">
                  <c:v>43663</c:v>
                </c:pt>
                <c:pt idx="866">
                  <c:v>43664</c:v>
                </c:pt>
                <c:pt idx="867">
                  <c:v>43665</c:v>
                </c:pt>
                <c:pt idx="868">
                  <c:v>43668</c:v>
                </c:pt>
                <c:pt idx="869">
                  <c:v>43669</c:v>
                </c:pt>
                <c:pt idx="870">
                  <c:v>43670</c:v>
                </c:pt>
                <c:pt idx="871">
                  <c:v>43671</c:v>
                </c:pt>
                <c:pt idx="872">
                  <c:v>43672</c:v>
                </c:pt>
                <c:pt idx="873">
                  <c:v>43675</c:v>
                </c:pt>
                <c:pt idx="874">
                  <c:v>43676</c:v>
                </c:pt>
                <c:pt idx="875">
                  <c:v>43677</c:v>
                </c:pt>
                <c:pt idx="876">
                  <c:v>43678</c:v>
                </c:pt>
                <c:pt idx="877">
                  <c:v>43679</c:v>
                </c:pt>
                <c:pt idx="878">
                  <c:v>43682</c:v>
                </c:pt>
                <c:pt idx="879">
                  <c:v>43683</c:v>
                </c:pt>
                <c:pt idx="880">
                  <c:v>43684</c:v>
                </c:pt>
                <c:pt idx="881">
                  <c:v>43685</c:v>
                </c:pt>
                <c:pt idx="882">
                  <c:v>43686</c:v>
                </c:pt>
                <c:pt idx="883">
                  <c:v>43689</c:v>
                </c:pt>
                <c:pt idx="884">
                  <c:v>43690</c:v>
                </c:pt>
                <c:pt idx="885">
                  <c:v>43691</c:v>
                </c:pt>
                <c:pt idx="886">
                  <c:v>43692</c:v>
                </c:pt>
                <c:pt idx="887">
                  <c:v>43693</c:v>
                </c:pt>
                <c:pt idx="888">
                  <c:v>43697</c:v>
                </c:pt>
                <c:pt idx="889">
                  <c:v>43698</c:v>
                </c:pt>
                <c:pt idx="890">
                  <c:v>43699</c:v>
                </c:pt>
                <c:pt idx="891">
                  <c:v>43700</c:v>
                </c:pt>
                <c:pt idx="892">
                  <c:v>43703</c:v>
                </c:pt>
                <c:pt idx="893">
                  <c:v>43704</c:v>
                </c:pt>
                <c:pt idx="894">
                  <c:v>43705</c:v>
                </c:pt>
                <c:pt idx="895">
                  <c:v>43706</c:v>
                </c:pt>
                <c:pt idx="896">
                  <c:v>43707</c:v>
                </c:pt>
                <c:pt idx="897">
                  <c:v>43710</c:v>
                </c:pt>
                <c:pt idx="898">
                  <c:v>43711</c:v>
                </c:pt>
                <c:pt idx="899">
                  <c:v>43712</c:v>
                </c:pt>
                <c:pt idx="900">
                  <c:v>43713</c:v>
                </c:pt>
                <c:pt idx="901">
                  <c:v>43714</c:v>
                </c:pt>
                <c:pt idx="902">
                  <c:v>43717</c:v>
                </c:pt>
                <c:pt idx="903">
                  <c:v>43718</c:v>
                </c:pt>
                <c:pt idx="904">
                  <c:v>43719</c:v>
                </c:pt>
                <c:pt idx="905">
                  <c:v>43720</c:v>
                </c:pt>
                <c:pt idx="906">
                  <c:v>43721</c:v>
                </c:pt>
                <c:pt idx="907">
                  <c:v>43724</c:v>
                </c:pt>
                <c:pt idx="908">
                  <c:v>43725</c:v>
                </c:pt>
                <c:pt idx="909">
                  <c:v>43726</c:v>
                </c:pt>
                <c:pt idx="910">
                  <c:v>43727</c:v>
                </c:pt>
                <c:pt idx="911">
                  <c:v>43728</c:v>
                </c:pt>
                <c:pt idx="912">
                  <c:v>43731</c:v>
                </c:pt>
                <c:pt idx="913">
                  <c:v>43732</c:v>
                </c:pt>
                <c:pt idx="914">
                  <c:v>43733</c:v>
                </c:pt>
                <c:pt idx="915">
                  <c:v>43734</c:v>
                </c:pt>
                <c:pt idx="916">
                  <c:v>43735</c:v>
                </c:pt>
                <c:pt idx="917">
                  <c:v>43738</c:v>
                </c:pt>
                <c:pt idx="918">
                  <c:v>43739</c:v>
                </c:pt>
                <c:pt idx="919">
                  <c:v>43740</c:v>
                </c:pt>
                <c:pt idx="920">
                  <c:v>43741</c:v>
                </c:pt>
                <c:pt idx="921">
                  <c:v>43742</c:v>
                </c:pt>
                <c:pt idx="922">
                  <c:v>43745</c:v>
                </c:pt>
                <c:pt idx="923">
                  <c:v>43746</c:v>
                </c:pt>
                <c:pt idx="924">
                  <c:v>43747</c:v>
                </c:pt>
                <c:pt idx="925">
                  <c:v>43748</c:v>
                </c:pt>
                <c:pt idx="926">
                  <c:v>43749</c:v>
                </c:pt>
                <c:pt idx="927">
                  <c:v>43753</c:v>
                </c:pt>
                <c:pt idx="928">
                  <c:v>43754</c:v>
                </c:pt>
                <c:pt idx="929">
                  <c:v>43755</c:v>
                </c:pt>
                <c:pt idx="930">
                  <c:v>43756</c:v>
                </c:pt>
                <c:pt idx="931">
                  <c:v>43759</c:v>
                </c:pt>
                <c:pt idx="932">
                  <c:v>43760</c:v>
                </c:pt>
                <c:pt idx="933">
                  <c:v>43761</c:v>
                </c:pt>
                <c:pt idx="934">
                  <c:v>43762</c:v>
                </c:pt>
                <c:pt idx="935">
                  <c:v>43763</c:v>
                </c:pt>
                <c:pt idx="936">
                  <c:v>43766</c:v>
                </c:pt>
                <c:pt idx="937">
                  <c:v>43767</c:v>
                </c:pt>
                <c:pt idx="938">
                  <c:v>43768</c:v>
                </c:pt>
                <c:pt idx="939">
                  <c:v>43769</c:v>
                </c:pt>
                <c:pt idx="940">
                  <c:v>43770</c:v>
                </c:pt>
                <c:pt idx="941">
                  <c:v>43773</c:v>
                </c:pt>
                <c:pt idx="942">
                  <c:v>43774</c:v>
                </c:pt>
                <c:pt idx="943">
                  <c:v>43776</c:v>
                </c:pt>
                <c:pt idx="944">
                  <c:v>43777</c:v>
                </c:pt>
                <c:pt idx="945">
                  <c:v>43780</c:v>
                </c:pt>
                <c:pt idx="946">
                  <c:v>43781</c:v>
                </c:pt>
                <c:pt idx="947">
                  <c:v>43782</c:v>
                </c:pt>
                <c:pt idx="948">
                  <c:v>43783</c:v>
                </c:pt>
                <c:pt idx="949">
                  <c:v>43784</c:v>
                </c:pt>
                <c:pt idx="950">
                  <c:v>43788</c:v>
                </c:pt>
                <c:pt idx="951">
                  <c:v>43789</c:v>
                </c:pt>
                <c:pt idx="952">
                  <c:v>43790</c:v>
                </c:pt>
                <c:pt idx="953">
                  <c:v>43791</c:v>
                </c:pt>
                <c:pt idx="954">
                  <c:v>43794</c:v>
                </c:pt>
                <c:pt idx="955">
                  <c:v>43795</c:v>
                </c:pt>
                <c:pt idx="956">
                  <c:v>43796</c:v>
                </c:pt>
                <c:pt idx="957">
                  <c:v>43797</c:v>
                </c:pt>
                <c:pt idx="958">
                  <c:v>43798</c:v>
                </c:pt>
                <c:pt idx="959">
                  <c:v>43801</c:v>
                </c:pt>
                <c:pt idx="960">
                  <c:v>43802</c:v>
                </c:pt>
                <c:pt idx="961">
                  <c:v>43803</c:v>
                </c:pt>
                <c:pt idx="962">
                  <c:v>43804</c:v>
                </c:pt>
                <c:pt idx="963">
                  <c:v>43805</c:v>
                </c:pt>
                <c:pt idx="964">
                  <c:v>43808</c:v>
                </c:pt>
                <c:pt idx="965">
                  <c:v>43809</c:v>
                </c:pt>
                <c:pt idx="966">
                  <c:v>43810</c:v>
                </c:pt>
                <c:pt idx="967">
                  <c:v>43811</c:v>
                </c:pt>
                <c:pt idx="968">
                  <c:v>43812</c:v>
                </c:pt>
                <c:pt idx="969">
                  <c:v>43815</c:v>
                </c:pt>
                <c:pt idx="970">
                  <c:v>43816</c:v>
                </c:pt>
                <c:pt idx="971">
                  <c:v>43817</c:v>
                </c:pt>
                <c:pt idx="972">
                  <c:v>43818</c:v>
                </c:pt>
                <c:pt idx="973">
                  <c:v>43819</c:v>
                </c:pt>
                <c:pt idx="974">
                  <c:v>43822</c:v>
                </c:pt>
                <c:pt idx="975">
                  <c:v>43825</c:v>
                </c:pt>
                <c:pt idx="976">
                  <c:v>43826</c:v>
                </c:pt>
                <c:pt idx="977">
                  <c:v>43829</c:v>
                </c:pt>
                <c:pt idx="978">
                  <c:v>43832</c:v>
                </c:pt>
                <c:pt idx="979">
                  <c:v>43833</c:v>
                </c:pt>
                <c:pt idx="980">
                  <c:v>43836</c:v>
                </c:pt>
                <c:pt idx="981">
                  <c:v>43837</c:v>
                </c:pt>
                <c:pt idx="982">
                  <c:v>43838</c:v>
                </c:pt>
                <c:pt idx="983">
                  <c:v>43839</c:v>
                </c:pt>
                <c:pt idx="984">
                  <c:v>43840</c:v>
                </c:pt>
                <c:pt idx="985">
                  <c:v>43843</c:v>
                </c:pt>
                <c:pt idx="986">
                  <c:v>43844</c:v>
                </c:pt>
                <c:pt idx="987">
                  <c:v>43845</c:v>
                </c:pt>
                <c:pt idx="988">
                  <c:v>43846</c:v>
                </c:pt>
                <c:pt idx="989">
                  <c:v>43847</c:v>
                </c:pt>
                <c:pt idx="990">
                  <c:v>43850</c:v>
                </c:pt>
                <c:pt idx="991">
                  <c:v>43851</c:v>
                </c:pt>
                <c:pt idx="992">
                  <c:v>43852</c:v>
                </c:pt>
                <c:pt idx="993">
                  <c:v>43853</c:v>
                </c:pt>
                <c:pt idx="994">
                  <c:v>43854</c:v>
                </c:pt>
                <c:pt idx="995">
                  <c:v>43857</c:v>
                </c:pt>
                <c:pt idx="996">
                  <c:v>43858</c:v>
                </c:pt>
                <c:pt idx="997">
                  <c:v>43859</c:v>
                </c:pt>
                <c:pt idx="998">
                  <c:v>43860</c:v>
                </c:pt>
                <c:pt idx="999">
                  <c:v>43861</c:v>
                </c:pt>
                <c:pt idx="1000">
                  <c:v>43864</c:v>
                </c:pt>
                <c:pt idx="1001">
                  <c:v>43865</c:v>
                </c:pt>
                <c:pt idx="1002">
                  <c:v>43866</c:v>
                </c:pt>
                <c:pt idx="1003">
                  <c:v>43867</c:v>
                </c:pt>
                <c:pt idx="1004">
                  <c:v>43868</c:v>
                </c:pt>
                <c:pt idx="1005">
                  <c:v>43871</c:v>
                </c:pt>
                <c:pt idx="1006">
                  <c:v>43872</c:v>
                </c:pt>
                <c:pt idx="1007">
                  <c:v>43873</c:v>
                </c:pt>
                <c:pt idx="1008">
                  <c:v>43874</c:v>
                </c:pt>
                <c:pt idx="1009">
                  <c:v>43875</c:v>
                </c:pt>
                <c:pt idx="1010">
                  <c:v>43878</c:v>
                </c:pt>
                <c:pt idx="1011">
                  <c:v>43879</c:v>
                </c:pt>
                <c:pt idx="1012">
                  <c:v>43880</c:v>
                </c:pt>
                <c:pt idx="1013">
                  <c:v>43881</c:v>
                </c:pt>
                <c:pt idx="1014">
                  <c:v>43882</c:v>
                </c:pt>
                <c:pt idx="1015">
                  <c:v>43887</c:v>
                </c:pt>
                <c:pt idx="1016">
                  <c:v>43888</c:v>
                </c:pt>
                <c:pt idx="1017">
                  <c:v>43889</c:v>
                </c:pt>
                <c:pt idx="1018">
                  <c:v>43892</c:v>
                </c:pt>
                <c:pt idx="1019">
                  <c:v>43893</c:v>
                </c:pt>
                <c:pt idx="1020">
                  <c:v>43894</c:v>
                </c:pt>
                <c:pt idx="1021">
                  <c:v>43895</c:v>
                </c:pt>
                <c:pt idx="1022">
                  <c:v>43896</c:v>
                </c:pt>
                <c:pt idx="1023">
                  <c:v>43899</c:v>
                </c:pt>
                <c:pt idx="1024">
                  <c:v>43900</c:v>
                </c:pt>
                <c:pt idx="1025">
                  <c:v>43901</c:v>
                </c:pt>
                <c:pt idx="1026">
                  <c:v>43902</c:v>
                </c:pt>
                <c:pt idx="1027">
                  <c:v>43903</c:v>
                </c:pt>
                <c:pt idx="1028">
                  <c:v>43906</c:v>
                </c:pt>
                <c:pt idx="1029">
                  <c:v>43907</c:v>
                </c:pt>
                <c:pt idx="1030">
                  <c:v>43908</c:v>
                </c:pt>
                <c:pt idx="1031">
                  <c:v>43909</c:v>
                </c:pt>
                <c:pt idx="1032">
                  <c:v>43910</c:v>
                </c:pt>
                <c:pt idx="1033">
                  <c:v>43915</c:v>
                </c:pt>
                <c:pt idx="1034">
                  <c:v>43916</c:v>
                </c:pt>
                <c:pt idx="1035">
                  <c:v>43917</c:v>
                </c:pt>
                <c:pt idx="1036">
                  <c:v>43920</c:v>
                </c:pt>
                <c:pt idx="1037">
                  <c:v>43922</c:v>
                </c:pt>
                <c:pt idx="1038">
                  <c:v>43923</c:v>
                </c:pt>
                <c:pt idx="1039">
                  <c:v>43924</c:v>
                </c:pt>
                <c:pt idx="1040">
                  <c:v>43927</c:v>
                </c:pt>
                <c:pt idx="1041">
                  <c:v>43928</c:v>
                </c:pt>
                <c:pt idx="1042">
                  <c:v>43929</c:v>
                </c:pt>
                <c:pt idx="1043">
                  <c:v>43934</c:v>
                </c:pt>
                <c:pt idx="1044">
                  <c:v>43935</c:v>
                </c:pt>
                <c:pt idx="1045">
                  <c:v>43936</c:v>
                </c:pt>
                <c:pt idx="1046">
                  <c:v>43937</c:v>
                </c:pt>
                <c:pt idx="1047">
                  <c:v>43938</c:v>
                </c:pt>
                <c:pt idx="1048">
                  <c:v>43941</c:v>
                </c:pt>
                <c:pt idx="1049">
                  <c:v>43942</c:v>
                </c:pt>
                <c:pt idx="1050">
                  <c:v>43943</c:v>
                </c:pt>
                <c:pt idx="1051">
                  <c:v>43944</c:v>
                </c:pt>
                <c:pt idx="1052">
                  <c:v>43945</c:v>
                </c:pt>
                <c:pt idx="1053">
                  <c:v>43948</c:v>
                </c:pt>
                <c:pt idx="1054">
                  <c:v>43949</c:v>
                </c:pt>
                <c:pt idx="1055">
                  <c:v>43950</c:v>
                </c:pt>
                <c:pt idx="1056">
                  <c:v>43951</c:v>
                </c:pt>
                <c:pt idx="1057">
                  <c:v>43955</c:v>
                </c:pt>
                <c:pt idx="1058">
                  <c:v>43956</c:v>
                </c:pt>
                <c:pt idx="1059">
                  <c:v>43957</c:v>
                </c:pt>
                <c:pt idx="1060">
                  <c:v>43958</c:v>
                </c:pt>
                <c:pt idx="1061">
                  <c:v>43959</c:v>
                </c:pt>
                <c:pt idx="1062">
                  <c:v>43962</c:v>
                </c:pt>
                <c:pt idx="1063">
                  <c:v>43963</c:v>
                </c:pt>
                <c:pt idx="1064">
                  <c:v>43964</c:v>
                </c:pt>
                <c:pt idx="1065">
                  <c:v>43965</c:v>
                </c:pt>
                <c:pt idx="1066">
                  <c:v>43966</c:v>
                </c:pt>
                <c:pt idx="1067">
                  <c:v>43969</c:v>
                </c:pt>
                <c:pt idx="1068">
                  <c:v>43970</c:v>
                </c:pt>
                <c:pt idx="1069">
                  <c:v>43971</c:v>
                </c:pt>
                <c:pt idx="1070">
                  <c:v>43972</c:v>
                </c:pt>
                <c:pt idx="1071">
                  <c:v>43973</c:v>
                </c:pt>
                <c:pt idx="1072">
                  <c:v>43977</c:v>
                </c:pt>
                <c:pt idx="1073">
                  <c:v>43978</c:v>
                </c:pt>
                <c:pt idx="1074">
                  <c:v>43979</c:v>
                </c:pt>
                <c:pt idx="1075">
                  <c:v>43980</c:v>
                </c:pt>
                <c:pt idx="1076">
                  <c:v>43983</c:v>
                </c:pt>
                <c:pt idx="1077">
                  <c:v>43984</c:v>
                </c:pt>
                <c:pt idx="1078">
                  <c:v>43985</c:v>
                </c:pt>
                <c:pt idx="1079">
                  <c:v>43986</c:v>
                </c:pt>
                <c:pt idx="1080">
                  <c:v>43987</c:v>
                </c:pt>
                <c:pt idx="1081">
                  <c:v>43990</c:v>
                </c:pt>
                <c:pt idx="1082">
                  <c:v>43991</c:v>
                </c:pt>
                <c:pt idx="1083">
                  <c:v>43992</c:v>
                </c:pt>
                <c:pt idx="1084">
                  <c:v>43993</c:v>
                </c:pt>
                <c:pt idx="1085">
                  <c:v>43994</c:v>
                </c:pt>
                <c:pt idx="1086">
                  <c:v>43998</c:v>
                </c:pt>
                <c:pt idx="1087">
                  <c:v>43999</c:v>
                </c:pt>
                <c:pt idx="1088">
                  <c:v>44000</c:v>
                </c:pt>
                <c:pt idx="1089">
                  <c:v>44001</c:v>
                </c:pt>
                <c:pt idx="1090">
                  <c:v>44004</c:v>
                </c:pt>
                <c:pt idx="1091">
                  <c:v>44005</c:v>
                </c:pt>
                <c:pt idx="1092">
                  <c:v>44006</c:v>
                </c:pt>
                <c:pt idx="1093">
                  <c:v>44007</c:v>
                </c:pt>
                <c:pt idx="1094">
                  <c:v>44008</c:v>
                </c:pt>
                <c:pt idx="1095">
                  <c:v>44011</c:v>
                </c:pt>
                <c:pt idx="1096">
                  <c:v>44012</c:v>
                </c:pt>
                <c:pt idx="1097">
                  <c:v>44013</c:v>
                </c:pt>
                <c:pt idx="1098">
                  <c:v>44014</c:v>
                </c:pt>
                <c:pt idx="1099">
                  <c:v>44015</c:v>
                </c:pt>
                <c:pt idx="1100">
                  <c:v>44018</c:v>
                </c:pt>
                <c:pt idx="1101">
                  <c:v>44019</c:v>
                </c:pt>
                <c:pt idx="1102">
                  <c:v>44020</c:v>
                </c:pt>
                <c:pt idx="1103">
                  <c:v>44025</c:v>
                </c:pt>
                <c:pt idx="1104">
                  <c:v>44026</c:v>
                </c:pt>
                <c:pt idx="1105">
                  <c:v>44027</c:v>
                </c:pt>
                <c:pt idx="1106">
                  <c:v>44028</c:v>
                </c:pt>
                <c:pt idx="1107">
                  <c:v>44029</c:v>
                </c:pt>
                <c:pt idx="1108">
                  <c:v>44032</c:v>
                </c:pt>
                <c:pt idx="1109">
                  <c:v>44033</c:v>
                </c:pt>
                <c:pt idx="1110">
                  <c:v>44034</c:v>
                </c:pt>
                <c:pt idx="1111">
                  <c:v>44035</c:v>
                </c:pt>
                <c:pt idx="1112">
                  <c:v>44036</c:v>
                </c:pt>
                <c:pt idx="1113">
                  <c:v>44039</c:v>
                </c:pt>
                <c:pt idx="1114">
                  <c:v>44040</c:v>
                </c:pt>
                <c:pt idx="1115">
                  <c:v>44041</c:v>
                </c:pt>
                <c:pt idx="1116">
                  <c:v>44042</c:v>
                </c:pt>
                <c:pt idx="1117">
                  <c:v>44043</c:v>
                </c:pt>
                <c:pt idx="1118">
                  <c:v>44046</c:v>
                </c:pt>
                <c:pt idx="1119">
                  <c:v>44047</c:v>
                </c:pt>
                <c:pt idx="1120">
                  <c:v>44048</c:v>
                </c:pt>
                <c:pt idx="1121">
                  <c:v>44049</c:v>
                </c:pt>
                <c:pt idx="1122">
                  <c:v>44050</c:v>
                </c:pt>
                <c:pt idx="1123">
                  <c:v>44053</c:v>
                </c:pt>
                <c:pt idx="1124">
                  <c:v>44054</c:v>
                </c:pt>
                <c:pt idx="1125">
                  <c:v>44055</c:v>
                </c:pt>
                <c:pt idx="1126">
                  <c:v>44056</c:v>
                </c:pt>
                <c:pt idx="1127">
                  <c:v>44057</c:v>
                </c:pt>
                <c:pt idx="1128">
                  <c:v>44061</c:v>
                </c:pt>
                <c:pt idx="1129">
                  <c:v>44062</c:v>
                </c:pt>
                <c:pt idx="1130">
                  <c:v>44063</c:v>
                </c:pt>
                <c:pt idx="1131">
                  <c:v>44064</c:v>
                </c:pt>
                <c:pt idx="1132">
                  <c:v>44065</c:v>
                </c:pt>
                <c:pt idx="1133">
                  <c:v>44068</c:v>
                </c:pt>
                <c:pt idx="1134">
                  <c:v>44069</c:v>
                </c:pt>
                <c:pt idx="1135">
                  <c:v>44070</c:v>
                </c:pt>
                <c:pt idx="1136">
                  <c:v>44071</c:v>
                </c:pt>
                <c:pt idx="1137">
                  <c:v>44074</c:v>
                </c:pt>
                <c:pt idx="1138">
                  <c:v>44075</c:v>
                </c:pt>
                <c:pt idx="1139">
                  <c:v>44076</c:v>
                </c:pt>
                <c:pt idx="1140">
                  <c:v>44077</c:v>
                </c:pt>
                <c:pt idx="1141">
                  <c:v>44078</c:v>
                </c:pt>
                <c:pt idx="1142">
                  <c:v>44081</c:v>
                </c:pt>
                <c:pt idx="1143">
                  <c:v>44082</c:v>
                </c:pt>
                <c:pt idx="1144">
                  <c:v>44083</c:v>
                </c:pt>
                <c:pt idx="1145">
                  <c:v>44084</c:v>
                </c:pt>
                <c:pt idx="1146">
                  <c:v>44085</c:v>
                </c:pt>
                <c:pt idx="1147">
                  <c:v>44088</c:v>
                </c:pt>
                <c:pt idx="1148">
                  <c:v>44089</c:v>
                </c:pt>
                <c:pt idx="1149">
                  <c:v>44090</c:v>
                </c:pt>
                <c:pt idx="1150">
                  <c:v>44091</c:v>
                </c:pt>
                <c:pt idx="1151">
                  <c:v>44092</c:v>
                </c:pt>
                <c:pt idx="1152">
                  <c:v>44095</c:v>
                </c:pt>
                <c:pt idx="1153">
                  <c:v>44096</c:v>
                </c:pt>
                <c:pt idx="1154">
                  <c:v>44097</c:v>
                </c:pt>
                <c:pt idx="1155">
                  <c:v>44098</c:v>
                </c:pt>
                <c:pt idx="1156">
                  <c:v>44099</c:v>
                </c:pt>
                <c:pt idx="1157">
                  <c:v>44102</c:v>
                </c:pt>
                <c:pt idx="1158">
                  <c:v>44103</c:v>
                </c:pt>
                <c:pt idx="1159">
                  <c:v>44104</c:v>
                </c:pt>
                <c:pt idx="1160">
                  <c:v>44105</c:v>
                </c:pt>
                <c:pt idx="1161">
                  <c:v>44106</c:v>
                </c:pt>
                <c:pt idx="1162">
                  <c:v>44109</c:v>
                </c:pt>
                <c:pt idx="1163">
                  <c:v>44110</c:v>
                </c:pt>
                <c:pt idx="1164">
                  <c:v>44111</c:v>
                </c:pt>
                <c:pt idx="1165">
                  <c:v>44112</c:v>
                </c:pt>
                <c:pt idx="1166">
                  <c:v>44113</c:v>
                </c:pt>
                <c:pt idx="1167">
                  <c:v>44117</c:v>
                </c:pt>
                <c:pt idx="1168">
                  <c:v>44118</c:v>
                </c:pt>
                <c:pt idx="1169">
                  <c:v>44119</c:v>
                </c:pt>
                <c:pt idx="1170">
                  <c:v>44120</c:v>
                </c:pt>
                <c:pt idx="1171">
                  <c:v>44123</c:v>
                </c:pt>
                <c:pt idx="1172">
                  <c:v>44124</c:v>
                </c:pt>
                <c:pt idx="1173">
                  <c:v>44125</c:v>
                </c:pt>
                <c:pt idx="1174">
                  <c:v>44126</c:v>
                </c:pt>
                <c:pt idx="1175">
                  <c:v>44127</c:v>
                </c:pt>
                <c:pt idx="1176">
                  <c:v>44130</c:v>
                </c:pt>
                <c:pt idx="1177">
                  <c:v>44131</c:v>
                </c:pt>
                <c:pt idx="1178">
                  <c:v>44132</c:v>
                </c:pt>
                <c:pt idx="1179">
                  <c:v>44133</c:v>
                </c:pt>
                <c:pt idx="1180">
                  <c:v>44134</c:v>
                </c:pt>
                <c:pt idx="1181">
                  <c:v>44137</c:v>
                </c:pt>
                <c:pt idx="1182">
                  <c:v>44138</c:v>
                </c:pt>
                <c:pt idx="1183">
                  <c:v>44139</c:v>
                </c:pt>
                <c:pt idx="1184">
                  <c:v>44140</c:v>
                </c:pt>
                <c:pt idx="1185">
                  <c:v>44144</c:v>
                </c:pt>
                <c:pt idx="1186">
                  <c:v>44145</c:v>
                </c:pt>
                <c:pt idx="1187">
                  <c:v>44146</c:v>
                </c:pt>
                <c:pt idx="1188">
                  <c:v>44147</c:v>
                </c:pt>
                <c:pt idx="1189">
                  <c:v>44148</c:v>
                </c:pt>
                <c:pt idx="1190">
                  <c:v>44151</c:v>
                </c:pt>
                <c:pt idx="1191">
                  <c:v>44152</c:v>
                </c:pt>
                <c:pt idx="1192">
                  <c:v>44153</c:v>
                </c:pt>
                <c:pt idx="1193">
                  <c:v>44154</c:v>
                </c:pt>
                <c:pt idx="1194">
                  <c:v>44155</c:v>
                </c:pt>
                <c:pt idx="1195">
                  <c:v>44159</c:v>
                </c:pt>
                <c:pt idx="1196">
                  <c:v>44160</c:v>
                </c:pt>
                <c:pt idx="1197">
                  <c:v>44161</c:v>
                </c:pt>
                <c:pt idx="1198">
                  <c:v>44162</c:v>
                </c:pt>
                <c:pt idx="1199">
                  <c:v>44165</c:v>
                </c:pt>
                <c:pt idx="1200">
                  <c:v>44166</c:v>
                </c:pt>
                <c:pt idx="1201">
                  <c:v>44167</c:v>
                </c:pt>
                <c:pt idx="1202">
                  <c:v>44168</c:v>
                </c:pt>
                <c:pt idx="1203">
                  <c:v>44169</c:v>
                </c:pt>
                <c:pt idx="1204">
                  <c:v>44174</c:v>
                </c:pt>
                <c:pt idx="1205">
                  <c:v>44175</c:v>
                </c:pt>
                <c:pt idx="1206">
                  <c:v>44176</c:v>
                </c:pt>
                <c:pt idx="1207">
                  <c:v>44179</c:v>
                </c:pt>
                <c:pt idx="1208">
                  <c:v>44180</c:v>
                </c:pt>
                <c:pt idx="1209">
                  <c:v>44181</c:v>
                </c:pt>
                <c:pt idx="1210">
                  <c:v>44182</c:v>
                </c:pt>
                <c:pt idx="1211">
                  <c:v>44183</c:v>
                </c:pt>
                <c:pt idx="1212">
                  <c:v>44186</c:v>
                </c:pt>
                <c:pt idx="1213">
                  <c:v>44187</c:v>
                </c:pt>
                <c:pt idx="1214">
                  <c:v>44188</c:v>
                </c:pt>
                <c:pt idx="1215">
                  <c:v>44193</c:v>
                </c:pt>
                <c:pt idx="1216">
                  <c:v>44194</c:v>
                </c:pt>
                <c:pt idx="1217">
                  <c:v>44195</c:v>
                </c:pt>
                <c:pt idx="1218">
                  <c:v>44200</c:v>
                </c:pt>
                <c:pt idx="1219">
                  <c:v>44201</c:v>
                </c:pt>
                <c:pt idx="1220">
                  <c:v>44202</c:v>
                </c:pt>
                <c:pt idx="1221">
                  <c:v>44203</c:v>
                </c:pt>
                <c:pt idx="1222">
                  <c:v>44204</c:v>
                </c:pt>
                <c:pt idx="1223">
                  <c:v>44207</c:v>
                </c:pt>
                <c:pt idx="1224">
                  <c:v>44208</c:v>
                </c:pt>
                <c:pt idx="1225">
                  <c:v>44209</c:v>
                </c:pt>
                <c:pt idx="1226">
                  <c:v>44210</c:v>
                </c:pt>
                <c:pt idx="1227">
                  <c:v>44211</c:v>
                </c:pt>
                <c:pt idx="1228">
                  <c:v>44214</c:v>
                </c:pt>
                <c:pt idx="1229">
                  <c:v>44215</c:v>
                </c:pt>
                <c:pt idx="1230">
                  <c:v>44216</c:v>
                </c:pt>
                <c:pt idx="1231">
                  <c:v>44217</c:v>
                </c:pt>
                <c:pt idx="1232">
                  <c:v>44218</c:v>
                </c:pt>
                <c:pt idx="1233">
                  <c:v>44221</c:v>
                </c:pt>
                <c:pt idx="1234">
                  <c:v>44222</c:v>
                </c:pt>
                <c:pt idx="1235">
                  <c:v>44223</c:v>
                </c:pt>
                <c:pt idx="1236">
                  <c:v>44224</c:v>
                </c:pt>
                <c:pt idx="1237">
                  <c:v>44225</c:v>
                </c:pt>
                <c:pt idx="1238">
                  <c:v>44228</c:v>
                </c:pt>
                <c:pt idx="1239">
                  <c:v>44229</c:v>
                </c:pt>
                <c:pt idx="1240">
                  <c:v>44230</c:v>
                </c:pt>
                <c:pt idx="1241">
                  <c:v>44231</c:v>
                </c:pt>
                <c:pt idx="1242">
                  <c:v>44232</c:v>
                </c:pt>
                <c:pt idx="1243">
                  <c:v>44235</c:v>
                </c:pt>
                <c:pt idx="1244">
                  <c:v>44236</c:v>
                </c:pt>
                <c:pt idx="1245">
                  <c:v>44237</c:v>
                </c:pt>
                <c:pt idx="1246">
                  <c:v>44238</c:v>
                </c:pt>
                <c:pt idx="1247">
                  <c:v>44239</c:v>
                </c:pt>
                <c:pt idx="1248">
                  <c:v>44244</c:v>
                </c:pt>
                <c:pt idx="1249">
                  <c:v>44245</c:v>
                </c:pt>
                <c:pt idx="1250">
                  <c:v>44246</c:v>
                </c:pt>
                <c:pt idx="1251">
                  <c:v>44249</c:v>
                </c:pt>
                <c:pt idx="1252">
                  <c:v>44250</c:v>
                </c:pt>
                <c:pt idx="1253">
                  <c:v>44251</c:v>
                </c:pt>
                <c:pt idx="1254">
                  <c:v>44252</c:v>
                </c:pt>
                <c:pt idx="1255">
                  <c:v>44253</c:v>
                </c:pt>
                <c:pt idx="1256">
                  <c:v>44256</c:v>
                </c:pt>
                <c:pt idx="1257">
                  <c:v>44257</c:v>
                </c:pt>
                <c:pt idx="1258">
                  <c:v>44258</c:v>
                </c:pt>
                <c:pt idx="1259">
                  <c:v>44259</c:v>
                </c:pt>
                <c:pt idx="1260">
                  <c:v>44260</c:v>
                </c:pt>
                <c:pt idx="1261">
                  <c:v>44263</c:v>
                </c:pt>
                <c:pt idx="1262">
                  <c:v>44264</c:v>
                </c:pt>
                <c:pt idx="1263">
                  <c:v>44265</c:v>
                </c:pt>
                <c:pt idx="1264">
                  <c:v>44266</c:v>
                </c:pt>
                <c:pt idx="1265">
                  <c:v>44267</c:v>
                </c:pt>
                <c:pt idx="1266">
                  <c:v>44270</c:v>
                </c:pt>
                <c:pt idx="1267">
                  <c:v>44271</c:v>
                </c:pt>
                <c:pt idx="1268">
                  <c:v>44272</c:v>
                </c:pt>
                <c:pt idx="1269">
                  <c:v>44273</c:v>
                </c:pt>
                <c:pt idx="1270">
                  <c:v>44274</c:v>
                </c:pt>
                <c:pt idx="1271">
                  <c:v>44277</c:v>
                </c:pt>
                <c:pt idx="1272">
                  <c:v>44278</c:v>
                </c:pt>
                <c:pt idx="1273">
                  <c:v>44280</c:v>
                </c:pt>
                <c:pt idx="1274">
                  <c:v>44281</c:v>
                </c:pt>
                <c:pt idx="1275">
                  <c:v>44284</c:v>
                </c:pt>
                <c:pt idx="1276">
                  <c:v>44285</c:v>
                </c:pt>
                <c:pt idx="1277">
                  <c:v>44286</c:v>
                </c:pt>
                <c:pt idx="1278">
                  <c:v>44291</c:v>
                </c:pt>
                <c:pt idx="1279">
                  <c:v>44292</c:v>
                </c:pt>
                <c:pt idx="1280">
                  <c:v>44293</c:v>
                </c:pt>
                <c:pt idx="1281">
                  <c:v>44294</c:v>
                </c:pt>
                <c:pt idx="1282">
                  <c:v>44295</c:v>
                </c:pt>
                <c:pt idx="1283">
                  <c:v>44298</c:v>
                </c:pt>
                <c:pt idx="1284">
                  <c:v>44299</c:v>
                </c:pt>
                <c:pt idx="1285">
                  <c:v>44300</c:v>
                </c:pt>
                <c:pt idx="1286">
                  <c:v>44301</c:v>
                </c:pt>
                <c:pt idx="1287">
                  <c:v>44302</c:v>
                </c:pt>
                <c:pt idx="1288">
                  <c:v>44305</c:v>
                </c:pt>
                <c:pt idx="1289">
                  <c:v>44306</c:v>
                </c:pt>
                <c:pt idx="1290">
                  <c:v>44307</c:v>
                </c:pt>
                <c:pt idx="1291">
                  <c:v>44308</c:v>
                </c:pt>
                <c:pt idx="1292">
                  <c:v>44309</c:v>
                </c:pt>
                <c:pt idx="1293">
                  <c:v>44312</c:v>
                </c:pt>
                <c:pt idx="1294">
                  <c:v>44313</c:v>
                </c:pt>
                <c:pt idx="1295">
                  <c:v>44314</c:v>
                </c:pt>
                <c:pt idx="1296">
                  <c:v>44315</c:v>
                </c:pt>
                <c:pt idx="1297">
                  <c:v>44316</c:v>
                </c:pt>
                <c:pt idx="1298">
                  <c:v>44319</c:v>
                </c:pt>
                <c:pt idx="1299">
                  <c:v>44320</c:v>
                </c:pt>
                <c:pt idx="1300">
                  <c:v>44321</c:v>
                </c:pt>
                <c:pt idx="1301">
                  <c:v>44322</c:v>
                </c:pt>
                <c:pt idx="1302">
                  <c:v>44323</c:v>
                </c:pt>
                <c:pt idx="1303">
                  <c:v>44326</c:v>
                </c:pt>
                <c:pt idx="1304">
                  <c:v>44327</c:v>
                </c:pt>
                <c:pt idx="1305">
                  <c:v>44328</c:v>
                </c:pt>
                <c:pt idx="1306">
                  <c:v>44329</c:v>
                </c:pt>
                <c:pt idx="1307">
                  <c:v>44330</c:v>
                </c:pt>
                <c:pt idx="1308">
                  <c:v>44333</c:v>
                </c:pt>
                <c:pt idx="1309">
                  <c:v>44334</c:v>
                </c:pt>
                <c:pt idx="1310">
                  <c:v>44335</c:v>
                </c:pt>
                <c:pt idx="1311">
                  <c:v>44336</c:v>
                </c:pt>
                <c:pt idx="1312">
                  <c:v>44337</c:v>
                </c:pt>
                <c:pt idx="1313">
                  <c:v>44342</c:v>
                </c:pt>
                <c:pt idx="1314">
                  <c:v>44343</c:v>
                </c:pt>
                <c:pt idx="1315">
                  <c:v>44344</c:v>
                </c:pt>
                <c:pt idx="1316">
                  <c:v>44347</c:v>
                </c:pt>
                <c:pt idx="1317">
                  <c:v>44348</c:v>
                </c:pt>
                <c:pt idx="1318">
                  <c:v>44349</c:v>
                </c:pt>
                <c:pt idx="1319">
                  <c:v>44350</c:v>
                </c:pt>
                <c:pt idx="1320">
                  <c:v>44351</c:v>
                </c:pt>
                <c:pt idx="1321">
                  <c:v>44354</c:v>
                </c:pt>
                <c:pt idx="1322">
                  <c:v>44355</c:v>
                </c:pt>
                <c:pt idx="1323">
                  <c:v>44356</c:v>
                </c:pt>
                <c:pt idx="1324">
                  <c:v>44357</c:v>
                </c:pt>
                <c:pt idx="1325">
                  <c:v>44358</c:v>
                </c:pt>
                <c:pt idx="1326">
                  <c:v>44361</c:v>
                </c:pt>
                <c:pt idx="1327">
                  <c:v>44362</c:v>
                </c:pt>
                <c:pt idx="1328">
                  <c:v>44363</c:v>
                </c:pt>
                <c:pt idx="1329">
                  <c:v>44364</c:v>
                </c:pt>
                <c:pt idx="1330">
                  <c:v>44365</c:v>
                </c:pt>
                <c:pt idx="1331">
                  <c:v>44369</c:v>
                </c:pt>
                <c:pt idx="1332">
                  <c:v>44370</c:v>
                </c:pt>
                <c:pt idx="1333">
                  <c:v>44371</c:v>
                </c:pt>
                <c:pt idx="1334">
                  <c:v>44372</c:v>
                </c:pt>
                <c:pt idx="1335">
                  <c:v>44375</c:v>
                </c:pt>
                <c:pt idx="1336">
                  <c:v>44376</c:v>
                </c:pt>
                <c:pt idx="1337">
                  <c:v>44377</c:v>
                </c:pt>
                <c:pt idx="1338">
                  <c:v>44378</c:v>
                </c:pt>
                <c:pt idx="1339">
                  <c:v>44379</c:v>
                </c:pt>
                <c:pt idx="1340">
                  <c:v>44382</c:v>
                </c:pt>
                <c:pt idx="1341">
                  <c:v>44383</c:v>
                </c:pt>
                <c:pt idx="1342">
                  <c:v>44384</c:v>
                </c:pt>
                <c:pt idx="1343">
                  <c:v>44385</c:v>
                </c:pt>
                <c:pt idx="1344">
                  <c:v>44389</c:v>
                </c:pt>
                <c:pt idx="1345">
                  <c:v>44390</c:v>
                </c:pt>
                <c:pt idx="1346">
                  <c:v>44391</c:v>
                </c:pt>
                <c:pt idx="1347">
                  <c:v>44392</c:v>
                </c:pt>
                <c:pt idx="1348">
                  <c:v>44393</c:v>
                </c:pt>
                <c:pt idx="1349">
                  <c:v>44396</c:v>
                </c:pt>
                <c:pt idx="1350">
                  <c:v>44397</c:v>
                </c:pt>
                <c:pt idx="1351">
                  <c:v>44398</c:v>
                </c:pt>
                <c:pt idx="1352">
                  <c:v>44399</c:v>
                </c:pt>
                <c:pt idx="1353">
                  <c:v>44400</c:v>
                </c:pt>
                <c:pt idx="1354">
                  <c:v>44403</c:v>
                </c:pt>
                <c:pt idx="1355">
                  <c:v>44404</c:v>
                </c:pt>
                <c:pt idx="1356">
                  <c:v>44405</c:v>
                </c:pt>
                <c:pt idx="1357">
                  <c:v>44406</c:v>
                </c:pt>
                <c:pt idx="1358">
                  <c:v>44407</c:v>
                </c:pt>
                <c:pt idx="1359">
                  <c:v>44410</c:v>
                </c:pt>
                <c:pt idx="1360">
                  <c:v>44411</c:v>
                </c:pt>
                <c:pt idx="1361">
                  <c:v>44412</c:v>
                </c:pt>
                <c:pt idx="1362">
                  <c:v>44413</c:v>
                </c:pt>
                <c:pt idx="1363">
                  <c:v>44414</c:v>
                </c:pt>
                <c:pt idx="1364">
                  <c:v>44417</c:v>
                </c:pt>
                <c:pt idx="1365">
                  <c:v>44418</c:v>
                </c:pt>
                <c:pt idx="1366">
                  <c:v>44419</c:v>
                </c:pt>
                <c:pt idx="1367">
                  <c:v>44420</c:v>
                </c:pt>
                <c:pt idx="1368">
                  <c:v>44421</c:v>
                </c:pt>
                <c:pt idx="1369">
                  <c:v>44425</c:v>
                </c:pt>
                <c:pt idx="1370">
                  <c:v>44426</c:v>
                </c:pt>
                <c:pt idx="1371">
                  <c:v>44427</c:v>
                </c:pt>
                <c:pt idx="1372">
                  <c:v>44428</c:v>
                </c:pt>
                <c:pt idx="1373">
                  <c:v>44431</c:v>
                </c:pt>
                <c:pt idx="1374">
                  <c:v>44432</c:v>
                </c:pt>
                <c:pt idx="1375">
                  <c:v>44433</c:v>
                </c:pt>
                <c:pt idx="1376">
                  <c:v>44434</c:v>
                </c:pt>
                <c:pt idx="1377">
                  <c:v>44435</c:v>
                </c:pt>
                <c:pt idx="1378">
                  <c:v>44438</c:v>
                </c:pt>
                <c:pt idx="1379">
                  <c:v>44439</c:v>
                </c:pt>
                <c:pt idx="1380">
                  <c:v>44440</c:v>
                </c:pt>
                <c:pt idx="1381">
                  <c:v>44441</c:v>
                </c:pt>
                <c:pt idx="1382">
                  <c:v>44442</c:v>
                </c:pt>
                <c:pt idx="1383">
                  <c:v>44445</c:v>
                </c:pt>
                <c:pt idx="1384">
                  <c:v>44446</c:v>
                </c:pt>
                <c:pt idx="1385">
                  <c:v>44447</c:v>
                </c:pt>
                <c:pt idx="1386">
                  <c:v>44448</c:v>
                </c:pt>
                <c:pt idx="1387">
                  <c:v>44449</c:v>
                </c:pt>
                <c:pt idx="1388">
                  <c:v>44452</c:v>
                </c:pt>
                <c:pt idx="1389">
                  <c:v>44453</c:v>
                </c:pt>
                <c:pt idx="1390">
                  <c:v>44454</c:v>
                </c:pt>
                <c:pt idx="1391">
                  <c:v>44455</c:v>
                </c:pt>
                <c:pt idx="1392">
                  <c:v>44456</c:v>
                </c:pt>
                <c:pt idx="1393">
                  <c:v>44459</c:v>
                </c:pt>
                <c:pt idx="1394">
                  <c:v>44460</c:v>
                </c:pt>
                <c:pt idx="1395">
                  <c:v>44461</c:v>
                </c:pt>
                <c:pt idx="1396">
                  <c:v>44462</c:v>
                </c:pt>
                <c:pt idx="1397">
                  <c:v>44463</c:v>
                </c:pt>
                <c:pt idx="1398">
                  <c:v>44466</c:v>
                </c:pt>
                <c:pt idx="1399">
                  <c:v>44467</c:v>
                </c:pt>
                <c:pt idx="1400">
                  <c:v>44468</c:v>
                </c:pt>
                <c:pt idx="1401">
                  <c:v>44469</c:v>
                </c:pt>
                <c:pt idx="1402">
                  <c:v>44470</c:v>
                </c:pt>
                <c:pt idx="1403">
                  <c:v>44473</c:v>
                </c:pt>
                <c:pt idx="1404">
                  <c:v>44474</c:v>
                </c:pt>
                <c:pt idx="1405">
                  <c:v>44475</c:v>
                </c:pt>
                <c:pt idx="1406">
                  <c:v>44476</c:v>
                </c:pt>
                <c:pt idx="1407">
                  <c:v>44481</c:v>
                </c:pt>
                <c:pt idx="1408">
                  <c:v>44482</c:v>
                </c:pt>
                <c:pt idx="1409">
                  <c:v>44483</c:v>
                </c:pt>
                <c:pt idx="1410">
                  <c:v>44484</c:v>
                </c:pt>
                <c:pt idx="1411">
                  <c:v>44487</c:v>
                </c:pt>
                <c:pt idx="1412">
                  <c:v>44488</c:v>
                </c:pt>
                <c:pt idx="1413">
                  <c:v>44489</c:v>
                </c:pt>
                <c:pt idx="1414">
                  <c:v>44490</c:v>
                </c:pt>
                <c:pt idx="1415">
                  <c:v>44491</c:v>
                </c:pt>
                <c:pt idx="1416">
                  <c:v>44494</c:v>
                </c:pt>
                <c:pt idx="1417">
                  <c:v>44495</c:v>
                </c:pt>
                <c:pt idx="1418">
                  <c:v>44496</c:v>
                </c:pt>
                <c:pt idx="1419">
                  <c:v>44497</c:v>
                </c:pt>
                <c:pt idx="1420">
                  <c:v>44498</c:v>
                </c:pt>
                <c:pt idx="1421">
                  <c:v>44501</c:v>
                </c:pt>
                <c:pt idx="1422">
                  <c:v>44502</c:v>
                </c:pt>
                <c:pt idx="1423">
                  <c:v>44503</c:v>
                </c:pt>
                <c:pt idx="1424">
                  <c:v>44504</c:v>
                </c:pt>
                <c:pt idx="1425">
                  <c:v>44505</c:v>
                </c:pt>
                <c:pt idx="1426">
                  <c:v>44508</c:v>
                </c:pt>
                <c:pt idx="1427">
                  <c:v>44509</c:v>
                </c:pt>
                <c:pt idx="1428">
                  <c:v>44510</c:v>
                </c:pt>
                <c:pt idx="1429">
                  <c:v>44511</c:v>
                </c:pt>
                <c:pt idx="1430">
                  <c:v>44512</c:v>
                </c:pt>
                <c:pt idx="1431">
                  <c:v>44515</c:v>
                </c:pt>
                <c:pt idx="1432">
                  <c:v>44516</c:v>
                </c:pt>
                <c:pt idx="1433">
                  <c:v>44517</c:v>
                </c:pt>
                <c:pt idx="1434">
                  <c:v>44518</c:v>
                </c:pt>
                <c:pt idx="1435">
                  <c:v>44519</c:v>
                </c:pt>
                <c:pt idx="1436">
                  <c:v>44523</c:v>
                </c:pt>
                <c:pt idx="1437">
                  <c:v>44524</c:v>
                </c:pt>
                <c:pt idx="1438">
                  <c:v>44525</c:v>
                </c:pt>
                <c:pt idx="1439">
                  <c:v>44526</c:v>
                </c:pt>
                <c:pt idx="1440">
                  <c:v>44529</c:v>
                </c:pt>
                <c:pt idx="1441">
                  <c:v>44530</c:v>
                </c:pt>
                <c:pt idx="1442">
                  <c:v>44531</c:v>
                </c:pt>
                <c:pt idx="1443">
                  <c:v>44532</c:v>
                </c:pt>
                <c:pt idx="1444">
                  <c:v>44533</c:v>
                </c:pt>
                <c:pt idx="1445">
                  <c:v>44536</c:v>
                </c:pt>
                <c:pt idx="1446">
                  <c:v>44537</c:v>
                </c:pt>
                <c:pt idx="1447">
                  <c:v>44539</c:v>
                </c:pt>
                <c:pt idx="1448">
                  <c:v>44540</c:v>
                </c:pt>
                <c:pt idx="1449">
                  <c:v>44543</c:v>
                </c:pt>
                <c:pt idx="1450">
                  <c:v>44544</c:v>
                </c:pt>
                <c:pt idx="1451">
                  <c:v>44545</c:v>
                </c:pt>
                <c:pt idx="1452">
                  <c:v>44546</c:v>
                </c:pt>
                <c:pt idx="1453">
                  <c:v>44547</c:v>
                </c:pt>
                <c:pt idx="1454">
                  <c:v>44550</c:v>
                </c:pt>
                <c:pt idx="1455">
                  <c:v>44551</c:v>
                </c:pt>
                <c:pt idx="1456">
                  <c:v>44552</c:v>
                </c:pt>
                <c:pt idx="1457">
                  <c:v>44553</c:v>
                </c:pt>
                <c:pt idx="1458">
                  <c:v>44557</c:v>
                </c:pt>
                <c:pt idx="1459">
                  <c:v>44558</c:v>
                </c:pt>
                <c:pt idx="1460">
                  <c:v>44559</c:v>
                </c:pt>
                <c:pt idx="1461">
                  <c:v>44560</c:v>
                </c:pt>
                <c:pt idx="1462">
                  <c:v>44564</c:v>
                </c:pt>
                <c:pt idx="1463">
                  <c:v>44565</c:v>
                </c:pt>
                <c:pt idx="1464">
                  <c:v>44566</c:v>
                </c:pt>
                <c:pt idx="1465">
                  <c:v>44567</c:v>
                </c:pt>
                <c:pt idx="1466">
                  <c:v>44568</c:v>
                </c:pt>
                <c:pt idx="1467">
                  <c:v>44571</c:v>
                </c:pt>
                <c:pt idx="1468">
                  <c:v>44572</c:v>
                </c:pt>
                <c:pt idx="1469">
                  <c:v>44573</c:v>
                </c:pt>
                <c:pt idx="1470">
                  <c:v>44574</c:v>
                </c:pt>
                <c:pt idx="1471">
                  <c:v>44575</c:v>
                </c:pt>
                <c:pt idx="1472">
                  <c:v>44578</c:v>
                </c:pt>
                <c:pt idx="1473">
                  <c:v>44579</c:v>
                </c:pt>
                <c:pt idx="1474">
                  <c:v>44580</c:v>
                </c:pt>
                <c:pt idx="1475">
                  <c:v>44581</c:v>
                </c:pt>
                <c:pt idx="1476">
                  <c:v>44582</c:v>
                </c:pt>
                <c:pt idx="1477">
                  <c:v>44585</c:v>
                </c:pt>
                <c:pt idx="1478">
                  <c:v>44586</c:v>
                </c:pt>
                <c:pt idx="1479">
                  <c:v>44587</c:v>
                </c:pt>
                <c:pt idx="1480">
                  <c:v>44588</c:v>
                </c:pt>
                <c:pt idx="1481">
                  <c:v>44589</c:v>
                </c:pt>
                <c:pt idx="1482">
                  <c:v>44592</c:v>
                </c:pt>
                <c:pt idx="1483">
                  <c:v>44593</c:v>
                </c:pt>
                <c:pt idx="1484">
                  <c:v>44594</c:v>
                </c:pt>
                <c:pt idx="1485">
                  <c:v>44595</c:v>
                </c:pt>
                <c:pt idx="1486">
                  <c:v>44596</c:v>
                </c:pt>
                <c:pt idx="1487">
                  <c:v>44599</c:v>
                </c:pt>
                <c:pt idx="1488">
                  <c:v>44600</c:v>
                </c:pt>
                <c:pt idx="1489">
                  <c:v>44601</c:v>
                </c:pt>
                <c:pt idx="1490">
                  <c:v>44602</c:v>
                </c:pt>
                <c:pt idx="1491">
                  <c:v>44603</c:v>
                </c:pt>
                <c:pt idx="1492">
                  <c:v>44606</c:v>
                </c:pt>
                <c:pt idx="1493">
                  <c:v>44607</c:v>
                </c:pt>
                <c:pt idx="1494">
                  <c:v>44608</c:v>
                </c:pt>
                <c:pt idx="1495">
                  <c:v>44609</c:v>
                </c:pt>
                <c:pt idx="1496">
                  <c:v>44610</c:v>
                </c:pt>
                <c:pt idx="1497">
                  <c:v>44613</c:v>
                </c:pt>
                <c:pt idx="1498">
                  <c:v>44614</c:v>
                </c:pt>
                <c:pt idx="1499">
                  <c:v>44615</c:v>
                </c:pt>
                <c:pt idx="1500">
                  <c:v>44616</c:v>
                </c:pt>
                <c:pt idx="1501">
                  <c:v>44617</c:v>
                </c:pt>
                <c:pt idx="1502">
                  <c:v>44622</c:v>
                </c:pt>
                <c:pt idx="1503">
                  <c:v>44623</c:v>
                </c:pt>
                <c:pt idx="1504">
                  <c:v>44624</c:v>
                </c:pt>
                <c:pt idx="1505">
                  <c:v>44627</c:v>
                </c:pt>
                <c:pt idx="1506">
                  <c:v>44628</c:v>
                </c:pt>
                <c:pt idx="1507">
                  <c:v>44629</c:v>
                </c:pt>
                <c:pt idx="1508">
                  <c:v>44630</c:v>
                </c:pt>
                <c:pt idx="1509">
                  <c:v>44631</c:v>
                </c:pt>
                <c:pt idx="1510">
                  <c:v>44634</c:v>
                </c:pt>
                <c:pt idx="1511">
                  <c:v>44635</c:v>
                </c:pt>
                <c:pt idx="1512">
                  <c:v>44636</c:v>
                </c:pt>
                <c:pt idx="1513">
                  <c:v>44637</c:v>
                </c:pt>
                <c:pt idx="1514">
                  <c:v>44638</c:v>
                </c:pt>
                <c:pt idx="1515">
                  <c:v>44641</c:v>
                </c:pt>
                <c:pt idx="1516">
                  <c:v>44642</c:v>
                </c:pt>
                <c:pt idx="1517">
                  <c:v>44643</c:v>
                </c:pt>
                <c:pt idx="1518">
                  <c:v>44645</c:v>
                </c:pt>
                <c:pt idx="1519">
                  <c:v>44648</c:v>
                </c:pt>
                <c:pt idx="1520">
                  <c:v>44649</c:v>
                </c:pt>
                <c:pt idx="1521">
                  <c:v>44650</c:v>
                </c:pt>
                <c:pt idx="1522">
                  <c:v>44651</c:v>
                </c:pt>
                <c:pt idx="1523">
                  <c:v>44652</c:v>
                </c:pt>
                <c:pt idx="1524">
                  <c:v>44655</c:v>
                </c:pt>
                <c:pt idx="1525">
                  <c:v>44656</c:v>
                </c:pt>
                <c:pt idx="1526">
                  <c:v>44657</c:v>
                </c:pt>
                <c:pt idx="1527">
                  <c:v>44658</c:v>
                </c:pt>
                <c:pt idx="1528">
                  <c:v>44659</c:v>
                </c:pt>
                <c:pt idx="1529">
                  <c:v>44662</c:v>
                </c:pt>
                <c:pt idx="1530">
                  <c:v>44663</c:v>
                </c:pt>
                <c:pt idx="1531">
                  <c:v>44664</c:v>
                </c:pt>
                <c:pt idx="1532">
                  <c:v>44669</c:v>
                </c:pt>
                <c:pt idx="1533">
                  <c:v>44670</c:v>
                </c:pt>
                <c:pt idx="1534">
                  <c:v>44671</c:v>
                </c:pt>
                <c:pt idx="1535">
                  <c:v>44672</c:v>
                </c:pt>
                <c:pt idx="1536">
                  <c:v>44673</c:v>
                </c:pt>
                <c:pt idx="1537">
                  <c:v>44676</c:v>
                </c:pt>
                <c:pt idx="1538">
                  <c:v>44677</c:v>
                </c:pt>
                <c:pt idx="1539">
                  <c:v>44678</c:v>
                </c:pt>
                <c:pt idx="1540">
                  <c:v>44679</c:v>
                </c:pt>
                <c:pt idx="1541">
                  <c:v>44680</c:v>
                </c:pt>
                <c:pt idx="1542">
                  <c:v>44683</c:v>
                </c:pt>
                <c:pt idx="1543">
                  <c:v>44684</c:v>
                </c:pt>
                <c:pt idx="1544">
                  <c:v>44685</c:v>
                </c:pt>
                <c:pt idx="1545">
                  <c:v>44686</c:v>
                </c:pt>
                <c:pt idx="1546">
                  <c:v>44687</c:v>
                </c:pt>
                <c:pt idx="1547">
                  <c:v>44690</c:v>
                </c:pt>
                <c:pt idx="1548">
                  <c:v>44691</c:v>
                </c:pt>
                <c:pt idx="1549">
                  <c:v>44692</c:v>
                </c:pt>
                <c:pt idx="1550">
                  <c:v>44693</c:v>
                </c:pt>
                <c:pt idx="1551">
                  <c:v>44694</c:v>
                </c:pt>
                <c:pt idx="1552">
                  <c:v>44697</c:v>
                </c:pt>
                <c:pt idx="1553">
                  <c:v>44698</c:v>
                </c:pt>
                <c:pt idx="1554">
                  <c:v>44700</c:v>
                </c:pt>
                <c:pt idx="1555">
                  <c:v>44701</c:v>
                </c:pt>
              </c:numCache>
            </c:numRef>
          </c:cat>
          <c:val>
            <c:numRef>
              <c:f>'7.5 Seriese (D)'!$EP$3226:$EP$4781</c:f>
              <c:numCache>
                <c:formatCode>0.00</c:formatCode>
                <c:ptCount val="1556"/>
                <c:pt idx="0">
                  <c:v>33</c:v>
                </c:pt>
                <c:pt idx="1">
                  <c:v>33</c:v>
                </c:pt>
                <c:pt idx="2">
                  <c:v>32</c:v>
                </c:pt>
                <c:pt idx="3">
                  <c:v>32</c:v>
                </c:pt>
                <c:pt idx="4">
                  <c:v>32</c:v>
                </c:pt>
                <c:pt idx="5">
                  <c:v>32</c:v>
                </c:pt>
                <c:pt idx="6">
                  <c:v>32</c:v>
                </c:pt>
                <c:pt idx="7">
                  <c:v>31</c:v>
                </c:pt>
                <c:pt idx="8">
                  <c:v>31</c:v>
                </c:pt>
                <c:pt idx="9">
                  <c:v>31</c:v>
                </c:pt>
                <c:pt idx="10">
                  <c:v>31</c:v>
                </c:pt>
                <c:pt idx="11">
                  <c:v>31</c:v>
                </c:pt>
                <c:pt idx="12">
                  <c:v>31</c:v>
                </c:pt>
                <c:pt idx="13">
                  <c:v>31</c:v>
                </c:pt>
                <c:pt idx="14">
                  <c:v>31</c:v>
                </c:pt>
                <c:pt idx="15">
                  <c:v>31</c:v>
                </c:pt>
                <c:pt idx="16">
                  <c:v>31</c:v>
                </c:pt>
                <c:pt idx="17">
                  <c:v>30.75</c:v>
                </c:pt>
                <c:pt idx="18">
                  <c:v>30.75</c:v>
                </c:pt>
                <c:pt idx="19">
                  <c:v>30.75</c:v>
                </c:pt>
                <c:pt idx="20">
                  <c:v>30.75</c:v>
                </c:pt>
                <c:pt idx="21">
                  <c:v>30.75</c:v>
                </c:pt>
                <c:pt idx="22">
                  <c:v>30.5</c:v>
                </c:pt>
                <c:pt idx="23">
                  <c:v>30.5</c:v>
                </c:pt>
                <c:pt idx="24">
                  <c:v>30.5</c:v>
                </c:pt>
                <c:pt idx="25">
                  <c:v>30.25</c:v>
                </c:pt>
                <c:pt idx="26">
                  <c:v>30.25</c:v>
                </c:pt>
                <c:pt idx="27">
                  <c:v>30.25</c:v>
                </c:pt>
                <c:pt idx="28">
                  <c:v>30.25</c:v>
                </c:pt>
                <c:pt idx="29">
                  <c:v>30.25</c:v>
                </c:pt>
                <c:pt idx="30">
                  <c:v>30.5</c:v>
                </c:pt>
                <c:pt idx="31">
                  <c:v>30.5</c:v>
                </c:pt>
                <c:pt idx="32">
                  <c:v>30.5</c:v>
                </c:pt>
                <c:pt idx="33">
                  <c:v>30.5</c:v>
                </c:pt>
                <c:pt idx="34">
                  <c:v>30.5</c:v>
                </c:pt>
                <c:pt idx="35">
                  <c:v>31.15</c:v>
                </c:pt>
                <c:pt idx="36">
                  <c:v>31.15</c:v>
                </c:pt>
                <c:pt idx="37">
                  <c:v>31.15</c:v>
                </c:pt>
                <c:pt idx="38">
                  <c:v>31.15</c:v>
                </c:pt>
                <c:pt idx="39">
                  <c:v>31.15</c:v>
                </c:pt>
                <c:pt idx="40">
                  <c:v>37</c:v>
                </c:pt>
                <c:pt idx="41">
                  <c:v>37</c:v>
                </c:pt>
                <c:pt idx="42">
                  <c:v>37</c:v>
                </c:pt>
                <c:pt idx="43">
                  <c:v>37</c:v>
                </c:pt>
                <c:pt idx="44">
                  <c:v>37</c:v>
                </c:pt>
                <c:pt idx="45">
                  <c:v>38</c:v>
                </c:pt>
                <c:pt idx="46">
                  <c:v>38</c:v>
                </c:pt>
                <c:pt idx="47">
                  <c:v>38</c:v>
                </c:pt>
                <c:pt idx="48">
                  <c:v>38</c:v>
                </c:pt>
                <c:pt idx="49">
                  <c:v>38</c:v>
                </c:pt>
                <c:pt idx="50">
                  <c:v>38</c:v>
                </c:pt>
                <c:pt idx="51">
                  <c:v>38</c:v>
                </c:pt>
                <c:pt idx="52">
                  <c:v>38</c:v>
                </c:pt>
                <c:pt idx="53">
                  <c:v>38</c:v>
                </c:pt>
                <c:pt idx="54">
                  <c:v>38</c:v>
                </c:pt>
                <c:pt idx="55">
                  <c:v>38</c:v>
                </c:pt>
                <c:pt idx="56">
                  <c:v>38</c:v>
                </c:pt>
                <c:pt idx="57">
                  <c:v>38</c:v>
                </c:pt>
                <c:pt idx="58">
                  <c:v>38</c:v>
                </c:pt>
                <c:pt idx="59">
                  <c:v>38</c:v>
                </c:pt>
                <c:pt idx="60">
                  <c:v>38</c:v>
                </c:pt>
                <c:pt idx="61">
                  <c:v>38</c:v>
                </c:pt>
                <c:pt idx="62">
                  <c:v>38</c:v>
                </c:pt>
                <c:pt idx="63">
                  <c:v>38</c:v>
                </c:pt>
                <c:pt idx="64">
                  <c:v>38</c:v>
                </c:pt>
                <c:pt idx="65">
                  <c:v>38</c:v>
                </c:pt>
                <c:pt idx="66">
                  <c:v>38</c:v>
                </c:pt>
                <c:pt idx="67">
                  <c:v>38</c:v>
                </c:pt>
                <c:pt idx="68">
                  <c:v>38</c:v>
                </c:pt>
                <c:pt idx="69">
                  <c:v>38</c:v>
                </c:pt>
                <c:pt idx="70">
                  <c:v>38</c:v>
                </c:pt>
                <c:pt idx="71">
                  <c:v>38</c:v>
                </c:pt>
                <c:pt idx="72">
                  <c:v>38</c:v>
                </c:pt>
                <c:pt idx="73">
                  <c:v>38</c:v>
                </c:pt>
                <c:pt idx="74">
                  <c:v>38</c:v>
                </c:pt>
                <c:pt idx="75">
                  <c:v>38</c:v>
                </c:pt>
                <c:pt idx="76">
                  <c:v>38</c:v>
                </c:pt>
                <c:pt idx="77">
                  <c:v>38</c:v>
                </c:pt>
                <c:pt idx="78">
                  <c:v>38</c:v>
                </c:pt>
                <c:pt idx="79">
                  <c:v>38</c:v>
                </c:pt>
                <c:pt idx="80">
                  <c:v>38</c:v>
                </c:pt>
                <c:pt idx="81">
                  <c:v>38</c:v>
                </c:pt>
                <c:pt idx="82">
                  <c:v>38</c:v>
                </c:pt>
                <c:pt idx="83">
                  <c:v>37.5</c:v>
                </c:pt>
                <c:pt idx="84">
                  <c:v>37.5</c:v>
                </c:pt>
                <c:pt idx="85">
                  <c:v>37.5</c:v>
                </c:pt>
                <c:pt idx="86">
                  <c:v>37.5</c:v>
                </c:pt>
                <c:pt idx="87">
                  <c:v>37.5</c:v>
                </c:pt>
                <c:pt idx="88">
                  <c:v>37.5</c:v>
                </c:pt>
                <c:pt idx="89">
                  <c:v>37.5</c:v>
                </c:pt>
                <c:pt idx="90">
                  <c:v>37.5</c:v>
                </c:pt>
                <c:pt idx="91">
                  <c:v>37.5</c:v>
                </c:pt>
                <c:pt idx="92">
                  <c:v>37.5</c:v>
                </c:pt>
                <c:pt idx="93">
                  <c:v>36.75</c:v>
                </c:pt>
                <c:pt idx="94">
                  <c:v>36.75</c:v>
                </c:pt>
                <c:pt idx="95">
                  <c:v>36.75</c:v>
                </c:pt>
                <c:pt idx="96">
                  <c:v>36.75</c:v>
                </c:pt>
                <c:pt idx="97">
                  <c:v>36.75</c:v>
                </c:pt>
                <c:pt idx="98">
                  <c:v>35.25</c:v>
                </c:pt>
                <c:pt idx="99">
                  <c:v>35.25</c:v>
                </c:pt>
                <c:pt idx="100">
                  <c:v>35.25</c:v>
                </c:pt>
                <c:pt idx="101">
                  <c:v>35.25</c:v>
                </c:pt>
                <c:pt idx="102">
                  <c:v>34.25</c:v>
                </c:pt>
                <c:pt idx="103">
                  <c:v>34.25</c:v>
                </c:pt>
                <c:pt idx="104">
                  <c:v>34.25</c:v>
                </c:pt>
                <c:pt idx="105">
                  <c:v>34.25</c:v>
                </c:pt>
                <c:pt idx="106">
                  <c:v>34.25</c:v>
                </c:pt>
                <c:pt idx="107">
                  <c:v>33.25</c:v>
                </c:pt>
                <c:pt idx="108">
                  <c:v>33.25</c:v>
                </c:pt>
                <c:pt idx="109">
                  <c:v>33.25</c:v>
                </c:pt>
                <c:pt idx="110">
                  <c:v>33.25</c:v>
                </c:pt>
                <c:pt idx="111">
                  <c:v>33.25</c:v>
                </c:pt>
                <c:pt idx="112">
                  <c:v>32.25</c:v>
                </c:pt>
                <c:pt idx="113">
                  <c:v>32.25</c:v>
                </c:pt>
                <c:pt idx="114">
                  <c:v>32.25</c:v>
                </c:pt>
                <c:pt idx="115">
                  <c:v>31.5</c:v>
                </c:pt>
                <c:pt idx="116">
                  <c:v>31.5</c:v>
                </c:pt>
                <c:pt idx="117">
                  <c:v>31.5</c:v>
                </c:pt>
                <c:pt idx="118">
                  <c:v>31.5</c:v>
                </c:pt>
                <c:pt idx="119">
                  <c:v>31.5</c:v>
                </c:pt>
                <c:pt idx="120">
                  <c:v>30.75</c:v>
                </c:pt>
                <c:pt idx="121">
                  <c:v>30.75</c:v>
                </c:pt>
                <c:pt idx="122">
                  <c:v>30.75</c:v>
                </c:pt>
                <c:pt idx="123">
                  <c:v>30.75</c:v>
                </c:pt>
                <c:pt idx="124">
                  <c:v>30.75</c:v>
                </c:pt>
                <c:pt idx="125">
                  <c:v>30.25</c:v>
                </c:pt>
                <c:pt idx="126">
                  <c:v>30.25</c:v>
                </c:pt>
                <c:pt idx="127">
                  <c:v>30.25</c:v>
                </c:pt>
                <c:pt idx="128">
                  <c:v>30.25</c:v>
                </c:pt>
                <c:pt idx="129">
                  <c:v>30.25</c:v>
                </c:pt>
                <c:pt idx="130">
                  <c:v>30.25</c:v>
                </c:pt>
                <c:pt idx="131">
                  <c:v>30.25</c:v>
                </c:pt>
                <c:pt idx="132">
                  <c:v>30.25</c:v>
                </c:pt>
                <c:pt idx="133">
                  <c:v>30.25</c:v>
                </c:pt>
                <c:pt idx="134">
                  <c:v>30.25</c:v>
                </c:pt>
                <c:pt idx="135">
                  <c:v>30.25</c:v>
                </c:pt>
                <c:pt idx="136">
                  <c:v>30.25</c:v>
                </c:pt>
                <c:pt idx="137">
                  <c:v>30.25</c:v>
                </c:pt>
                <c:pt idx="138">
                  <c:v>30.25</c:v>
                </c:pt>
                <c:pt idx="139">
                  <c:v>30.25</c:v>
                </c:pt>
                <c:pt idx="140">
                  <c:v>30.25</c:v>
                </c:pt>
                <c:pt idx="141">
                  <c:v>30.25</c:v>
                </c:pt>
                <c:pt idx="142">
                  <c:v>30.25</c:v>
                </c:pt>
                <c:pt idx="143">
                  <c:v>30.25</c:v>
                </c:pt>
                <c:pt idx="144">
                  <c:v>30</c:v>
                </c:pt>
                <c:pt idx="145">
                  <c:v>30</c:v>
                </c:pt>
                <c:pt idx="146">
                  <c:v>30</c:v>
                </c:pt>
                <c:pt idx="147">
                  <c:v>30</c:v>
                </c:pt>
                <c:pt idx="148">
                  <c:v>30</c:v>
                </c:pt>
                <c:pt idx="149">
                  <c:v>29.75</c:v>
                </c:pt>
                <c:pt idx="150">
                  <c:v>29.75</c:v>
                </c:pt>
                <c:pt idx="151">
                  <c:v>29.75</c:v>
                </c:pt>
                <c:pt idx="152">
                  <c:v>29.75</c:v>
                </c:pt>
                <c:pt idx="153">
                  <c:v>29.25</c:v>
                </c:pt>
                <c:pt idx="154">
                  <c:v>29.25</c:v>
                </c:pt>
                <c:pt idx="155">
                  <c:v>29.25</c:v>
                </c:pt>
                <c:pt idx="156">
                  <c:v>29.25</c:v>
                </c:pt>
                <c:pt idx="157">
                  <c:v>29.25</c:v>
                </c:pt>
                <c:pt idx="158">
                  <c:v>28.75</c:v>
                </c:pt>
                <c:pt idx="159">
                  <c:v>28.75</c:v>
                </c:pt>
                <c:pt idx="160">
                  <c:v>28.75</c:v>
                </c:pt>
                <c:pt idx="161">
                  <c:v>28.75</c:v>
                </c:pt>
                <c:pt idx="162">
                  <c:v>28.75</c:v>
                </c:pt>
                <c:pt idx="163">
                  <c:v>28.25</c:v>
                </c:pt>
                <c:pt idx="164">
                  <c:v>28.25</c:v>
                </c:pt>
                <c:pt idx="165">
                  <c:v>28.25</c:v>
                </c:pt>
                <c:pt idx="166">
                  <c:v>28.25</c:v>
                </c:pt>
                <c:pt idx="167">
                  <c:v>28.25</c:v>
                </c:pt>
                <c:pt idx="168">
                  <c:v>27.75</c:v>
                </c:pt>
                <c:pt idx="169">
                  <c:v>27.75</c:v>
                </c:pt>
                <c:pt idx="170">
                  <c:v>27.75</c:v>
                </c:pt>
                <c:pt idx="171">
                  <c:v>27.75</c:v>
                </c:pt>
                <c:pt idx="172">
                  <c:v>27.75</c:v>
                </c:pt>
                <c:pt idx="173">
                  <c:v>27.25</c:v>
                </c:pt>
                <c:pt idx="174">
                  <c:v>27.25</c:v>
                </c:pt>
                <c:pt idx="175">
                  <c:v>27.25</c:v>
                </c:pt>
                <c:pt idx="176">
                  <c:v>27.25</c:v>
                </c:pt>
                <c:pt idx="177">
                  <c:v>27.25</c:v>
                </c:pt>
                <c:pt idx="178">
                  <c:v>26.75</c:v>
                </c:pt>
                <c:pt idx="179">
                  <c:v>26.75</c:v>
                </c:pt>
                <c:pt idx="180">
                  <c:v>26.75</c:v>
                </c:pt>
                <c:pt idx="181">
                  <c:v>26.75</c:v>
                </c:pt>
                <c:pt idx="182">
                  <c:v>26.75</c:v>
                </c:pt>
                <c:pt idx="183">
                  <c:v>26.75</c:v>
                </c:pt>
                <c:pt idx="184">
                  <c:v>26.75</c:v>
                </c:pt>
                <c:pt idx="185">
                  <c:v>26.75</c:v>
                </c:pt>
                <c:pt idx="186">
                  <c:v>26.75</c:v>
                </c:pt>
                <c:pt idx="187">
                  <c:v>26.75</c:v>
                </c:pt>
                <c:pt idx="188">
                  <c:v>26.75</c:v>
                </c:pt>
                <c:pt idx="189">
                  <c:v>26.75</c:v>
                </c:pt>
                <c:pt idx="190">
                  <c:v>26.75</c:v>
                </c:pt>
                <c:pt idx="191">
                  <c:v>26.75</c:v>
                </c:pt>
                <c:pt idx="192">
                  <c:v>26.75</c:v>
                </c:pt>
                <c:pt idx="193">
                  <c:v>26.75</c:v>
                </c:pt>
                <c:pt idx="194">
                  <c:v>26.75</c:v>
                </c:pt>
                <c:pt idx="195">
                  <c:v>26.75</c:v>
                </c:pt>
                <c:pt idx="196">
                  <c:v>26.75</c:v>
                </c:pt>
                <c:pt idx="197">
                  <c:v>26.75</c:v>
                </c:pt>
                <c:pt idx="198">
                  <c:v>26.75</c:v>
                </c:pt>
                <c:pt idx="199">
                  <c:v>26.75</c:v>
                </c:pt>
                <c:pt idx="200">
                  <c:v>26.75</c:v>
                </c:pt>
                <c:pt idx="201">
                  <c:v>26.75</c:v>
                </c:pt>
                <c:pt idx="202">
                  <c:v>26.75</c:v>
                </c:pt>
                <c:pt idx="203">
                  <c:v>26.75</c:v>
                </c:pt>
                <c:pt idx="204">
                  <c:v>26.75</c:v>
                </c:pt>
                <c:pt idx="205">
                  <c:v>26.75</c:v>
                </c:pt>
                <c:pt idx="206">
                  <c:v>26.75</c:v>
                </c:pt>
                <c:pt idx="207">
                  <c:v>26.75</c:v>
                </c:pt>
                <c:pt idx="208">
                  <c:v>26.75</c:v>
                </c:pt>
                <c:pt idx="209">
                  <c:v>26.75</c:v>
                </c:pt>
                <c:pt idx="210">
                  <c:v>26.75</c:v>
                </c:pt>
                <c:pt idx="211">
                  <c:v>26.75</c:v>
                </c:pt>
                <c:pt idx="212">
                  <c:v>26.25</c:v>
                </c:pt>
                <c:pt idx="213">
                  <c:v>26.25</c:v>
                </c:pt>
                <c:pt idx="214">
                  <c:v>26.25</c:v>
                </c:pt>
                <c:pt idx="215">
                  <c:v>26.25</c:v>
                </c:pt>
                <c:pt idx="216">
                  <c:v>26.25</c:v>
                </c:pt>
                <c:pt idx="217">
                  <c:v>25.75</c:v>
                </c:pt>
                <c:pt idx="218">
                  <c:v>25.75</c:v>
                </c:pt>
                <c:pt idx="219">
                  <c:v>25.75</c:v>
                </c:pt>
                <c:pt idx="220">
                  <c:v>25.75</c:v>
                </c:pt>
                <c:pt idx="221">
                  <c:v>25.75</c:v>
                </c:pt>
                <c:pt idx="222">
                  <c:v>25.25</c:v>
                </c:pt>
                <c:pt idx="223">
                  <c:v>25.25</c:v>
                </c:pt>
                <c:pt idx="224">
                  <c:v>25.25</c:v>
                </c:pt>
                <c:pt idx="225">
                  <c:v>25.25</c:v>
                </c:pt>
                <c:pt idx="226">
                  <c:v>24.75</c:v>
                </c:pt>
                <c:pt idx="227">
                  <c:v>24.75</c:v>
                </c:pt>
                <c:pt idx="228">
                  <c:v>24.75</c:v>
                </c:pt>
                <c:pt idx="229">
                  <c:v>24.75</c:v>
                </c:pt>
                <c:pt idx="230">
                  <c:v>24.75</c:v>
                </c:pt>
                <c:pt idx="231">
                  <c:v>24.75</c:v>
                </c:pt>
                <c:pt idx="232">
                  <c:v>24.75</c:v>
                </c:pt>
                <c:pt idx="233">
                  <c:v>24.75</c:v>
                </c:pt>
                <c:pt idx="234">
                  <c:v>24.75</c:v>
                </c:pt>
                <c:pt idx="235">
                  <c:v>24.75</c:v>
                </c:pt>
                <c:pt idx="236">
                  <c:v>24.75</c:v>
                </c:pt>
                <c:pt idx="237">
                  <c:v>24.75</c:v>
                </c:pt>
                <c:pt idx="238">
                  <c:v>24.75</c:v>
                </c:pt>
                <c:pt idx="239">
                  <c:v>24.75</c:v>
                </c:pt>
                <c:pt idx="240">
                  <c:v>24.75</c:v>
                </c:pt>
                <c:pt idx="241">
                  <c:v>24.75</c:v>
                </c:pt>
                <c:pt idx="242">
                  <c:v>24.75</c:v>
                </c:pt>
                <c:pt idx="243">
                  <c:v>24.75</c:v>
                </c:pt>
                <c:pt idx="244">
                  <c:v>24.75</c:v>
                </c:pt>
                <c:pt idx="245">
                  <c:v>24.75</c:v>
                </c:pt>
                <c:pt idx="246">
                  <c:v>24.75</c:v>
                </c:pt>
                <c:pt idx="247">
                  <c:v>24.75</c:v>
                </c:pt>
                <c:pt idx="248">
                  <c:v>24.75</c:v>
                </c:pt>
                <c:pt idx="249">
                  <c:v>24.75</c:v>
                </c:pt>
                <c:pt idx="250">
                  <c:v>24.75</c:v>
                </c:pt>
                <c:pt idx="251">
                  <c:v>24.75</c:v>
                </c:pt>
                <c:pt idx="252">
                  <c:v>24.75</c:v>
                </c:pt>
                <c:pt idx="253">
                  <c:v>24.75</c:v>
                </c:pt>
                <c:pt idx="254">
                  <c:v>24.75</c:v>
                </c:pt>
                <c:pt idx="255">
                  <c:v>24.75</c:v>
                </c:pt>
                <c:pt idx="256">
                  <c:v>24.75</c:v>
                </c:pt>
                <c:pt idx="257">
                  <c:v>24.75</c:v>
                </c:pt>
                <c:pt idx="258">
                  <c:v>24.75</c:v>
                </c:pt>
                <c:pt idx="259">
                  <c:v>24.75</c:v>
                </c:pt>
                <c:pt idx="260">
                  <c:v>24.75</c:v>
                </c:pt>
                <c:pt idx="261">
                  <c:v>24.75</c:v>
                </c:pt>
                <c:pt idx="262">
                  <c:v>24.75</c:v>
                </c:pt>
                <c:pt idx="263">
                  <c:v>24.75</c:v>
                </c:pt>
                <c:pt idx="264">
                  <c:v>24.75</c:v>
                </c:pt>
                <c:pt idx="265">
                  <c:v>24.75</c:v>
                </c:pt>
                <c:pt idx="266">
                  <c:v>24.75</c:v>
                </c:pt>
                <c:pt idx="267">
                  <c:v>24.75</c:v>
                </c:pt>
                <c:pt idx="268">
                  <c:v>24.75</c:v>
                </c:pt>
                <c:pt idx="269">
                  <c:v>24.75</c:v>
                </c:pt>
                <c:pt idx="270">
                  <c:v>24.75</c:v>
                </c:pt>
                <c:pt idx="271">
                  <c:v>24.75</c:v>
                </c:pt>
                <c:pt idx="272">
                  <c:v>24.75</c:v>
                </c:pt>
                <c:pt idx="273">
                  <c:v>24.75</c:v>
                </c:pt>
                <c:pt idx="274">
                  <c:v>24.75</c:v>
                </c:pt>
                <c:pt idx="275">
                  <c:v>24.75</c:v>
                </c:pt>
                <c:pt idx="276">
                  <c:v>24.75</c:v>
                </c:pt>
                <c:pt idx="277">
                  <c:v>24.75</c:v>
                </c:pt>
                <c:pt idx="278">
                  <c:v>24.75</c:v>
                </c:pt>
                <c:pt idx="279">
                  <c:v>24.75</c:v>
                </c:pt>
                <c:pt idx="280">
                  <c:v>24.75</c:v>
                </c:pt>
                <c:pt idx="281">
                  <c:v>24.75</c:v>
                </c:pt>
                <c:pt idx="282">
                  <c:v>24.75</c:v>
                </c:pt>
                <c:pt idx="283">
                  <c:v>24.75</c:v>
                </c:pt>
                <c:pt idx="284">
                  <c:v>24.75</c:v>
                </c:pt>
                <c:pt idx="285">
                  <c:v>24.75</c:v>
                </c:pt>
                <c:pt idx="286">
                  <c:v>24.75</c:v>
                </c:pt>
                <c:pt idx="287">
                  <c:v>24.75</c:v>
                </c:pt>
                <c:pt idx="288">
                  <c:v>24.75</c:v>
                </c:pt>
                <c:pt idx="289">
                  <c:v>24.75</c:v>
                </c:pt>
                <c:pt idx="290">
                  <c:v>24.75</c:v>
                </c:pt>
                <c:pt idx="291">
                  <c:v>24.75</c:v>
                </c:pt>
                <c:pt idx="292">
                  <c:v>24.75</c:v>
                </c:pt>
                <c:pt idx="293">
                  <c:v>24.75</c:v>
                </c:pt>
                <c:pt idx="294">
                  <c:v>24.75</c:v>
                </c:pt>
                <c:pt idx="295">
                  <c:v>24.75</c:v>
                </c:pt>
                <c:pt idx="296">
                  <c:v>24.75</c:v>
                </c:pt>
                <c:pt idx="297">
                  <c:v>24.75</c:v>
                </c:pt>
                <c:pt idx="298">
                  <c:v>24.75</c:v>
                </c:pt>
                <c:pt idx="299">
                  <c:v>24.75</c:v>
                </c:pt>
                <c:pt idx="300">
                  <c:v>24.75</c:v>
                </c:pt>
                <c:pt idx="301">
                  <c:v>24.75</c:v>
                </c:pt>
                <c:pt idx="302">
                  <c:v>24.75</c:v>
                </c:pt>
                <c:pt idx="303">
                  <c:v>24.75</c:v>
                </c:pt>
                <c:pt idx="304">
                  <c:v>24.75</c:v>
                </c:pt>
                <c:pt idx="305">
                  <c:v>24.75</c:v>
                </c:pt>
                <c:pt idx="306">
                  <c:v>24.75</c:v>
                </c:pt>
                <c:pt idx="307">
                  <c:v>24.75</c:v>
                </c:pt>
                <c:pt idx="308">
                  <c:v>24.75</c:v>
                </c:pt>
                <c:pt idx="309">
                  <c:v>24.75</c:v>
                </c:pt>
                <c:pt idx="310">
                  <c:v>24.75</c:v>
                </c:pt>
                <c:pt idx="311">
                  <c:v>24.75</c:v>
                </c:pt>
                <c:pt idx="312">
                  <c:v>24.75</c:v>
                </c:pt>
                <c:pt idx="313">
                  <c:v>24.75</c:v>
                </c:pt>
                <c:pt idx="314">
                  <c:v>24.75</c:v>
                </c:pt>
                <c:pt idx="315">
                  <c:v>24.75</c:v>
                </c:pt>
                <c:pt idx="316">
                  <c:v>26.25</c:v>
                </c:pt>
                <c:pt idx="317">
                  <c:v>26.25</c:v>
                </c:pt>
                <c:pt idx="318">
                  <c:v>26.25</c:v>
                </c:pt>
                <c:pt idx="319">
                  <c:v>26.25</c:v>
                </c:pt>
                <c:pt idx="320">
                  <c:v>26.25</c:v>
                </c:pt>
                <c:pt idx="321">
                  <c:v>26.25</c:v>
                </c:pt>
                <c:pt idx="322">
                  <c:v>26.25</c:v>
                </c:pt>
                <c:pt idx="323">
                  <c:v>26.25</c:v>
                </c:pt>
                <c:pt idx="324">
                  <c:v>26.25</c:v>
                </c:pt>
                <c:pt idx="325">
                  <c:v>26.25</c:v>
                </c:pt>
                <c:pt idx="326">
                  <c:v>26.25</c:v>
                </c:pt>
                <c:pt idx="327">
                  <c:v>26.25</c:v>
                </c:pt>
                <c:pt idx="328">
                  <c:v>26.25</c:v>
                </c:pt>
                <c:pt idx="329">
                  <c:v>26.25</c:v>
                </c:pt>
                <c:pt idx="330">
                  <c:v>26.25</c:v>
                </c:pt>
                <c:pt idx="331">
                  <c:v>26.25</c:v>
                </c:pt>
                <c:pt idx="332">
                  <c:v>26.25</c:v>
                </c:pt>
                <c:pt idx="333">
                  <c:v>26.25</c:v>
                </c:pt>
                <c:pt idx="334">
                  <c:v>26.25</c:v>
                </c:pt>
                <c:pt idx="335">
                  <c:v>26.25</c:v>
                </c:pt>
                <c:pt idx="336">
                  <c:v>26.25</c:v>
                </c:pt>
                <c:pt idx="337">
                  <c:v>26.25</c:v>
                </c:pt>
                <c:pt idx="338">
                  <c:v>26.25</c:v>
                </c:pt>
                <c:pt idx="339">
                  <c:v>26.25</c:v>
                </c:pt>
                <c:pt idx="340">
                  <c:v>26.25</c:v>
                </c:pt>
                <c:pt idx="341">
                  <c:v>26.25</c:v>
                </c:pt>
                <c:pt idx="342">
                  <c:v>26.25</c:v>
                </c:pt>
                <c:pt idx="343">
                  <c:v>26.25</c:v>
                </c:pt>
                <c:pt idx="344">
                  <c:v>26.25</c:v>
                </c:pt>
                <c:pt idx="345">
                  <c:v>26.25</c:v>
                </c:pt>
                <c:pt idx="346">
                  <c:v>26.25</c:v>
                </c:pt>
                <c:pt idx="347">
                  <c:v>26.25</c:v>
                </c:pt>
                <c:pt idx="348">
                  <c:v>26.25</c:v>
                </c:pt>
                <c:pt idx="349">
                  <c:v>26.25</c:v>
                </c:pt>
                <c:pt idx="350">
                  <c:v>26.25</c:v>
                </c:pt>
                <c:pt idx="351">
                  <c:v>26.25</c:v>
                </c:pt>
                <c:pt idx="352">
                  <c:v>26.25</c:v>
                </c:pt>
                <c:pt idx="353">
                  <c:v>26.25</c:v>
                </c:pt>
                <c:pt idx="354">
                  <c:v>26.25</c:v>
                </c:pt>
                <c:pt idx="355">
                  <c:v>26.25</c:v>
                </c:pt>
                <c:pt idx="356">
                  <c:v>26.25</c:v>
                </c:pt>
                <c:pt idx="357">
                  <c:v>26.25</c:v>
                </c:pt>
                <c:pt idx="358">
                  <c:v>26.25</c:v>
                </c:pt>
                <c:pt idx="359">
                  <c:v>26.25</c:v>
                </c:pt>
                <c:pt idx="360">
                  <c:v>26.25</c:v>
                </c:pt>
                <c:pt idx="361">
                  <c:v>26.25</c:v>
                </c:pt>
                <c:pt idx="362">
                  <c:v>26.25</c:v>
                </c:pt>
                <c:pt idx="363">
                  <c:v>26.25</c:v>
                </c:pt>
                <c:pt idx="364">
                  <c:v>26.25</c:v>
                </c:pt>
                <c:pt idx="365">
                  <c:v>26.25</c:v>
                </c:pt>
                <c:pt idx="366">
                  <c:v>26.25</c:v>
                </c:pt>
                <c:pt idx="367">
                  <c:v>26.25</c:v>
                </c:pt>
                <c:pt idx="368">
                  <c:v>26.25</c:v>
                </c:pt>
                <c:pt idx="369">
                  <c:v>26.25</c:v>
                </c:pt>
                <c:pt idx="370">
                  <c:v>26.25</c:v>
                </c:pt>
                <c:pt idx="371">
                  <c:v>26.25</c:v>
                </c:pt>
                <c:pt idx="372">
                  <c:v>26.25</c:v>
                </c:pt>
                <c:pt idx="373">
                  <c:v>26.25</c:v>
                </c:pt>
                <c:pt idx="374">
                  <c:v>26.25</c:v>
                </c:pt>
                <c:pt idx="375">
                  <c:v>26.25</c:v>
                </c:pt>
                <c:pt idx="376">
                  <c:v>26.25</c:v>
                </c:pt>
                <c:pt idx="377">
                  <c:v>26.25</c:v>
                </c:pt>
                <c:pt idx="378">
                  <c:v>26.25</c:v>
                </c:pt>
                <c:pt idx="379">
                  <c:v>26.25</c:v>
                </c:pt>
                <c:pt idx="380">
                  <c:v>26.25</c:v>
                </c:pt>
                <c:pt idx="381">
                  <c:v>26.25</c:v>
                </c:pt>
                <c:pt idx="382">
                  <c:v>26.25</c:v>
                </c:pt>
                <c:pt idx="383">
                  <c:v>26.25</c:v>
                </c:pt>
                <c:pt idx="384">
                  <c:v>26.25</c:v>
                </c:pt>
                <c:pt idx="385">
                  <c:v>26.25</c:v>
                </c:pt>
                <c:pt idx="386">
                  <c:v>26.25</c:v>
                </c:pt>
                <c:pt idx="387">
                  <c:v>26.25</c:v>
                </c:pt>
                <c:pt idx="388">
                  <c:v>26.25</c:v>
                </c:pt>
                <c:pt idx="389">
                  <c:v>26.25</c:v>
                </c:pt>
                <c:pt idx="390">
                  <c:v>26.25</c:v>
                </c:pt>
                <c:pt idx="391">
                  <c:v>26.25</c:v>
                </c:pt>
                <c:pt idx="392">
                  <c:v>26.25</c:v>
                </c:pt>
                <c:pt idx="393">
                  <c:v>26.25</c:v>
                </c:pt>
                <c:pt idx="394">
                  <c:v>26.25</c:v>
                </c:pt>
                <c:pt idx="395">
                  <c:v>26.25</c:v>
                </c:pt>
                <c:pt idx="396">
                  <c:v>26.25</c:v>
                </c:pt>
                <c:pt idx="397">
                  <c:v>26.25</c:v>
                </c:pt>
                <c:pt idx="398">
                  <c:v>26.25</c:v>
                </c:pt>
                <c:pt idx="399">
                  <c:v>26.25</c:v>
                </c:pt>
                <c:pt idx="400">
                  <c:v>26.25</c:v>
                </c:pt>
                <c:pt idx="401">
                  <c:v>26.25</c:v>
                </c:pt>
                <c:pt idx="402">
                  <c:v>26.25</c:v>
                </c:pt>
                <c:pt idx="403">
                  <c:v>26.25</c:v>
                </c:pt>
                <c:pt idx="404">
                  <c:v>26.25</c:v>
                </c:pt>
                <c:pt idx="405">
                  <c:v>26.25</c:v>
                </c:pt>
                <c:pt idx="406">
                  <c:v>26.25</c:v>
                </c:pt>
                <c:pt idx="407">
                  <c:v>26.25</c:v>
                </c:pt>
                <c:pt idx="408">
                  <c:v>26.25</c:v>
                </c:pt>
                <c:pt idx="409">
                  <c:v>26.25</c:v>
                </c:pt>
                <c:pt idx="410">
                  <c:v>26.25</c:v>
                </c:pt>
                <c:pt idx="411">
                  <c:v>26.25</c:v>
                </c:pt>
                <c:pt idx="412">
                  <c:v>26.25</c:v>
                </c:pt>
                <c:pt idx="413">
                  <c:v>26.25</c:v>
                </c:pt>
                <c:pt idx="414">
                  <c:v>26.25</c:v>
                </c:pt>
                <c:pt idx="415">
                  <c:v>26.25</c:v>
                </c:pt>
                <c:pt idx="416">
                  <c:v>26.25</c:v>
                </c:pt>
                <c:pt idx="417">
                  <c:v>26.25</c:v>
                </c:pt>
                <c:pt idx="418">
                  <c:v>26.25</c:v>
                </c:pt>
                <c:pt idx="419">
                  <c:v>26.25</c:v>
                </c:pt>
                <c:pt idx="420">
                  <c:v>26.25</c:v>
                </c:pt>
                <c:pt idx="421">
                  <c:v>26.25</c:v>
                </c:pt>
                <c:pt idx="422">
                  <c:v>26.25</c:v>
                </c:pt>
                <c:pt idx="423">
                  <c:v>26.25</c:v>
                </c:pt>
                <c:pt idx="424">
                  <c:v>26.25</c:v>
                </c:pt>
                <c:pt idx="425">
                  <c:v>26.25</c:v>
                </c:pt>
                <c:pt idx="426">
                  <c:v>26.25</c:v>
                </c:pt>
                <c:pt idx="427">
                  <c:v>26.25</c:v>
                </c:pt>
                <c:pt idx="428">
                  <c:v>26.25</c:v>
                </c:pt>
                <c:pt idx="429">
                  <c:v>26.25</c:v>
                </c:pt>
                <c:pt idx="430">
                  <c:v>26.25</c:v>
                </c:pt>
                <c:pt idx="431">
                  <c:v>26.25</c:v>
                </c:pt>
                <c:pt idx="432">
                  <c:v>26.25</c:v>
                </c:pt>
                <c:pt idx="433">
                  <c:v>26.25</c:v>
                </c:pt>
                <c:pt idx="434">
                  <c:v>26.25</c:v>
                </c:pt>
                <c:pt idx="435">
                  <c:v>26.25</c:v>
                </c:pt>
                <c:pt idx="436">
                  <c:v>26.25</c:v>
                </c:pt>
                <c:pt idx="437">
                  <c:v>26.25</c:v>
                </c:pt>
                <c:pt idx="438">
                  <c:v>26.25</c:v>
                </c:pt>
                <c:pt idx="439">
                  <c:v>26.25</c:v>
                </c:pt>
                <c:pt idx="440">
                  <c:v>26.25</c:v>
                </c:pt>
                <c:pt idx="441">
                  <c:v>26.25</c:v>
                </c:pt>
                <c:pt idx="442">
                  <c:v>26.25</c:v>
                </c:pt>
                <c:pt idx="443">
                  <c:v>26.25</c:v>
                </c:pt>
                <c:pt idx="444">
                  <c:v>26.25</c:v>
                </c:pt>
                <c:pt idx="445">
                  <c:v>26.25</c:v>
                </c:pt>
                <c:pt idx="446">
                  <c:v>26.25</c:v>
                </c:pt>
                <c:pt idx="447">
                  <c:v>26.25</c:v>
                </c:pt>
                <c:pt idx="448">
                  <c:v>26.25</c:v>
                </c:pt>
                <c:pt idx="449">
                  <c:v>27.75</c:v>
                </c:pt>
                <c:pt idx="450">
                  <c:v>27.75</c:v>
                </c:pt>
                <c:pt idx="451">
                  <c:v>27.75</c:v>
                </c:pt>
                <c:pt idx="452">
                  <c:v>27.75</c:v>
                </c:pt>
                <c:pt idx="453">
                  <c:v>27.75</c:v>
                </c:pt>
                <c:pt idx="454">
                  <c:v>27.75</c:v>
                </c:pt>
                <c:pt idx="455">
                  <c:v>27.75</c:v>
                </c:pt>
                <c:pt idx="456">
                  <c:v>27.75</c:v>
                </c:pt>
                <c:pt idx="457">
                  <c:v>27.75</c:v>
                </c:pt>
                <c:pt idx="458">
                  <c:v>28.75</c:v>
                </c:pt>
                <c:pt idx="459">
                  <c:v>28.75</c:v>
                </c:pt>
                <c:pt idx="460">
                  <c:v>28.75</c:v>
                </c:pt>
                <c:pt idx="461">
                  <c:v>28.75</c:v>
                </c:pt>
                <c:pt idx="462">
                  <c:v>28.75</c:v>
                </c:pt>
                <c:pt idx="463">
                  <c:v>28.75</c:v>
                </c:pt>
                <c:pt idx="464">
                  <c:v>28.75</c:v>
                </c:pt>
                <c:pt idx="465">
                  <c:v>28.75</c:v>
                </c:pt>
                <c:pt idx="466">
                  <c:v>28.75</c:v>
                </c:pt>
                <c:pt idx="467">
                  <c:v>28.75</c:v>
                </c:pt>
                <c:pt idx="468">
                  <c:v>28.75</c:v>
                </c:pt>
                <c:pt idx="469">
                  <c:v>28.75</c:v>
                </c:pt>
                <c:pt idx="470">
                  <c:v>28.75</c:v>
                </c:pt>
                <c:pt idx="471">
                  <c:v>28.75</c:v>
                </c:pt>
                <c:pt idx="472">
                  <c:v>28.75</c:v>
                </c:pt>
                <c:pt idx="473">
                  <c:v>28.75</c:v>
                </c:pt>
                <c:pt idx="474">
                  <c:v>28.75</c:v>
                </c:pt>
                <c:pt idx="475">
                  <c:v>28.75</c:v>
                </c:pt>
                <c:pt idx="476">
                  <c:v>28.75</c:v>
                </c:pt>
                <c:pt idx="477">
                  <c:v>28.75</c:v>
                </c:pt>
                <c:pt idx="478">
                  <c:v>28.75</c:v>
                </c:pt>
                <c:pt idx="479">
                  <c:v>28.75</c:v>
                </c:pt>
                <c:pt idx="480">
                  <c:v>28.75</c:v>
                </c:pt>
                <c:pt idx="481">
                  <c:v>28.75</c:v>
                </c:pt>
                <c:pt idx="482">
                  <c:v>28.75</c:v>
                </c:pt>
                <c:pt idx="483">
                  <c:v>28.75</c:v>
                </c:pt>
                <c:pt idx="484">
                  <c:v>28.75</c:v>
                </c:pt>
                <c:pt idx="485">
                  <c:v>28.75</c:v>
                </c:pt>
                <c:pt idx="486">
                  <c:v>28.75</c:v>
                </c:pt>
                <c:pt idx="487">
                  <c:v>28.75</c:v>
                </c:pt>
                <c:pt idx="488">
                  <c:v>28.75</c:v>
                </c:pt>
                <c:pt idx="489">
                  <c:v>28.75</c:v>
                </c:pt>
                <c:pt idx="490">
                  <c:v>28.75</c:v>
                </c:pt>
                <c:pt idx="491">
                  <c:v>28.75</c:v>
                </c:pt>
                <c:pt idx="492">
                  <c:v>28.75</c:v>
                </c:pt>
                <c:pt idx="493">
                  <c:v>28.75</c:v>
                </c:pt>
                <c:pt idx="494">
                  <c:v>28.75</c:v>
                </c:pt>
                <c:pt idx="495">
                  <c:v>28.75</c:v>
                </c:pt>
                <c:pt idx="496">
                  <c:v>28.75</c:v>
                </c:pt>
                <c:pt idx="497">
                  <c:v>28.75</c:v>
                </c:pt>
                <c:pt idx="498">
                  <c:v>28.75</c:v>
                </c:pt>
                <c:pt idx="499">
                  <c:v>28</c:v>
                </c:pt>
                <c:pt idx="500">
                  <c:v>28</c:v>
                </c:pt>
                <c:pt idx="501">
                  <c:v>28</c:v>
                </c:pt>
                <c:pt idx="502">
                  <c:v>28</c:v>
                </c:pt>
                <c:pt idx="503">
                  <c:v>28</c:v>
                </c:pt>
                <c:pt idx="504">
                  <c:v>28</c:v>
                </c:pt>
                <c:pt idx="505">
                  <c:v>28</c:v>
                </c:pt>
                <c:pt idx="506">
                  <c:v>28</c:v>
                </c:pt>
                <c:pt idx="507">
                  <c:v>28</c:v>
                </c:pt>
                <c:pt idx="508">
                  <c:v>28</c:v>
                </c:pt>
                <c:pt idx="509">
                  <c:v>27.25</c:v>
                </c:pt>
                <c:pt idx="510">
                  <c:v>27.25</c:v>
                </c:pt>
                <c:pt idx="511">
                  <c:v>27.25</c:v>
                </c:pt>
                <c:pt idx="512">
                  <c:v>27.25</c:v>
                </c:pt>
                <c:pt idx="513">
                  <c:v>27.25</c:v>
                </c:pt>
                <c:pt idx="514">
                  <c:v>27.25</c:v>
                </c:pt>
                <c:pt idx="515">
                  <c:v>27.25</c:v>
                </c:pt>
                <c:pt idx="516">
                  <c:v>27.25</c:v>
                </c:pt>
                <c:pt idx="517">
                  <c:v>27.25</c:v>
                </c:pt>
                <c:pt idx="518">
                  <c:v>27.25</c:v>
                </c:pt>
                <c:pt idx="519">
                  <c:v>27.25</c:v>
                </c:pt>
                <c:pt idx="520">
                  <c:v>27.25</c:v>
                </c:pt>
                <c:pt idx="521">
                  <c:v>27.25</c:v>
                </c:pt>
                <c:pt idx="522">
                  <c:v>27.25</c:v>
                </c:pt>
                <c:pt idx="523">
                  <c:v>27.25</c:v>
                </c:pt>
                <c:pt idx="524">
                  <c:v>27.25</c:v>
                </c:pt>
                <c:pt idx="525">
                  <c:v>27.25</c:v>
                </c:pt>
                <c:pt idx="526">
                  <c:v>27.25</c:v>
                </c:pt>
                <c:pt idx="527">
                  <c:v>27.25</c:v>
                </c:pt>
                <c:pt idx="528">
                  <c:v>27.25</c:v>
                </c:pt>
                <c:pt idx="529">
                  <c:v>27.25</c:v>
                </c:pt>
                <c:pt idx="530">
                  <c:v>27.25</c:v>
                </c:pt>
                <c:pt idx="531">
                  <c:v>27.25</c:v>
                </c:pt>
                <c:pt idx="532">
                  <c:v>27.25</c:v>
                </c:pt>
                <c:pt idx="533">
                  <c:v>27.25</c:v>
                </c:pt>
                <c:pt idx="534">
                  <c:v>27.25</c:v>
                </c:pt>
                <c:pt idx="535">
                  <c:v>27.25</c:v>
                </c:pt>
                <c:pt idx="536">
                  <c:v>27.25</c:v>
                </c:pt>
                <c:pt idx="537">
                  <c:v>27.25</c:v>
                </c:pt>
                <c:pt idx="538">
                  <c:v>27.25</c:v>
                </c:pt>
                <c:pt idx="539">
                  <c:v>27.25</c:v>
                </c:pt>
                <c:pt idx="540">
                  <c:v>27.25</c:v>
                </c:pt>
                <c:pt idx="541">
                  <c:v>27.25</c:v>
                </c:pt>
                <c:pt idx="542">
                  <c:v>27.25</c:v>
                </c:pt>
                <c:pt idx="543">
                  <c:v>27.25</c:v>
                </c:pt>
                <c:pt idx="544">
                  <c:v>27.25</c:v>
                </c:pt>
                <c:pt idx="545">
                  <c:v>27.25</c:v>
                </c:pt>
                <c:pt idx="546">
                  <c:v>27.25</c:v>
                </c:pt>
                <c:pt idx="547">
                  <c:v>27.25</c:v>
                </c:pt>
                <c:pt idx="548">
                  <c:v>27.25</c:v>
                </c:pt>
                <c:pt idx="549">
                  <c:v>27.25</c:v>
                </c:pt>
                <c:pt idx="550">
                  <c:v>27.25</c:v>
                </c:pt>
                <c:pt idx="551">
                  <c:v>27.25</c:v>
                </c:pt>
                <c:pt idx="552">
                  <c:v>27.25</c:v>
                </c:pt>
                <c:pt idx="553">
                  <c:v>27.25</c:v>
                </c:pt>
                <c:pt idx="554">
                  <c:v>27.25</c:v>
                </c:pt>
                <c:pt idx="555">
                  <c:v>27.25</c:v>
                </c:pt>
                <c:pt idx="556">
                  <c:v>27.25</c:v>
                </c:pt>
                <c:pt idx="557">
                  <c:v>27.25</c:v>
                </c:pt>
                <c:pt idx="558">
                  <c:v>27.25</c:v>
                </c:pt>
                <c:pt idx="559">
                  <c:v>27.25</c:v>
                </c:pt>
                <c:pt idx="560">
                  <c:v>27.25</c:v>
                </c:pt>
                <c:pt idx="561">
                  <c:v>27.25</c:v>
                </c:pt>
                <c:pt idx="562">
                  <c:v>27.25</c:v>
                </c:pt>
                <c:pt idx="563">
                  <c:v>27.25</c:v>
                </c:pt>
                <c:pt idx="564">
                  <c:v>27.25</c:v>
                </c:pt>
                <c:pt idx="565">
                  <c:v>27.25</c:v>
                </c:pt>
                <c:pt idx="566">
                  <c:v>27.25</c:v>
                </c:pt>
                <c:pt idx="567">
                  <c:v>27.25</c:v>
                </c:pt>
                <c:pt idx="568">
                  <c:v>27.25</c:v>
                </c:pt>
                <c:pt idx="569">
                  <c:v>27.25</c:v>
                </c:pt>
                <c:pt idx="570">
                  <c:v>27.25</c:v>
                </c:pt>
                <c:pt idx="571">
                  <c:v>30.25</c:v>
                </c:pt>
                <c:pt idx="572">
                  <c:v>30.25</c:v>
                </c:pt>
                <c:pt idx="573">
                  <c:v>33.25</c:v>
                </c:pt>
                <c:pt idx="574">
                  <c:v>40</c:v>
                </c:pt>
                <c:pt idx="575">
                  <c:v>40</c:v>
                </c:pt>
                <c:pt idx="576">
                  <c:v>40</c:v>
                </c:pt>
                <c:pt idx="577">
                  <c:v>40</c:v>
                </c:pt>
                <c:pt idx="578">
                  <c:v>40</c:v>
                </c:pt>
                <c:pt idx="579">
                  <c:v>40</c:v>
                </c:pt>
                <c:pt idx="580">
                  <c:v>40</c:v>
                </c:pt>
                <c:pt idx="581">
                  <c:v>40</c:v>
                </c:pt>
                <c:pt idx="582">
                  <c:v>40</c:v>
                </c:pt>
                <c:pt idx="583">
                  <c:v>40</c:v>
                </c:pt>
                <c:pt idx="584">
                  <c:v>40</c:v>
                </c:pt>
                <c:pt idx="585">
                  <c:v>40</c:v>
                </c:pt>
                <c:pt idx="586">
                  <c:v>40</c:v>
                </c:pt>
                <c:pt idx="587">
                  <c:v>40</c:v>
                </c:pt>
                <c:pt idx="588">
                  <c:v>40</c:v>
                </c:pt>
                <c:pt idx="589">
                  <c:v>40</c:v>
                </c:pt>
                <c:pt idx="590">
                  <c:v>40</c:v>
                </c:pt>
                <c:pt idx="591">
                  <c:v>40</c:v>
                </c:pt>
                <c:pt idx="592">
                  <c:v>40</c:v>
                </c:pt>
                <c:pt idx="593">
                  <c:v>40</c:v>
                </c:pt>
                <c:pt idx="594">
                  <c:v>40</c:v>
                </c:pt>
                <c:pt idx="595">
                  <c:v>40</c:v>
                </c:pt>
                <c:pt idx="596">
                  <c:v>40</c:v>
                </c:pt>
                <c:pt idx="597">
                  <c:v>40</c:v>
                </c:pt>
                <c:pt idx="598">
                  <c:v>40</c:v>
                </c:pt>
                <c:pt idx="599">
                  <c:v>40</c:v>
                </c:pt>
                <c:pt idx="600">
                  <c:v>40</c:v>
                </c:pt>
                <c:pt idx="601">
                  <c:v>40</c:v>
                </c:pt>
                <c:pt idx="602">
                  <c:v>40</c:v>
                </c:pt>
                <c:pt idx="603">
                  <c:v>40</c:v>
                </c:pt>
                <c:pt idx="604">
                  <c:v>40</c:v>
                </c:pt>
                <c:pt idx="605">
                  <c:v>40</c:v>
                </c:pt>
                <c:pt idx="606">
                  <c:v>40</c:v>
                </c:pt>
                <c:pt idx="607">
                  <c:v>40</c:v>
                </c:pt>
                <c:pt idx="608">
                  <c:v>40</c:v>
                </c:pt>
                <c:pt idx="609">
                  <c:v>40</c:v>
                </c:pt>
                <c:pt idx="610">
                  <c:v>40</c:v>
                </c:pt>
                <c:pt idx="611">
                  <c:v>40</c:v>
                </c:pt>
                <c:pt idx="612">
                  <c:v>40</c:v>
                </c:pt>
                <c:pt idx="613">
                  <c:v>40</c:v>
                </c:pt>
                <c:pt idx="614">
                  <c:v>40</c:v>
                </c:pt>
                <c:pt idx="615">
                  <c:v>40</c:v>
                </c:pt>
                <c:pt idx="616">
                  <c:v>40</c:v>
                </c:pt>
                <c:pt idx="617">
                  <c:v>40</c:v>
                </c:pt>
                <c:pt idx="618">
                  <c:v>40</c:v>
                </c:pt>
                <c:pt idx="619">
                  <c:v>40</c:v>
                </c:pt>
                <c:pt idx="620">
                  <c:v>40</c:v>
                </c:pt>
                <c:pt idx="621">
                  <c:v>40</c:v>
                </c:pt>
                <c:pt idx="622">
                  <c:v>40</c:v>
                </c:pt>
                <c:pt idx="623">
                  <c:v>40</c:v>
                </c:pt>
                <c:pt idx="624">
                  <c:v>40</c:v>
                </c:pt>
                <c:pt idx="625">
                  <c:v>40</c:v>
                </c:pt>
                <c:pt idx="626">
                  <c:v>40</c:v>
                </c:pt>
                <c:pt idx="627">
                  <c:v>40</c:v>
                </c:pt>
                <c:pt idx="628">
                  <c:v>40</c:v>
                </c:pt>
                <c:pt idx="629">
                  <c:v>40</c:v>
                </c:pt>
                <c:pt idx="630">
                  <c:v>40</c:v>
                </c:pt>
                <c:pt idx="631">
                  <c:v>40</c:v>
                </c:pt>
                <c:pt idx="632">
                  <c:v>40</c:v>
                </c:pt>
                <c:pt idx="633">
                  <c:v>40</c:v>
                </c:pt>
                <c:pt idx="634">
                  <c:v>40</c:v>
                </c:pt>
                <c:pt idx="635">
                  <c:v>40</c:v>
                </c:pt>
                <c:pt idx="636">
                  <c:v>40</c:v>
                </c:pt>
                <c:pt idx="637">
                  <c:v>40</c:v>
                </c:pt>
                <c:pt idx="638">
                  <c:v>40</c:v>
                </c:pt>
                <c:pt idx="639">
                  <c:v>40</c:v>
                </c:pt>
                <c:pt idx="640">
                  <c:v>40</c:v>
                </c:pt>
                <c:pt idx="641">
                  <c:v>40</c:v>
                </c:pt>
                <c:pt idx="642">
                  <c:v>45</c:v>
                </c:pt>
                <c:pt idx="643">
                  <c:v>45</c:v>
                </c:pt>
                <c:pt idx="644">
                  <c:v>45</c:v>
                </c:pt>
                <c:pt idx="645">
                  <c:v>45</c:v>
                </c:pt>
                <c:pt idx="646">
                  <c:v>45</c:v>
                </c:pt>
                <c:pt idx="647">
                  <c:v>45</c:v>
                </c:pt>
                <c:pt idx="648">
                  <c:v>45</c:v>
                </c:pt>
                <c:pt idx="649">
                  <c:v>45</c:v>
                </c:pt>
                <c:pt idx="650">
                  <c:v>45</c:v>
                </c:pt>
                <c:pt idx="651">
                  <c:v>45</c:v>
                </c:pt>
                <c:pt idx="652">
                  <c:v>45</c:v>
                </c:pt>
                <c:pt idx="653">
                  <c:v>45</c:v>
                </c:pt>
                <c:pt idx="654">
                  <c:v>60</c:v>
                </c:pt>
                <c:pt idx="655">
                  <c:v>60</c:v>
                </c:pt>
                <c:pt idx="656">
                  <c:v>60</c:v>
                </c:pt>
                <c:pt idx="657">
                  <c:v>60</c:v>
                </c:pt>
                <c:pt idx="658">
                  <c:v>60</c:v>
                </c:pt>
                <c:pt idx="659">
                  <c:v>60</c:v>
                </c:pt>
                <c:pt idx="660">
                  <c:v>60</c:v>
                </c:pt>
                <c:pt idx="661">
                  <c:v>60</c:v>
                </c:pt>
                <c:pt idx="662">
                  <c:v>60</c:v>
                </c:pt>
                <c:pt idx="663">
                  <c:v>60</c:v>
                </c:pt>
                <c:pt idx="664">
                  <c:v>60</c:v>
                </c:pt>
                <c:pt idx="665">
                  <c:v>60</c:v>
                </c:pt>
                <c:pt idx="666">
                  <c:v>60</c:v>
                </c:pt>
                <c:pt idx="667">
                  <c:v>60</c:v>
                </c:pt>
                <c:pt idx="668">
                  <c:v>60</c:v>
                </c:pt>
                <c:pt idx="669">
                  <c:v>60</c:v>
                </c:pt>
                <c:pt idx="670">
                  <c:v>60</c:v>
                </c:pt>
                <c:pt idx="671">
                  <c:v>60</c:v>
                </c:pt>
                <c:pt idx="672">
                  <c:v>60</c:v>
                </c:pt>
                <c:pt idx="673">
                  <c:v>60</c:v>
                </c:pt>
                <c:pt idx="674">
                  <c:v>60</c:v>
                </c:pt>
                <c:pt idx="675">
                  <c:v>65</c:v>
                </c:pt>
                <c:pt idx="676">
                  <c:v>67.174999999999997</c:v>
                </c:pt>
                <c:pt idx="677">
                  <c:v>69.465000000000003</c:v>
                </c:pt>
                <c:pt idx="678">
                  <c:v>71.266999999999996</c:v>
                </c:pt>
                <c:pt idx="679">
                  <c:v>72.831000000000003</c:v>
                </c:pt>
                <c:pt idx="680">
                  <c:v>73.313999999999993</c:v>
                </c:pt>
                <c:pt idx="681">
                  <c:v>73.524000000000001</c:v>
                </c:pt>
                <c:pt idx="682">
                  <c:v>72.602000000000004</c:v>
                </c:pt>
                <c:pt idx="683">
                  <c:v>72.409000000000006</c:v>
                </c:pt>
                <c:pt idx="684">
                  <c:v>72.727999999999994</c:v>
                </c:pt>
                <c:pt idx="685">
                  <c:v>71.997</c:v>
                </c:pt>
                <c:pt idx="686">
                  <c:v>72.197999999999993</c:v>
                </c:pt>
                <c:pt idx="687">
                  <c:v>72.661000000000001</c:v>
                </c:pt>
                <c:pt idx="688">
                  <c:v>72.537000000000006</c:v>
                </c:pt>
                <c:pt idx="689">
                  <c:v>72.881</c:v>
                </c:pt>
                <c:pt idx="690">
                  <c:v>71.728999999999999</c:v>
                </c:pt>
                <c:pt idx="691">
                  <c:v>71.391999999999996</c:v>
                </c:pt>
                <c:pt idx="692">
                  <c:v>71.869</c:v>
                </c:pt>
                <c:pt idx="693">
                  <c:v>71.935000000000002</c:v>
                </c:pt>
                <c:pt idx="694">
                  <c:v>71.756</c:v>
                </c:pt>
                <c:pt idx="695">
                  <c:v>70.626000000000005</c:v>
                </c:pt>
                <c:pt idx="696">
                  <c:v>70.048000000000002</c:v>
                </c:pt>
                <c:pt idx="697">
                  <c:v>68.048000000000002</c:v>
                </c:pt>
                <c:pt idx="698">
                  <c:v>68.801000000000002</c:v>
                </c:pt>
                <c:pt idx="699">
                  <c:v>68.519000000000005</c:v>
                </c:pt>
                <c:pt idx="700">
                  <c:v>68.197000000000003</c:v>
                </c:pt>
                <c:pt idx="701">
                  <c:v>67.433000000000007</c:v>
                </c:pt>
                <c:pt idx="702">
                  <c:v>67.132999999999996</c:v>
                </c:pt>
                <c:pt idx="703">
                  <c:v>66.653999999999996</c:v>
                </c:pt>
                <c:pt idx="704">
                  <c:v>65.772000000000006</c:v>
                </c:pt>
                <c:pt idx="705">
                  <c:v>65.043999999999997</c:v>
                </c:pt>
                <c:pt idx="706">
                  <c:v>63.290999999999997</c:v>
                </c:pt>
                <c:pt idx="707">
                  <c:v>62.499000000000002</c:v>
                </c:pt>
                <c:pt idx="708">
                  <c:v>62.207999999999998</c:v>
                </c:pt>
                <c:pt idx="709">
                  <c:v>62.118000000000002</c:v>
                </c:pt>
                <c:pt idx="710">
                  <c:v>61.954000000000001</c:v>
                </c:pt>
                <c:pt idx="711">
                  <c:v>61.698999999999998</c:v>
                </c:pt>
                <c:pt idx="712">
                  <c:v>61.405000000000001</c:v>
                </c:pt>
                <c:pt idx="713">
                  <c:v>61.237000000000002</c:v>
                </c:pt>
                <c:pt idx="714">
                  <c:v>61.247999999999998</c:v>
                </c:pt>
                <c:pt idx="715">
                  <c:v>61.198</c:v>
                </c:pt>
                <c:pt idx="716">
                  <c:v>60.753</c:v>
                </c:pt>
                <c:pt idx="717">
                  <c:v>60.277999999999999</c:v>
                </c:pt>
                <c:pt idx="718">
                  <c:v>60.000300000000003</c:v>
                </c:pt>
                <c:pt idx="719">
                  <c:v>59.101999999999997</c:v>
                </c:pt>
                <c:pt idx="720">
                  <c:v>59.000900000000001</c:v>
                </c:pt>
                <c:pt idx="721">
                  <c:v>59.16</c:v>
                </c:pt>
                <c:pt idx="722">
                  <c:v>59.225999999999999</c:v>
                </c:pt>
                <c:pt idx="723">
                  <c:v>58.97</c:v>
                </c:pt>
                <c:pt idx="724">
                  <c:v>59.133000000000003</c:v>
                </c:pt>
                <c:pt idx="725">
                  <c:v>59.164000000000001</c:v>
                </c:pt>
                <c:pt idx="726">
                  <c:v>59.076999999999998</c:v>
                </c:pt>
                <c:pt idx="727">
                  <c:v>59.411000000000001</c:v>
                </c:pt>
                <c:pt idx="728">
                  <c:v>59.441000000000003</c:v>
                </c:pt>
                <c:pt idx="729">
                  <c:v>59.45</c:v>
                </c:pt>
                <c:pt idx="730">
                  <c:v>59.582000000000001</c:v>
                </c:pt>
                <c:pt idx="731">
                  <c:v>59.383000000000003</c:v>
                </c:pt>
                <c:pt idx="732">
                  <c:v>59.356000000000002</c:v>
                </c:pt>
                <c:pt idx="733">
                  <c:v>59.393999999999998</c:v>
                </c:pt>
                <c:pt idx="734">
                  <c:v>59.252000000000002</c:v>
                </c:pt>
                <c:pt idx="735">
                  <c:v>59.41</c:v>
                </c:pt>
                <c:pt idx="736">
                  <c:v>59.44</c:v>
                </c:pt>
                <c:pt idx="737">
                  <c:v>59.29</c:v>
                </c:pt>
                <c:pt idx="738">
                  <c:v>58.96</c:v>
                </c:pt>
                <c:pt idx="739">
                  <c:v>58.8</c:v>
                </c:pt>
                <c:pt idx="740">
                  <c:v>58.78</c:v>
                </c:pt>
                <c:pt idx="741">
                  <c:v>58.46</c:v>
                </c:pt>
                <c:pt idx="742">
                  <c:v>58.11</c:v>
                </c:pt>
                <c:pt idx="743">
                  <c:v>57.8</c:v>
                </c:pt>
                <c:pt idx="744">
                  <c:v>57.61</c:v>
                </c:pt>
                <c:pt idx="745">
                  <c:v>57.54</c:v>
                </c:pt>
                <c:pt idx="746">
                  <c:v>57.32</c:v>
                </c:pt>
                <c:pt idx="747">
                  <c:v>57.25</c:v>
                </c:pt>
                <c:pt idx="748">
                  <c:v>57.13</c:v>
                </c:pt>
                <c:pt idx="749">
                  <c:v>56.94</c:v>
                </c:pt>
                <c:pt idx="750">
                  <c:v>56.87</c:v>
                </c:pt>
                <c:pt idx="751">
                  <c:v>56.7</c:v>
                </c:pt>
                <c:pt idx="752">
                  <c:v>56.6</c:v>
                </c:pt>
                <c:pt idx="753">
                  <c:v>56.31</c:v>
                </c:pt>
                <c:pt idx="754">
                  <c:v>55.64</c:v>
                </c:pt>
                <c:pt idx="755">
                  <c:v>54.89</c:v>
                </c:pt>
                <c:pt idx="756">
                  <c:v>53.69</c:v>
                </c:pt>
                <c:pt idx="757">
                  <c:v>52.441000000000003</c:v>
                </c:pt>
                <c:pt idx="758">
                  <c:v>51.304000000000002</c:v>
                </c:pt>
                <c:pt idx="759">
                  <c:v>50.02</c:v>
                </c:pt>
                <c:pt idx="760">
                  <c:v>48.823999999999998</c:v>
                </c:pt>
                <c:pt idx="761">
                  <c:v>47.55</c:v>
                </c:pt>
                <c:pt idx="762">
                  <c:v>46.243000000000002</c:v>
                </c:pt>
                <c:pt idx="763">
                  <c:v>45.155000000000001</c:v>
                </c:pt>
                <c:pt idx="764">
                  <c:v>44.356000000000002</c:v>
                </c:pt>
                <c:pt idx="765">
                  <c:v>43.970999999999997</c:v>
                </c:pt>
                <c:pt idx="766">
                  <c:v>43.936999999999998</c:v>
                </c:pt>
                <c:pt idx="767">
                  <c:v>44.213999999999999</c:v>
                </c:pt>
                <c:pt idx="768">
                  <c:v>44.311999999999998</c:v>
                </c:pt>
                <c:pt idx="769">
                  <c:v>44.485999999999997</c:v>
                </c:pt>
                <c:pt idx="770">
                  <c:v>46.014000000000003</c:v>
                </c:pt>
                <c:pt idx="771">
                  <c:v>49.026000000000003</c:v>
                </c:pt>
                <c:pt idx="772">
                  <c:v>49.521000000000001</c:v>
                </c:pt>
                <c:pt idx="773">
                  <c:v>49.829000000000001</c:v>
                </c:pt>
                <c:pt idx="774">
                  <c:v>50.064999999999998</c:v>
                </c:pt>
                <c:pt idx="775">
                  <c:v>49.981999999999999</c:v>
                </c:pt>
                <c:pt idx="776">
                  <c:v>50.127000000000002</c:v>
                </c:pt>
                <c:pt idx="777">
                  <c:v>50.219000000000001</c:v>
                </c:pt>
                <c:pt idx="778">
                  <c:v>50.551000000000002</c:v>
                </c:pt>
                <c:pt idx="779">
                  <c:v>51.862000000000002</c:v>
                </c:pt>
                <c:pt idx="780">
                  <c:v>57.893999999999998</c:v>
                </c:pt>
                <c:pt idx="781">
                  <c:v>59.863</c:v>
                </c:pt>
                <c:pt idx="782">
                  <c:v>62.119</c:v>
                </c:pt>
                <c:pt idx="783">
                  <c:v>63.328000000000003</c:v>
                </c:pt>
                <c:pt idx="784">
                  <c:v>63.664000000000001</c:v>
                </c:pt>
                <c:pt idx="785">
                  <c:v>63.744</c:v>
                </c:pt>
                <c:pt idx="786">
                  <c:v>63.707000000000001</c:v>
                </c:pt>
                <c:pt idx="787">
                  <c:v>63.872999999999998</c:v>
                </c:pt>
                <c:pt idx="788">
                  <c:v>64.885000000000005</c:v>
                </c:pt>
                <c:pt idx="789">
                  <c:v>65.757999999999996</c:v>
                </c:pt>
                <c:pt idx="790">
                  <c:v>66.655000000000001</c:v>
                </c:pt>
                <c:pt idx="791">
                  <c:v>66.826999999999998</c:v>
                </c:pt>
                <c:pt idx="792">
                  <c:v>66.924999999999997</c:v>
                </c:pt>
                <c:pt idx="793">
                  <c:v>67.757999999999996</c:v>
                </c:pt>
                <c:pt idx="794">
                  <c:v>68.349000000000004</c:v>
                </c:pt>
                <c:pt idx="795">
                  <c:v>68.155000000000001</c:v>
                </c:pt>
                <c:pt idx="796">
                  <c:v>68.149000000000001</c:v>
                </c:pt>
                <c:pt idx="797">
                  <c:v>67.980999999999995</c:v>
                </c:pt>
                <c:pt idx="798">
                  <c:v>67.691000000000003</c:v>
                </c:pt>
                <c:pt idx="799">
                  <c:v>67.379000000000005</c:v>
                </c:pt>
                <c:pt idx="800">
                  <c:v>67.171999999999997</c:v>
                </c:pt>
                <c:pt idx="801">
                  <c:v>66.936999999999998</c:v>
                </c:pt>
                <c:pt idx="802">
                  <c:v>66.754999999999995</c:v>
                </c:pt>
                <c:pt idx="803">
                  <c:v>66.813000000000002</c:v>
                </c:pt>
                <c:pt idx="804">
                  <c:v>66.86</c:v>
                </c:pt>
                <c:pt idx="805">
                  <c:v>66.852000000000004</c:v>
                </c:pt>
                <c:pt idx="806">
                  <c:v>66.792000000000002</c:v>
                </c:pt>
                <c:pt idx="807">
                  <c:v>67.12</c:v>
                </c:pt>
                <c:pt idx="808">
                  <c:v>67.872</c:v>
                </c:pt>
                <c:pt idx="809">
                  <c:v>67.891000000000005</c:v>
                </c:pt>
                <c:pt idx="810">
                  <c:v>68.366</c:v>
                </c:pt>
                <c:pt idx="811">
                  <c:v>71.039000000000001</c:v>
                </c:pt>
                <c:pt idx="812">
                  <c:v>71.867999999999995</c:v>
                </c:pt>
                <c:pt idx="813">
                  <c:v>73.191000000000003</c:v>
                </c:pt>
                <c:pt idx="814">
                  <c:v>73.930000000000007</c:v>
                </c:pt>
                <c:pt idx="815">
                  <c:v>74.069000000000003</c:v>
                </c:pt>
                <c:pt idx="816">
                  <c:v>73.766000000000005</c:v>
                </c:pt>
                <c:pt idx="817">
                  <c:v>73.53</c:v>
                </c:pt>
                <c:pt idx="818">
                  <c:v>73.242000000000004</c:v>
                </c:pt>
                <c:pt idx="819">
                  <c:v>72.875</c:v>
                </c:pt>
                <c:pt idx="820">
                  <c:v>72.480999999999995</c:v>
                </c:pt>
                <c:pt idx="821">
                  <c:v>72.052999999999997</c:v>
                </c:pt>
                <c:pt idx="822">
                  <c:v>71.742999999999995</c:v>
                </c:pt>
                <c:pt idx="823">
                  <c:v>71.626999999999995</c:v>
                </c:pt>
                <c:pt idx="824">
                  <c:v>71.602000000000004</c:v>
                </c:pt>
                <c:pt idx="825">
                  <c:v>71.570999999999998</c:v>
                </c:pt>
                <c:pt idx="826">
                  <c:v>71.475999999999999</c:v>
                </c:pt>
                <c:pt idx="827">
                  <c:v>71.441000000000003</c:v>
                </c:pt>
                <c:pt idx="828">
                  <c:v>71.218000000000004</c:v>
                </c:pt>
                <c:pt idx="829">
                  <c:v>70.984999999999999</c:v>
                </c:pt>
                <c:pt idx="830">
                  <c:v>70.891999999999996</c:v>
                </c:pt>
                <c:pt idx="831">
                  <c:v>70.903999999999996</c:v>
                </c:pt>
                <c:pt idx="832">
                  <c:v>70.822999999999993</c:v>
                </c:pt>
                <c:pt idx="833">
                  <c:v>70.793000000000006</c:v>
                </c:pt>
                <c:pt idx="834">
                  <c:v>70.747</c:v>
                </c:pt>
                <c:pt idx="835">
                  <c:v>70.751999999999995</c:v>
                </c:pt>
                <c:pt idx="836">
                  <c:v>70.73</c:v>
                </c:pt>
                <c:pt idx="837">
                  <c:v>70.691000000000003</c:v>
                </c:pt>
                <c:pt idx="838">
                  <c:v>70.531999999999996</c:v>
                </c:pt>
                <c:pt idx="839">
                  <c:v>70.275000000000006</c:v>
                </c:pt>
                <c:pt idx="840">
                  <c:v>69.966999999999999</c:v>
                </c:pt>
                <c:pt idx="841">
                  <c:v>69.61</c:v>
                </c:pt>
                <c:pt idx="842">
                  <c:v>69.241</c:v>
                </c:pt>
                <c:pt idx="843">
                  <c:v>68.888999999999996</c:v>
                </c:pt>
                <c:pt idx="844">
                  <c:v>67.977000000000004</c:v>
                </c:pt>
                <c:pt idx="845">
                  <c:v>67.313000000000002</c:v>
                </c:pt>
                <c:pt idx="846">
                  <c:v>66.662999999999997</c:v>
                </c:pt>
                <c:pt idx="847">
                  <c:v>66.105000000000004</c:v>
                </c:pt>
                <c:pt idx="848">
                  <c:v>65.441000000000003</c:v>
                </c:pt>
                <c:pt idx="849">
                  <c:v>64.616</c:v>
                </c:pt>
                <c:pt idx="850">
                  <c:v>63.838999999999999</c:v>
                </c:pt>
                <c:pt idx="851">
                  <c:v>63.024999999999999</c:v>
                </c:pt>
                <c:pt idx="852">
                  <c:v>62.603999999999999</c:v>
                </c:pt>
                <c:pt idx="853">
                  <c:v>62.594999999999999</c:v>
                </c:pt>
                <c:pt idx="854">
                  <c:v>62.688000000000002</c:v>
                </c:pt>
                <c:pt idx="855">
                  <c:v>62.08</c:v>
                </c:pt>
                <c:pt idx="856">
                  <c:v>61.378</c:v>
                </c:pt>
                <c:pt idx="857">
                  <c:v>60.795000000000002</c:v>
                </c:pt>
                <c:pt idx="858">
                  <c:v>60.338999999999999</c:v>
                </c:pt>
                <c:pt idx="859">
                  <c:v>59.895000000000003</c:v>
                </c:pt>
                <c:pt idx="860">
                  <c:v>59.484000000000002</c:v>
                </c:pt>
                <c:pt idx="861">
                  <c:v>59.161000000000001</c:v>
                </c:pt>
                <c:pt idx="862">
                  <c:v>59.011000000000003</c:v>
                </c:pt>
                <c:pt idx="863">
                  <c:v>58.832999999999998</c:v>
                </c:pt>
                <c:pt idx="864">
                  <c:v>58.8</c:v>
                </c:pt>
                <c:pt idx="865">
                  <c:v>58.738</c:v>
                </c:pt>
                <c:pt idx="866">
                  <c:v>58.723999999999997</c:v>
                </c:pt>
                <c:pt idx="867">
                  <c:v>58.707999999999998</c:v>
                </c:pt>
                <c:pt idx="868">
                  <c:v>58.777000000000001</c:v>
                </c:pt>
                <c:pt idx="869">
                  <c:v>58.91</c:v>
                </c:pt>
                <c:pt idx="870">
                  <c:v>59.009</c:v>
                </c:pt>
                <c:pt idx="871">
                  <c:v>59.231999999999999</c:v>
                </c:pt>
                <c:pt idx="872">
                  <c:v>59.587000000000003</c:v>
                </c:pt>
                <c:pt idx="873">
                  <c:v>59.994</c:v>
                </c:pt>
                <c:pt idx="874">
                  <c:v>60.271999999999998</c:v>
                </c:pt>
                <c:pt idx="875">
                  <c:v>60.396000000000001</c:v>
                </c:pt>
                <c:pt idx="876">
                  <c:v>60.648000000000003</c:v>
                </c:pt>
                <c:pt idx="877">
                  <c:v>61.009</c:v>
                </c:pt>
                <c:pt idx="878">
                  <c:v>61.588999999999999</c:v>
                </c:pt>
                <c:pt idx="879">
                  <c:v>62.28</c:v>
                </c:pt>
                <c:pt idx="880">
                  <c:v>62.93</c:v>
                </c:pt>
                <c:pt idx="881">
                  <c:v>63.383000000000003</c:v>
                </c:pt>
                <c:pt idx="882">
                  <c:v>63.706000000000003</c:v>
                </c:pt>
                <c:pt idx="883">
                  <c:v>74.781999999999996</c:v>
                </c:pt>
                <c:pt idx="884">
                  <c:v>74.853999999999999</c:v>
                </c:pt>
                <c:pt idx="885">
                  <c:v>74.929000000000002</c:v>
                </c:pt>
                <c:pt idx="886">
                  <c:v>74.959999999999994</c:v>
                </c:pt>
                <c:pt idx="887">
                  <c:v>74.971999999999994</c:v>
                </c:pt>
                <c:pt idx="888">
                  <c:v>74.963999999999999</c:v>
                </c:pt>
                <c:pt idx="889">
                  <c:v>74.977000000000004</c:v>
                </c:pt>
                <c:pt idx="890">
                  <c:v>74.978999999999999</c:v>
                </c:pt>
                <c:pt idx="891">
                  <c:v>74.983999999999995</c:v>
                </c:pt>
                <c:pt idx="892">
                  <c:v>74.986999999999995</c:v>
                </c:pt>
                <c:pt idx="893">
                  <c:v>74.988</c:v>
                </c:pt>
                <c:pt idx="894">
                  <c:v>74.983000000000004</c:v>
                </c:pt>
                <c:pt idx="895">
                  <c:v>78.206999999999994</c:v>
                </c:pt>
                <c:pt idx="896">
                  <c:v>83.263999999999996</c:v>
                </c:pt>
                <c:pt idx="897">
                  <c:v>85.275000000000006</c:v>
                </c:pt>
                <c:pt idx="898">
                  <c:v>85.731999999999999</c:v>
                </c:pt>
                <c:pt idx="899">
                  <c:v>85.798000000000002</c:v>
                </c:pt>
                <c:pt idx="900">
                  <c:v>85.801000000000002</c:v>
                </c:pt>
                <c:pt idx="901">
                  <c:v>85.828000000000003</c:v>
                </c:pt>
                <c:pt idx="902">
                  <c:v>85.983000000000004</c:v>
                </c:pt>
                <c:pt idx="903">
                  <c:v>85.991</c:v>
                </c:pt>
                <c:pt idx="904">
                  <c:v>85.986999999999995</c:v>
                </c:pt>
                <c:pt idx="905">
                  <c:v>85.991</c:v>
                </c:pt>
                <c:pt idx="906">
                  <c:v>84.149000000000001</c:v>
                </c:pt>
                <c:pt idx="907">
                  <c:v>84.010999999999996</c:v>
                </c:pt>
                <c:pt idx="908">
                  <c:v>83.46</c:v>
                </c:pt>
                <c:pt idx="909">
                  <c:v>83.204999999999998</c:v>
                </c:pt>
                <c:pt idx="910">
                  <c:v>82.787999999999997</c:v>
                </c:pt>
                <c:pt idx="911">
                  <c:v>82.245000000000005</c:v>
                </c:pt>
                <c:pt idx="912">
                  <c:v>81.781000000000006</c:v>
                </c:pt>
                <c:pt idx="913">
                  <c:v>81.319000000000003</c:v>
                </c:pt>
                <c:pt idx="914">
                  <c:v>80.828000000000003</c:v>
                </c:pt>
                <c:pt idx="915">
                  <c:v>79.994</c:v>
                </c:pt>
                <c:pt idx="916">
                  <c:v>79.206999999999994</c:v>
                </c:pt>
                <c:pt idx="917">
                  <c:v>78.372</c:v>
                </c:pt>
                <c:pt idx="918" formatCode="#,##0.00">
                  <c:v>77.710999999999999</c:v>
                </c:pt>
                <c:pt idx="919" formatCode="#,##0.00">
                  <c:v>76.986000000000004</c:v>
                </c:pt>
                <c:pt idx="920" formatCode="#,##0.00">
                  <c:v>75.978999999999999</c:v>
                </c:pt>
                <c:pt idx="921" formatCode="#,##0.00">
                  <c:v>74.98</c:v>
                </c:pt>
                <c:pt idx="922" formatCode="#,##0.00">
                  <c:v>72.968999999999994</c:v>
                </c:pt>
                <c:pt idx="923" formatCode="#,##0.00">
                  <c:v>71.915000000000006</c:v>
                </c:pt>
                <c:pt idx="924" formatCode="#,##0.00">
                  <c:v>70.984999999999999</c:v>
                </c:pt>
                <c:pt idx="925" formatCode="#,##0.00">
                  <c:v>69.486000000000004</c:v>
                </c:pt>
                <c:pt idx="926" formatCode="#,##0.00">
                  <c:v>68.022000000000006</c:v>
                </c:pt>
                <c:pt idx="927" formatCode="#,##0.00">
                  <c:v>68.003</c:v>
                </c:pt>
                <c:pt idx="928" formatCode="#,##0.00">
                  <c:v>68.001999999999995</c:v>
                </c:pt>
                <c:pt idx="929" formatCode="#,##0.00">
                  <c:v>68.001999999999995</c:v>
                </c:pt>
                <c:pt idx="930" formatCode="#,##0.00">
                  <c:v>68.001999999999995</c:v>
                </c:pt>
                <c:pt idx="931" formatCode="#,##0.00">
                  <c:v>68.003</c:v>
                </c:pt>
                <c:pt idx="932" formatCode="#,##0.00">
                  <c:v>68.003</c:v>
                </c:pt>
                <c:pt idx="933" formatCode="#,##0.00">
                  <c:v>68.003</c:v>
                </c:pt>
                <c:pt idx="934" formatCode="#,##0.00">
                  <c:v>68.003</c:v>
                </c:pt>
                <c:pt idx="935" formatCode="#,##0.00">
                  <c:v>68.003</c:v>
                </c:pt>
                <c:pt idx="936" formatCode="#,##0.00">
                  <c:v>68.003</c:v>
                </c:pt>
                <c:pt idx="937" formatCode="#,##0.00">
                  <c:v>68.003</c:v>
                </c:pt>
                <c:pt idx="938" formatCode="#,##0.00">
                  <c:v>68.001999999999995</c:v>
                </c:pt>
                <c:pt idx="939" formatCode="#,##0.00">
                  <c:v>68.001999999999995</c:v>
                </c:pt>
                <c:pt idx="940" formatCode="#,##0.00">
                  <c:v>67.033000000000001</c:v>
                </c:pt>
                <c:pt idx="941" formatCode="#,##0.00">
                  <c:v>65.933999999999997</c:v>
                </c:pt>
                <c:pt idx="942" formatCode="#,##0.00">
                  <c:v>64.941999999999993</c:v>
                </c:pt>
                <c:pt idx="943" formatCode="#,##0.00">
                  <c:v>64.013000000000005</c:v>
                </c:pt>
                <c:pt idx="944" formatCode="#,##0.00">
                  <c:v>63.209000000000003</c:v>
                </c:pt>
                <c:pt idx="945" formatCode="#,##0.00">
                  <c:v>63.046999999999997</c:v>
                </c:pt>
                <c:pt idx="946" formatCode="#,##0.00">
                  <c:v>63.009</c:v>
                </c:pt>
                <c:pt idx="947" formatCode="#,##0.00">
                  <c:v>63.006</c:v>
                </c:pt>
                <c:pt idx="948" formatCode="#,##0.00">
                  <c:v>63.003999999999998</c:v>
                </c:pt>
                <c:pt idx="949" formatCode="#,##0.00">
                  <c:v>63.003</c:v>
                </c:pt>
                <c:pt idx="950" formatCode="#,##0.00">
                  <c:v>63.002000000000002</c:v>
                </c:pt>
                <c:pt idx="951" formatCode="#,##0.00">
                  <c:v>63.003</c:v>
                </c:pt>
                <c:pt idx="952" formatCode="#,##0.00">
                  <c:v>63.002000000000002</c:v>
                </c:pt>
                <c:pt idx="953" formatCode="#,##0.00">
                  <c:v>63.003</c:v>
                </c:pt>
                <c:pt idx="954" formatCode="#,##0.00">
                  <c:v>63.003</c:v>
                </c:pt>
                <c:pt idx="955" formatCode="#,##0.00">
                  <c:v>63.003</c:v>
                </c:pt>
                <c:pt idx="956" formatCode="#,##0.00">
                  <c:v>63.003</c:v>
                </c:pt>
                <c:pt idx="957" formatCode="#,##0.00">
                  <c:v>63.002000000000002</c:v>
                </c:pt>
                <c:pt idx="958" formatCode="#,##0.00">
                  <c:v>63.002000000000002</c:v>
                </c:pt>
                <c:pt idx="959" formatCode="#,##0.00">
                  <c:v>63.002000000000002</c:v>
                </c:pt>
                <c:pt idx="960" formatCode="#,##0.00">
                  <c:v>63</c:v>
                </c:pt>
                <c:pt idx="961" formatCode="#,##0.00">
                  <c:v>63</c:v>
                </c:pt>
                <c:pt idx="962" formatCode="#,##0.00">
                  <c:v>63</c:v>
                </c:pt>
                <c:pt idx="963" formatCode="#,##0.00">
                  <c:v>63</c:v>
                </c:pt>
                <c:pt idx="964" formatCode="#,##0.00">
                  <c:v>63</c:v>
                </c:pt>
                <c:pt idx="965" formatCode="#,##0.00">
                  <c:v>63</c:v>
                </c:pt>
                <c:pt idx="966" formatCode="#,##0.00">
                  <c:v>63</c:v>
                </c:pt>
                <c:pt idx="967" formatCode="#,##0.00">
                  <c:v>63</c:v>
                </c:pt>
                <c:pt idx="968" formatCode="#,##0.00">
                  <c:v>63</c:v>
                </c:pt>
                <c:pt idx="969" formatCode="#,##0.00">
                  <c:v>63</c:v>
                </c:pt>
                <c:pt idx="970" formatCode="#,##0.00">
                  <c:v>63</c:v>
                </c:pt>
                <c:pt idx="971" formatCode="#,##0.00">
                  <c:v>63</c:v>
                </c:pt>
                <c:pt idx="972" formatCode="#,##0.00">
                  <c:v>63</c:v>
                </c:pt>
                <c:pt idx="973" formatCode="#,##0.00">
                  <c:v>58</c:v>
                </c:pt>
                <c:pt idx="974" formatCode="#,##0.00">
                  <c:v>58</c:v>
                </c:pt>
                <c:pt idx="975" formatCode="#,##0.00">
                  <c:v>58</c:v>
                </c:pt>
                <c:pt idx="976" formatCode="#,##0.00">
                  <c:v>55</c:v>
                </c:pt>
                <c:pt idx="977" formatCode="#,##0.00">
                  <c:v>55</c:v>
                </c:pt>
                <c:pt idx="978" formatCode="#,##0.00">
                  <c:v>55</c:v>
                </c:pt>
                <c:pt idx="979" formatCode="#,##0.00">
                  <c:v>55</c:v>
                </c:pt>
                <c:pt idx="980" formatCode="#,##0.00">
                  <c:v>55</c:v>
                </c:pt>
                <c:pt idx="981" formatCode="#,##0.00">
                  <c:v>55</c:v>
                </c:pt>
                <c:pt idx="982" formatCode="#,##0.00">
                  <c:v>55</c:v>
                </c:pt>
                <c:pt idx="983" formatCode="#,##0.00">
                  <c:v>55</c:v>
                </c:pt>
                <c:pt idx="984" formatCode="#,##0.00">
                  <c:v>52</c:v>
                </c:pt>
                <c:pt idx="985" formatCode="#,##0.00">
                  <c:v>52</c:v>
                </c:pt>
                <c:pt idx="986" formatCode="#,##0.00">
                  <c:v>52</c:v>
                </c:pt>
                <c:pt idx="987" formatCode="#,##0.00">
                  <c:v>52</c:v>
                </c:pt>
                <c:pt idx="988" formatCode="#,##0.00">
                  <c:v>52</c:v>
                </c:pt>
                <c:pt idx="989" formatCode="#,##0.00">
                  <c:v>50</c:v>
                </c:pt>
                <c:pt idx="990" formatCode="#,##0.00">
                  <c:v>50</c:v>
                </c:pt>
                <c:pt idx="991" formatCode="#,##0.00">
                  <c:v>50</c:v>
                </c:pt>
                <c:pt idx="992" formatCode="#,##0.00">
                  <c:v>50</c:v>
                </c:pt>
                <c:pt idx="993" formatCode="#,##0.00">
                  <c:v>50</c:v>
                </c:pt>
                <c:pt idx="994" formatCode="#,##0.00">
                  <c:v>50</c:v>
                </c:pt>
                <c:pt idx="995" formatCode="#,##0.00">
                  <c:v>50</c:v>
                </c:pt>
                <c:pt idx="996" formatCode="#,##0.00">
                  <c:v>50</c:v>
                </c:pt>
                <c:pt idx="997" formatCode="#,##0.00">
                  <c:v>50</c:v>
                </c:pt>
                <c:pt idx="998" formatCode="#,##0.00">
                  <c:v>50</c:v>
                </c:pt>
                <c:pt idx="999" formatCode="#,##0.00">
                  <c:v>50</c:v>
                </c:pt>
                <c:pt idx="1000" formatCode="#,##0.00">
                  <c:v>50</c:v>
                </c:pt>
                <c:pt idx="1001" formatCode="#,##0.00">
                  <c:v>48</c:v>
                </c:pt>
                <c:pt idx="1002" formatCode="#,##0.00">
                  <c:v>48</c:v>
                </c:pt>
                <c:pt idx="1003" formatCode="#,##0.00">
                  <c:v>48</c:v>
                </c:pt>
                <c:pt idx="1004" formatCode="#,##0.00">
                  <c:v>48</c:v>
                </c:pt>
                <c:pt idx="1005" formatCode="#,##0.00">
                  <c:v>48</c:v>
                </c:pt>
                <c:pt idx="1006" formatCode="#,##0.00">
                  <c:v>48</c:v>
                </c:pt>
                <c:pt idx="1007" formatCode="#,##0.00">
                  <c:v>48</c:v>
                </c:pt>
                <c:pt idx="1008" formatCode="#,##0.00">
                  <c:v>48</c:v>
                </c:pt>
                <c:pt idx="1009" formatCode="#,##0.00">
                  <c:v>48</c:v>
                </c:pt>
                <c:pt idx="1010" formatCode="#,##0.00">
                  <c:v>48</c:v>
                </c:pt>
                <c:pt idx="1011" formatCode="#,##0.00">
                  <c:v>44</c:v>
                </c:pt>
                <c:pt idx="1012" formatCode="#,##0.00">
                  <c:v>44</c:v>
                </c:pt>
                <c:pt idx="1013" formatCode="#,##0.00">
                  <c:v>40</c:v>
                </c:pt>
                <c:pt idx="1014" formatCode="#,##0.00">
                  <c:v>40</c:v>
                </c:pt>
                <c:pt idx="1015" formatCode="#,##0.00">
                  <c:v>40</c:v>
                </c:pt>
                <c:pt idx="1016" formatCode="#,##0.00">
                  <c:v>40</c:v>
                </c:pt>
                <c:pt idx="1017" formatCode="#,##0.00">
                  <c:v>40</c:v>
                </c:pt>
                <c:pt idx="1018" formatCode="#,##0.00">
                  <c:v>40</c:v>
                </c:pt>
                <c:pt idx="1019" formatCode="#,##0.00">
                  <c:v>40</c:v>
                </c:pt>
                <c:pt idx="1020" formatCode="#,##0.00">
                  <c:v>40</c:v>
                </c:pt>
                <c:pt idx="1021" formatCode="#,##0.00">
                  <c:v>40</c:v>
                </c:pt>
                <c:pt idx="1022" formatCode="#,##0.00">
                  <c:v>40</c:v>
                </c:pt>
                <c:pt idx="1023" formatCode="#,##0.00">
                  <c:v>40</c:v>
                </c:pt>
                <c:pt idx="1024" formatCode="#,##0.00">
                  <c:v>38</c:v>
                </c:pt>
                <c:pt idx="1025" formatCode="#,##0.00">
                  <c:v>38</c:v>
                </c:pt>
                <c:pt idx="1026" formatCode="#,##0.00">
                  <c:v>38</c:v>
                </c:pt>
                <c:pt idx="1027" formatCode="#,##0.00">
                  <c:v>38</c:v>
                </c:pt>
                <c:pt idx="1028" formatCode="#,##0.00">
                  <c:v>38</c:v>
                </c:pt>
                <c:pt idx="1029" formatCode="#,##0.00">
                  <c:v>38</c:v>
                </c:pt>
                <c:pt idx="1030" formatCode="#,##0.00">
                  <c:v>38</c:v>
                </c:pt>
                <c:pt idx="1031" formatCode="#,##0.00">
                  <c:v>38</c:v>
                </c:pt>
                <c:pt idx="1032" formatCode="#,##0.00">
                  <c:v>38</c:v>
                </c:pt>
                <c:pt idx="1033" formatCode="#,##0.00">
                  <c:v>38</c:v>
                </c:pt>
                <c:pt idx="1034" formatCode="#,##0.00">
                  <c:v>38</c:v>
                </c:pt>
                <c:pt idx="1035" formatCode="#,##0.00">
                  <c:v>38</c:v>
                </c:pt>
                <c:pt idx="1036" formatCode="#,##0.00">
                  <c:v>38</c:v>
                </c:pt>
                <c:pt idx="1037" formatCode="#,##0.00">
                  <c:v>38</c:v>
                </c:pt>
                <c:pt idx="1038" formatCode="#,##0.00">
                  <c:v>38</c:v>
                </c:pt>
                <c:pt idx="1039" formatCode="#,##0.00">
                  <c:v>38</c:v>
                </c:pt>
                <c:pt idx="1040" formatCode="#,##0.00">
                  <c:v>38</c:v>
                </c:pt>
                <c:pt idx="1041" formatCode="#,##0.00">
                  <c:v>38</c:v>
                </c:pt>
                <c:pt idx="1042" formatCode="#,##0.00">
                  <c:v>38</c:v>
                </c:pt>
                <c:pt idx="1043" formatCode="#,##0.00">
                  <c:v>38</c:v>
                </c:pt>
                <c:pt idx="1044" formatCode="#,##0.00">
                  <c:v>38</c:v>
                </c:pt>
                <c:pt idx="1045" formatCode="#,##0.00">
                  <c:v>38</c:v>
                </c:pt>
                <c:pt idx="1046" formatCode="#,##0.00">
                  <c:v>38</c:v>
                </c:pt>
                <c:pt idx="1047" formatCode="#,##0.00">
                  <c:v>38</c:v>
                </c:pt>
                <c:pt idx="1048" formatCode="#,##0.00">
                  <c:v>38</c:v>
                </c:pt>
                <c:pt idx="1049" formatCode="#,##0.00">
                  <c:v>38</c:v>
                </c:pt>
                <c:pt idx="1050" formatCode="#,##0.00">
                  <c:v>38</c:v>
                </c:pt>
                <c:pt idx="1051" formatCode="#,##0.00">
                  <c:v>38</c:v>
                </c:pt>
                <c:pt idx="1052" formatCode="#,##0.00">
                  <c:v>38</c:v>
                </c:pt>
                <c:pt idx="1053" formatCode="#,##0.00">
                  <c:v>38</c:v>
                </c:pt>
                <c:pt idx="1054" formatCode="#,##0.00">
                  <c:v>38</c:v>
                </c:pt>
                <c:pt idx="1055" formatCode="#,##0.00">
                  <c:v>38</c:v>
                </c:pt>
                <c:pt idx="1056" formatCode="#,##0.00">
                  <c:v>38</c:v>
                </c:pt>
                <c:pt idx="1057" formatCode="#,##0.00">
                  <c:v>38</c:v>
                </c:pt>
                <c:pt idx="1058" formatCode="#,##0.00">
                  <c:v>38</c:v>
                </c:pt>
                <c:pt idx="1059" formatCode="#,##0.00">
                  <c:v>38</c:v>
                </c:pt>
                <c:pt idx="1060" formatCode="#,##0.00">
                  <c:v>38</c:v>
                </c:pt>
                <c:pt idx="1061" formatCode="#,##0.00">
                  <c:v>38</c:v>
                </c:pt>
                <c:pt idx="1062" formatCode="#,##0.00">
                  <c:v>38</c:v>
                </c:pt>
                <c:pt idx="1063" formatCode="#,##0.00">
                  <c:v>38</c:v>
                </c:pt>
                <c:pt idx="1064" formatCode="#,##0.00">
                  <c:v>38</c:v>
                </c:pt>
                <c:pt idx="1065" formatCode="#,##0.00">
                  <c:v>38</c:v>
                </c:pt>
                <c:pt idx="1066" formatCode="#,##0.00">
                  <c:v>38</c:v>
                </c:pt>
                <c:pt idx="1067" formatCode="#,##0.00">
                  <c:v>38</c:v>
                </c:pt>
                <c:pt idx="1068" formatCode="#,##0.00">
                  <c:v>38</c:v>
                </c:pt>
                <c:pt idx="1069" formatCode="#,##0.00">
                  <c:v>38</c:v>
                </c:pt>
                <c:pt idx="1070" formatCode="#,##0.00">
                  <c:v>38</c:v>
                </c:pt>
                <c:pt idx="1071" formatCode="#,##0.00">
                  <c:v>38</c:v>
                </c:pt>
                <c:pt idx="1072" formatCode="#,##0.00">
                  <c:v>38</c:v>
                </c:pt>
                <c:pt idx="1073" formatCode="#,##0.00">
                  <c:v>38</c:v>
                </c:pt>
                <c:pt idx="1074" formatCode="#,##0.00">
                  <c:v>38</c:v>
                </c:pt>
                <c:pt idx="1075" formatCode="#,##0.00">
                  <c:v>38</c:v>
                </c:pt>
                <c:pt idx="1076" formatCode="#,##0.00">
                  <c:v>38</c:v>
                </c:pt>
                <c:pt idx="1077" formatCode="#,##0.00">
                  <c:v>38</c:v>
                </c:pt>
                <c:pt idx="1078" formatCode="#,##0.00">
                  <c:v>38</c:v>
                </c:pt>
                <c:pt idx="1079" formatCode="#,##0.00">
                  <c:v>38</c:v>
                </c:pt>
                <c:pt idx="1080" formatCode="#,##0.00">
                  <c:v>38</c:v>
                </c:pt>
                <c:pt idx="1081" formatCode="#,##0.00">
                  <c:v>38</c:v>
                </c:pt>
                <c:pt idx="1082" formatCode="#,##0.00">
                  <c:v>38</c:v>
                </c:pt>
                <c:pt idx="1083" formatCode="#,##0.00">
                  <c:v>38</c:v>
                </c:pt>
                <c:pt idx="1084" formatCode="#,##0.00">
                  <c:v>38</c:v>
                </c:pt>
                <c:pt idx="1085" formatCode="#,##0.00">
                  <c:v>38</c:v>
                </c:pt>
                <c:pt idx="1086" formatCode="#,##0.00">
                  <c:v>38</c:v>
                </c:pt>
                <c:pt idx="1087" formatCode="#,##0.00">
                  <c:v>38</c:v>
                </c:pt>
                <c:pt idx="1088" formatCode="#,##0.00">
                  <c:v>38</c:v>
                </c:pt>
                <c:pt idx="1089" formatCode="#,##0.00">
                  <c:v>38</c:v>
                </c:pt>
                <c:pt idx="1090" formatCode="#,##0.00">
                  <c:v>38</c:v>
                </c:pt>
                <c:pt idx="1091" formatCode="#,##0.00">
                  <c:v>38</c:v>
                </c:pt>
                <c:pt idx="1092" formatCode="#,##0.00">
                  <c:v>38</c:v>
                </c:pt>
                <c:pt idx="1093" formatCode="#,##0.00">
                  <c:v>38</c:v>
                </c:pt>
                <c:pt idx="1094" formatCode="#,##0.00">
                  <c:v>38</c:v>
                </c:pt>
                <c:pt idx="1095" formatCode="#,##0.00">
                  <c:v>38</c:v>
                </c:pt>
                <c:pt idx="1096" formatCode="#,##0.00">
                  <c:v>38</c:v>
                </c:pt>
                <c:pt idx="1097" formatCode="#,##0.00">
                  <c:v>38</c:v>
                </c:pt>
                <c:pt idx="1098" formatCode="#,##0.00">
                  <c:v>38</c:v>
                </c:pt>
                <c:pt idx="1099" formatCode="#,##0.00">
                  <c:v>38</c:v>
                </c:pt>
                <c:pt idx="1100" formatCode="#,##0.00">
                  <c:v>38</c:v>
                </c:pt>
                <c:pt idx="1101" formatCode="#,##0.00">
                  <c:v>38</c:v>
                </c:pt>
                <c:pt idx="1102" formatCode="#,##0.00">
                  <c:v>38</c:v>
                </c:pt>
                <c:pt idx="1103" formatCode="#,##0.00">
                  <c:v>38</c:v>
                </c:pt>
                <c:pt idx="1104" formatCode="#,##0.00">
                  <c:v>38</c:v>
                </c:pt>
                <c:pt idx="1105" formatCode="#,##0.00">
                  <c:v>38</c:v>
                </c:pt>
                <c:pt idx="1106" formatCode="#,##0.00">
                  <c:v>38</c:v>
                </c:pt>
                <c:pt idx="1107" formatCode="#,##0.00">
                  <c:v>38</c:v>
                </c:pt>
                <c:pt idx="1108" formatCode="#,##0.00">
                  <c:v>38</c:v>
                </c:pt>
                <c:pt idx="1109" formatCode="#,##0.00">
                  <c:v>38</c:v>
                </c:pt>
                <c:pt idx="1110" formatCode="#,##0.00">
                  <c:v>38</c:v>
                </c:pt>
                <c:pt idx="1111" formatCode="#,##0.00">
                  <c:v>38</c:v>
                </c:pt>
                <c:pt idx="1112" formatCode="#,##0.00">
                  <c:v>38</c:v>
                </c:pt>
                <c:pt idx="1113" formatCode="#,##0.00">
                  <c:v>38</c:v>
                </c:pt>
                <c:pt idx="1114" formatCode="#,##0.00">
                  <c:v>38</c:v>
                </c:pt>
                <c:pt idx="1115" formatCode="#,##0.00">
                  <c:v>38</c:v>
                </c:pt>
                <c:pt idx="1116" formatCode="#,##0.00">
                  <c:v>38</c:v>
                </c:pt>
                <c:pt idx="1117" formatCode="#,##0.00">
                  <c:v>38</c:v>
                </c:pt>
                <c:pt idx="1118" formatCode="#,##0.00">
                  <c:v>38</c:v>
                </c:pt>
                <c:pt idx="1119" formatCode="#,##0.00">
                  <c:v>38</c:v>
                </c:pt>
                <c:pt idx="1120" formatCode="#,##0.00">
                  <c:v>38</c:v>
                </c:pt>
                <c:pt idx="1121" formatCode="#,##0.00">
                  <c:v>38</c:v>
                </c:pt>
                <c:pt idx="1122" formatCode="#,##0.00">
                  <c:v>38</c:v>
                </c:pt>
                <c:pt idx="1123" formatCode="#,##0.00">
                  <c:v>38</c:v>
                </c:pt>
                <c:pt idx="1124" formatCode="#,##0.00">
                  <c:v>38</c:v>
                </c:pt>
                <c:pt idx="1125" formatCode="#,##0.00">
                  <c:v>38</c:v>
                </c:pt>
                <c:pt idx="1126" formatCode="#,##0.00">
                  <c:v>38</c:v>
                </c:pt>
                <c:pt idx="1127" formatCode="#,##0.00">
                  <c:v>38</c:v>
                </c:pt>
                <c:pt idx="1128" formatCode="#,##0.00">
                  <c:v>38</c:v>
                </c:pt>
                <c:pt idx="1129" formatCode="#,##0.00">
                  <c:v>38</c:v>
                </c:pt>
                <c:pt idx="1130" formatCode="#,##0.00">
                  <c:v>38</c:v>
                </c:pt>
                <c:pt idx="1131" formatCode="#,##0.00">
                  <c:v>38</c:v>
                </c:pt>
                <c:pt idx="1132" formatCode="#,##0.00">
                  <c:v>38</c:v>
                </c:pt>
                <c:pt idx="1133" formatCode="#,##0.00">
                  <c:v>38</c:v>
                </c:pt>
                <c:pt idx="1134" formatCode="#,##0.00">
                  <c:v>38</c:v>
                </c:pt>
                <c:pt idx="1135" formatCode="#,##0.00">
                  <c:v>38</c:v>
                </c:pt>
                <c:pt idx="1136" formatCode="#,##0.00">
                  <c:v>38</c:v>
                </c:pt>
                <c:pt idx="1137" formatCode="#,##0.00">
                  <c:v>38</c:v>
                </c:pt>
                <c:pt idx="1138" formatCode="#,##0.00">
                  <c:v>38</c:v>
                </c:pt>
                <c:pt idx="1139" formatCode="#,##0.00">
                  <c:v>38</c:v>
                </c:pt>
                <c:pt idx="1140" formatCode="#,##0.00">
                  <c:v>38</c:v>
                </c:pt>
                <c:pt idx="1141" formatCode="#,##0.00">
                  <c:v>38</c:v>
                </c:pt>
                <c:pt idx="1142" formatCode="#,##0.00">
                  <c:v>38</c:v>
                </c:pt>
                <c:pt idx="1143" formatCode="#,##0.00">
                  <c:v>38</c:v>
                </c:pt>
                <c:pt idx="1144" formatCode="#,##0.00">
                  <c:v>38</c:v>
                </c:pt>
                <c:pt idx="1145" formatCode="#,##0.00">
                  <c:v>38</c:v>
                </c:pt>
                <c:pt idx="1146" formatCode="#,##0.00">
                  <c:v>38</c:v>
                </c:pt>
                <c:pt idx="1147" formatCode="#,##0.00">
                  <c:v>38</c:v>
                </c:pt>
                <c:pt idx="1148" formatCode="#,##0.00">
                  <c:v>38</c:v>
                </c:pt>
                <c:pt idx="1149" formatCode="#,##0.00">
                  <c:v>38</c:v>
                </c:pt>
                <c:pt idx="1150" formatCode="#,##0.00">
                  <c:v>38</c:v>
                </c:pt>
                <c:pt idx="1151" formatCode="#,##0.00">
                  <c:v>38</c:v>
                </c:pt>
                <c:pt idx="1152" formatCode="#,##0.00">
                  <c:v>38</c:v>
                </c:pt>
                <c:pt idx="1153" formatCode="#,##0.00">
                  <c:v>38</c:v>
                </c:pt>
                <c:pt idx="1154" formatCode="#,##0.00">
                  <c:v>38</c:v>
                </c:pt>
                <c:pt idx="1155" formatCode="#,##0.00">
                  <c:v>38</c:v>
                </c:pt>
                <c:pt idx="1156" formatCode="#,##0.00">
                  <c:v>38</c:v>
                </c:pt>
                <c:pt idx="1157" formatCode="#,##0.00">
                  <c:v>38</c:v>
                </c:pt>
                <c:pt idx="1158" formatCode="#,##0.00">
                  <c:v>38</c:v>
                </c:pt>
                <c:pt idx="1159" formatCode="#,##0.00">
                  <c:v>38</c:v>
                </c:pt>
                <c:pt idx="1160" formatCode="#,##0.00">
                  <c:v>38</c:v>
                </c:pt>
                <c:pt idx="1161" formatCode="#,##0.00">
                  <c:v>38</c:v>
                </c:pt>
                <c:pt idx="1162" formatCode="#,##0.00">
                  <c:v>38</c:v>
                </c:pt>
                <c:pt idx="1163" formatCode="#,##0.00">
                  <c:v>38</c:v>
                </c:pt>
                <c:pt idx="1164" formatCode="#,##0.00">
                  <c:v>38</c:v>
                </c:pt>
                <c:pt idx="1165" formatCode="#,##0.00">
                  <c:v>38</c:v>
                </c:pt>
                <c:pt idx="1166" formatCode="#,##0.00">
                  <c:v>38</c:v>
                </c:pt>
                <c:pt idx="1167" formatCode="#,##0.00">
                  <c:v>37</c:v>
                </c:pt>
                <c:pt idx="1168" formatCode="#,##0.00">
                  <c:v>37</c:v>
                </c:pt>
                <c:pt idx="1169" formatCode="#,##0.00">
                  <c:v>37</c:v>
                </c:pt>
                <c:pt idx="1170" formatCode="#,##0.00">
                  <c:v>37</c:v>
                </c:pt>
                <c:pt idx="1171" formatCode="#,##0.00">
                  <c:v>37</c:v>
                </c:pt>
                <c:pt idx="1172" formatCode="#,##0.00">
                  <c:v>36</c:v>
                </c:pt>
                <c:pt idx="1173" formatCode="#,##0.00">
                  <c:v>36</c:v>
                </c:pt>
                <c:pt idx="1174" formatCode="#,##0.00">
                  <c:v>36</c:v>
                </c:pt>
                <c:pt idx="1175" formatCode="#,##0.00">
                  <c:v>36</c:v>
                </c:pt>
                <c:pt idx="1176" formatCode="#,##0.00">
                  <c:v>36</c:v>
                </c:pt>
                <c:pt idx="1177" formatCode="#,##0.00">
                  <c:v>36</c:v>
                </c:pt>
                <c:pt idx="1178" formatCode="#,##0.00">
                  <c:v>36</c:v>
                </c:pt>
                <c:pt idx="1179" formatCode="#,##0.00">
                  <c:v>36</c:v>
                </c:pt>
                <c:pt idx="1180" formatCode="#,##0.00">
                  <c:v>36</c:v>
                </c:pt>
                <c:pt idx="1181" formatCode="#,##0.00">
                  <c:v>36</c:v>
                </c:pt>
                <c:pt idx="1182" formatCode="#,##0.00">
                  <c:v>36</c:v>
                </c:pt>
                <c:pt idx="1183" formatCode="#,##0.00">
                  <c:v>36</c:v>
                </c:pt>
                <c:pt idx="1184" formatCode="#,##0.00">
                  <c:v>36</c:v>
                </c:pt>
                <c:pt idx="1185" formatCode="#,##0.00">
                  <c:v>36</c:v>
                </c:pt>
                <c:pt idx="1186" formatCode="#,##0.00">
                  <c:v>36</c:v>
                </c:pt>
                <c:pt idx="1187" formatCode="#,##0.00">
                  <c:v>36</c:v>
                </c:pt>
                <c:pt idx="1188" formatCode="#,##0.00">
                  <c:v>36</c:v>
                </c:pt>
                <c:pt idx="1189" formatCode="#,##0.00">
                  <c:v>36</c:v>
                </c:pt>
                <c:pt idx="1190" formatCode="#,##0.00">
                  <c:v>36</c:v>
                </c:pt>
                <c:pt idx="1191" formatCode="#,##0.00">
                  <c:v>38</c:v>
                </c:pt>
                <c:pt idx="1192" formatCode="#,##0.00">
                  <c:v>38</c:v>
                </c:pt>
                <c:pt idx="1193" formatCode="#,##0.00">
                  <c:v>38</c:v>
                </c:pt>
                <c:pt idx="1194" formatCode="#,##0.00">
                  <c:v>38</c:v>
                </c:pt>
                <c:pt idx="1195" formatCode="#,##0.00">
                  <c:v>38</c:v>
                </c:pt>
                <c:pt idx="1196" formatCode="#,##0.00">
                  <c:v>38</c:v>
                </c:pt>
                <c:pt idx="1197" formatCode="#,##0.00">
                  <c:v>38</c:v>
                </c:pt>
                <c:pt idx="1198" formatCode="#,##0.00">
                  <c:v>38</c:v>
                </c:pt>
                <c:pt idx="1199" formatCode="#,##0.00">
                  <c:v>38</c:v>
                </c:pt>
                <c:pt idx="1200" formatCode="#,##0.00">
                  <c:v>38</c:v>
                </c:pt>
                <c:pt idx="1201" formatCode="#,##0.00">
                  <c:v>38</c:v>
                </c:pt>
                <c:pt idx="1202" formatCode="#,##0.00">
                  <c:v>38</c:v>
                </c:pt>
                <c:pt idx="1203" formatCode="#,##0.00">
                  <c:v>38</c:v>
                </c:pt>
                <c:pt idx="1204" formatCode="#,##0.00">
                  <c:v>38</c:v>
                </c:pt>
                <c:pt idx="1205" formatCode="#,##0.00">
                  <c:v>38</c:v>
                </c:pt>
                <c:pt idx="1206" formatCode="#,##0.00">
                  <c:v>38</c:v>
                </c:pt>
                <c:pt idx="1207" formatCode="#,##0.00">
                  <c:v>38</c:v>
                </c:pt>
                <c:pt idx="1208" formatCode="#,##0.00">
                  <c:v>38</c:v>
                </c:pt>
                <c:pt idx="1209" formatCode="#,##0.00">
                  <c:v>38</c:v>
                </c:pt>
                <c:pt idx="1210" formatCode="#,##0.00">
                  <c:v>38</c:v>
                </c:pt>
                <c:pt idx="1211" formatCode="#,##0.00">
                  <c:v>38</c:v>
                </c:pt>
                <c:pt idx="1212" formatCode="#,##0.00">
                  <c:v>38</c:v>
                </c:pt>
                <c:pt idx="1213" formatCode="#,##0.00">
                  <c:v>38</c:v>
                </c:pt>
                <c:pt idx="1214" formatCode="#,##0.00">
                  <c:v>38</c:v>
                </c:pt>
                <c:pt idx="1215" formatCode="#,##0.00">
                  <c:v>38</c:v>
                </c:pt>
                <c:pt idx="1216" formatCode="#,##0.00">
                  <c:v>38</c:v>
                </c:pt>
                <c:pt idx="1217" formatCode="#,##0.00">
                  <c:v>38</c:v>
                </c:pt>
                <c:pt idx="1218" formatCode="#,##0.00">
                  <c:v>38</c:v>
                </c:pt>
                <c:pt idx="1219" formatCode="#,##0.00">
                  <c:v>38</c:v>
                </c:pt>
                <c:pt idx="1220" formatCode="#,##0.00">
                  <c:v>38</c:v>
                </c:pt>
                <c:pt idx="1221" formatCode="#,##0.00">
                  <c:v>38</c:v>
                </c:pt>
                <c:pt idx="1222" formatCode="#,##0.00">
                  <c:v>38</c:v>
                </c:pt>
                <c:pt idx="1223" formatCode="#,##0.00">
                  <c:v>38</c:v>
                </c:pt>
                <c:pt idx="1224" formatCode="#,##0.00">
                  <c:v>38</c:v>
                </c:pt>
                <c:pt idx="1225" formatCode="#,##0.00">
                  <c:v>38</c:v>
                </c:pt>
                <c:pt idx="1226" formatCode="#,##0.00">
                  <c:v>38</c:v>
                </c:pt>
                <c:pt idx="1227" formatCode="#,##0.00">
                  <c:v>38</c:v>
                </c:pt>
                <c:pt idx="1228" formatCode="#,##0.00">
                  <c:v>38</c:v>
                </c:pt>
                <c:pt idx="1229" formatCode="#,##0.00">
                  <c:v>38</c:v>
                </c:pt>
                <c:pt idx="1230" formatCode="#,##0.00">
                  <c:v>38</c:v>
                </c:pt>
                <c:pt idx="1231" formatCode="#,##0.00">
                  <c:v>38</c:v>
                </c:pt>
                <c:pt idx="1232" formatCode="#,##0.00">
                  <c:v>38</c:v>
                </c:pt>
                <c:pt idx="1233" formatCode="#,##0.00">
                  <c:v>38</c:v>
                </c:pt>
                <c:pt idx="1234" formatCode="#,##0.00">
                  <c:v>38</c:v>
                </c:pt>
                <c:pt idx="1235" formatCode="#,##0.00">
                  <c:v>38</c:v>
                </c:pt>
                <c:pt idx="1236" formatCode="#,##0.00">
                  <c:v>38</c:v>
                </c:pt>
                <c:pt idx="1237" formatCode="#,##0.00">
                  <c:v>38</c:v>
                </c:pt>
                <c:pt idx="1238" formatCode="#,##0.00">
                  <c:v>38</c:v>
                </c:pt>
                <c:pt idx="1239" formatCode="#,##0.00">
                  <c:v>38</c:v>
                </c:pt>
                <c:pt idx="1240" formatCode="#,##0.00">
                  <c:v>38</c:v>
                </c:pt>
                <c:pt idx="1241" formatCode="#,##0.00">
                  <c:v>38</c:v>
                </c:pt>
                <c:pt idx="1242" formatCode="#,##0.00">
                  <c:v>38</c:v>
                </c:pt>
                <c:pt idx="1243" formatCode="#,##0.00">
                  <c:v>38</c:v>
                </c:pt>
                <c:pt idx="1244" formatCode="#,##0.00">
                  <c:v>38</c:v>
                </c:pt>
                <c:pt idx="1245" formatCode="#,##0.00">
                  <c:v>38</c:v>
                </c:pt>
                <c:pt idx="1246" formatCode="#,##0.00">
                  <c:v>38</c:v>
                </c:pt>
                <c:pt idx="1247" formatCode="#,##0.00">
                  <c:v>38</c:v>
                </c:pt>
                <c:pt idx="1248" formatCode="#,##0.00">
                  <c:v>38</c:v>
                </c:pt>
                <c:pt idx="1249" formatCode="#,##0.00">
                  <c:v>38</c:v>
                </c:pt>
                <c:pt idx="1250" formatCode="#,##0.00">
                  <c:v>38</c:v>
                </c:pt>
                <c:pt idx="1251" formatCode="#,##0.00">
                  <c:v>38</c:v>
                </c:pt>
                <c:pt idx="1252" formatCode="#,##0.00">
                  <c:v>38</c:v>
                </c:pt>
                <c:pt idx="1253" formatCode="#,##0.00">
                  <c:v>38</c:v>
                </c:pt>
                <c:pt idx="1254" formatCode="#,##0.00">
                  <c:v>38</c:v>
                </c:pt>
                <c:pt idx="1255" formatCode="#,##0.00">
                  <c:v>38</c:v>
                </c:pt>
                <c:pt idx="1256" formatCode="#,##0.00">
                  <c:v>38</c:v>
                </c:pt>
                <c:pt idx="1257" formatCode="#,##0.00">
                  <c:v>38</c:v>
                </c:pt>
                <c:pt idx="1258" formatCode="#,##0.00">
                  <c:v>38</c:v>
                </c:pt>
                <c:pt idx="1259" formatCode="#,##0.00">
                  <c:v>38</c:v>
                </c:pt>
                <c:pt idx="1260" formatCode="#,##0.00">
                  <c:v>38</c:v>
                </c:pt>
                <c:pt idx="1261" formatCode="#,##0.00">
                  <c:v>38</c:v>
                </c:pt>
                <c:pt idx="1262" formatCode="#,##0.00">
                  <c:v>38</c:v>
                </c:pt>
                <c:pt idx="1263" formatCode="#,##0.00">
                  <c:v>38</c:v>
                </c:pt>
                <c:pt idx="1264" formatCode="#,##0.00">
                  <c:v>38</c:v>
                </c:pt>
                <c:pt idx="1265" formatCode="#,##0.00">
                  <c:v>38</c:v>
                </c:pt>
                <c:pt idx="1266" formatCode="#,##0.00">
                  <c:v>38</c:v>
                </c:pt>
                <c:pt idx="1267" formatCode="#,##0.00">
                  <c:v>38</c:v>
                </c:pt>
                <c:pt idx="1268" formatCode="#,##0.00">
                  <c:v>38</c:v>
                </c:pt>
                <c:pt idx="1269" formatCode="#,##0.00">
                  <c:v>38</c:v>
                </c:pt>
                <c:pt idx="1270" formatCode="#,##0.00">
                  <c:v>38</c:v>
                </c:pt>
                <c:pt idx="1271" formatCode="#,##0.00">
                  <c:v>38</c:v>
                </c:pt>
                <c:pt idx="1272" formatCode="#,##0.00">
                  <c:v>38</c:v>
                </c:pt>
                <c:pt idx="1273" formatCode="#,##0.00">
                  <c:v>38</c:v>
                </c:pt>
                <c:pt idx="1274" formatCode="#,##0.00">
                  <c:v>38</c:v>
                </c:pt>
                <c:pt idx="1275" formatCode="#,##0.00">
                  <c:v>38</c:v>
                </c:pt>
                <c:pt idx="1276" formatCode="#,##0.00">
                  <c:v>38</c:v>
                </c:pt>
                <c:pt idx="1277" formatCode="#,##0.00">
                  <c:v>38</c:v>
                </c:pt>
                <c:pt idx="1278" formatCode="#,##0.00">
                  <c:v>38</c:v>
                </c:pt>
                <c:pt idx="1279" formatCode="#,##0.00">
                  <c:v>38</c:v>
                </c:pt>
                <c:pt idx="1280" formatCode="#,##0.00">
                  <c:v>38</c:v>
                </c:pt>
                <c:pt idx="1281" formatCode="#,##0.00">
                  <c:v>38</c:v>
                </c:pt>
                <c:pt idx="1282" formatCode="#,##0.00">
                  <c:v>38</c:v>
                </c:pt>
                <c:pt idx="1283" formatCode="#,##0.00">
                  <c:v>38</c:v>
                </c:pt>
                <c:pt idx="1284" formatCode="#,##0.00">
                  <c:v>38</c:v>
                </c:pt>
                <c:pt idx="1285" formatCode="#,##0.00">
                  <c:v>38</c:v>
                </c:pt>
                <c:pt idx="1286" formatCode="#,##0.00">
                  <c:v>38</c:v>
                </c:pt>
                <c:pt idx="1287" formatCode="#,##0.00">
                  <c:v>38</c:v>
                </c:pt>
                <c:pt idx="1288" formatCode="#,##0.00">
                  <c:v>38</c:v>
                </c:pt>
                <c:pt idx="1289" formatCode="#,##0.00">
                  <c:v>38</c:v>
                </c:pt>
                <c:pt idx="1290" formatCode="#,##0.00">
                  <c:v>38</c:v>
                </c:pt>
                <c:pt idx="1291" formatCode="#,##0.00">
                  <c:v>38</c:v>
                </c:pt>
                <c:pt idx="1292" formatCode="#,##0.00">
                  <c:v>38</c:v>
                </c:pt>
                <c:pt idx="1293" formatCode="#,##0.00">
                  <c:v>38</c:v>
                </c:pt>
                <c:pt idx="1294" formatCode="#,##0.00">
                  <c:v>38</c:v>
                </c:pt>
                <c:pt idx="1295" formatCode="#,##0.00">
                  <c:v>38</c:v>
                </c:pt>
                <c:pt idx="1296" formatCode="#,##0.00">
                  <c:v>38</c:v>
                </c:pt>
                <c:pt idx="1297" formatCode="#,##0.00">
                  <c:v>38</c:v>
                </c:pt>
                <c:pt idx="1298" formatCode="#,##0.00">
                  <c:v>38</c:v>
                </c:pt>
                <c:pt idx="1299" formatCode="#,##0.00">
                  <c:v>38</c:v>
                </c:pt>
                <c:pt idx="1300" formatCode="#,##0.00">
                  <c:v>38</c:v>
                </c:pt>
                <c:pt idx="1301" formatCode="#,##0.00">
                  <c:v>38</c:v>
                </c:pt>
                <c:pt idx="1302" formatCode="#,##0.00">
                  <c:v>38</c:v>
                </c:pt>
                <c:pt idx="1303" formatCode="#,##0.00">
                  <c:v>38</c:v>
                </c:pt>
                <c:pt idx="1304" formatCode="#,##0.00">
                  <c:v>38</c:v>
                </c:pt>
                <c:pt idx="1305" formatCode="#,##0.00">
                  <c:v>38</c:v>
                </c:pt>
                <c:pt idx="1306" formatCode="#,##0.00">
                  <c:v>38</c:v>
                </c:pt>
                <c:pt idx="1307" formatCode="#,##0.00">
                  <c:v>38</c:v>
                </c:pt>
                <c:pt idx="1308" formatCode="#,##0.00">
                  <c:v>38</c:v>
                </c:pt>
                <c:pt idx="1309" formatCode="#,##0.00">
                  <c:v>38</c:v>
                </c:pt>
                <c:pt idx="1310" formatCode="#,##0.00">
                  <c:v>38</c:v>
                </c:pt>
                <c:pt idx="1311" formatCode="#,##0.00">
                  <c:v>38</c:v>
                </c:pt>
                <c:pt idx="1312" formatCode="#,##0.00">
                  <c:v>38</c:v>
                </c:pt>
                <c:pt idx="1313" formatCode="#,##0.00">
                  <c:v>38</c:v>
                </c:pt>
                <c:pt idx="1314" formatCode="#,##0.00">
                  <c:v>38</c:v>
                </c:pt>
                <c:pt idx="1315" formatCode="#,##0.00">
                  <c:v>38</c:v>
                </c:pt>
                <c:pt idx="1316" formatCode="#,##0.00">
                  <c:v>38</c:v>
                </c:pt>
                <c:pt idx="1317" formatCode="#,##0.00">
                  <c:v>38</c:v>
                </c:pt>
                <c:pt idx="1318" formatCode="#,##0.00">
                  <c:v>38</c:v>
                </c:pt>
                <c:pt idx="1319" formatCode="#,##0.00">
                  <c:v>38</c:v>
                </c:pt>
                <c:pt idx="1320" formatCode="#,##0.00">
                  <c:v>38</c:v>
                </c:pt>
                <c:pt idx="1321" formatCode="#,##0.00">
                  <c:v>38</c:v>
                </c:pt>
                <c:pt idx="1322" formatCode="#,##0.00">
                  <c:v>38</c:v>
                </c:pt>
                <c:pt idx="1323" formatCode="#,##0.00">
                  <c:v>38</c:v>
                </c:pt>
                <c:pt idx="1324" formatCode="#,##0.00">
                  <c:v>38</c:v>
                </c:pt>
                <c:pt idx="1325" formatCode="#,##0.00">
                  <c:v>38</c:v>
                </c:pt>
                <c:pt idx="1326" formatCode="#,##0.00">
                  <c:v>38</c:v>
                </c:pt>
                <c:pt idx="1327" formatCode="#,##0.00">
                  <c:v>38</c:v>
                </c:pt>
                <c:pt idx="1328" formatCode="#,##0.00">
                  <c:v>38</c:v>
                </c:pt>
                <c:pt idx="1329" formatCode="#,##0.00">
                  <c:v>38</c:v>
                </c:pt>
                <c:pt idx="1330" formatCode="#,##0.00">
                  <c:v>38</c:v>
                </c:pt>
                <c:pt idx="1331" formatCode="#,##0.00">
                  <c:v>38</c:v>
                </c:pt>
                <c:pt idx="1332" formatCode="#,##0.00">
                  <c:v>38</c:v>
                </c:pt>
                <c:pt idx="1333" formatCode="#,##0.00">
                  <c:v>38</c:v>
                </c:pt>
                <c:pt idx="1334" formatCode="#,##0.00">
                  <c:v>38</c:v>
                </c:pt>
                <c:pt idx="1335" formatCode="#,##0.00">
                  <c:v>38</c:v>
                </c:pt>
                <c:pt idx="1336" formatCode="#,##0.00">
                  <c:v>38</c:v>
                </c:pt>
                <c:pt idx="1337" formatCode="#,##0.00">
                  <c:v>38</c:v>
                </c:pt>
                <c:pt idx="1338" formatCode="#,##0.00">
                  <c:v>38</c:v>
                </c:pt>
                <c:pt idx="1339" formatCode="#,##0.00">
                  <c:v>38</c:v>
                </c:pt>
                <c:pt idx="1340" formatCode="#,##0.00">
                  <c:v>38</c:v>
                </c:pt>
                <c:pt idx="1341" formatCode="#,##0.00">
                  <c:v>38</c:v>
                </c:pt>
                <c:pt idx="1342" formatCode="#,##0.00">
                  <c:v>38</c:v>
                </c:pt>
                <c:pt idx="1343" formatCode="#,##0.00">
                  <c:v>38</c:v>
                </c:pt>
                <c:pt idx="1344" formatCode="#,##0.00">
                  <c:v>38</c:v>
                </c:pt>
                <c:pt idx="1345" formatCode="#,##0.00">
                  <c:v>38</c:v>
                </c:pt>
                <c:pt idx="1346" formatCode="#,##0.00">
                  <c:v>38</c:v>
                </c:pt>
                <c:pt idx="1347" formatCode="#,##0.00">
                  <c:v>38</c:v>
                </c:pt>
                <c:pt idx="1348" formatCode="#,##0.00">
                  <c:v>38</c:v>
                </c:pt>
                <c:pt idx="1349" formatCode="#,##0.00">
                  <c:v>38</c:v>
                </c:pt>
                <c:pt idx="1350" formatCode="#,##0.00">
                  <c:v>38</c:v>
                </c:pt>
                <c:pt idx="1351" formatCode="#,##0.00">
                  <c:v>38</c:v>
                </c:pt>
                <c:pt idx="1352" formatCode="#,##0.00">
                  <c:v>38</c:v>
                </c:pt>
                <c:pt idx="1353" formatCode="#,##0.00">
                  <c:v>38</c:v>
                </c:pt>
                <c:pt idx="1354" formatCode="#,##0.00">
                  <c:v>38</c:v>
                </c:pt>
                <c:pt idx="1355" formatCode="#,##0.00">
                  <c:v>38</c:v>
                </c:pt>
                <c:pt idx="1356" formatCode="#,##0.00">
                  <c:v>38</c:v>
                </c:pt>
                <c:pt idx="1357" formatCode="#,##0.00">
                  <c:v>38</c:v>
                </c:pt>
                <c:pt idx="1358" formatCode="#,##0.00">
                  <c:v>38</c:v>
                </c:pt>
                <c:pt idx="1359" formatCode="#,##0.00">
                  <c:v>38</c:v>
                </c:pt>
                <c:pt idx="1360" formatCode="#,##0.00">
                  <c:v>38</c:v>
                </c:pt>
                <c:pt idx="1361" formatCode="#,##0.00">
                  <c:v>38</c:v>
                </c:pt>
                <c:pt idx="1362" formatCode="#,##0.00">
                  <c:v>38</c:v>
                </c:pt>
                <c:pt idx="1363" formatCode="#,##0.00">
                  <c:v>38</c:v>
                </c:pt>
                <c:pt idx="1364" formatCode="#,##0.00">
                  <c:v>38</c:v>
                </c:pt>
                <c:pt idx="1365" formatCode="#,##0.00">
                  <c:v>38</c:v>
                </c:pt>
                <c:pt idx="1366" formatCode="#,##0.00">
                  <c:v>38</c:v>
                </c:pt>
                <c:pt idx="1367" formatCode="#,##0.00">
                  <c:v>38</c:v>
                </c:pt>
                <c:pt idx="1368" formatCode="#,##0.00">
                  <c:v>38</c:v>
                </c:pt>
                <c:pt idx="1369" formatCode="#,##0.00">
                  <c:v>38</c:v>
                </c:pt>
                <c:pt idx="1370" formatCode="#,##0.00">
                  <c:v>38</c:v>
                </c:pt>
                <c:pt idx="1371" formatCode="#,##0.00">
                  <c:v>38</c:v>
                </c:pt>
                <c:pt idx="1372" formatCode="#,##0.00">
                  <c:v>38</c:v>
                </c:pt>
                <c:pt idx="1373" formatCode="#,##0.00">
                  <c:v>38</c:v>
                </c:pt>
                <c:pt idx="1374" formatCode="#,##0.00">
                  <c:v>38</c:v>
                </c:pt>
                <c:pt idx="1375" formatCode="#,##0.00">
                  <c:v>38</c:v>
                </c:pt>
                <c:pt idx="1376" formatCode="#,##0.00">
                  <c:v>38</c:v>
                </c:pt>
                <c:pt idx="1377" formatCode="#,##0.00">
                  <c:v>38</c:v>
                </c:pt>
                <c:pt idx="1378" formatCode="#,##0.00">
                  <c:v>38</c:v>
                </c:pt>
                <c:pt idx="1379" formatCode="#,##0.00">
                  <c:v>38</c:v>
                </c:pt>
                <c:pt idx="1380" formatCode="#,##0.00">
                  <c:v>38</c:v>
                </c:pt>
                <c:pt idx="1381" formatCode="#,##0.00">
                  <c:v>38</c:v>
                </c:pt>
                <c:pt idx="1382" formatCode="#,##0.00">
                  <c:v>38</c:v>
                </c:pt>
                <c:pt idx="1383" formatCode="#,##0.00">
                  <c:v>38</c:v>
                </c:pt>
                <c:pt idx="1384" formatCode="#,##0.00">
                  <c:v>38</c:v>
                </c:pt>
                <c:pt idx="1385" formatCode="#,##0.00">
                  <c:v>38</c:v>
                </c:pt>
                <c:pt idx="1386" formatCode="#,##0.00">
                  <c:v>38</c:v>
                </c:pt>
                <c:pt idx="1387" formatCode="#,##0.00">
                  <c:v>38</c:v>
                </c:pt>
                <c:pt idx="1388" formatCode="#,##0.00">
                  <c:v>38</c:v>
                </c:pt>
                <c:pt idx="1389" formatCode="#,##0.00">
                  <c:v>38</c:v>
                </c:pt>
                <c:pt idx="1390" formatCode="#,##0.00">
                  <c:v>38</c:v>
                </c:pt>
                <c:pt idx="1391" formatCode="#,##0.00">
                  <c:v>38</c:v>
                </c:pt>
                <c:pt idx="1392" formatCode="#,##0.00">
                  <c:v>38</c:v>
                </c:pt>
                <c:pt idx="1393" formatCode="#,##0.00">
                  <c:v>38</c:v>
                </c:pt>
                <c:pt idx="1394" formatCode="#,##0.00">
                  <c:v>38</c:v>
                </c:pt>
                <c:pt idx="1395" formatCode="#,##0.00">
                  <c:v>38</c:v>
                </c:pt>
                <c:pt idx="1396" formatCode="#,##0.00">
                  <c:v>38</c:v>
                </c:pt>
                <c:pt idx="1397" formatCode="#,##0.00">
                  <c:v>38</c:v>
                </c:pt>
                <c:pt idx="1398" formatCode="#,##0.00">
                  <c:v>38</c:v>
                </c:pt>
                <c:pt idx="1399" formatCode="#,##0.00">
                  <c:v>38</c:v>
                </c:pt>
                <c:pt idx="1400" formatCode="#,##0.00">
                  <c:v>38</c:v>
                </c:pt>
                <c:pt idx="1401" formatCode="#,##0.00">
                  <c:v>38</c:v>
                </c:pt>
                <c:pt idx="1402" formatCode="#,##0.00">
                  <c:v>38</c:v>
                </c:pt>
                <c:pt idx="1403" formatCode="#,##0.00">
                  <c:v>38</c:v>
                </c:pt>
                <c:pt idx="1404" formatCode="#,##0.00">
                  <c:v>38</c:v>
                </c:pt>
                <c:pt idx="1405" formatCode="#,##0.00">
                  <c:v>38</c:v>
                </c:pt>
                <c:pt idx="1406" formatCode="#,##0.00">
                  <c:v>38</c:v>
                </c:pt>
                <c:pt idx="1407" formatCode="#,##0.00">
                  <c:v>38</c:v>
                </c:pt>
                <c:pt idx="1408" formatCode="#,##0.00">
                  <c:v>38</c:v>
                </c:pt>
                <c:pt idx="1409" formatCode="#,##0.00">
                  <c:v>38</c:v>
                </c:pt>
                <c:pt idx="1410" formatCode="#,##0.00">
                  <c:v>38</c:v>
                </c:pt>
                <c:pt idx="1411" formatCode="#,##0.00">
                  <c:v>38</c:v>
                </c:pt>
                <c:pt idx="1412" formatCode="#,##0.00">
                  <c:v>38</c:v>
                </c:pt>
                <c:pt idx="1413" formatCode="#,##0.00">
                  <c:v>38</c:v>
                </c:pt>
                <c:pt idx="1414" formatCode="#,##0.00">
                  <c:v>38</c:v>
                </c:pt>
                <c:pt idx="1415" formatCode="#,##0.00">
                  <c:v>38</c:v>
                </c:pt>
                <c:pt idx="1416" formatCode="#,##0.00">
                  <c:v>38</c:v>
                </c:pt>
                <c:pt idx="1417" formatCode="#,##0.00">
                  <c:v>38</c:v>
                </c:pt>
                <c:pt idx="1418" formatCode="#,##0.00">
                  <c:v>38</c:v>
                </c:pt>
                <c:pt idx="1419" formatCode="#,##0.00">
                  <c:v>38</c:v>
                </c:pt>
                <c:pt idx="1420" formatCode="#,##0.00">
                  <c:v>38</c:v>
                </c:pt>
                <c:pt idx="1421" formatCode="#,##0.00">
                  <c:v>38</c:v>
                </c:pt>
                <c:pt idx="1422" formatCode="#,##0.00">
                  <c:v>38</c:v>
                </c:pt>
                <c:pt idx="1423" formatCode="#,##0.00">
                  <c:v>38</c:v>
                </c:pt>
                <c:pt idx="1424" formatCode="#,##0.00">
                  <c:v>38</c:v>
                </c:pt>
                <c:pt idx="1425" formatCode="#,##0.00">
                  <c:v>38</c:v>
                </c:pt>
                <c:pt idx="1426" formatCode="#,##0.00">
                  <c:v>38</c:v>
                </c:pt>
                <c:pt idx="1427" formatCode="#,##0.00">
                  <c:v>38</c:v>
                </c:pt>
                <c:pt idx="1428" formatCode="#,##0.00">
                  <c:v>38</c:v>
                </c:pt>
                <c:pt idx="1429" formatCode="#,##0.00">
                  <c:v>38</c:v>
                </c:pt>
                <c:pt idx="1430" formatCode="#,##0.00">
                  <c:v>38</c:v>
                </c:pt>
                <c:pt idx="1431" formatCode="#,##0.00">
                  <c:v>38</c:v>
                </c:pt>
                <c:pt idx="1432" formatCode="#,##0.00">
                  <c:v>38</c:v>
                </c:pt>
                <c:pt idx="1433" formatCode="#,##0.00">
                  <c:v>38</c:v>
                </c:pt>
                <c:pt idx="1434" formatCode="#,##0.00">
                  <c:v>38</c:v>
                </c:pt>
                <c:pt idx="1435" formatCode="#,##0.00">
                  <c:v>38</c:v>
                </c:pt>
                <c:pt idx="1436" formatCode="#,##0.00">
                  <c:v>38</c:v>
                </c:pt>
                <c:pt idx="1437" formatCode="#,##0.00">
                  <c:v>38</c:v>
                </c:pt>
                <c:pt idx="1438" formatCode="#,##0.00">
                  <c:v>38</c:v>
                </c:pt>
                <c:pt idx="1439" formatCode="#,##0.00">
                  <c:v>38</c:v>
                </c:pt>
                <c:pt idx="1440" formatCode="#,##0.00">
                  <c:v>38</c:v>
                </c:pt>
                <c:pt idx="1441" formatCode="#,##0.00">
                  <c:v>38</c:v>
                </c:pt>
                <c:pt idx="1442" formatCode="#,##0.00">
                  <c:v>38</c:v>
                </c:pt>
                <c:pt idx="1443" formatCode="#,##0.00">
                  <c:v>38</c:v>
                </c:pt>
                <c:pt idx="1444" formatCode="#,##0.00">
                  <c:v>38</c:v>
                </c:pt>
                <c:pt idx="1445" formatCode="#,##0.00">
                  <c:v>38</c:v>
                </c:pt>
                <c:pt idx="1446" formatCode="#,##0.00">
                  <c:v>38</c:v>
                </c:pt>
                <c:pt idx="1447" formatCode="#,##0.00">
                  <c:v>38</c:v>
                </c:pt>
                <c:pt idx="1448" formatCode="#,##0.00">
                  <c:v>38</c:v>
                </c:pt>
                <c:pt idx="1449" formatCode="#,##0.00">
                  <c:v>38</c:v>
                </c:pt>
                <c:pt idx="1450" formatCode="#,##0.00">
                  <c:v>38</c:v>
                </c:pt>
                <c:pt idx="1451" formatCode="#,##0.00">
                  <c:v>38</c:v>
                </c:pt>
                <c:pt idx="1452" formatCode="#,##0.00">
                  <c:v>38</c:v>
                </c:pt>
                <c:pt idx="1453" formatCode="#,##0.00">
                  <c:v>38</c:v>
                </c:pt>
                <c:pt idx="1454" formatCode="#,##0.00">
                  <c:v>38</c:v>
                </c:pt>
                <c:pt idx="1455" formatCode="#,##0.00">
                  <c:v>38</c:v>
                </c:pt>
                <c:pt idx="1456" formatCode="#,##0.00">
                  <c:v>38</c:v>
                </c:pt>
                <c:pt idx="1457" formatCode="#,##0.00">
                  <c:v>38</c:v>
                </c:pt>
                <c:pt idx="1458" formatCode="#,##0.00">
                  <c:v>38</c:v>
                </c:pt>
                <c:pt idx="1459" formatCode="#,##0.00">
                  <c:v>38</c:v>
                </c:pt>
                <c:pt idx="1460" formatCode="#,##0.00">
                  <c:v>38</c:v>
                </c:pt>
                <c:pt idx="1461" formatCode="#,##0.00">
                  <c:v>38</c:v>
                </c:pt>
                <c:pt idx="1462" formatCode="#,##0.00">
                  <c:v>38</c:v>
                </c:pt>
                <c:pt idx="1463" formatCode="#,##0.00">
                  <c:v>38</c:v>
                </c:pt>
                <c:pt idx="1464" formatCode="#,##0.00">
                  <c:v>38</c:v>
                </c:pt>
                <c:pt idx="1465" formatCode="#,##0.00">
                  <c:v>40</c:v>
                </c:pt>
                <c:pt idx="1466" formatCode="#,##0.00">
                  <c:v>40</c:v>
                </c:pt>
                <c:pt idx="1467" formatCode="#,##0.00">
                  <c:v>40</c:v>
                </c:pt>
                <c:pt idx="1468" formatCode="#,##0.00">
                  <c:v>40</c:v>
                </c:pt>
                <c:pt idx="1469" formatCode="#,##0.00">
                  <c:v>40</c:v>
                </c:pt>
                <c:pt idx="1470" formatCode="#,##0.00">
                  <c:v>40</c:v>
                </c:pt>
                <c:pt idx="1471" formatCode="#,##0.00">
                  <c:v>40</c:v>
                </c:pt>
                <c:pt idx="1472" formatCode="#,##0.00">
                  <c:v>40</c:v>
                </c:pt>
                <c:pt idx="1473" formatCode="#,##0.00">
                  <c:v>40</c:v>
                </c:pt>
                <c:pt idx="1474" formatCode="#,##0.00">
                  <c:v>40</c:v>
                </c:pt>
                <c:pt idx="1475" formatCode="#,##0.00">
                  <c:v>40</c:v>
                </c:pt>
                <c:pt idx="1476" formatCode="#,##0.00">
                  <c:v>40</c:v>
                </c:pt>
                <c:pt idx="1477" formatCode="#,##0.00">
                  <c:v>40</c:v>
                </c:pt>
                <c:pt idx="1478" formatCode="#,##0.00">
                  <c:v>40</c:v>
                </c:pt>
                <c:pt idx="1479" formatCode="#,##0.00">
                  <c:v>40</c:v>
                </c:pt>
                <c:pt idx="1480" formatCode="#,##0.00">
                  <c:v>40</c:v>
                </c:pt>
                <c:pt idx="1481" formatCode="#,##0.00">
                  <c:v>40</c:v>
                </c:pt>
                <c:pt idx="1482" formatCode="#,##0.00">
                  <c:v>40</c:v>
                </c:pt>
                <c:pt idx="1483" formatCode="#,##0.00">
                  <c:v>40</c:v>
                </c:pt>
                <c:pt idx="1484" formatCode="#,##0.00">
                  <c:v>40</c:v>
                </c:pt>
                <c:pt idx="1485" formatCode="#,##0.00">
                  <c:v>40</c:v>
                </c:pt>
                <c:pt idx="1486" formatCode="#,##0.00">
                  <c:v>40</c:v>
                </c:pt>
                <c:pt idx="1487" formatCode="#,##0.00">
                  <c:v>40</c:v>
                </c:pt>
                <c:pt idx="1488" formatCode="#,##0.00">
                  <c:v>40</c:v>
                </c:pt>
                <c:pt idx="1489" formatCode="#,##0.00">
                  <c:v>40</c:v>
                </c:pt>
                <c:pt idx="1490" formatCode="#,##0.00">
                  <c:v>40</c:v>
                </c:pt>
                <c:pt idx="1491" formatCode="#,##0.00">
                  <c:v>40</c:v>
                </c:pt>
                <c:pt idx="1492" formatCode="#,##0.00">
                  <c:v>40</c:v>
                </c:pt>
                <c:pt idx="1493" formatCode="#,##0.00">
                  <c:v>40</c:v>
                </c:pt>
                <c:pt idx="1494" formatCode="#,##0.00">
                  <c:v>40</c:v>
                </c:pt>
                <c:pt idx="1495" formatCode="#,##0.00">
                  <c:v>42.5</c:v>
                </c:pt>
                <c:pt idx="1496" formatCode="#,##0.00">
                  <c:v>42.5</c:v>
                </c:pt>
                <c:pt idx="1497" formatCode="#,##0.00">
                  <c:v>42.5</c:v>
                </c:pt>
                <c:pt idx="1498" formatCode="#,##0.00">
                  <c:v>42.5</c:v>
                </c:pt>
                <c:pt idx="1499" formatCode="#,##0.00">
                  <c:v>42.5</c:v>
                </c:pt>
                <c:pt idx="1500" formatCode="#,##0.00">
                  <c:v>42.5</c:v>
                </c:pt>
                <c:pt idx="1501" formatCode="#,##0.00">
                  <c:v>42.5</c:v>
                </c:pt>
                <c:pt idx="1502" formatCode="#,##0.00">
                  <c:v>42.5</c:v>
                </c:pt>
                <c:pt idx="1503" formatCode="#,##0.00">
                  <c:v>42.5</c:v>
                </c:pt>
                <c:pt idx="1504" formatCode="#,##0.00">
                  <c:v>42.5</c:v>
                </c:pt>
                <c:pt idx="1505" formatCode="#,##0.00">
                  <c:v>42.5</c:v>
                </c:pt>
                <c:pt idx="1506" formatCode="#,##0.00">
                  <c:v>42.5</c:v>
                </c:pt>
                <c:pt idx="1507" formatCode="#,##0.00">
                  <c:v>42.5</c:v>
                </c:pt>
                <c:pt idx="1508" formatCode="#,##0.00">
                  <c:v>42.5</c:v>
                </c:pt>
                <c:pt idx="1509" formatCode="#,##0.00">
                  <c:v>42.5</c:v>
                </c:pt>
                <c:pt idx="1510" formatCode="#,##0.00">
                  <c:v>42.5</c:v>
                </c:pt>
                <c:pt idx="1511" formatCode="#,##0.00">
                  <c:v>42.5</c:v>
                </c:pt>
                <c:pt idx="1512" formatCode="#,##0.00">
                  <c:v>42.5</c:v>
                </c:pt>
                <c:pt idx="1513" formatCode="#,##0.00">
                  <c:v>42.5</c:v>
                </c:pt>
                <c:pt idx="1514" formatCode="#,##0.00">
                  <c:v>42.5</c:v>
                </c:pt>
                <c:pt idx="1515" formatCode="#,##0.00">
                  <c:v>42.5</c:v>
                </c:pt>
                <c:pt idx="1516" formatCode="#,##0.00">
                  <c:v>44.5</c:v>
                </c:pt>
                <c:pt idx="1517" formatCode="#,##0.00">
                  <c:v>44.5</c:v>
                </c:pt>
                <c:pt idx="1518" formatCode="#,##0.00">
                  <c:v>44.5</c:v>
                </c:pt>
                <c:pt idx="1519" formatCode="#,##0.00">
                  <c:v>44.5</c:v>
                </c:pt>
                <c:pt idx="1520" formatCode="#,##0.00">
                  <c:v>44.5</c:v>
                </c:pt>
                <c:pt idx="1521" formatCode="#,##0.00">
                  <c:v>44.5</c:v>
                </c:pt>
                <c:pt idx="1522" formatCode="#,##0.00">
                  <c:v>44.5</c:v>
                </c:pt>
                <c:pt idx="1523" formatCode="#,##0.00">
                  <c:v>44.5</c:v>
                </c:pt>
                <c:pt idx="1524" formatCode="#,##0.00">
                  <c:v>44.5</c:v>
                </c:pt>
                <c:pt idx="1525" formatCode="#,##0.00">
                  <c:v>44.5</c:v>
                </c:pt>
                <c:pt idx="1526" formatCode="#,##0.00">
                  <c:v>44.5</c:v>
                </c:pt>
                <c:pt idx="1527" formatCode="#,##0.00">
                  <c:v>44.5</c:v>
                </c:pt>
                <c:pt idx="1528" formatCode="#,##0.00">
                  <c:v>44.5</c:v>
                </c:pt>
                <c:pt idx="1529" formatCode="#,##0.00">
                  <c:v>44.5</c:v>
                </c:pt>
                <c:pt idx="1530" formatCode="#,##0.00">
                  <c:v>44.5</c:v>
                </c:pt>
                <c:pt idx="1531" formatCode="#,##0.00">
                  <c:v>47</c:v>
                </c:pt>
                <c:pt idx="1532" formatCode="#,##0.00">
                  <c:v>47</c:v>
                </c:pt>
                <c:pt idx="1533" formatCode="#,##0.00">
                  <c:v>47</c:v>
                </c:pt>
                <c:pt idx="1534" formatCode="#,##0.00">
                  <c:v>47</c:v>
                </c:pt>
                <c:pt idx="1535" formatCode="#,##0.00">
                  <c:v>47</c:v>
                </c:pt>
                <c:pt idx="1536" formatCode="#,##0.00">
                  <c:v>47</c:v>
                </c:pt>
                <c:pt idx="1537" formatCode="#,##0.00">
                  <c:v>47</c:v>
                </c:pt>
                <c:pt idx="1538" formatCode="#,##0.00">
                  <c:v>47</c:v>
                </c:pt>
                <c:pt idx="1539" formatCode="#,##0.00">
                  <c:v>47</c:v>
                </c:pt>
                <c:pt idx="1540" formatCode="#,##0.00">
                  <c:v>47</c:v>
                </c:pt>
                <c:pt idx="1541" formatCode="#,##0.00">
                  <c:v>47</c:v>
                </c:pt>
                <c:pt idx="1542" formatCode="#,##0.00">
                  <c:v>47</c:v>
                </c:pt>
                <c:pt idx="1543" formatCode="#,##0.00">
                  <c:v>47</c:v>
                </c:pt>
                <c:pt idx="1544" formatCode="#,##0.00">
                  <c:v>47</c:v>
                </c:pt>
                <c:pt idx="1545" formatCode="#,##0.00">
                  <c:v>47</c:v>
                </c:pt>
                <c:pt idx="1546" formatCode="#,##0.00">
                  <c:v>47</c:v>
                </c:pt>
                <c:pt idx="1547" formatCode="#,##0.00">
                  <c:v>47</c:v>
                </c:pt>
                <c:pt idx="1548" formatCode="#,##0.00">
                  <c:v>47</c:v>
                </c:pt>
                <c:pt idx="1549" formatCode="#,##0.00">
                  <c:v>47</c:v>
                </c:pt>
                <c:pt idx="1550" formatCode="#,##0.00">
                  <c:v>49</c:v>
                </c:pt>
                <c:pt idx="1551" formatCode="#,##0.00">
                  <c:v>49</c:v>
                </c:pt>
                <c:pt idx="1552" formatCode="#,##0.00">
                  <c:v>49</c:v>
                </c:pt>
                <c:pt idx="1553" formatCode="#,##0.00">
                  <c:v>49</c:v>
                </c:pt>
                <c:pt idx="1554" formatCode="#,##0.00">
                  <c:v>49</c:v>
                </c:pt>
                <c:pt idx="1555" formatCode="#,##0.00">
                  <c:v>49</c:v>
                </c:pt>
              </c:numCache>
            </c:numRef>
          </c:val>
          <c:smooth val="0"/>
          <c:extLst>
            <c:ext xmlns:c16="http://schemas.microsoft.com/office/drawing/2014/chart" uri="{C3380CC4-5D6E-409C-BE32-E72D297353CC}">
              <c16:uniqueId val="{00000023-1A35-4789-9308-A2C950CDD6F0}"/>
            </c:ext>
          </c:extLst>
        </c:ser>
        <c:ser>
          <c:idx val="5"/>
          <c:order val="5"/>
          <c:tx>
            <c:v>Adelantos</c:v>
          </c:tx>
          <c:spPr>
            <a:ln w="19050" cap="rnd">
              <a:solidFill>
                <a:srgbClr val="00B050">
                  <a:alpha val="0"/>
                </a:srgbClr>
              </a:solidFill>
              <a:round/>
            </a:ln>
            <a:effectLst/>
          </c:spPr>
          <c:marker>
            <c:symbol val="none"/>
          </c:marker>
          <c:trendline>
            <c:spPr>
              <a:ln w="19050" cap="rnd">
                <a:solidFill>
                  <a:schemeClr val="accent6"/>
                </a:solidFill>
                <a:prstDash val="solid"/>
              </a:ln>
              <a:effectLst/>
            </c:spPr>
            <c:trendlineType val="movingAvg"/>
            <c:period val="9"/>
            <c:dispRSqr val="0"/>
            <c:dispEq val="0"/>
          </c:trendline>
          <c:cat>
            <c:numRef>
              <c:f>'7.5 Seriese (D)'!$F$3226:$F$4781</c:f>
              <c:numCache>
                <c:formatCode>m/d/yyyy</c:formatCode>
                <c:ptCount val="1556"/>
                <c:pt idx="0">
                  <c:v>42373</c:v>
                </c:pt>
                <c:pt idx="1">
                  <c:v>42374</c:v>
                </c:pt>
                <c:pt idx="2">
                  <c:v>42375</c:v>
                </c:pt>
                <c:pt idx="3">
                  <c:v>42376</c:v>
                </c:pt>
                <c:pt idx="4">
                  <c:v>42377</c:v>
                </c:pt>
                <c:pt idx="5">
                  <c:v>42380</c:v>
                </c:pt>
                <c:pt idx="6">
                  <c:v>42381</c:v>
                </c:pt>
                <c:pt idx="7">
                  <c:v>42382</c:v>
                </c:pt>
                <c:pt idx="8">
                  <c:v>42383</c:v>
                </c:pt>
                <c:pt idx="9">
                  <c:v>42384</c:v>
                </c:pt>
                <c:pt idx="10">
                  <c:v>42387</c:v>
                </c:pt>
                <c:pt idx="11">
                  <c:v>42388</c:v>
                </c:pt>
                <c:pt idx="12">
                  <c:v>42389</c:v>
                </c:pt>
                <c:pt idx="13">
                  <c:v>42390</c:v>
                </c:pt>
                <c:pt idx="14">
                  <c:v>42391</c:v>
                </c:pt>
                <c:pt idx="15">
                  <c:v>42394</c:v>
                </c:pt>
                <c:pt idx="16">
                  <c:v>42395</c:v>
                </c:pt>
                <c:pt idx="17">
                  <c:v>42396</c:v>
                </c:pt>
                <c:pt idx="18">
                  <c:v>42397</c:v>
                </c:pt>
                <c:pt idx="19">
                  <c:v>42398</c:v>
                </c:pt>
                <c:pt idx="20">
                  <c:v>42401</c:v>
                </c:pt>
                <c:pt idx="21">
                  <c:v>42402</c:v>
                </c:pt>
                <c:pt idx="22">
                  <c:v>42403</c:v>
                </c:pt>
                <c:pt idx="23">
                  <c:v>42404</c:v>
                </c:pt>
                <c:pt idx="24">
                  <c:v>42405</c:v>
                </c:pt>
                <c:pt idx="25">
                  <c:v>42410</c:v>
                </c:pt>
                <c:pt idx="26">
                  <c:v>42411</c:v>
                </c:pt>
                <c:pt idx="27">
                  <c:v>42412</c:v>
                </c:pt>
                <c:pt idx="28">
                  <c:v>42415</c:v>
                </c:pt>
                <c:pt idx="29">
                  <c:v>42416</c:v>
                </c:pt>
                <c:pt idx="30">
                  <c:v>42417</c:v>
                </c:pt>
                <c:pt idx="31">
                  <c:v>42418</c:v>
                </c:pt>
                <c:pt idx="32">
                  <c:v>42419</c:v>
                </c:pt>
                <c:pt idx="33">
                  <c:v>42422</c:v>
                </c:pt>
                <c:pt idx="34">
                  <c:v>42423</c:v>
                </c:pt>
                <c:pt idx="35">
                  <c:v>42424</c:v>
                </c:pt>
                <c:pt idx="36">
                  <c:v>42425</c:v>
                </c:pt>
                <c:pt idx="37">
                  <c:v>42426</c:v>
                </c:pt>
                <c:pt idx="38">
                  <c:v>42429</c:v>
                </c:pt>
                <c:pt idx="39">
                  <c:v>42430</c:v>
                </c:pt>
                <c:pt idx="40">
                  <c:v>42431</c:v>
                </c:pt>
                <c:pt idx="41">
                  <c:v>42432</c:v>
                </c:pt>
                <c:pt idx="42">
                  <c:v>42433</c:v>
                </c:pt>
                <c:pt idx="43">
                  <c:v>42436</c:v>
                </c:pt>
                <c:pt idx="44">
                  <c:v>42437</c:v>
                </c:pt>
                <c:pt idx="45">
                  <c:v>42438</c:v>
                </c:pt>
                <c:pt idx="46">
                  <c:v>42439</c:v>
                </c:pt>
                <c:pt idx="47">
                  <c:v>42440</c:v>
                </c:pt>
                <c:pt idx="48">
                  <c:v>42443</c:v>
                </c:pt>
                <c:pt idx="49">
                  <c:v>42444</c:v>
                </c:pt>
                <c:pt idx="50">
                  <c:v>42445</c:v>
                </c:pt>
                <c:pt idx="51">
                  <c:v>42446</c:v>
                </c:pt>
                <c:pt idx="52">
                  <c:v>42447</c:v>
                </c:pt>
                <c:pt idx="53">
                  <c:v>42450</c:v>
                </c:pt>
                <c:pt idx="54">
                  <c:v>42451</c:v>
                </c:pt>
                <c:pt idx="55">
                  <c:v>42452</c:v>
                </c:pt>
                <c:pt idx="56">
                  <c:v>42457</c:v>
                </c:pt>
                <c:pt idx="57">
                  <c:v>42458</c:v>
                </c:pt>
                <c:pt idx="58">
                  <c:v>42459</c:v>
                </c:pt>
                <c:pt idx="59">
                  <c:v>42460</c:v>
                </c:pt>
                <c:pt idx="60">
                  <c:v>42461</c:v>
                </c:pt>
                <c:pt idx="61">
                  <c:v>42464</c:v>
                </c:pt>
                <c:pt idx="62">
                  <c:v>42465</c:v>
                </c:pt>
                <c:pt idx="63">
                  <c:v>42466</c:v>
                </c:pt>
                <c:pt idx="64">
                  <c:v>42467</c:v>
                </c:pt>
                <c:pt idx="65">
                  <c:v>42468</c:v>
                </c:pt>
                <c:pt idx="66">
                  <c:v>42471</c:v>
                </c:pt>
                <c:pt idx="67">
                  <c:v>42472</c:v>
                </c:pt>
                <c:pt idx="68">
                  <c:v>42473</c:v>
                </c:pt>
                <c:pt idx="69">
                  <c:v>42474</c:v>
                </c:pt>
                <c:pt idx="70">
                  <c:v>42475</c:v>
                </c:pt>
                <c:pt idx="71">
                  <c:v>42478</c:v>
                </c:pt>
                <c:pt idx="72">
                  <c:v>42479</c:v>
                </c:pt>
                <c:pt idx="73">
                  <c:v>42480</c:v>
                </c:pt>
                <c:pt idx="74">
                  <c:v>42481</c:v>
                </c:pt>
                <c:pt idx="75">
                  <c:v>42482</c:v>
                </c:pt>
                <c:pt idx="76">
                  <c:v>42485</c:v>
                </c:pt>
                <c:pt idx="77">
                  <c:v>42486</c:v>
                </c:pt>
                <c:pt idx="78">
                  <c:v>42487</c:v>
                </c:pt>
                <c:pt idx="79">
                  <c:v>42488</c:v>
                </c:pt>
                <c:pt idx="80">
                  <c:v>42489</c:v>
                </c:pt>
                <c:pt idx="81">
                  <c:v>42492</c:v>
                </c:pt>
                <c:pt idx="82">
                  <c:v>42493</c:v>
                </c:pt>
                <c:pt idx="83">
                  <c:v>42494</c:v>
                </c:pt>
                <c:pt idx="84">
                  <c:v>42495</c:v>
                </c:pt>
                <c:pt idx="85">
                  <c:v>42496</c:v>
                </c:pt>
                <c:pt idx="86">
                  <c:v>42499</c:v>
                </c:pt>
                <c:pt idx="87">
                  <c:v>42500</c:v>
                </c:pt>
                <c:pt idx="88">
                  <c:v>42501</c:v>
                </c:pt>
                <c:pt idx="89">
                  <c:v>42502</c:v>
                </c:pt>
                <c:pt idx="90">
                  <c:v>42503</c:v>
                </c:pt>
                <c:pt idx="91">
                  <c:v>42506</c:v>
                </c:pt>
                <c:pt idx="92">
                  <c:v>42507</c:v>
                </c:pt>
                <c:pt idx="93">
                  <c:v>42508</c:v>
                </c:pt>
                <c:pt idx="94">
                  <c:v>42509</c:v>
                </c:pt>
                <c:pt idx="95">
                  <c:v>42510</c:v>
                </c:pt>
                <c:pt idx="96">
                  <c:v>42513</c:v>
                </c:pt>
                <c:pt idx="97">
                  <c:v>42514</c:v>
                </c:pt>
                <c:pt idx="98">
                  <c:v>42516</c:v>
                </c:pt>
                <c:pt idx="99">
                  <c:v>42517</c:v>
                </c:pt>
                <c:pt idx="100">
                  <c:v>42520</c:v>
                </c:pt>
                <c:pt idx="101">
                  <c:v>42521</c:v>
                </c:pt>
                <c:pt idx="102">
                  <c:v>42522</c:v>
                </c:pt>
                <c:pt idx="103">
                  <c:v>42523</c:v>
                </c:pt>
                <c:pt idx="104">
                  <c:v>42524</c:v>
                </c:pt>
                <c:pt idx="105">
                  <c:v>42527</c:v>
                </c:pt>
                <c:pt idx="106">
                  <c:v>42528</c:v>
                </c:pt>
                <c:pt idx="107">
                  <c:v>42529</c:v>
                </c:pt>
                <c:pt idx="108">
                  <c:v>42530</c:v>
                </c:pt>
                <c:pt idx="109">
                  <c:v>42531</c:v>
                </c:pt>
                <c:pt idx="110">
                  <c:v>42534</c:v>
                </c:pt>
                <c:pt idx="111">
                  <c:v>42535</c:v>
                </c:pt>
                <c:pt idx="112">
                  <c:v>42536</c:v>
                </c:pt>
                <c:pt idx="113">
                  <c:v>42537</c:v>
                </c:pt>
                <c:pt idx="114">
                  <c:v>42542</c:v>
                </c:pt>
                <c:pt idx="115">
                  <c:v>42543</c:v>
                </c:pt>
                <c:pt idx="116">
                  <c:v>42544</c:v>
                </c:pt>
                <c:pt idx="117">
                  <c:v>42545</c:v>
                </c:pt>
                <c:pt idx="118">
                  <c:v>42548</c:v>
                </c:pt>
                <c:pt idx="119">
                  <c:v>42549</c:v>
                </c:pt>
                <c:pt idx="120">
                  <c:v>42550</c:v>
                </c:pt>
                <c:pt idx="121">
                  <c:v>42551</c:v>
                </c:pt>
                <c:pt idx="122">
                  <c:v>42552</c:v>
                </c:pt>
                <c:pt idx="123">
                  <c:v>42555</c:v>
                </c:pt>
                <c:pt idx="124">
                  <c:v>42556</c:v>
                </c:pt>
                <c:pt idx="125">
                  <c:v>42557</c:v>
                </c:pt>
                <c:pt idx="126">
                  <c:v>42558</c:v>
                </c:pt>
                <c:pt idx="127">
                  <c:v>42562</c:v>
                </c:pt>
                <c:pt idx="128">
                  <c:v>42563</c:v>
                </c:pt>
                <c:pt idx="129">
                  <c:v>42564</c:v>
                </c:pt>
                <c:pt idx="130">
                  <c:v>42565</c:v>
                </c:pt>
                <c:pt idx="131">
                  <c:v>42566</c:v>
                </c:pt>
                <c:pt idx="132">
                  <c:v>42569</c:v>
                </c:pt>
                <c:pt idx="133">
                  <c:v>42570</c:v>
                </c:pt>
                <c:pt idx="134">
                  <c:v>42571</c:v>
                </c:pt>
                <c:pt idx="135">
                  <c:v>42572</c:v>
                </c:pt>
                <c:pt idx="136">
                  <c:v>42573</c:v>
                </c:pt>
                <c:pt idx="137">
                  <c:v>42576</c:v>
                </c:pt>
                <c:pt idx="138">
                  <c:v>42577</c:v>
                </c:pt>
                <c:pt idx="139">
                  <c:v>42578</c:v>
                </c:pt>
                <c:pt idx="140">
                  <c:v>42579</c:v>
                </c:pt>
                <c:pt idx="141">
                  <c:v>42580</c:v>
                </c:pt>
                <c:pt idx="142">
                  <c:v>42583</c:v>
                </c:pt>
                <c:pt idx="143">
                  <c:v>42584</c:v>
                </c:pt>
                <c:pt idx="144">
                  <c:v>42585</c:v>
                </c:pt>
                <c:pt idx="145">
                  <c:v>42586</c:v>
                </c:pt>
                <c:pt idx="146">
                  <c:v>42587</c:v>
                </c:pt>
                <c:pt idx="147">
                  <c:v>42590</c:v>
                </c:pt>
                <c:pt idx="148">
                  <c:v>42591</c:v>
                </c:pt>
                <c:pt idx="149">
                  <c:v>42592</c:v>
                </c:pt>
                <c:pt idx="150">
                  <c:v>42593</c:v>
                </c:pt>
                <c:pt idx="151">
                  <c:v>42594</c:v>
                </c:pt>
                <c:pt idx="152">
                  <c:v>42598</c:v>
                </c:pt>
                <c:pt idx="153">
                  <c:v>42599</c:v>
                </c:pt>
                <c:pt idx="154">
                  <c:v>42600</c:v>
                </c:pt>
                <c:pt idx="155">
                  <c:v>42601</c:v>
                </c:pt>
                <c:pt idx="156">
                  <c:v>42604</c:v>
                </c:pt>
                <c:pt idx="157">
                  <c:v>42605</c:v>
                </c:pt>
                <c:pt idx="158">
                  <c:v>42606</c:v>
                </c:pt>
                <c:pt idx="159">
                  <c:v>42607</c:v>
                </c:pt>
                <c:pt idx="160">
                  <c:v>42608</c:v>
                </c:pt>
                <c:pt idx="161">
                  <c:v>42611</c:v>
                </c:pt>
                <c:pt idx="162">
                  <c:v>42612</c:v>
                </c:pt>
                <c:pt idx="163">
                  <c:v>42613</c:v>
                </c:pt>
                <c:pt idx="164">
                  <c:v>42614</c:v>
                </c:pt>
                <c:pt idx="165">
                  <c:v>42615</c:v>
                </c:pt>
                <c:pt idx="166">
                  <c:v>42618</c:v>
                </c:pt>
                <c:pt idx="167">
                  <c:v>42619</c:v>
                </c:pt>
                <c:pt idx="168">
                  <c:v>42620</c:v>
                </c:pt>
                <c:pt idx="169">
                  <c:v>42621</c:v>
                </c:pt>
                <c:pt idx="170">
                  <c:v>42622</c:v>
                </c:pt>
                <c:pt idx="171">
                  <c:v>42625</c:v>
                </c:pt>
                <c:pt idx="172">
                  <c:v>42626</c:v>
                </c:pt>
                <c:pt idx="173">
                  <c:v>42627</c:v>
                </c:pt>
                <c:pt idx="174">
                  <c:v>42628</c:v>
                </c:pt>
                <c:pt idx="175">
                  <c:v>42629</c:v>
                </c:pt>
                <c:pt idx="176">
                  <c:v>42632</c:v>
                </c:pt>
                <c:pt idx="177">
                  <c:v>42633</c:v>
                </c:pt>
                <c:pt idx="178">
                  <c:v>42634</c:v>
                </c:pt>
                <c:pt idx="179">
                  <c:v>42635</c:v>
                </c:pt>
                <c:pt idx="180">
                  <c:v>42636</c:v>
                </c:pt>
                <c:pt idx="181">
                  <c:v>42639</c:v>
                </c:pt>
                <c:pt idx="182">
                  <c:v>42640</c:v>
                </c:pt>
                <c:pt idx="183">
                  <c:v>42641</c:v>
                </c:pt>
                <c:pt idx="184">
                  <c:v>42642</c:v>
                </c:pt>
                <c:pt idx="185">
                  <c:v>42643</c:v>
                </c:pt>
                <c:pt idx="186">
                  <c:v>42646</c:v>
                </c:pt>
                <c:pt idx="187">
                  <c:v>42647</c:v>
                </c:pt>
                <c:pt idx="188">
                  <c:v>42648</c:v>
                </c:pt>
                <c:pt idx="189">
                  <c:v>42649</c:v>
                </c:pt>
                <c:pt idx="190">
                  <c:v>42650</c:v>
                </c:pt>
                <c:pt idx="191">
                  <c:v>42654</c:v>
                </c:pt>
                <c:pt idx="192">
                  <c:v>42655</c:v>
                </c:pt>
                <c:pt idx="193">
                  <c:v>42656</c:v>
                </c:pt>
                <c:pt idx="194">
                  <c:v>42657</c:v>
                </c:pt>
                <c:pt idx="195">
                  <c:v>42660</c:v>
                </c:pt>
                <c:pt idx="196">
                  <c:v>42661</c:v>
                </c:pt>
                <c:pt idx="197">
                  <c:v>42662</c:v>
                </c:pt>
                <c:pt idx="198">
                  <c:v>42663</c:v>
                </c:pt>
                <c:pt idx="199">
                  <c:v>42664</c:v>
                </c:pt>
                <c:pt idx="200">
                  <c:v>42667</c:v>
                </c:pt>
                <c:pt idx="201">
                  <c:v>42668</c:v>
                </c:pt>
                <c:pt idx="202">
                  <c:v>42669</c:v>
                </c:pt>
                <c:pt idx="203">
                  <c:v>42670</c:v>
                </c:pt>
                <c:pt idx="204">
                  <c:v>42671</c:v>
                </c:pt>
                <c:pt idx="205">
                  <c:v>42674</c:v>
                </c:pt>
                <c:pt idx="206">
                  <c:v>42675</c:v>
                </c:pt>
                <c:pt idx="207">
                  <c:v>42676</c:v>
                </c:pt>
                <c:pt idx="208">
                  <c:v>42677</c:v>
                </c:pt>
                <c:pt idx="209">
                  <c:v>42678</c:v>
                </c:pt>
                <c:pt idx="210">
                  <c:v>42681</c:v>
                </c:pt>
                <c:pt idx="211">
                  <c:v>42682</c:v>
                </c:pt>
                <c:pt idx="212">
                  <c:v>42683</c:v>
                </c:pt>
                <c:pt idx="213">
                  <c:v>42684</c:v>
                </c:pt>
                <c:pt idx="214">
                  <c:v>42685</c:v>
                </c:pt>
                <c:pt idx="215">
                  <c:v>42688</c:v>
                </c:pt>
                <c:pt idx="216">
                  <c:v>42689</c:v>
                </c:pt>
                <c:pt idx="217">
                  <c:v>42690</c:v>
                </c:pt>
                <c:pt idx="218">
                  <c:v>42691</c:v>
                </c:pt>
                <c:pt idx="219">
                  <c:v>42692</c:v>
                </c:pt>
                <c:pt idx="220">
                  <c:v>42695</c:v>
                </c:pt>
                <c:pt idx="221">
                  <c:v>42696</c:v>
                </c:pt>
                <c:pt idx="222">
                  <c:v>42697</c:v>
                </c:pt>
                <c:pt idx="223">
                  <c:v>42698</c:v>
                </c:pt>
                <c:pt idx="224">
                  <c:v>42699</c:v>
                </c:pt>
                <c:pt idx="225">
                  <c:v>42703</c:v>
                </c:pt>
                <c:pt idx="226">
                  <c:v>42704</c:v>
                </c:pt>
                <c:pt idx="227">
                  <c:v>42705</c:v>
                </c:pt>
                <c:pt idx="228">
                  <c:v>42706</c:v>
                </c:pt>
                <c:pt idx="229">
                  <c:v>42709</c:v>
                </c:pt>
                <c:pt idx="230">
                  <c:v>42710</c:v>
                </c:pt>
                <c:pt idx="231">
                  <c:v>42711</c:v>
                </c:pt>
                <c:pt idx="232">
                  <c:v>42716</c:v>
                </c:pt>
                <c:pt idx="233">
                  <c:v>42717</c:v>
                </c:pt>
                <c:pt idx="234">
                  <c:v>42718</c:v>
                </c:pt>
                <c:pt idx="235">
                  <c:v>42719</c:v>
                </c:pt>
                <c:pt idx="236">
                  <c:v>42720</c:v>
                </c:pt>
                <c:pt idx="237">
                  <c:v>42723</c:v>
                </c:pt>
                <c:pt idx="238">
                  <c:v>42724</c:v>
                </c:pt>
                <c:pt idx="239">
                  <c:v>42725</c:v>
                </c:pt>
                <c:pt idx="240">
                  <c:v>42726</c:v>
                </c:pt>
                <c:pt idx="241">
                  <c:v>42727</c:v>
                </c:pt>
                <c:pt idx="242">
                  <c:v>42730</c:v>
                </c:pt>
                <c:pt idx="243">
                  <c:v>42731</c:v>
                </c:pt>
                <c:pt idx="244">
                  <c:v>42732</c:v>
                </c:pt>
                <c:pt idx="245">
                  <c:v>42733</c:v>
                </c:pt>
                <c:pt idx="246">
                  <c:v>42734</c:v>
                </c:pt>
                <c:pt idx="247">
                  <c:v>42737</c:v>
                </c:pt>
                <c:pt idx="248">
                  <c:v>42738</c:v>
                </c:pt>
                <c:pt idx="249">
                  <c:v>42739</c:v>
                </c:pt>
                <c:pt idx="250">
                  <c:v>42740</c:v>
                </c:pt>
                <c:pt idx="251">
                  <c:v>42741</c:v>
                </c:pt>
                <c:pt idx="252">
                  <c:v>42744</c:v>
                </c:pt>
                <c:pt idx="253">
                  <c:v>42745</c:v>
                </c:pt>
                <c:pt idx="254">
                  <c:v>42746</c:v>
                </c:pt>
                <c:pt idx="255">
                  <c:v>42747</c:v>
                </c:pt>
                <c:pt idx="256">
                  <c:v>42748</c:v>
                </c:pt>
                <c:pt idx="257">
                  <c:v>42751</c:v>
                </c:pt>
                <c:pt idx="258">
                  <c:v>42752</c:v>
                </c:pt>
                <c:pt idx="259">
                  <c:v>42753</c:v>
                </c:pt>
                <c:pt idx="260">
                  <c:v>42754</c:v>
                </c:pt>
                <c:pt idx="261">
                  <c:v>42755</c:v>
                </c:pt>
                <c:pt idx="262">
                  <c:v>42758</c:v>
                </c:pt>
                <c:pt idx="263">
                  <c:v>42759</c:v>
                </c:pt>
                <c:pt idx="264">
                  <c:v>42760</c:v>
                </c:pt>
                <c:pt idx="265">
                  <c:v>42761</c:v>
                </c:pt>
                <c:pt idx="266">
                  <c:v>42762</c:v>
                </c:pt>
                <c:pt idx="267">
                  <c:v>42765</c:v>
                </c:pt>
                <c:pt idx="268">
                  <c:v>42766</c:v>
                </c:pt>
                <c:pt idx="269">
                  <c:v>42767</c:v>
                </c:pt>
                <c:pt idx="270">
                  <c:v>42768</c:v>
                </c:pt>
                <c:pt idx="271">
                  <c:v>42769</c:v>
                </c:pt>
                <c:pt idx="272">
                  <c:v>42772</c:v>
                </c:pt>
                <c:pt idx="273">
                  <c:v>42773</c:v>
                </c:pt>
                <c:pt idx="274">
                  <c:v>42774</c:v>
                </c:pt>
                <c:pt idx="275">
                  <c:v>42775</c:v>
                </c:pt>
                <c:pt idx="276">
                  <c:v>42776</c:v>
                </c:pt>
                <c:pt idx="277">
                  <c:v>42779</c:v>
                </c:pt>
                <c:pt idx="278">
                  <c:v>42780</c:v>
                </c:pt>
                <c:pt idx="279">
                  <c:v>42781</c:v>
                </c:pt>
                <c:pt idx="280">
                  <c:v>42782</c:v>
                </c:pt>
                <c:pt idx="281">
                  <c:v>42783</c:v>
                </c:pt>
                <c:pt idx="282">
                  <c:v>42786</c:v>
                </c:pt>
                <c:pt idx="283">
                  <c:v>42787</c:v>
                </c:pt>
                <c:pt idx="284">
                  <c:v>42788</c:v>
                </c:pt>
                <c:pt idx="285">
                  <c:v>42789</c:v>
                </c:pt>
                <c:pt idx="286">
                  <c:v>42790</c:v>
                </c:pt>
                <c:pt idx="287">
                  <c:v>42795</c:v>
                </c:pt>
                <c:pt idx="288">
                  <c:v>42796</c:v>
                </c:pt>
                <c:pt idx="289">
                  <c:v>42797</c:v>
                </c:pt>
                <c:pt idx="290">
                  <c:v>42800</c:v>
                </c:pt>
                <c:pt idx="291">
                  <c:v>42801</c:v>
                </c:pt>
                <c:pt idx="292">
                  <c:v>42802</c:v>
                </c:pt>
                <c:pt idx="293">
                  <c:v>42803</c:v>
                </c:pt>
                <c:pt idx="294">
                  <c:v>42804</c:v>
                </c:pt>
                <c:pt idx="295">
                  <c:v>42807</c:v>
                </c:pt>
                <c:pt idx="296">
                  <c:v>42808</c:v>
                </c:pt>
                <c:pt idx="297">
                  <c:v>42809</c:v>
                </c:pt>
                <c:pt idx="298">
                  <c:v>42810</c:v>
                </c:pt>
                <c:pt idx="299">
                  <c:v>42811</c:v>
                </c:pt>
                <c:pt idx="300">
                  <c:v>42814</c:v>
                </c:pt>
                <c:pt idx="301">
                  <c:v>42815</c:v>
                </c:pt>
                <c:pt idx="302">
                  <c:v>42816</c:v>
                </c:pt>
                <c:pt idx="303">
                  <c:v>42817</c:v>
                </c:pt>
                <c:pt idx="304">
                  <c:v>42821</c:v>
                </c:pt>
                <c:pt idx="305">
                  <c:v>42822</c:v>
                </c:pt>
                <c:pt idx="306">
                  <c:v>42823</c:v>
                </c:pt>
                <c:pt idx="307">
                  <c:v>42824</c:v>
                </c:pt>
                <c:pt idx="308">
                  <c:v>42825</c:v>
                </c:pt>
                <c:pt idx="309">
                  <c:v>42828</c:v>
                </c:pt>
                <c:pt idx="310">
                  <c:v>42829</c:v>
                </c:pt>
                <c:pt idx="311">
                  <c:v>42830</c:v>
                </c:pt>
                <c:pt idx="312">
                  <c:v>42831</c:v>
                </c:pt>
                <c:pt idx="313">
                  <c:v>42832</c:v>
                </c:pt>
                <c:pt idx="314">
                  <c:v>42835</c:v>
                </c:pt>
                <c:pt idx="315">
                  <c:v>42836</c:v>
                </c:pt>
                <c:pt idx="316">
                  <c:v>42837</c:v>
                </c:pt>
                <c:pt idx="317">
                  <c:v>42842</c:v>
                </c:pt>
                <c:pt idx="318">
                  <c:v>42843</c:v>
                </c:pt>
                <c:pt idx="319">
                  <c:v>42844</c:v>
                </c:pt>
                <c:pt idx="320">
                  <c:v>42845</c:v>
                </c:pt>
                <c:pt idx="321">
                  <c:v>42846</c:v>
                </c:pt>
                <c:pt idx="322">
                  <c:v>42849</c:v>
                </c:pt>
                <c:pt idx="323">
                  <c:v>42850</c:v>
                </c:pt>
                <c:pt idx="324">
                  <c:v>42851</c:v>
                </c:pt>
                <c:pt idx="325">
                  <c:v>42852</c:v>
                </c:pt>
                <c:pt idx="326">
                  <c:v>42853</c:v>
                </c:pt>
                <c:pt idx="327">
                  <c:v>42857</c:v>
                </c:pt>
                <c:pt idx="328">
                  <c:v>42858</c:v>
                </c:pt>
                <c:pt idx="329">
                  <c:v>42859</c:v>
                </c:pt>
                <c:pt idx="330">
                  <c:v>42860</c:v>
                </c:pt>
                <c:pt idx="331">
                  <c:v>42863</c:v>
                </c:pt>
                <c:pt idx="332">
                  <c:v>42864</c:v>
                </c:pt>
                <c:pt idx="333">
                  <c:v>42865</c:v>
                </c:pt>
                <c:pt idx="334">
                  <c:v>42866</c:v>
                </c:pt>
                <c:pt idx="335">
                  <c:v>42867</c:v>
                </c:pt>
                <c:pt idx="336">
                  <c:v>42870</c:v>
                </c:pt>
                <c:pt idx="337">
                  <c:v>42871</c:v>
                </c:pt>
                <c:pt idx="338">
                  <c:v>42872</c:v>
                </c:pt>
                <c:pt idx="339">
                  <c:v>42873</c:v>
                </c:pt>
                <c:pt idx="340">
                  <c:v>42874</c:v>
                </c:pt>
                <c:pt idx="341">
                  <c:v>42877</c:v>
                </c:pt>
                <c:pt idx="342">
                  <c:v>42878</c:v>
                </c:pt>
                <c:pt idx="343">
                  <c:v>42879</c:v>
                </c:pt>
                <c:pt idx="344">
                  <c:v>42881</c:v>
                </c:pt>
                <c:pt idx="345">
                  <c:v>42884</c:v>
                </c:pt>
                <c:pt idx="346">
                  <c:v>42885</c:v>
                </c:pt>
                <c:pt idx="347">
                  <c:v>42886</c:v>
                </c:pt>
                <c:pt idx="348">
                  <c:v>42887</c:v>
                </c:pt>
                <c:pt idx="349">
                  <c:v>42888</c:v>
                </c:pt>
                <c:pt idx="350">
                  <c:v>42891</c:v>
                </c:pt>
                <c:pt idx="351">
                  <c:v>42892</c:v>
                </c:pt>
                <c:pt idx="352">
                  <c:v>42893</c:v>
                </c:pt>
                <c:pt idx="353">
                  <c:v>42894</c:v>
                </c:pt>
                <c:pt idx="354">
                  <c:v>42895</c:v>
                </c:pt>
                <c:pt idx="355">
                  <c:v>42898</c:v>
                </c:pt>
                <c:pt idx="356">
                  <c:v>42899</c:v>
                </c:pt>
                <c:pt idx="357">
                  <c:v>42900</c:v>
                </c:pt>
                <c:pt idx="358">
                  <c:v>42901</c:v>
                </c:pt>
                <c:pt idx="359">
                  <c:v>42902</c:v>
                </c:pt>
                <c:pt idx="360">
                  <c:v>42905</c:v>
                </c:pt>
                <c:pt idx="361">
                  <c:v>42907</c:v>
                </c:pt>
                <c:pt idx="362">
                  <c:v>42908</c:v>
                </c:pt>
                <c:pt idx="363">
                  <c:v>42909</c:v>
                </c:pt>
                <c:pt idx="364">
                  <c:v>42912</c:v>
                </c:pt>
                <c:pt idx="365">
                  <c:v>42913</c:v>
                </c:pt>
                <c:pt idx="366">
                  <c:v>42914</c:v>
                </c:pt>
                <c:pt idx="367">
                  <c:v>42915</c:v>
                </c:pt>
                <c:pt idx="368">
                  <c:v>42916</c:v>
                </c:pt>
                <c:pt idx="369">
                  <c:v>42919</c:v>
                </c:pt>
                <c:pt idx="370">
                  <c:v>42920</c:v>
                </c:pt>
                <c:pt idx="371">
                  <c:v>42921</c:v>
                </c:pt>
                <c:pt idx="372">
                  <c:v>42922</c:v>
                </c:pt>
                <c:pt idx="373">
                  <c:v>42923</c:v>
                </c:pt>
                <c:pt idx="374">
                  <c:v>42926</c:v>
                </c:pt>
                <c:pt idx="375">
                  <c:v>42927</c:v>
                </c:pt>
                <c:pt idx="376">
                  <c:v>42928</c:v>
                </c:pt>
                <c:pt idx="377">
                  <c:v>42929</c:v>
                </c:pt>
                <c:pt idx="378">
                  <c:v>42930</c:v>
                </c:pt>
                <c:pt idx="379">
                  <c:v>42933</c:v>
                </c:pt>
                <c:pt idx="380">
                  <c:v>42934</c:v>
                </c:pt>
                <c:pt idx="381">
                  <c:v>42935</c:v>
                </c:pt>
                <c:pt idx="382">
                  <c:v>42936</c:v>
                </c:pt>
                <c:pt idx="383">
                  <c:v>42937</c:v>
                </c:pt>
                <c:pt idx="384">
                  <c:v>42940</c:v>
                </c:pt>
                <c:pt idx="385">
                  <c:v>42941</c:v>
                </c:pt>
                <c:pt idx="386">
                  <c:v>42942</c:v>
                </c:pt>
                <c:pt idx="387">
                  <c:v>42943</c:v>
                </c:pt>
                <c:pt idx="388">
                  <c:v>42944</c:v>
                </c:pt>
                <c:pt idx="389">
                  <c:v>42947</c:v>
                </c:pt>
                <c:pt idx="390">
                  <c:v>42948</c:v>
                </c:pt>
                <c:pt idx="391">
                  <c:v>42949</c:v>
                </c:pt>
                <c:pt idx="392">
                  <c:v>42950</c:v>
                </c:pt>
                <c:pt idx="393">
                  <c:v>42951</c:v>
                </c:pt>
                <c:pt idx="394">
                  <c:v>42954</c:v>
                </c:pt>
                <c:pt idx="395">
                  <c:v>42955</c:v>
                </c:pt>
                <c:pt idx="396">
                  <c:v>42956</c:v>
                </c:pt>
                <c:pt idx="397">
                  <c:v>42957</c:v>
                </c:pt>
                <c:pt idx="398">
                  <c:v>42958</c:v>
                </c:pt>
                <c:pt idx="399">
                  <c:v>42961</c:v>
                </c:pt>
                <c:pt idx="400">
                  <c:v>42962</c:v>
                </c:pt>
                <c:pt idx="401">
                  <c:v>42963</c:v>
                </c:pt>
                <c:pt idx="402">
                  <c:v>42964</c:v>
                </c:pt>
                <c:pt idx="403">
                  <c:v>42965</c:v>
                </c:pt>
                <c:pt idx="404">
                  <c:v>42969</c:v>
                </c:pt>
                <c:pt idx="405">
                  <c:v>42970</c:v>
                </c:pt>
                <c:pt idx="406">
                  <c:v>42971</c:v>
                </c:pt>
                <c:pt idx="407">
                  <c:v>42972</c:v>
                </c:pt>
                <c:pt idx="408">
                  <c:v>42975</c:v>
                </c:pt>
                <c:pt idx="409">
                  <c:v>42976</c:v>
                </c:pt>
                <c:pt idx="410">
                  <c:v>42977</c:v>
                </c:pt>
                <c:pt idx="411">
                  <c:v>42978</c:v>
                </c:pt>
                <c:pt idx="412">
                  <c:v>42979</c:v>
                </c:pt>
                <c:pt idx="413">
                  <c:v>42982</c:v>
                </c:pt>
                <c:pt idx="414">
                  <c:v>42983</c:v>
                </c:pt>
                <c:pt idx="415">
                  <c:v>42984</c:v>
                </c:pt>
                <c:pt idx="416">
                  <c:v>42985</c:v>
                </c:pt>
                <c:pt idx="417">
                  <c:v>42986</c:v>
                </c:pt>
                <c:pt idx="418">
                  <c:v>42989</c:v>
                </c:pt>
                <c:pt idx="419">
                  <c:v>42990</c:v>
                </c:pt>
                <c:pt idx="420">
                  <c:v>42991</c:v>
                </c:pt>
                <c:pt idx="421">
                  <c:v>42992</c:v>
                </c:pt>
                <c:pt idx="422">
                  <c:v>42993</c:v>
                </c:pt>
                <c:pt idx="423">
                  <c:v>42996</c:v>
                </c:pt>
                <c:pt idx="424">
                  <c:v>42997</c:v>
                </c:pt>
                <c:pt idx="425">
                  <c:v>42998</c:v>
                </c:pt>
                <c:pt idx="426">
                  <c:v>42999</c:v>
                </c:pt>
                <c:pt idx="427">
                  <c:v>43000</c:v>
                </c:pt>
                <c:pt idx="428">
                  <c:v>43003</c:v>
                </c:pt>
                <c:pt idx="429">
                  <c:v>43004</c:v>
                </c:pt>
                <c:pt idx="430">
                  <c:v>43005</c:v>
                </c:pt>
                <c:pt idx="431">
                  <c:v>43006</c:v>
                </c:pt>
                <c:pt idx="432">
                  <c:v>43007</c:v>
                </c:pt>
                <c:pt idx="433">
                  <c:v>43010</c:v>
                </c:pt>
                <c:pt idx="434">
                  <c:v>43011</c:v>
                </c:pt>
                <c:pt idx="435">
                  <c:v>43012</c:v>
                </c:pt>
                <c:pt idx="436">
                  <c:v>43013</c:v>
                </c:pt>
                <c:pt idx="437">
                  <c:v>43014</c:v>
                </c:pt>
                <c:pt idx="438">
                  <c:v>43017</c:v>
                </c:pt>
                <c:pt idx="439">
                  <c:v>43018</c:v>
                </c:pt>
                <c:pt idx="440">
                  <c:v>43019</c:v>
                </c:pt>
                <c:pt idx="441">
                  <c:v>43020</c:v>
                </c:pt>
                <c:pt idx="442">
                  <c:v>43021</c:v>
                </c:pt>
                <c:pt idx="443">
                  <c:v>43025</c:v>
                </c:pt>
                <c:pt idx="444">
                  <c:v>43026</c:v>
                </c:pt>
                <c:pt idx="445">
                  <c:v>43027</c:v>
                </c:pt>
                <c:pt idx="446">
                  <c:v>43028</c:v>
                </c:pt>
                <c:pt idx="447">
                  <c:v>43031</c:v>
                </c:pt>
                <c:pt idx="448">
                  <c:v>43032</c:v>
                </c:pt>
                <c:pt idx="449">
                  <c:v>43033</c:v>
                </c:pt>
                <c:pt idx="450">
                  <c:v>43034</c:v>
                </c:pt>
                <c:pt idx="451">
                  <c:v>43035</c:v>
                </c:pt>
                <c:pt idx="452">
                  <c:v>43038</c:v>
                </c:pt>
                <c:pt idx="453">
                  <c:v>43039</c:v>
                </c:pt>
                <c:pt idx="454">
                  <c:v>43040</c:v>
                </c:pt>
                <c:pt idx="455">
                  <c:v>43041</c:v>
                </c:pt>
                <c:pt idx="456">
                  <c:v>43042</c:v>
                </c:pt>
                <c:pt idx="457">
                  <c:v>43046</c:v>
                </c:pt>
                <c:pt idx="458">
                  <c:v>43047</c:v>
                </c:pt>
                <c:pt idx="459">
                  <c:v>43048</c:v>
                </c:pt>
                <c:pt idx="460">
                  <c:v>43049</c:v>
                </c:pt>
                <c:pt idx="461">
                  <c:v>43052</c:v>
                </c:pt>
                <c:pt idx="462">
                  <c:v>43053</c:v>
                </c:pt>
                <c:pt idx="463">
                  <c:v>43054</c:v>
                </c:pt>
                <c:pt idx="464">
                  <c:v>43055</c:v>
                </c:pt>
                <c:pt idx="465">
                  <c:v>43056</c:v>
                </c:pt>
                <c:pt idx="466">
                  <c:v>43060</c:v>
                </c:pt>
                <c:pt idx="467">
                  <c:v>43061</c:v>
                </c:pt>
                <c:pt idx="468">
                  <c:v>43062</c:v>
                </c:pt>
                <c:pt idx="469">
                  <c:v>43063</c:v>
                </c:pt>
                <c:pt idx="470">
                  <c:v>43066</c:v>
                </c:pt>
                <c:pt idx="471">
                  <c:v>43067</c:v>
                </c:pt>
                <c:pt idx="472">
                  <c:v>43068</c:v>
                </c:pt>
                <c:pt idx="473">
                  <c:v>43069</c:v>
                </c:pt>
                <c:pt idx="474">
                  <c:v>43070</c:v>
                </c:pt>
                <c:pt idx="475">
                  <c:v>43073</c:v>
                </c:pt>
                <c:pt idx="476">
                  <c:v>43074</c:v>
                </c:pt>
                <c:pt idx="477">
                  <c:v>43075</c:v>
                </c:pt>
                <c:pt idx="478">
                  <c:v>43076</c:v>
                </c:pt>
                <c:pt idx="479">
                  <c:v>43080</c:v>
                </c:pt>
                <c:pt idx="480">
                  <c:v>43081</c:v>
                </c:pt>
                <c:pt idx="481">
                  <c:v>43082</c:v>
                </c:pt>
                <c:pt idx="482">
                  <c:v>43083</c:v>
                </c:pt>
                <c:pt idx="483">
                  <c:v>43084</c:v>
                </c:pt>
                <c:pt idx="484">
                  <c:v>43087</c:v>
                </c:pt>
                <c:pt idx="485">
                  <c:v>43088</c:v>
                </c:pt>
                <c:pt idx="486">
                  <c:v>43089</c:v>
                </c:pt>
                <c:pt idx="487">
                  <c:v>43090</c:v>
                </c:pt>
                <c:pt idx="488">
                  <c:v>43091</c:v>
                </c:pt>
                <c:pt idx="489">
                  <c:v>43095</c:v>
                </c:pt>
                <c:pt idx="490">
                  <c:v>43096</c:v>
                </c:pt>
                <c:pt idx="491">
                  <c:v>43097</c:v>
                </c:pt>
                <c:pt idx="492">
                  <c:v>43098</c:v>
                </c:pt>
                <c:pt idx="493">
                  <c:v>43102</c:v>
                </c:pt>
                <c:pt idx="494">
                  <c:v>43103</c:v>
                </c:pt>
                <c:pt idx="495">
                  <c:v>43104</c:v>
                </c:pt>
                <c:pt idx="496">
                  <c:v>43105</c:v>
                </c:pt>
                <c:pt idx="497">
                  <c:v>43108</c:v>
                </c:pt>
                <c:pt idx="498">
                  <c:v>43109</c:v>
                </c:pt>
                <c:pt idx="499">
                  <c:v>43110</c:v>
                </c:pt>
                <c:pt idx="500">
                  <c:v>43111</c:v>
                </c:pt>
                <c:pt idx="501">
                  <c:v>43112</c:v>
                </c:pt>
                <c:pt idx="502">
                  <c:v>43115</c:v>
                </c:pt>
                <c:pt idx="503">
                  <c:v>43116</c:v>
                </c:pt>
                <c:pt idx="504">
                  <c:v>43117</c:v>
                </c:pt>
                <c:pt idx="505">
                  <c:v>43118</c:v>
                </c:pt>
                <c:pt idx="506">
                  <c:v>43119</c:v>
                </c:pt>
                <c:pt idx="507">
                  <c:v>43122</c:v>
                </c:pt>
                <c:pt idx="508">
                  <c:v>43123</c:v>
                </c:pt>
                <c:pt idx="509">
                  <c:v>43124</c:v>
                </c:pt>
                <c:pt idx="510">
                  <c:v>43125</c:v>
                </c:pt>
                <c:pt idx="511">
                  <c:v>43126</c:v>
                </c:pt>
                <c:pt idx="512">
                  <c:v>43129</c:v>
                </c:pt>
                <c:pt idx="513">
                  <c:v>43130</c:v>
                </c:pt>
                <c:pt idx="514">
                  <c:v>43131</c:v>
                </c:pt>
                <c:pt idx="515">
                  <c:v>43132</c:v>
                </c:pt>
                <c:pt idx="516">
                  <c:v>43133</c:v>
                </c:pt>
                <c:pt idx="517">
                  <c:v>43136</c:v>
                </c:pt>
                <c:pt idx="518">
                  <c:v>43137</c:v>
                </c:pt>
                <c:pt idx="519">
                  <c:v>43138</c:v>
                </c:pt>
                <c:pt idx="520">
                  <c:v>43139</c:v>
                </c:pt>
                <c:pt idx="521">
                  <c:v>43140</c:v>
                </c:pt>
                <c:pt idx="522">
                  <c:v>43145</c:v>
                </c:pt>
                <c:pt idx="523">
                  <c:v>43146</c:v>
                </c:pt>
                <c:pt idx="524">
                  <c:v>43147</c:v>
                </c:pt>
                <c:pt idx="525">
                  <c:v>43150</c:v>
                </c:pt>
                <c:pt idx="526">
                  <c:v>43151</c:v>
                </c:pt>
                <c:pt idx="527">
                  <c:v>43152</c:v>
                </c:pt>
                <c:pt idx="528">
                  <c:v>43153</c:v>
                </c:pt>
                <c:pt idx="529">
                  <c:v>43154</c:v>
                </c:pt>
                <c:pt idx="530">
                  <c:v>43157</c:v>
                </c:pt>
                <c:pt idx="531">
                  <c:v>43158</c:v>
                </c:pt>
                <c:pt idx="532">
                  <c:v>43159</c:v>
                </c:pt>
                <c:pt idx="533">
                  <c:v>43160</c:v>
                </c:pt>
                <c:pt idx="534">
                  <c:v>43161</c:v>
                </c:pt>
                <c:pt idx="535">
                  <c:v>43164</c:v>
                </c:pt>
                <c:pt idx="536">
                  <c:v>43165</c:v>
                </c:pt>
                <c:pt idx="537">
                  <c:v>43166</c:v>
                </c:pt>
                <c:pt idx="538">
                  <c:v>43167</c:v>
                </c:pt>
                <c:pt idx="539">
                  <c:v>43168</c:v>
                </c:pt>
                <c:pt idx="540">
                  <c:v>43171</c:v>
                </c:pt>
                <c:pt idx="541">
                  <c:v>43172</c:v>
                </c:pt>
                <c:pt idx="542">
                  <c:v>43173</c:v>
                </c:pt>
                <c:pt idx="543">
                  <c:v>43174</c:v>
                </c:pt>
                <c:pt idx="544">
                  <c:v>43175</c:v>
                </c:pt>
                <c:pt idx="545">
                  <c:v>43178</c:v>
                </c:pt>
                <c:pt idx="546">
                  <c:v>43179</c:v>
                </c:pt>
                <c:pt idx="547">
                  <c:v>43180</c:v>
                </c:pt>
                <c:pt idx="548">
                  <c:v>43181</c:v>
                </c:pt>
                <c:pt idx="549">
                  <c:v>43182</c:v>
                </c:pt>
                <c:pt idx="550">
                  <c:v>43185</c:v>
                </c:pt>
                <c:pt idx="551">
                  <c:v>43186</c:v>
                </c:pt>
                <c:pt idx="552">
                  <c:v>43187</c:v>
                </c:pt>
                <c:pt idx="553">
                  <c:v>43193</c:v>
                </c:pt>
                <c:pt idx="554">
                  <c:v>43194</c:v>
                </c:pt>
                <c:pt idx="555">
                  <c:v>43195</c:v>
                </c:pt>
                <c:pt idx="556">
                  <c:v>43196</c:v>
                </c:pt>
                <c:pt idx="557">
                  <c:v>43199</c:v>
                </c:pt>
                <c:pt idx="558">
                  <c:v>43200</c:v>
                </c:pt>
                <c:pt idx="559">
                  <c:v>43201</c:v>
                </c:pt>
                <c:pt idx="560">
                  <c:v>43202</c:v>
                </c:pt>
                <c:pt idx="561">
                  <c:v>43203</c:v>
                </c:pt>
                <c:pt idx="562">
                  <c:v>43206</c:v>
                </c:pt>
                <c:pt idx="563">
                  <c:v>43207</c:v>
                </c:pt>
                <c:pt idx="564">
                  <c:v>43208</c:v>
                </c:pt>
                <c:pt idx="565">
                  <c:v>43209</c:v>
                </c:pt>
                <c:pt idx="566">
                  <c:v>43210</c:v>
                </c:pt>
                <c:pt idx="567">
                  <c:v>43213</c:v>
                </c:pt>
                <c:pt idx="568">
                  <c:v>43214</c:v>
                </c:pt>
                <c:pt idx="569">
                  <c:v>43215</c:v>
                </c:pt>
                <c:pt idx="570">
                  <c:v>43216</c:v>
                </c:pt>
                <c:pt idx="571">
                  <c:v>43217</c:v>
                </c:pt>
                <c:pt idx="572">
                  <c:v>43222</c:v>
                </c:pt>
                <c:pt idx="573">
                  <c:v>43223</c:v>
                </c:pt>
                <c:pt idx="574">
                  <c:v>43224</c:v>
                </c:pt>
                <c:pt idx="575">
                  <c:v>43227</c:v>
                </c:pt>
                <c:pt idx="576">
                  <c:v>43228</c:v>
                </c:pt>
                <c:pt idx="577">
                  <c:v>43229</c:v>
                </c:pt>
                <c:pt idx="578">
                  <c:v>43230</c:v>
                </c:pt>
                <c:pt idx="579">
                  <c:v>43231</c:v>
                </c:pt>
                <c:pt idx="580">
                  <c:v>43234</c:v>
                </c:pt>
                <c:pt idx="581">
                  <c:v>43235</c:v>
                </c:pt>
                <c:pt idx="582">
                  <c:v>43236</c:v>
                </c:pt>
                <c:pt idx="583">
                  <c:v>43237</c:v>
                </c:pt>
                <c:pt idx="584">
                  <c:v>43238</c:v>
                </c:pt>
                <c:pt idx="585">
                  <c:v>43241</c:v>
                </c:pt>
                <c:pt idx="586">
                  <c:v>43242</c:v>
                </c:pt>
                <c:pt idx="587">
                  <c:v>43243</c:v>
                </c:pt>
                <c:pt idx="588">
                  <c:v>43244</c:v>
                </c:pt>
                <c:pt idx="589">
                  <c:v>43248</c:v>
                </c:pt>
                <c:pt idx="590">
                  <c:v>43249</c:v>
                </c:pt>
                <c:pt idx="591">
                  <c:v>43250</c:v>
                </c:pt>
                <c:pt idx="592">
                  <c:v>43251</c:v>
                </c:pt>
                <c:pt idx="593">
                  <c:v>43252</c:v>
                </c:pt>
                <c:pt idx="594">
                  <c:v>43255</c:v>
                </c:pt>
                <c:pt idx="595">
                  <c:v>43256</c:v>
                </c:pt>
                <c:pt idx="596">
                  <c:v>43257</c:v>
                </c:pt>
                <c:pt idx="597">
                  <c:v>43258</c:v>
                </c:pt>
                <c:pt idx="598">
                  <c:v>43259</c:v>
                </c:pt>
                <c:pt idx="599">
                  <c:v>43262</c:v>
                </c:pt>
                <c:pt idx="600">
                  <c:v>43263</c:v>
                </c:pt>
                <c:pt idx="601">
                  <c:v>43264</c:v>
                </c:pt>
                <c:pt idx="602">
                  <c:v>43265</c:v>
                </c:pt>
                <c:pt idx="603">
                  <c:v>43266</c:v>
                </c:pt>
                <c:pt idx="604">
                  <c:v>43269</c:v>
                </c:pt>
                <c:pt idx="605">
                  <c:v>43270</c:v>
                </c:pt>
                <c:pt idx="606">
                  <c:v>43272</c:v>
                </c:pt>
                <c:pt idx="607">
                  <c:v>43273</c:v>
                </c:pt>
                <c:pt idx="608">
                  <c:v>43276</c:v>
                </c:pt>
                <c:pt idx="609">
                  <c:v>43277</c:v>
                </c:pt>
                <c:pt idx="610">
                  <c:v>43278</c:v>
                </c:pt>
                <c:pt idx="611">
                  <c:v>43279</c:v>
                </c:pt>
                <c:pt idx="612">
                  <c:v>43280</c:v>
                </c:pt>
                <c:pt idx="613">
                  <c:v>43283</c:v>
                </c:pt>
                <c:pt idx="614">
                  <c:v>43284</c:v>
                </c:pt>
                <c:pt idx="615">
                  <c:v>43285</c:v>
                </c:pt>
                <c:pt idx="616">
                  <c:v>43286</c:v>
                </c:pt>
                <c:pt idx="617">
                  <c:v>43287</c:v>
                </c:pt>
                <c:pt idx="618">
                  <c:v>43291</c:v>
                </c:pt>
                <c:pt idx="619">
                  <c:v>43292</c:v>
                </c:pt>
                <c:pt idx="620">
                  <c:v>43293</c:v>
                </c:pt>
                <c:pt idx="621">
                  <c:v>43294</c:v>
                </c:pt>
                <c:pt idx="622">
                  <c:v>43297</c:v>
                </c:pt>
                <c:pt idx="623">
                  <c:v>43298</c:v>
                </c:pt>
                <c:pt idx="624">
                  <c:v>43299</c:v>
                </c:pt>
                <c:pt idx="625">
                  <c:v>43300</c:v>
                </c:pt>
                <c:pt idx="626">
                  <c:v>43301</c:v>
                </c:pt>
                <c:pt idx="627">
                  <c:v>43304</c:v>
                </c:pt>
                <c:pt idx="628">
                  <c:v>43305</c:v>
                </c:pt>
                <c:pt idx="629">
                  <c:v>43306</c:v>
                </c:pt>
                <c:pt idx="630">
                  <c:v>43307</c:v>
                </c:pt>
                <c:pt idx="631">
                  <c:v>43308</c:v>
                </c:pt>
                <c:pt idx="632">
                  <c:v>43311</c:v>
                </c:pt>
                <c:pt idx="633">
                  <c:v>43312</c:v>
                </c:pt>
                <c:pt idx="634">
                  <c:v>43313</c:v>
                </c:pt>
                <c:pt idx="635">
                  <c:v>43314</c:v>
                </c:pt>
                <c:pt idx="636">
                  <c:v>43315</c:v>
                </c:pt>
                <c:pt idx="637">
                  <c:v>43318</c:v>
                </c:pt>
                <c:pt idx="638">
                  <c:v>43319</c:v>
                </c:pt>
                <c:pt idx="639">
                  <c:v>43320</c:v>
                </c:pt>
                <c:pt idx="640">
                  <c:v>43321</c:v>
                </c:pt>
                <c:pt idx="641">
                  <c:v>43322</c:v>
                </c:pt>
                <c:pt idx="642">
                  <c:v>43325</c:v>
                </c:pt>
                <c:pt idx="643">
                  <c:v>43326</c:v>
                </c:pt>
                <c:pt idx="644">
                  <c:v>43327</c:v>
                </c:pt>
                <c:pt idx="645">
                  <c:v>43328</c:v>
                </c:pt>
                <c:pt idx="646">
                  <c:v>43329</c:v>
                </c:pt>
                <c:pt idx="647">
                  <c:v>43333</c:v>
                </c:pt>
                <c:pt idx="648">
                  <c:v>43334</c:v>
                </c:pt>
                <c:pt idx="649">
                  <c:v>43335</c:v>
                </c:pt>
                <c:pt idx="650">
                  <c:v>43336</c:v>
                </c:pt>
                <c:pt idx="651">
                  <c:v>43339</c:v>
                </c:pt>
                <c:pt idx="652">
                  <c:v>43340</c:v>
                </c:pt>
                <c:pt idx="653">
                  <c:v>43341</c:v>
                </c:pt>
                <c:pt idx="654">
                  <c:v>43342</c:v>
                </c:pt>
                <c:pt idx="655">
                  <c:v>43343</c:v>
                </c:pt>
                <c:pt idx="656">
                  <c:v>43346</c:v>
                </c:pt>
                <c:pt idx="657">
                  <c:v>43347</c:v>
                </c:pt>
                <c:pt idx="658">
                  <c:v>43348</c:v>
                </c:pt>
                <c:pt idx="659">
                  <c:v>43349</c:v>
                </c:pt>
                <c:pt idx="660">
                  <c:v>43350</c:v>
                </c:pt>
                <c:pt idx="661">
                  <c:v>43353</c:v>
                </c:pt>
                <c:pt idx="662">
                  <c:v>43354</c:v>
                </c:pt>
                <c:pt idx="663">
                  <c:v>43355</c:v>
                </c:pt>
                <c:pt idx="664">
                  <c:v>43356</c:v>
                </c:pt>
                <c:pt idx="665">
                  <c:v>43357</c:v>
                </c:pt>
                <c:pt idx="666">
                  <c:v>43360</c:v>
                </c:pt>
                <c:pt idx="667">
                  <c:v>43361</c:v>
                </c:pt>
                <c:pt idx="668">
                  <c:v>43362</c:v>
                </c:pt>
                <c:pt idx="669">
                  <c:v>43363</c:v>
                </c:pt>
                <c:pt idx="670">
                  <c:v>43364</c:v>
                </c:pt>
                <c:pt idx="671">
                  <c:v>43367</c:v>
                </c:pt>
                <c:pt idx="672">
                  <c:v>43368</c:v>
                </c:pt>
                <c:pt idx="673">
                  <c:v>43369</c:v>
                </c:pt>
                <c:pt idx="674">
                  <c:v>43370</c:v>
                </c:pt>
                <c:pt idx="675">
                  <c:v>43371</c:v>
                </c:pt>
                <c:pt idx="676">
                  <c:v>43374</c:v>
                </c:pt>
                <c:pt idx="677">
                  <c:v>43375</c:v>
                </c:pt>
                <c:pt idx="678">
                  <c:v>43376</c:v>
                </c:pt>
                <c:pt idx="679">
                  <c:v>43377</c:v>
                </c:pt>
                <c:pt idx="680">
                  <c:v>43378</c:v>
                </c:pt>
                <c:pt idx="681">
                  <c:v>43381</c:v>
                </c:pt>
                <c:pt idx="682">
                  <c:v>43382</c:v>
                </c:pt>
                <c:pt idx="683">
                  <c:v>43383</c:v>
                </c:pt>
                <c:pt idx="684">
                  <c:v>43384</c:v>
                </c:pt>
                <c:pt idx="685">
                  <c:v>43385</c:v>
                </c:pt>
                <c:pt idx="686">
                  <c:v>43389</c:v>
                </c:pt>
                <c:pt idx="687">
                  <c:v>43390</c:v>
                </c:pt>
                <c:pt idx="688">
                  <c:v>43391</c:v>
                </c:pt>
                <c:pt idx="689">
                  <c:v>43392</c:v>
                </c:pt>
                <c:pt idx="690">
                  <c:v>43395</c:v>
                </c:pt>
                <c:pt idx="691">
                  <c:v>43396</c:v>
                </c:pt>
                <c:pt idx="692">
                  <c:v>43397</c:v>
                </c:pt>
                <c:pt idx="693">
                  <c:v>43398</c:v>
                </c:pt>
                <c:pt idx="694">
                  <c:v>43399</c:v>
                </c:pt>
                <c:pt idx="695">
                  <c:v>43402</c:v>
                </c:pt>
                <c:pt idx="696">
                  <c:v>43403</c:v>
                </c:pt>
                <c:pt idx="697">
                  <c:v>43404</c:v>
                </c:pt>
                <c:pt idx="698">
                  <c:v>43405</c:v>
                </c:pt>
                <c:pt idx="699">
                  <c:v>43406</c:v>
                </c:pt>
                <c:pt idx="700">
                  <c:v>43409</c:v>
                </c:pt>
                <c:pt idx="701">
                  <c:v>43411</c:v>
                </c:pt>
                <c:pt idx="702">
                  <c:v>43412</c:v>
                </c:pt>
                <c:pt idx="703">
                  <c:v>43413</c:v>
                </c:pt>
                <c:pt idx="704">
                  <c:v>43416</c:v>
                </c:pt>
                <c:pt idx="705">
                  <c:v>43417</c:v>
                </c:pt>
                <c:pt idx="706">
                  <c:v>43418</c:v>
                </c:pt>
                <c:pt idx="707">
                  <c:v>43419</c:v>
                </c:pt>
                <c:pt idx="708">
                  <c:v>43420</c:v>
                </c:pt>
                <c:pt idx="709">
                  <c:v>43424</c:v>
                </c:pt>
                <c:pt idx="710">
                  <c:v>43425</c:v>
                </c:pt>
                <c:pt idx="711">
                  <c:v>43426</c:v>
                </c:pt>
                <c:pt idx="712">
                  <c:v>43427</c:v>
                </c:pt>
                <c:pt idx="713">
                  <c:v>43430</c:v>
                </c:pt>
                <c:pt idx="714">
                  <c:v>43431</c:v>
                </c:pt>
                <c:pt idx="715">
                  <c:v>43432</c:v>
                </c:pt>
                <c:pt idx="716">
                  <c:v>43433</c:v>
                </c:pt>
                <c:pt idx="717">
                  <c:v>43437</c:v>
                </c:pt>
                <c:pt idx="718">
                  <c:v>43438</c:v>
                </c:pt>
                <c:pt idx="719">
                  <c:v>43439</c:v>
                </c:pt>
                <c:pt idx="720">
                  <c:v>43440</c:v>
                </c:pt>
                <c:pt idx="721">
                  <c:v>43441</c:v>
                </c:pt>
                <c:pt idx="722">
                  <c:v>43444</c:v>
                </c:pt>
                <c:pt idx="723">
                  <c:v>43445</c:v>
                </c:pt>
                <c:pt idx="724">
                  <c:v>43446</c:v>
                </c:pt>
                <c:pt idx="725">
                  <c:v>43447</c:v>
                </c:pt>
                <c:pt idx="726">
                  <c:v>43448</c:v>
                </c:pt>
                <c:pt idx="727">
                  <c:v>43451</c:v>
                </c:pt>
                <c:pt idx="728">
                  <c:v>43452</c:v>
                </c:pt>
                <c:pt idx="729">
                  <c:v>43453</c:v>
                </c:pt>
                <c:pt idx="730">
                  <c:v>43454</c:v>
                </c:pt>
                <c:pt idx="731">
                  <c:v>43455</c:v>
                </c:pt>
                <c:pt idx="732">
                  <c:v>43460</c:v>
                </c:pt>
                <c:pt idx="733">
                  <c:v>43461</c:v>
                </c:pt>
                <c:pt idx="734">
                  <c:v>43462</c:v>
                </c:pt>
                <c:pt idx="735">
                  <c:v>43467</c:v>
                </c:pt>
                <c:pt idx="736">
                  <c:v>43468</c:v>
                </c:pt>
                <c:pt idx="737">
                  <c:v>43469</c:v>
                </c:pt>
                <c:pt idx="738">
                  <c:v>43472</c:v>
                </c:pt>
                <c:pt idx="739">
                  <c:v>43473</c:v>
                </c:pt>
                <c:pt idx="740">
                  <c:v>43474</c:v>
                </c:pt>
                <c:pt idx="741">
                  <c:v>43475</c:v>
                </c:pt>
                <c:pt idx="742">
                  <c:v>43476</c:v>
                </c:pt>
                <c:pt idx="743">
                  <c:v>43479</c:v>
                </c:pt>
                <c:pt idx="744">
                  <c:v>43480</c:v>
                </c:pt>
                <c:pt idx="745">
                  <c:v>43481</c:v>
                </c:pt>
                <c:pt idx="746">
                  <c:v>43482</c:v>
                </c:pt>
                <c:pt idx="747">
                  <c:v>43483</c:v>
                </c:pt>
                <c:pt idx="748">
                  <c:v>43486</c:v>
                </c:pt>
                <c:pt idx="749">
                  <c:v>43487</c:v>
                </c:pt>
                <c:pt idx="750">
                  <c:v>43488</c:v>
                </c:pt>
                <c:pt idx="751">
                  <c:v>43489</c:v>
                </c:pt>
                <c:pt idx="752">
                  <c:v>43490</c:v>
                </c:pt>
                <c:pt idx="753">
                  <c:v>43493</c:v>
                </c:pt>
                <c:pt idx="754">
                  <c:v>43494</c:v>
                </c:pt>
                <c:pt idx="755">
                  <c:v>43495</c:v>
                </c:pt>
                <c:pt idx="756">
                  <c:v>43496</c:v>
                </c:pt>
                <c:pt idx="757">
                  <c:v>43497</c:v>
                </c:pt>
                <c:pt idx="758">
                  <c:v>43500</c:v>
                </c:pt>
                <c:pt idx="759">
                  <c:v>43501</c:v>
                </c:pt>
                <c:pt idx="760">
                  <c:v>43502</c:v>
                </c:pt>
                <c:pt idx="761">
                  <c:v>43503</c:v>
                </c:pt>
                <c:pt idx="762">
                  <c:v>43504</c:v>
                </c:pt>
                <c:pt idx="763">
                  <c:v>43507</c:v>
                </c:pt>
                <c:pt idx="764">
                  <c:v>43508</c:v>
                </c:pt>
                <c:pt idx="765">
                  <c:v>43509</c:v>
                </c:pt>
                <c:pt idx="766">
                  <c:v>43510</c:v>
                </c:pt>
                <c:pt idx="767">
                  <c:v>43511</c:v>
                </c:pt>
                <c:pt idx="768">
                  <c:v>43514</c:v>
                </c:pt>
                <c:pt idx="769">
                  <c:v>43515</c:v>
                </c:pt>
                <c:pt idx="770">
                  <c:v>43516</c:v>
                </c:pt>
                <c:pt idx="771">
                  <c:v>43517</c:v>
                </c:pt>
                <c:pt idx="772">
                  <c:v>43518</c:v>
                </c:pt>
                <c:pt idx="773">
                  <c:v>43521</c:v>
                </c:pt>
                <c:pt idx="774">
                  <c:v>43522</c:v>
                </c:pt>
                <c:pt idx="775">
                  <c:v>43523</c:v>
                </c:pt>
                <c:pt idx="776">
                  <c:v>43524</c:v>
                </c:pt>
                <c:pt idx="777">
                  <c:v>43525</c:v>
                </c:pt>
                <c:pt idx="778">
                  <c:v>43530</c:v>
                </c:pt>
                <c:pt idx="779">
                  <c:v>43531</c:v>
                </c:pt>
                <c:pt idx="780">
                  <c:v>43532</c:v>
                </c:pt>
                <c:pt idx="781">
                  <c:v>43535</c:v>
                </c:pt>
                <c:pt idx="782">
                  <c:v>43536</c:v>
                </c:pt>
                <c:pt idx="783">
                  <c:v>43537</c:v>
                </c:pt>
                <c:pt idx="784">
                  <c:v>43538</c:v>
                </c:pt>
                <c:pt idx="785">
                  <c:v>43539</c:v>
                </c:pt>
                <c:pt idx="786">
                  <c:v>43542</c:v>
                </c:pt>
                <c:pt idx="787">
                  <c:v>43543</c:v>
                </c:pt>
                <c:pt idx="788">
                  <c:v>43544</c:v>
                </c:pt>
                <c:pt idx="789">
                  <c:v>43545</c:v>
                </c:pt>
                <c:pt idx="790">
                  <c:v>43546</c:v>
                </c:pt>
                <c:pt idx="791">
                  <c:v>43549</c:v>
                </c:pt>
                <c:pt idx="792">
                  <c:v>43550</c:v>
                </c:pt>
                <c:pt idx="793">
                  <c:v>43551</c:v>
                </c:pt>
                <c:pt idx="794">
                  <c:v>43552</c:v>
                </c:pt>
                <c:pt idx="795">
                  <c:v>43553</c:v>
                </c:pt>
                <c:pt idx="796">
                  <c:v>43556</c:v>
                </c:pt>
                <c:pt idx="797">
                  <c:v>43558</c:v>
                </c:pt>
                <c:pt idx="798">
                  <c:v>43559</c:v>
                </c:pt>
                <c:pt idx="799">
                  <c:v>43560</c:v>
                </c:pt>
                <c:pt idx="800">
                  <c:v>43563</c:v>
                </c:pt>
                <c:pt idx="801">
                  <c:v>43564</c:v>
                </c:pt>
                <c:pt idx="802">
                  <c:v>43565</c:v>
                </c:pt>
                <c:pt idx="803">
                  <c:v>43566</c:v>
                </c:pt>
                <c:pt idx="804">
                  <c:v>43567</c:v>
                </c:pt>
                <c:pt idx="805">
                  <c:v>43570</c:v>
                </c:pt>
                <c:pt idx="806">
                  <c:v>43571</c:v>
                </c:pt>
                <c:pt idx="807">
                  <c:v>43572</c:v>
                </c:pt>
                <c:pt idx="808">
                  <c:v>43577</c:v>
                </c:pt>
                <c:pt idx="809">
                  <c:v>43578</c:v>
                </c:pt>
                <c:pt idx="810">
                  <c:v>43579</c:v>
                </c:pt>
                <c:pt idx="811">
                  <c:v>43580</c:v>
                </c:pt>
                <c:pt idx="812">
                  <c:v>43583</c:v>
                </c:pt>
                <c:pt idx="813">
                  <c:v>43584</c:v>
                </c:pt>
                <c:pt idx="814">
                  <c:v>43585</c:v>
                </c:pt>
                <c:pt idx="815">
                  <c:v>43587</c:v>
                </c:pt>
                <c:pt idx="816">
                  <c:v>43588</c:v>
                </c:pt>
                <c:pt idx="817">
                  <c:v>43591</c:v>
                </c:pt>
                <c:pt idx="818">
                  <c:v>43592</c:v>
                </c:pt>
                <c:pt idx="819">
                  <c:v>43593</c:v>
                </c:pt>
                <c:pt idx="820">
                  <c:v>43594</c:v>
                </c:pt>
                <c:pt idx="821">
                  <c:v>43595</c:v>
                </c:pt>
                <c:pt idx="822">
                  <c:v>43598</c:v>
                </c:pt>
                <c:pt idx="823">
                  <c:v>43599</c:v>
                </c:pt>
                <c:pt idx="824">
                  <c:v>43600</c:v>
                </c:pt>
                <c:pt idx="825">
                  <c:v>43601</c:v>
                </c:pt>
                <c:pt idx="826">
                  <c:v>43602</c:v>
                </c:pt>
                <c:pt idx="827">
                  <c:v>43605</c:v>
                </c:pt>
                <c:pt idx="828">
                  <c:v>43606</c:v>
                </c:pt>
                <c:pt idx="829">
                  <c:v>43607</c:v>
                </c:pt>
                <c:pt idx="830">
                  <c:v>43608</c:v>
                </c:pt>
                <c:pt idx="831">
                  <c:v>43609</c:v>
                </c:pt>
                <c:pt idx="832">
                  <c:v>43612</c:v>
                </c:pt>
                <c:pt idx="833">
                  <c:v>43613</c:v>
                </c:pt>
                <c:pt idx="834">
                  <c:v>43614</c:v>
                </c:pt>
                <c:pt idx="835">
                  <c:v>43615</c:v>
                </c:pt>
                <c:pt idx="836">
                  <c:v>43616</c:v>
                </c:pt>
                <c:pt idx="837">
                  <c:v>43619</c:v>
                </c:pt>
                <c:pt idx="838">
                  <c:v>43620</c:v>
                </c:pt>
                <c:pt idx="839">
                  <c:v>43621</c:v>
                </c:pt>
                <c:pt idx="840">
                  <c:v>43622</c:v>
                </c:pt>
                <c:pt idx="841">
                  <c:v>43623</c:v>
                </c:pt>
                <c:pt idx="842">
                  <c:v>43626</c:v>
                </c:pt>
                <c:pt idx="843">
                  <c:v>43627</c:v>
                </c:pt>
                <c:pt idx="844">
                  <c:v>43628</c:v>
                </c:pt>
                <c:pt idx="845">
                  <c:v>43629</c:v>
                </c:pt>
                <c:pt idx="846">
                  <c:v>43630</c:v>
                </c:pt>
                <c:pt idx="847">
                  <c:v>43634</c:v>
                </c:pt>
                <c:pt idx="848">
                  <c:v>43635</c:v>
                </c:pt>
                <c:pt idx="849">
                  <c:v>43637</c:v>
                </c:pt>
                <c:pt idx="850">
                  <c:v>43640</c:v>
                </c:pt>
                <c:pt idx="851">
                  <c:v>43641</c:v>
                </c:pt>
                <c:pt idx="852">
                  <c:v>43642</c:v>
                </c:pt>
                <c:pt idx="853">
                  <c:v>43643</c:v>
                </c:pt>
                <c:pt idx="854">
                  <c:v>43644</c:v>
                </c:pt>
                <c:pt idx="855">
                  <c:v>43647</c:v>
                </c:pt>
                <c:pt idx="856">
                  <c:v>43648</c:v>
                </c:pt>
                <c:pt idx="857">
                  <c:v>43649</c:v>
                </c:pt>
                <c:pt idx="858">
                  <c:v>43650</c:v>
                </c:pt>
                <c:pt idx="859">
                  <c:v>43651</c:v>
                </c:pt>
                <c:pt idx="860">
                  <c:v>43656</c:v>
                </c:pt>
                <c:pt idx="861">
                  <c:v>43657</c:v>
                </c:pt>
                <c:pt idx="862">
                  <c:v>43658</c:v>
                </c:pt>
                <c:pt idx="863">
                  <c:v>43661</c:v>
                </c:pt>
                <c:pt idx="864">
                  <c:v>43662</c:v>
                </c:pt>
                <c:pt idx="865">
                  <c:v>43663</c:v>
                </c:pt>
                <c:pt idx="866">
                  <c:v>43664</c:v>
                </c:pt>
                <c:pt idx="867">
                  <c:v>43665</c:v>
                </c:pt>
                <c:pt idx="868">
                  <c:v>43668</c:v>
                </c:pt>
                <c:pt idx="869">
                  <c:v>43669</c:v>
                </c:pt>
                <c:pt idx="870">
                  <c:v>43670</c:v>
                </c:pt>
                <c:pt idx="871">
                  <c:v>43671</c:v>
                </c:pt>
                <c:pt idx="872">
                  <c:v>43672</c:v>
                </c:pt>
                <c:pt idx="873">
                  <c:v>43675</c:v>
                </c:pt>
                <c:pt idx="874">
                  <c:v>43676</c:v>
                </c:pt>
                <c:pt idx="875">
                  <c:v>43677</c:v>
                </c:pt>
                <c:pt idx="876">
                  <c:v>43678</c:v>
                </c:pt>
                <c:pt idx="877">
                  <c:v>43679</c:v>
                </c:pt>
                <c:pt idx="878">
                  <c:v>43682</c:v>
                </c:pt>
                <c:pt idx="879">
                  <c:v>43683</c:v>
                </c:pt>
                <c:pt idx="880">
                  <c:v>43684</c:v>
                </c:pt>
                <c:pt idx="881">
                  <c:v>43685</c:v>
                </c:pt>
                <c:pt idx="882">
                  <c:v>43686</c:v>
                </c:pt>
                <c:pt idx="883">
                  <c:v>43689</c:v>
                </c:pt>
                <c:pt idx="884">
                  <c:v>43690</c:v>
                </c:pt>
                <c:pt idx="885">
                  <c:v>43691</c:v>
                </c:pt>
                <c:pt idx="886">
                  <c:v>43692</c:v>
                </c:pt>
                <c:pt idx="887">
                  <c:v>43693</c:v>
                </c:pt>
                <c:pt idx="888">
                  <c:v>43697</c:v>
                </c:pt>
                <c:pt idx="889">
                  <c:v>43698</c:v>
                </c:pt>
                <c:pt idx="890">
                  <c:v>43699</c:v>
                </c:pt>
                <c:pt idx="891">
                  <c:v>43700</c:v>
                </c:pt>
                <c:pt idx="892">
                  <c:v>43703</c:v>
                </c:pt>
                <c:pt idx="893">
                  <c:v>43704</c:v>
                </c:pt>
                <c:pt idx="894">
                  <c:v>43705</c:v>
                </c:pt>
                <c:pt idx="895">
                  <c:v>43706</c:v>
                </c:pt>
                <c:pt idx="896">
                  <c:v>43707</c:v>
                </c:pt>
                <c:pt idx="897">
                  <c:v>43710</c:v>
                </c:pt>
                <c:pt idx="898">
                  <c:v>43711</c:v>
                </c:pt>
                <c:pt idx="899">
                  <c:v>43712</c:v>
                </c:pt>
                <c:pt idx="900">
                  <c:v>43713</c:v>
                </c:pt>
                <c:pt idx="901">
                  <c:v>43714</c:v>
                </c:pt>
                <c:pt idx="902">
                  <c:v>43717</c:v>
                </c:pt>
                <c:pt idx="903">
                  <c:v>43718</c:v>
                </c:pt>
                <c:pt idx="904">
                  <c:v>43719</c:v>
                </c:pt>
                <c:pt idx="905">
                  <c:v>43720</c:v>
                </c:pt>
                <c:pt idx="906">
                  <c:v>43721</c:v>
                </c:pt>
                <c:pt idx="907">
                  <c:v>43724</c:v>
                </c:pt>
                <c:pt idx="908">
                  <c:v>43725</c:v>
                </c:pt>
                <c:pt idx="909">
                  <c:v>43726</c:v>
                </c:pt>
                <c:pt idx="910">
                  <c:v>43727</c:v>
                </c:pt>
                <c:pt idx="911">
                  <c:v>43728</c:v>
                </c:pt>
                <c:pt idx="912">
                  <c:v>43731</c:v>
                </c:pt>
                <c:pt idx="913">
                  <c:v>43732</c:v>
                </c:pt>
                <c:pt idx="914">
                  <c:v>43733</c:v>
                </c:pt>
                <c:pt idx="915">
                  <c:v>43734</c:v>
                </c:pt>
                <c:pt idx="916">
                  <c:v>43735</c:v>
                </c:pt>
                <c:pt idx="917">
                  <c:v>43738</c:v>
                </c:pt>
                <c:pt idx="918">
                  <c:v>43739</c:v>
                </c:pt>
                <c:pt idx="919">
                  <c:v>43740</c:v>
                </c:pt>
                <c:pt idx="920">
                  <c:v>43741</c:v>
                </c:pt>
                <c:pt idx="921">
                  <c:v>43742</c:v>
                </c:pt>
                <c:pt idx="922">
                  <c:v>43745</c:v>
                </c:pt>
                <c:pt idx="923">
                  <c:v>43746</c:v>
                </c:pt>
                <c:pt idx="924">
                  <c:v>43747</c:v>
                </c:pt>
                <c:pt idx="925">
                  <c:v>43748</c:v>
                </c:pt>
                <c:pt idx="926">
                  <c:v>43749</c:v>
                </c:pt>
                <c:pt idx="927">
                  <c:v>43753</c:v>
                </c:pt>
                <c:pt idx="928">
                  <c:v>43754</c:v>
                </c:pt>
                <c:pt idx="929">
                  <c:v>43755</c:v>
                </c:pt>
                <c:pt idx="930">
                  <c:v>43756</c:v>
                </c:pt>
                <c:pt idx="931">
                  <c:v>43759</c:v>
                </c:pt>
                <c:pt idx="932">
                  <c:v>43760</c:v>
                </c:pt>
                <c:pt idx="933">
                  <c:v>43761</c:v>
                </c:pt>
                <c:pt idx="934">
                  <c:v>43762</c:v>
                </c:pt>
                <c:pt idx="935">
                  <c:v>43763</c:v>
                </c:pt>
                <c:pt idx="936">
                  <c:v>43766</c:v>
                </c:pt>
                <c:pt idx="937">
                  <c:v>43767</c:v>
                </c:pt>
                <c:pt idx="938">
                  <c:v>43768</c:v>
                </c:pt>
                <c:pt idx="939">
                  <c:v>43769</c:v>
                </c:pt>
                <c:pt idx="940">
                  <c:v>43770</c:v>
                </c:pt>
                <c:pt idx="941">
                  <c:v>43773</c:v>
                </c:pt>
                <c:pt idx="942">
                  <c:v>43774</c:v>
                </c:pt>
                <c:pt idx="943">
                  <c:v>43776</c:v>
                </c:pt>
                <c:pt idx="944">
                  <c:v>43777</c:v>
                </c:pt>
                <c:pt idx="945">
                  <c:v>43780</c:v>
                </c:pt>
                <c:pt idx="946">
                  <c:v>43781</c:v>
                </c:pt>
                <c:pt idx="947">
                  <c:v>43782</c:v>
                </c:pt>
                <c:pt idx="948">
                  <c:v>43783</c:v>
                </c:pt>
                <c:pt idx="949">
                  <c:v>43784</c:v>
                </c:pt>
                <c:pt idx="950">
                  <c:v>43788</c:v>
                </c:pt>
                <c:pt idx="951">
                  <c:v>43789</c:v>
                </c:pt>
                <c:pt idx="952">
                  <c:v>43790</c:v>
                </c:pt>
                <c:pt idx="953">
                  <c:v>43791</c:v>
                </c:pt>
                <c:pt idx="954">
                  <c:v>43794</c:v>
                </c:pt>
                <c:pt idx="955">
                  <c:v>43795</c:v>
                </c:pt>
                <c:pt idx="956">
                  <c:v>43796</c:v>
                </c:pt>
                <c:pt idx="957">
                  <c:v>43797</c:v>
                </c:pt>
                <c:pt idx="958">
                  <c:v>43798</c:v>
                </c:pt>
                <c:pt idx="959">
                  <c:v>43801</c:v>
                </c:pt>
                <c:pt idx="960">
                  <c:v>43802</c:v>
                </c:pt>
                <c:pt idx="961">
                  <c:v>43803</c:v>
                </c:pt>
                <c:pt idx="962">
                  <c:v>43804</c:v>
                </c:pt>
                <c:pt idx="963">
                  <c:v>43805</c:v>
                </c:pt>
                <c:pt idx="964">
                  <c:v>43808</c:v>
                </c:pt>
                <c:pt idx="965">
                  <c:v>43809</c:v>
                </c:pt>
                <c:pt idx="966">
                  <c:v>43810</c:v>
                </c:pt>
                <c:pt idx="967">
                  <c:v>43811</c:v>
                </c:pt>
                <c:pt idx="968">
                  <c:v>43812</c:v>
                </c:pt>
                <c:pt idx="969">
                  <c:v>43815</c:v>
                </c:pt>
                <c:pt idx="970">
                  <c:v>43816</c:v>
                </c:pt>
                <c:pt idx="971">
                  <c:v>43817</c:v>
                </c:pt>
                <c:pt idx="972">
                  <c:v>43818</c:v>
                </c:pt>
                <c:pt idx="973">
                  <c:v>43819</c:v>
                </c:pt>
                <c:pt idx="974">
                  <c:v>43822</c:v>
                </c:pt>
                <c:pt idx="975">
                  <c:v>43825</c:v>
                </c:pt>
                <c:pt idx="976">
                  <c:v>43826</c:v>
                </c:pt>
                <c:pt idx="977">
                  <c:v>43829</c:v>
                </c:pt>
                <c:pt idx="978">
                  <c:v>43832</c:v>
                </c:pt>
                <c:pt idx="979">
                  <c:v>43833</c:v>
                </c:pt>
                <c:pt idx="980">
                  <c:v>43836</c:v>
                </c:pt>
                <c:pt idx="981">
                  <c:v>43837</c:v>
                </c:pt>
                <c:pt idx="982">
                  <c:v>43838</c:v>
                </c:pt>
                <c:pt idx="983">
                  <c:v>43839</c:v>
                </c:pt>
                <c:pt idx="984">
                  <c:v>43840</c:v>
                </c:pt>
                <c:pt idx="985">
                  <c:v>43843</c:v>
                </c:pt>
                <c:pt idx="986">
                  <c:v>43844</c:v>
                </c:pt>
                <c:pt idx="987">
                  <c:v>43845</c:v>
                </c:pt>
                <c:pt idx="988">
                  <c:v>43846</c:v>
                </c:pt>
                <c:pt idx="989">
                  <c:v>43847</c:v>
                </c:pt>
                <c:pt idx="990">
                  <c:v>43850</c:v>
                </c:pt>
                <c:pt idx="991">
                  <c:v>43851</c:v>
                </c:pt>
                <c:pt idx="992">
                  <c:v>43852</c:v>
                </c:pt>
                <c:pt idx="993">
                  <c:v>43853</c:v>
                </c:pt>
                <c:pt idx="994">
                  <c:v>43854</c:v>
                </c:pt>
                <c:pt idx="995">
                  <c:v>43857</c:v>
                </c:pt>
                <c:pt idx="996">
                  <c:v>43858</c:v>
                </c:pt>
                <c:pt idx="997">
                  <c:v>43859</c:v>
                </c:pt>
                <c:pt idx="998">
                  <c:v>43860</c:v>
                </c:pt>
                <c:pt idx="999">
                  <c:v>43861</c:v>
                </c:pt>
                <c:pt idx="1000">
                  <c:v>43864</c:v>
                </c:pt>
                <c:pt idx="1001">
                  <c:v>43865</c:v>
                </c:pt>
                <c:pt idx="1002">
                  <c:v>43866</c:v>
                </c:pt>
                <c:pt idx="1003">
                  <c:v>43867</c:v>
                </c:pt>
                <c:pt idx="1004">
                  <c:v>43868</c:v>
                </c:pt>
                <c:pt idx="1005">
                  <c:v>43871</c:v>
                </c:pt>
                <c:pt idx="1006">
                  <c:v>43872</c:v>
                </c:pt>
                <c:pt idx="1007">
                  <c:v>43873</c:v>
                </c:pt>
                <c:pt idx="1008">
                  <c:v>43874</c:v>
                </c:pt>
                <c:pt idx="1009">
                  <c:v>43875</c:v>
                </c:pt>
                <c:pt idx="1010">
                  <c:v>43878</c:v>
                </c:pt>
                <c:pt idx="1011">
                  <c:v>43879</c:v>
                </c:pt>
                <c:pt idx="1012">
                  <c:v>43880</c:v>
                </c:pt>
                <c:pt idx="1013">
                  <c:v>43881</c:v>
                </c:pt>
                <c:pt idx="1014">
                  <c:v>43882</c:v>
                </c:pt>
                <c:pt idx="1015">
                  <c:v>43887</c:v>
                </c:pt>
                <c:pt idx="1016">
                  <c:v>43888</c:v>
                </c:pt>
                <c:pt idx="1017">
                  <c:v>43889</c:v>
                </c:pt>
                <c:pt idx="1018">
                  <c:v>43892</c:v>
                </c:pt>
                <c:pt idx="1019">
                  <c:v>43893</c:v>
                </c:pt>
                <c:pt idx="1020">
                  <c:v>43894</c:v>
                </c:pt>
                <c:pt idx="1021">
                  <c:v>43895</c:v>
                </c:pt>
                <c:pt idx="1022">
                  <c:v>43896</c:v>
                </c:pt>
                <c:pt idx="1023">
                  <c:v>43899</c:v>
                </c:pt>
                <c:pt idx="1024">
                  <c:v>43900</c:v>
                </c:pt>
                <c:pt idx="1025">
                  <c:v>43901</c:v>
                </c:pt>
                <c:pt idx="1026">
                  <c:v>43902</c:v>
                </c:pt>
                <c:pt idx="1027">
                  <c:v>43903</c:v>
                </c:pt>
                <c:pt idx="1028">
                  <c:v>43906</c:v>
                </c:pt>
                <c:pt idx="1029">
                  <c:v>43907</c:v>
                </c:pt>
                <c:pt idx="1030">
                  <c:v>43908</c:v>
                </c:pt>
                <c:pt idx="1031">
                  <c:v>43909</c:v>
                </c:pt>
                <c:pt idx="1032">
                  <c:v>43910</c:v>
                </c:pt>
                <c:pt idx="1033">
                  <c:v>43915</c:v>
                </c:pt>
                <c:pt idx="1034">
                  <c:v>43916</c:v>
                </c:pt>
                <c:pt idx="1035">
                  <c:v>43917</c:v>
                </c:pt>
                <c:pt idx="1036">
                  <c:v>43920</c:v>
                </c:pt>
                <c:pt idx="1037">
                  <c:v>43922</c:v>
                </c:pt>
                <c:pt idx="1038">
                  <c:v>43923</c:v>
                </c:pt>
                <c:pt idx="1039">
                  <c:v>43924</c:v>
                </c:pt>
                <c:pt idx="1040">
                  <c:v>43927</c:v>
                </c:pt>
                <c:pt idx="1041">
                  <c:v>43928</c:v>
                </c:pt>
                <c:pt idx="1042">
                  <c:v>43929</c:v>
                </c:pt>
                <c:pt idx="1043">
                  <c:v>43934</c:v>
                </c:pt>
                <c:pt idx="1044">
                  <c:v>43935</c:v>
                </c:pt>
                <c:pt idx="1045">
                  <c:v>43936</c:v>
                </c:pt>
                <c:pt idx="1046">
                  <c:v>43937</c:v>
                </c:pt>
                <c:pt idx="1047">
                  <c:v>43938</c:v>
                </c:pt>
                <c:pt idx="1048">
                  <c:v>43941</c:v>
                </c:pt>
                <c:pt idx="1049">
                  <c:v>43942</c:v>
                </c:pt>
                <c:pt idx="1050">
                  <c:v>43943</c:v>
                </c:pt>
                <c:pt idx="1051">
                  <c:v>43944</c:v>
                </c:pt>
                <c:pt idx="1052">
                  <c:v>43945</c:v>
                </c:pt>
                <c:pt idx="1053">
                  <c:v>43948</c:v>
                </c:pt>
                <c:pt idx="1054">
                  <c:v>43949</c:v>
                </c:pt>
                <c:pt idx="1055">
                  <c:v>43950</c:v>
                </c:pt>
                <c:pt idx="1056">
                  <c:v>43951</c:v>
                </c:pt>
                <c:pt idx="1057">
                  <c:v>43955</c:v>
                </c:pt>
                <c:pt idx="1058">
                  <c:v>43956</c:v>
                </c:pt>
                <c:pt idx="1059">
                  <c:v>43957</c:v>
                </c:pt>
                <c:pt idx="1060">
                  <c:v>43958</c:v>
                </c:pt>
                <c:pt idx="1061">
                  <c:v>43959</c:v>
                </c:pt>
                <c:pt idx="1062">
                  <c:v>43962</c:v>
                </c:pt>
                <c:pt idx="1063">
                  <c:v>43963</c:v>
                </c:pt>
                <c:pt idx="1064">
                  <c:v>43964</c:v>
                </c:pt>
                <c:pt idx="1065">
                  <c:v>43965</c:v>
                </c:pt>
                <c:pt idx="1066">
                  <c:v>43966</c:v>
                </c:pt>
                <c:pt idx="1067">
                  <c:v>43969</c:v>
                </c:pt>
                <c:pt idx="1068">
                  <c:v>43970</c:v>
                </c:pt>
                <c:pt idx="1069">
                  <c:v>43971</c:v>
                </c:pt>
                <c:pt idx="1070">
                  <c:v>43972</c:v>
                </c:pt>
                <c:pt idx="1071">
                  <c:v>43973</c:v>
                </c:pt>
                <c:pt idx="1072">
                  <c:v>43977</c:v>
                </c:pt>
                <c:pt idx="1073">
                  <c:v>43978</c:v>
                </c:pt>
                <c:pt idx="1074">
                  <c:v>43979</c:v>
                </c:pt>
                <c:pt idx="1075">
                  <c:v>43980</c:v>
                </c:pt>
                <c:pt idx="1076">
                  <c:v>43983</c:v>
                </c:pt>
                <c:pt idx="1077">
                  <c:v>43984</c:v>
                </c:pt>
                <c:pt idx="1078">
                  <c:v>43985</c:v>
                </c:pt>
                <c:pt idx="1079">
                  <c:v>43986</c:v>
                </c:pt>
                <c:pt idx="1080">
                  <c:v>43987</c:v>
                </c:pt>
                <c:pt idx="1081">
                  <c:v>43990</c:v>
                </c:pt>
                <c:pt idx="1082">
                  <c:v>43991</c:v>
                </c:pt>
                <c:pt idx="1083">
                  <c:v>43992</c:v>
                </c:pt>
                <c:pt idx="1084">
                  <c:v>43993</c:v>
                </c:pt>
                <c:pt idx="1085">
                  <c:v>43994</c:v>
                </c:pt>
                <c:pt idx="1086">
                  <c:v>43998</c:v>
                </c:pt>
                <c:pt idx="1087">
                  <c:v>43999</c:v>
                </c:pt>
                <c:pt idx="1088">
                  <c:v>44000</c:v>
                </c:pt>
                <c:pt idx="1089">
                  <c:v>44001</c:v>
                </c:pt>
                <c:pt idx="1090">
                  <c:v>44004</c:v>
                </c:pt>
                <c:pt idx="1091">
                  <c:v>44005</c:v>
                </c:pt>
                <c:pt idx="1092">
                  <c:v>44006</c:v>
                </c:pt>
                <c:pt idx="1093">
                  <c:v>44007</c:v>
                </c:pt>
                <c:pt idx="1094">
                  <c:v>44008</c:v>
                </c:pt>
                <c:pt idx="1095">
                  <c:v>44011</c:v>
                </c:pt>
                <c:pt idx="1096">
                  <c:v>44012</c:v>
                </c:pt>
                <c:pt idx="1097">
                  <c:v>44013</c:v>
                </c:pt>
                <c:pt idx="1098">
                  <c:v>44014</c:v>
                </c:pt>
                <c:pt idx="1099">
                  <c:v>44015</c:v>
                </c:pt>
                <c:pt idx="1100">
                  <c:v>44018</c:v>
                </c:pt>
                <c:pt idx="1101">
                  <c:v>44019</c:v>
                </c:pt>
                <c:pt idx="1102">
                  <c:v>44020</c:v>
                </c:pt>
                <c:pt idx="1103">
                  <c:v>44025</c:v>
                </c:pt>
                <c:pt idx="1104">
                  <c:v>44026</c:v>
                </c:pt>
                <c:pt idx="1105">
                  <c:v>44027</c:v>
                </c:pt>
                <c:pt idx="1106">
                  <c:v>44028</c:v>
                </c:pt>
                <c:pt idx="1107">
                  <c:v>44029</c:v>
                </c:pt>
                <c:pt idx="1108">
                  <c:v>44032</c:v>
                </c:pt>
                <c:pt idx="1109">
                  <c:v>44033</c:v>
                </c:pt>
                <c:pt idx="1110">
                  <c:v>44034</c:v>
                </c:pt>
                <c:pt idx="1111">
                  <c:v>44035</c:v>
                </c:pt>
                <c:pt idx="1112">
                  <c:v>44036</c:v>
                </c:pt>
                <c:pt idx="1113">
                  <c:v>44039</c:v>
                </c:pt>
                <c:pt idx="1114">
                  <c:v>44040</c:v>
                </c:pt>
                <c:pt idx="1115">
                  <c:v>44041</c:v>
                </c:pt>
                <c:pt idx="1116">
                  <c:v>44042</c:v>
                </c:pt>
                <c:pt idx="1117">
                  <c:v>44043</c:v>
                </c:pt>
                <c:pt idx="1118">
                  <c:v>44046</c:v>
                </c:pt>
                <c:pt idx="1119">
                  <c:v>44047</c:v>
                </c:pt>
                <c:pt idx="1120">
                  <c:v>44048</c:v>
                </c:pt>
                <c:pt idx="1121">
                  <c:v>44049</c:v>
                </c:pt>
                <c:pt idx="1122">
                  <c:v>44050</c:v>
                </c:pt>
                <c:pt idx="1123">
                  <c:v>44053</c:v>
                </c:pt>
                <c:pt idx="1124">
                  <c:v>44054</c:v>
                </c:pt>
                <c:pt idx="1125">
                  <c:v>44055</c:v>
                </c:pt>
                <c:pt idx="1126">
                  <c:v>44056</c:v>
                </c:pt>
                <c:pt idx="1127">
                  <c:v>44057</c:v>
                </c:pt>
                <c:pt idx="1128">
                  <c:v>44061</c:v>
                </c:pt>
                <c:pt idx="1129">
                  <c:v>44062</c:v>
                </c:pt>
                <c:pt idx="1130">
                  <c:v>44063</c:v>
                </c:pt>
                <c:pt idx="1131">
                  <c:v>44064</c:v>
                </c:pt>
                <c:pt idx="1132">
                  <c:v>44065</c:v>
                </c:pt>
                <c:pt idx="1133">
                  <c:v>44068</c:v>
                </c:pt>
                <c:pt idx="1134">
                  <c:v>44069</c:v>
                </c:pt>
                <c:pt idx="1135">
                  <c:v>44070</c:v>
                </c:pt>
                <c:pt idx="1136">
                  <c:v>44071</c:v>
                </c:pt>
                <c:pt idx="1137">
                  <c:v>44074</c:v>
                </c:pt>
                <c:pt idx="1138">
                  <c:v>44075</c:v>
                </c:pt>
                <c:pt idx="1139">
                  <c:v>44076</c:v>
                </c:pt>
                <c:pt idx="1140">
                  <c:v>44077</c:v>
                </c:pt>
                <c:pt idx="1141">
                  <c:v>44078</c:v>
                </c:pt>
                <c:pt idx="1142">
                  <c:v>44081</c:v>
                </c:pt>
                <c:pt idx="1143">
                  <c:v>44082</c:v>
                </c:pt>
                <c:pt idx="1144">
                  <c:v>44083</c:v>
                </c:pt>
                <c:pt idx="1145">
                  <c:v>44084</c:v>
                </c:pt>
                <c:pt idx="1146">
                  <c:v>44085</c:v>
                </c:pt>
                <c:pt idx="1147">
                  <c:v>44088</c:v>
                </c:pt>
                <c:pt idx="1148">
                  <c:v>44089</c:v>
                </c:pt>
                <c:pt idx="1149">
                  <c:v>44090</c:v>
                </c:pt>
                <c:pt idx="1150">
                  <c:v>44091</c:v>
                </c:pt>
                <c:pt idx="1151">
                  <c:v>44092</c:v>
                </c:pt>
                <c:pt idx="1152">
                  <c:v>44095</c:v>
                </c:pt>
                <c:pt idx="1153">
                  <c:v>44096</c:v>
                </c:pt>
                <c:pt idx="1154">
                  <c:v>44097</c:v>
                </c:pt>
                <c:pt idx="1155">
                  <c:v>44098</c:v>
                </c:pt>
                <c:pt idx="1156">
                  <c:v>44099</c:v>
                </c:pt>
                <c:pt idx="1157">
                  <c:v>44102</c:v>
                </c:pt>
                <c:pt idx="1158">
                  <c:v>44103</c:v>
                </c:pt>
                <c:pt idx="1159">
                  <c:v>44104</c:v>
                </c:pt>
                <c:pt idx="1160">
                  <c:v>44105</c:v>
                </c:pt>
                <c:pt idx="1161">
                  <c:v>44106</c:v>
                </c:pt>
                <c:pt idx="1162">
                  <c:v>44109</c:v>
                </c:pt>
                <c:pt idx="1163">
                  <c:v>44110</c:v>
                </c:pt>
                <c:pt idx="1164">
                  <c:v>44111</c:v>
                </c:pt>
                <c:pt idx="1165">
                  <c:v>44112</c:v>
                </c:pt>
                <c:pt idx="1166">
                  <c:v>44113</c:v>
                </c:pt>
                <c:pt idx="1167">
                  <c:v>44117</c:v>
                </c:pt>
                <c:pt idx="1168">
                  <c:v>44118</c:v>
                </c:pt>
                <c:pt idx="1169">
                  <c:v>44119</c:v>
                </c:pt>
                <c:pt idx="1170">
                  <c:v>44120</c:v>
                </c:pt>
                <c:pt idx="1171">
                  <c:v>44123</c:v>
                </c:pt>
                <c:pt idx="1172">
                  <c:v>44124</c:v>
                </c:pt>
                <c:pt idx="1173">
                  <c:v>44125</c:v>
                </c:pt>
                <c:pt idx="1174">
                  <c:v>44126</c:v>
                </c:pt>
                <c:pt idx="1175">
                  <c:v>44127</c:v>
                </c:pt>
                <c:pt idx="1176">
                  <c:v>44130</c:v>
                </c:pt>
                <c:pt idx="1177">
                  <c:v>44131</c:v>
                </c:pt>
                <c:pt idx="1178">
                  <c:v>44132</c:v>
                </c:pt>
                <c:pt idx="1179">
                  <c:v>44133</c:v>
                </c:pt>
                <c:pt idx="1180">
                  <c:v>44134</c:v>
                </c:pt>
                <c:pt idx="1181">
                  <c:v>44137</c:v>
                </c:pt>
                <c:pt idx="1182">
                  <c:v>44138</c:v>
                </c:pt>
                <c:pt idx="1183">
                  <c:v>44139</c:v>
                </c:pt>
                <c:pt idx="1184">
                  <c:v>44140</c:v>
                </c:pt>
                <c:pt idx="1185">
                  <c:v>44144</c:v>
                </c:pt>
                <c:pt idx="1186">
                  <c:v>44145</c:v>
                </c:pt>
                <c:pt idx="1187">
                  <c:v>44146</c:v>
                </c:pt>
                <c:pt idx="1188">
                  <c:v>44147</c:v>
                </c:pt>
                <c:pt idx="1189">
                  <c:v>44148</c:v>
                </c:pt>
                <c:pt idx="1190">
                  <c:v>44151</c:v>
                </c:pt>
                <c:pt idx="1191">
                  <c:v>44152</c:v>
                </c:pt>
                <c:pt idx="1192">
                  <c:v>44153</c:v>
                </c:pt>
                <c:pt idx="1193">
                  <c:v>44154</c:v>
                </c:pt>
                <c:pt idx="1194">
                  <c:v>44155</c:v>
                </c:pt>
                <c:pt idx="1195">
                  <c:v>44159</c:v>
                </c:pt>
                <c:pt idx="1196">
                  <c:v>44160</c:v>
                </c:pt>
                <c:pt idx="1197">
                  <c:v>44161</c:v>
                </c:pt>
                <c:pt idx="1198">
                  <c:v>44162</c:v>
                </c:pt>
                <c:pt idx="1199">
                  <c:v>44165</c:v>
                </c:pt>
                <c:pt idx="1200">
                  <c:v>44166</c:v>
                </c:pt>
                <c:pt idx="1201">
                  <c:v>44167</c:v>
                </c:pt>
                <c:pt idx="1202">
                  <c:v>44168</c:v>
                </c:pt>
                <c:pt idx="1203">
                  <c:v>44169</c:v>
                </c:pt>
                <c:pt idx="1204">
                  <c:v>44174</c:v>
                </c:pt>
                <c:pt idx="1205">
                  <c:v>44175</c:v>
                </c:pt>
                <c:pt idx="1206">
                  <c:v>44176</c:v>
                </c:pt>
                <c:pt idx="1207">
                  <c:v>44179</c:v>
                </c:pt>
                <c:pt idx="1208">
                  <c:v>44180</c:v>
                </c:pt>
                <c:pt idx="1209">
                  <c:v>44181</c:v>
                </c:pt>
                <c:pt idx="1210">
                  <c:v>44182</c:v>
                </c:pt>
                <c:pt idx="1211">
                  <c:v>44183</c:v>
                </c:pt>
                <c:pt idx="1212">
                  <c:v>44186</c:v>
                </c:pt>
                <c:pt idx="1213">
                  <c:v>44187</c:v>
                </c:pt>
                <c:pt idx="1214">
                  <c:v>44188</c:v>
                </c:pt>
                <c:pt idx="1215">
                  <c:v>44193</c:v>
                </c:pt>
                <c:pt idx="1216">
                  <c:v>44194</c:v>
                </c:pt>
                <c:pt idx="1217">
                  <c:v>44195</c:v>
                </c:pt>
                <c:pt idx="1218">
                  <c:v>44200</c:v>
                </c:pt>
                <c:pt idx="1219">
                  <c:v>44201</c:v>
                </c:pt>
                <c:pt idx="1220">
                  <c:v>44202</c:v>
                </c:pt>
                <c:pt idx="1221">
                  <c:v>44203</c:v>
                </c:pt>
                <c:pt idx="1222">
                  <c:v>44204</c:v>
                </c:pt>
                <c:pt idx="1223">
                  <c:v>44207</c:v>
                </c:pt>
                <c:pt idx="1224">
                  <c:v>44208</c:v>
                </c:pt>
                <c:pt idx="1225">
                  <c:v>44209</c:v>
                </c:pt>
                <c:pt idx="1226">
                  <c:v>44210</c:v>
                </c:pt>
                <c:pt idx="1227">
                  <c:v>44211</c:v>
                </c:pt>
                <c:pt idx="1228">
                  <c:v>44214</c:v>
                </c:pt>
                <c:pt idx="1229">
                  <c:v>44215</c:v>
                </c:pt>
                <c:pt idx="1230">
                  <c:v>44216</c:v>
                </c:pt>
                <c:pt idx="1231">
                  <c:v>44217</c:v>
                </c:pt>
                <c:pt idx="1232">
                  <c:v>44218</c:v>
                </c:pt>
                <c:pt idx="1233">
                  <c:v>44221</c:v>
                </c:pt>
                <c:pt idx="1234">
                  <c:v>44222</c:v>
                </c:pt>
                <c:pt idx="1235">
                  <c:v>44223</c:v>
                </c:pt>
                <c:pt idx="1236">
                  <c:v>44224</c:v>
                </c:pt>
                <c:pt idx="1237">
                  <c:v>44225</c:v>
                </c:pt>
                <c:pt idx="1238">
                  <c:v>44228</c:v>
                </c:pt>
                <c:pt idx="1239">
                  <c:v>44229</c:v>
                </c:pt>
                <c:pt idx="1240">
                  <c:v>44230</c:v>
                </c:pt>
                <c:pt idx="1241">
                  <c:v>44231</c:v>
                </c:pt>
                <c:pt idx="1242">
                  <c:v>44232</c:v>
                </c:pt>
                <c:pt idx="1243">
                  <c:v>44235</c:v>
                </c:pt>
                <c:pt idx="1244">
                  <c:v>44236</c:v>
                </c:pt>
                <c:pt idx="1245">
                  <c:v>44237</c:v>
                </c:pt>
                <c:pt idx="1246">
                  <c:v>44238</c:v>
                </c:pt>
                <c:pt idx="1247">
                  <c:v>44239</c:v>
                </c:pt>
                <c:pt idx="1248">
                  <c:v>44244</c:v>
                </c:pt>
                <c:pt idx="1249">
                  <c:v>44245</c:v>
                </c:pt>
                <c:pt idx="1250">
                  <c:v>44246</c:v>
                </c:pt>
                <c:pt idx="1251">
                  <c:v>44249</c:v>
                </c:pt>
                <c:pt idx="1252">
                  <c:v>44250</c:v>
                </c:pt>
                <c:pt idx="1253">
                  <c:v>44251</c:v>
                </c:pt>
                <c:pt idx="1254">
                  <c:v>44252</c:v>
                </c:pt>
                <c:pt idx="1255">
                  <c:v>44253</c:v>
                </c:pt>
                <c:pt idx="1256">
                  <c:v>44256</c:v>
                </c:pt>
                <c:pt idx="1257">
                  <c:v>44257</c:v>
                </c:pt>
                <c:pt idx="1258">
                  <c:v>44258</c:v>
                </c:pt>
                <c:pt idx="1259">
                  <c:v>44259</c:v>
                </c:pt>
                <c:pt idx="1260">
                  <c:v>44260</c:v>
                </c:pt>
                <c:pt idx="1261">
                  <c:v>44263</c:v>
                </c:pt>
                <c:pt idx="1262">
                  <c:v>44264</c:v>
                </c:pt>
                <c:pt idx="1263">
                  <c:v>44265</c:v>
                </c:pt>
                <c:pt idx="1264">
                  <c:v>44266</c:v>
                </c:pt>
                <c:pt idx="1265">
                  <c:v>44267</c:v>
                </c:pt>
                <c:pt idx="1266">
                  <c:v>44270</c:v>
                </c:pt>
                <c:pt idx="1267">
                  <c:v>44271</c:v>
                </c:pt>
                <c:pt idx="1268">
                  <c:v>44272</c:v>
                </c:pt>
                <c:pt idx="1269">
                  <c:v>44273</c:v>
                </c:pt>
                <c:pt idx="1270">
                  <c:v>44274</c:v>
                </c:pt>
                <c:pt idx="1271">
                  <c:v>44277</c:v>
                </c:pt>
                <c:pt idx="1272">
                  <c:v>44278</c:v>
                </c:pt>
                <c:pt idx="1273">
                  <c:v>44280</c:v>
                </c:pt>
                <c:pt idx="1274">
                  <c:v>44281</c:v>
                </c:pt>
                <c:pt idx="1275">
                  <c:v>44284</c:v>
                </c:pt>
                <c:pt idx="1276">
                  <c:v>44285</c:v>
                </c:pt>
                <c:pt idx="1277">
                  <c:v>44286</c:v>
                </c:pt>
                <c:pt idx="1278">
                  <c:v>44291</c:v>
                </c:pt>
                <c:pt idx="1279">
                  <c:v>44292</c:v>
                </c:pt>
                <c:pt idx="1280">
                  <c:v>44293</c:v>
                </c:pt>
                <c:pt idx="1281">
                  <c:v>44294</c:v>
                </c:pt>
                <c:pt idx="1282">
                  <c:v>44295</c:v>
                </c:pt>
                <c:pt idx="1283">
                  <c:v>44298</c:v>
                </c:pt>
                <c:pt idx="1284">
                  <c:v>44299</c:v>
                </c:pt>
                <c:pt idx="1285">
                  <c:v>44300</c:v>
                </c:pt>
                <c:pt idx="1286">
                  <c:v>44301</c:v>
                </c:pt>
                <c:pt idx="1287">
                  <c:v>44302</c:v>
                </c:pt>
                <c:pt idx="1288">
                  <c:v>44305</c:v>
                </c:pt>
                <c:pt idx="1289">
                  <c:v>44306</c:v>
                </c:pt>
                <c:pt idx="1290">
                  <c:v>44307</c:v>
                </c:pt>
                <c:pt idx="1291">
                  <c:v>44308</c:v>
                </c:pt>
                <c:pt idx="1292">
                  <c:v>44309</c:v>
                </c:pt>
                <c:pt idx="1293">
                  <c:v>44312</c:v>
                </c:pt>
                <c:pt idx="1294">
                  <c:v>44313</c:v>
                </c:pt>
                <c:pt idx="1295">
                  <c:v>44314</c:v>
                </c:pt>
                <c:pt idx="1296">
                  <c:v>44315</c:v>
                </c:pt>
                <c:pt idx="1297">
                  <c:v>44316</c:v>
                </c:pt>
                <c:pt idx="1298">
                  <c:v>44319</c:v>
                </c:pt>
                <c:pt idx="1299">
                  <c:v>44320</c:v>
                </c:pt>
                <c:pt idx="1300">
                  <c:v>44321</c:v>
                </c:pt>
                <c:pt idx="1301">
                  <c:v>44322</c:v>
                </c:pt>
                <c:pt idx="1302">
                  <c:v>44323</c:v>
                </c:pt>
                <c:pt idx="1303">
                  <c:v>44326</c:v>
                </c:pt>
                <c:pt idx="1304">
                  <c:v>44327</c:v>
                </c:pt>
                <c:pt idx="1305">
                  <c:v>44328</c:v>
                </c:pt>
                <c:pt idx="1306">
                  <c:v>44329</c:v>
                </c:pt>
                <c:pt idx="1307">
                  <c:v>44330</c:v>
                </c:pt>
                <c:pt idx="1308">
                  <c:v>44333</c:v>
                </c:pt>
                <c:pt idx="1309">
                  <c:v>44334</c:v>
                </c:pt>
                <c:pt idx="1310">
                  <c:v>44335</c:v>
                </c:pt>
                <c:pt idx="1311">
                  <c:v>44336</c:v>
                </c:pt>
                <c:pt idx="1312">
                  <c:v>44337</c:v>
                </c:pt>
                <c:pt idx="1313">
                  <c:v>44342</c:v>
                </c:pt>
                <c:pt idx="1314">
                  <c:v>44343</c:v>
                </c:pt>
                <c:pt idx="1315">
                  <c:v>44344</c:v>
                </c:pt>
                <c:pt idx="1316">
                  <c:v>44347</c:v>
                </c:pt>
                <c:pt idx="1317">
                  <c:v>44348</c:v>
                </c:pt>
                <c:pt idx="1318">
                  <c:v>44349</c:v>
                </c:pt>
                <c:pt idx="1319">
                  <c:v>44350</c:v>
                </c:pt>
                <c:pt idx="1320">
                  <c:v>44351</c:v>
                </c:pt>
                <c:pt idx="1321">
                  <c:v>44354</c:v>
                </c:pt>
                <c:pt idx="1322">
                  <c:v>44355</c:v>
                </c:pt>
                <c:pt idx="1323">
                  <c:v>44356</c:v>
                </c:pt>
                <c:pt idx="1324">
                  <c:v>44357</c:v>
                </c:pt>
                <c:pt idx="1325">
                  <c:v>44358</c:v>
                </c:pt>
                <c:pt idx="1326">
                  <c:v>44361</c:v>
                </c:pt>
                <c:pt idx="1327">
                  <c:v>44362</c:v>
                </c:pt>
                <c:pt idx="1328">
                  <c:v>44363</c:v>
                </c:pt>
                <c:pt idx="1329">
                  <c:v>44364</c:v>
                </c:pt>
                <c:pt idx="1330">
                  <c:v>44365</c:v>
                </c:pt>
                <c:pt idx="1331">
                  <c:v>44369</c:v>
                </c:pt>
                <c:pt idx="1332">
                  <c:v>44370</c:v>
                </c:pt>
                <c:pt idx="1333">
                  <c:v>44371</c:v>
                </c:pt>
                <c:pt idx="1334">
                  <c:v>44372</c:v>
                </c:pt>
                <c:pt idx="1335">
                  <c:v>44375</c:v>
                </c:pt>
                <c:pt idx="1336">
                  <c:v>44376</c:v>
                </c:pt>
                <c:pt idx="1337">
                  <c:v>44377</c:v>
                </c:pt>
                <c:pt idx="1338">
                  <c:v>44378</c:v>
                </c:pt>
                <c:pt idx="1339">
                  <c:v>44379</c:v>
                </c:pt>
                <c:pt idx="1340">
                  <c:v>44382</c:v>
                </c:pt>
                <c:pt idx="1341">
                  <c:v>44383</c:v>
                </c:pt>
                <c:pt idx="1342">
                  <c:v>44384</c:v>
                </c:pt>
                <c:pt idx="1343">
                  <c:v>44385</c:v>
                </c:pt>
                <c:pt idx="1344">
                  <c:v>44389</c:v>
                </c:pt>
                <c:pt idx="1345">
                  <c:v>44390</c:v>
                </c:pt>
                <c:pt idx="1346">
                  <c:v>44391</c:v>
                </c:pt>
                <c:pt idx="1347">
                  <c:v>44392</c:v>
                </c:pt>
                <c:pt idx="1348">
                  <c:v>44393</c:v>
                </c:pt>
                <c:pt idx="1349">
                  <c:v>44396</c:v>
                </c:pt>
                <c:pt idx="1350">
                  <c:v>44397</c:v>
                </c:pt>
                <c:pt idx="1351">
                  <c:v>44398</c:v>
                </c:pt>
                <c:pt idx="1352">
                  <c:v>44399</c:v>
                </c:pt>
                <c:pt idx="1353">
                  <c:v>44400</c:v>
                </c:pt>
                <c:pt idx="1354">
                  <c:v>44403</c:v>
                </c:pt>
                <c:pt idx="1355">
                  <c:v>44404</c:v>
                </c:pt>
                <c:pt idx="1356">
                  <c:v>44405</c:v>
                </c:pt>
                <c:pt idx="1357">
                  <c:v>44406</c:v>
                </c:pt>
                <c:pt idx="1358">
                  <c:v>44407</c:v>
                </c:pt>
                <c:pt idx="1359">
                  <c:v>44410</c:v>
                </c:pt>
                <c:pt idx="1360">
                  <c:v>44411</c:v>
                </c:pt>
                <c:pt idx="1361">
                  <c:v>44412</c:v>
                </c:pt>
                <c:pt idx="1362">
                  <c:v>44413</c:v>
                </c:pt>
                <c:pt idx="1363">
                  <c:v>44414</c:v>
                </c:pt>
                <c:pt idx="1364">
                  <c:v>44417</c:v>
                </c:pt>
                <c:pt idx="1365">
                  <c:v>44418</c:v>
                </c:pt>
                <c:pt idx="1366">
                  <c:v>44419</c:v>
                </c:pt>
                <c:pt idx="1367">
                  <c:v>44420</c:v>
                </c:pt>
                <c:pt idx="1368">
                  <c:v>44421</c:v>
                </c:pt>
                <c:pt idx="1369">
                  <c:v>44425</c:v>
                </c:pt>
                <c:pt idx="1370">
                  <c:v>44426</c:v>
                </c:pt>
                <c:pt idx="1371">
                  <c:v>44427</c:v>
                </c:pt>
                <c:pt idx="1372">
                  <c:v>44428</c:v>
                </c:pt>
                <c:pt idx="1373">
                  <c:v>44431</c:v>
                </c:pt>
                <c:pt idx="1374">
                  <c:v>44432</c:v>
                </c:pt>
                <c:pt idx="1375">
                  <c:v>44433</c:v>
                </c:pt>
                <c:pt idx="1376">
                  <c:v>44434</c:v>
                </c:pt>
                <c:pt idx="1377">
                  <c:v>44435</c:v>
                </c:pt>
                <c:pt idx="1378">
                  <c:v>44438</c:v>
                </c:pt>
                <c:pt idx="1379">
                  <c:v>44439</c:v>
                </c:pt>
                <c:pt idx="1380">
                  <c:v>44440</c:v>
                </c:pt>
                <c:pt idx="1381">
                  <c:v>44441</c:v>
                </c:pt>
                <c:pt idx="1382">
                  <c:v>44442</c:v>
                </c:pt>
                <c:pt idx="1383">
                  <c:v>44445</c:v>
                </c:pt>
                <c:pt idx="1384">
                  <c:v>44446</c:v>
                </c:pt>
                <c:pt idx="1385">
                  <c:v>44447</c:v>
                </c:pt>
                <c:pt idx="1386">
                  <c:v>44448</c:v>
                </c:pt>
                <c:pt idx="1387">
                  <c:v>44449</c:v>
                </c:pt>
                <c:pt idx="1388">
                  <c:v>44452</c:v>
                </c:pt>
                <c:pt idx="1389">
                  <c:v>44453</c:v>
                </c:pt>
                <c:pt idx="1390">
                  <c:v>44454</c:v>
                </c:pt>
                <c:pt idx="1391">
                  <c:v>44455</c:v>
                </c:pt>
                <c:pt idx="1392">
                  <c:v>44456</c:v>
                </c:pt>
                <c:pt idx="1393">
                  <c:v>44459</c:v>
                </c:pt>
                <c:pt idx="1394">
                  <c:v>44460</c:v>
                </c:pt>
                <c:pt idx="1395">
                  <c:v>44461</c:v>
                </c:pt>
                <c:pt idx="1396">
                  <c:v>44462</c:v>
                </c:pt>
                <c:pt idx="1397">
                  <c:v>44463</c:v>
                </c:pt>
                <c:pt idx="1398">
                  <c:v>44466</c:v>
                </c:pt>
                <c:pt idx="1399">
                  <c:v>44467</c:v>
                </c:pt>
                <c:pt idx="1400">
                  <c:v>44468</c:v>
                </c:pt>
                <c:pt idx="1401">
                  <c:v>44469</c:v>
                </c:pt>
                <c:pt idx="1402">
                  <c:v>44470</c:v>
                </c:pt>
                <c:pt idx="1403">
                  <c:v>44473</c:v>
                </c:pt>
                <c:pt idx="1404">
                  <c:v>44474</c:v>
                </c:pt>
                <c:pt idx="1405">
                  <c:v>44475</c:v>
                </c:pt>
                <c:pt idx="1406">
                  <c:v>44476</c:v>
                </c:pt>
                <c:pt idx="1407">
                  <c:v>44481</c:v>
                </c:pt>
                <c:pt idx="1408">
                  <c:v>44482</c:v>
                </c:pt>
                <c:pt idx="1409">
                  <c:v>44483</c:v>
                </c:pt>
                <c:pt idx="1410">
                  <c:v>44484</c:v>
                </c:pt>
                <c:pt idx="1411">
                  <c:v>44487</c:v>
                </c:pt>
                <c:pt idx="1412">
                  <c:v>44488</c:v>
                </c:pt>
                <c:pt idx="1413">
                  <c:v>44489</c:v>
                </c:pt>
                <c:pt idx="1414">
                  <c:v>44490</c:v>
                </c:pt>
                <c:pt idx="1415">
                  <c:v>44491</c:v>
                </c:pt>
                <c:pt idx="1416">
                  <c:v>44494</c:v>
                </c:pt>
                <c:pt idx="1417">
                  <c:v>44495</c:v>
                </c:pt>
                <c:pt idx="1418">
                  <c:v>44496</c:v>
                </c:pt>
                <c:pt idx="1419">
                  <c:v>44497</c:v>
                </c:pt>
                <c:pt idx="1420">
                  <c:v>44498</c:v>
                </c:pt>
                <c:pt idx="1421">
                  <c:v>44501</c:v>
                </c:pt>
                <c:pt idx="1422">
                  <c:v>44502</c:v>
                </c:pt>
                <c:pt idx="1423">
                  <c:v>44503</c:v>
                </c:pt>
                <c:pt idx="1424">
                  <c:v>44504</c:v>
                </c:pt>
                <c:pt idx="1425">
                  <c:v>44505</c:v>
                </c:pt>
                <c:pt idx="1426">
                  <c:v>44508</c:v>
                </c:pt>
                <c:pt idx="1427">
                  <c:v>44509</c:v>
                </c:pt>
                <c:pt idx="1428">
                  <c:v>44510</c:v>
                </c:pt>
                <c:pt idx="1429">
                  <c:v>44511</c:v>
                </c:pt>
                <c:pt idx="1430">
                  <c:v>44512</c:v>
                </c:pt>
                <c:pt idx="1431">
                  <c:v>44515</c:v>
                </c:pt>
                <c:pt idx="1432">
                  <c:v>44516</c:v>
                </c:pt>
                <c:pt idx="1433">
                  <c:v>44517</c:v>
                </c:pt>
                <c:pt idx="1434">
                  <c:v>44518</c:v>
                </c:pt>
                <c:pt idx="1435">
                  <c:v>44519</c:v>
                </c:pt>
                <c:pt idx="1436">
                  <c:v>44523</c:v>
                </c:pt>
                <c:pt idx="1437">
                  <c:v>44524</c:v>
                </c:pt>
                <c:pt idx="1438">
                  <c:v>44525</c:v>
                </c:pt>
                <c:pt idx="1439">
                  <c:v>44526</c:v>
                </c:pt>
                <c:pt idx="1440">
                  <c:v>44529</c:v>
                </c:pt>
                <c:pt idx="1441">
                  <c:v>44530</c:v>
                </c:pt>
                <c:pt idx="1442">
                  <c:v>44531</c:v>
                </c:pt>
                <c:pt idx="1443">
                  <c:v>44532</c:v>
                </c:pt>
                <c:pt idx="1444">
                  <c:v>44533</c:v>
                </c:pt>
                <c:pt idx="1445">
                  <c:v>44536</c:v>
                </c:pt>
                <c:pt idx="1446">
                  <c:v>44537</c:v>
                </c:pt>
                <c:pt idx="1447">
                  <c:v>44539</c:v>
                </c:pt>
                <c:pt idx="1448">
                  <c:v>44540</c:v>
                </c:pt>
                <c:pt idx="1449">
                  <c:v>44543</c:v>
                </c:pt>
                <c:pt idx="1450">
                  <c:v>44544</c:v>
                </c:pt>
                <c:pt idx="1451">
                  <c:v>44545</c:v>
                </c:pt>
                <c:pt idx="1452">
                  <c:v>44546</c:v>
                </c:pt>
                <c:pt idx="1453">
                  <c:v>44547</c:v>
                </c:pt>
                <c:pt idx="1454">
                  <c:v>44550</c:v>
                </c:pt>
                <c:pt idx="1455">
                  <c:v>44551</c:v>
                </c:pt>
                <c:pt idx="1456">
                  <c:v>44552</c:v>
                </c:pt>
                <c:pt idx="1457">
                  <c:v>44553</c:v>
                </c:pt>
                <c:pt idx="1458">
                  <c:v>44557</c:v>
                </c:pt>
                <c:pt idx="1459">
                  <c:v>44558</c:v>
                </c:pt>
                <c:pt idx="1460">
                  <c:v>44559</c:v>
                </c:pt>
                <c:pt idx="1461">
                  <c:v>44560</c:v>
                </c:pt>
                <c:pt idx="1462">
                  <c:v>44564</c:v>
                </c:pt>
                <c:pt idx="1463">
                  <c:v>44565</c:v>
                </c:pt>
                <c:pt idx="1464">
                  <c:v>44566</c:v>
                </c:pt>
                <c:pt idx="1465">
                  <c:v>44567</c:v>
                </c:pt>
                <c:pt idx="1466">
                  <c:v>44568</c:v>
                </c:pt>
                <c:pt idx="1467">
                  <c:v>44571</c:v>
                </c:pt>
                <c:pt idx="1468">
                  <c:v>44572</c:v>
                </c:pt>
                <c:pt idx="1469">
                  <c:v>44573</c:v>
                </c:pt>
                <c:pt idx="1470">
                  <c:v>44574</c:v>
                </c:pt>
                <c:pt idx="1471">
                  <c:v>44575</c:v>
                </c:pt>
                <c:pt idx="1472">
                  <c:v>44578</c:v>
                </c:pt>
                <c:pt idx="1473">
                  <c:v>44579</c:v>
                </c:pt>
                <c:pt idx="1474">
                  <c:v>44580</c:v>
                </c:pt>
                <c:pt idx="1475">
                  <c:v>44581</c:v>
                </c:pt>
                <c:pt idx="1476">
                  <c:v>44582</c:v>
                </c:pt>
                <c:pt idx="1477">
                  <c:v>44585</c:v>
                </c:pt>
                <c:pt idx="1478">
                  <c:v>44586</c:v>
                </c:pt>
                <c:pt idx="1479">
                  <c:v>44587</c:v>
                </c:pt>
                <c:pt idx="1480">
                  <c:v>44588</c:v>
                </c:pt>
                <c:pt idx="1481">
                  <c:v>44589</c:v>
                </c:pt>
                <c:pt idx="1482">
                  <c:v>44592</c:v>
                </c:pt>
                <c:pt idx="1483">
                  <c:v>44593</c:v>
                </c:pt>
                <c:pt idx="1484">
                  <c:v>44594</c:v>
                </c:pt>
                <c:pt idx="1485">
                  <c:v>44595</c:v>
                </c:pt>
                <c:pt idx="1486">
                  <c:v>44596</c:v>
                </c:pt>
                <c:pt idx="1487">
                  <c:v>44599</c:v>
                </c:pt>
                <c:pt idx="1488">
                  <c:v>44600</c:v>
                </c:pt>
                <c:pt idx="1489">
                  <c:v>44601</c:v>
                </c:pt>
                <c:pt idx="1490">
                  <c:v>44602</c:v>
                </c:pt>
                <c:pt idx="1491">
                  <c:v>44603</c:v>
                </c:pt>
                <c:pt idx="1492">
                  <c:v>44606</c:v>
                </c:pt>
                <c:pt idx="1493">
                  <c:v>44607</c:v>
                </c:pt>
                <c:pt idx="1494">
                  <c:v>44608</c:v>
                </c:pt>
                <c:pt idx="1495">
                  <c:v>44609</c:v>
                </c:pt>
                <c:pt idx="1496">
                  <c:v>44610</c:v>
                </c:pt>
                <c:pt idx="1497">
                  <c:v>44613</c:v>
                </c:pt>
                <c:pt idx="1498">
                  <c:v>44614</c:v>
                </c:pt>
                <c:pt idx="1499">
                  <c:v>44615</c:v>
                </c:pt>
                <c:pt idx="1500">
                  <c:v>44616</c:v>
                </c:pt>
                <c:pt idx="1501">
                  <c:v>44617</c:v>
                </c:pt>
                <c:pt idx="1502">
                  <c:v>44622</c:v>
                </c:pt>
                <c:pt idx="1503">
                  <c:v>44623</c:v>
                </c:pt>
                <c:pt idx="1504">
                  <c:v>44624</c:v>
                </c:pt>
                <c:pt idx="1505">
                  <c:v>44627</c:v>
                </c:pt>
                <c:pt idx="1506">
                  <c:v>44628</c:v>
                </c:pt>
                <c:pt idx="1507">
                  <c:v>44629</c:v>
                </c:pt>
                <c:pt idx="1508">
                  <c:v>44630</c:v>
                </c:pt>
                <c:pt idx="1509">
                  <c:v>44631</c:v>
                </c:pt>
                <c:pt idx="1510">
                  <c:v>44634</c:v>
                </c:pt>
                <c:pt idx="1511">
                  <c:v>44635</c:v>
                </c:pt>
                <c:pt idx="1512">
                  <c:v>44636</c:v>
                </c:pt>
                <c:pt idx="1513">
                  <c:v>44637</c:v>
                </c:pt>
                <c:pt idx="1514">
                  <c:v>44638</c:v>
                </c:pt>
                <c:pt idx="1515">
                  <c:v>44641</c:v>
                </c:pt>
                <c:pt idx="1516">
                  <c:v>44642</c:v>
                </c:pt>
                <c:pt idx="1517">
                  <c:v>44643</c:v>
                </c:pt>
                <c:pt idx="1518">
                  <c:v>44645</c:v>
                </c:pt>
                <c:pt idx="1519">
                  <c:v>44648</c:v>
                </c:pt>
                <c:pt idx="1520">
                  <c:v>44649</c:v>
                </c:pt>
                <c:pt idx="1521">
                  <c:v>44650</c:v>
                </c:pt>
                <c:pt idx="1522">
                  <c:v>44651</c:v>
                </c:pt>
                <c:pt idx="1523">
                  <c:v>44652</c:v>
                </c:pt>
                <c:pt idx="1524">
                  <c:v>44655</c:v>
                </c:pt>
                <c:pt idx="1525">
                  <c:v>44656</c:v>
                </c:pt>
                <c:pt idx="1526">
                  <c:v>44657</c:v>
                </c:pt>
                <c:pt idx="1527">
                  <c:v>44658</c:v>
                </c:pt>
                <c:pt idx="1528">
                  <c:v>44659</c:v>
                </c:pt>
                <c:pt idx="1529">
                  <c:v>44662</c:v>
                </c:pt>
                <c:pt idx="1530">
                  <c:v>44663</c:v>
                </c:pt>
                <c:pt idx="1531">
                  <c:v>44664</c:v>
                </c:pt>
                <c:pt idx="1532">
                  <c:v>44669</c:v>
                </c:pt>
                <c:pt idx="1533">
                  <c:v>44670</c:v>
                </c:pt>
                <c:pt idx="1534">
                  <c:v>44671</c:v>
                </c:pt>
                <c:pt idx="1535">
                  <c:v>44672</c:v>
                </c:pt>
                <c:pt idx="1536">
                  <c:v>44673</c:v>
                </c:pt>
                <c:pt idx="1537">
                  <c:v>44676</c:v>
                </c:pt>
                <c:pt idx="1538">
                  <c:v>44677</c:v>
                </c:pt>
                <c:pt idx="1539">
                  <c:v>44678</c:v>
                </c:pt>
                <c:pt idx="1540">
                  <c:v>44679</c:v>
                </c:pt>
                <c:pt idx="1541">
                  <c:v>44680</c:v>
                </c:pt>
                <c:pt idx="1542">
                  <c:v>44683</c:v>
                </c:pt>
                <c:pt idx="1543">
                  <c:v>44684</c:v>
                </c:pt>
                <c:pt idx="1544">
                  <c:v>44685</c:v>
                </c:pt>
                <c:pt idx="1545">
                  <c:v>44686</c:v>
                </c:pt>
                <c:pt idx="1546">
                  <c:v>44687</c:v>
                </c:pt>
                <c:pt idx="1547">
                  <c:v>44690</c:v>
                </c:pt>
                <c:pt idx="1548">
                  <c:v>44691</c:v>
                </c:pt>
                <c:pt idx="1549">
                  <c:v>44692</c:v>
                </c:pt>
                <c:pt idx="1550">
                  <c:v>44693</c:v>
                </c:pt>
                <c:pt idx="1551">
                  <c:v>44694</c:v>
                </c:pt>
                <c:pt idx="1552">
                  <c:v>44697</c:v>
                </c:pt>
                <c:pt idx="1553">
                  <c:v>44698</c:v>
                </c:pt>
                <c:pt idx="1554">
                  <c:v>44700</c:v>
                </c:pt>
                <c:pt idx="1555">
                  <c:v>44701</c:v>
                </c:pt>
              </c:numCache>
            </c:numRef>
          </c:cat>
          <c:val>
            <c:numRef>
              <c:f>'7.5 Seriese (D)'!$DU$3226:$DU$4772</c:f>
              <c:numCache>
                <c:formatCode>0.0</c:formatCode>
                <c:ptCount val="1547"/>
                <c:pt idx="0">
                  <c:v>26.5</c:v>
                </c:pt>
                <c:pt idx="1">
                  <c:v>26.55</c:v>
                </c:pt>
                <c:pt idx="2">
                  <c:v>26.43</c:v>
                </c:pt>
                <c:pt idx="3">
                  <c:v>25.73</c:v>
                </c:pt>
                <c:pt idx="4">
                  <c:v>25.27</c:v>
                </c:pt>
                <c:pt idx="5">
                  <c:v>25.27</c:v>
                </c:pt>
                <c:pt idx="6">
                  <c:v>26.51</c:v>
                </c:pt>
                <c:pt idx="7">
                  <c:v>28.68</c:v>
                </c:pt>
                <c:pt idx="8">
                  <c:v>30.32</c:v>
                </c:pt>
                <c:pt idx="9">
                  <c:v>31.28</c:v>
                </c:pt>
                <c:pt idx="10">
                  <c:v>32.42</c:v>
                </c:pt>
                <c:pt idx="11">
                  <c:v>33.659999999999997</c:v>
                </c:pt>
                <c:pt idx="12">
                  <c:v>34.4</c:v>
                </c:pt>
                <c:pt idx="13">
                  <c:v>34.29</c:v>
                </c:pt>
                <c:pt idx="14">
                  <c:v>33.43</c:v>
                </c:pt>
                <c:pt idx="15">
                  <c:v>32.03</c:v>
                </c:pt>
                <c:pt idx="16">
                  <c:v>28.42</c:v>
                </c:pt>
                <c:pt idx="17">
                  <c:v>26.69</c:v>
                </c:pt>
                <c:pt idx="18">
                  <c:v>26.47</c:v>
                </c:pt>
                <c:pt idx="19">
                  <c:v>25.6</c:v>
                </c:pt>
                <c:pt idx="20">
                  <c:v>25.21</c:v>
                </c:pt>
                <c:pt idx="21">
                  <c:v>26.11</c:v>
                </c:pt>
                <c:pt idx="22">
                  <c:v>24.6</c:v>
                </c:pt>
                <c:pt idx="23">
                  <c:v>23.51</c:v>
                </c:pt>
                <c:pt idx="24">
                  <c:v>25.34</c:v>
                </c:pt>
                <c:pt idx="25">
                  <c:v>27.62</c:v>
                </c:pt>
                <c:pt idx="26">
                  <c:v>26.65</c:v>
                </c:pt>
                <c:pt idx="27">
                  <c:v>26.31</c:v>
                </c:pt>
                <c:pt idx="28">
                  <c:v>25.78</c:v>
                </c:pt>
                <c:pt idx="29">
                  <c:v>29.63</c:v>
                </c:pt>
                <c:pt idx="30">
                  <c:v>31.75</c:v>
                </c:pt>
                <c:pt idx="31">
                  <c:v>31.87</c:v>
                </c:pt>
                <c:pt idx="32">
                  <c:v>30.84</c:v>
                </c:pt>
                <c:pt idx="33">
                  <c:v>29.98</c:v>
                </c:pt>
                <c:pt idx="34">
                  <c:v>29.69</c:v>
                </c:pt>
                <c:pt idx="35">
                  <c:v>27.54</c:v>
                </c:pt>
                <c:pt idx="36">
                  <c:v>25.37</c:v>
                </c:pt>
                <c:pt idx="37">
                  <c:v>30.1</c:v>
                </c:pt>
                <c:pt idx="38">
                  <c:v>34.67</c:v>
                </c:pt>
                <c:pt idx="39">
                  <c:v>34.35</c:v>
                </c:pt>
                <c:pt idx="40">
                  <c:v>34.590000000000003</c:v>
                </c:pt>
                <c:pt idx="41">
                  <c:v>35.74</c:v>
                </c:pt>
                <c:pt idx="42">
                  <c:v>36</c:v>
                </c:pt>
                <c:pt idx="43">
                  <c:v>36.299999999999997</c:v>
                </c:pt>
                <c:pt idx="44">
                  <c:v>37.31</c:v>
                </c:pt>
                <c:pt idx="45">
                  <c:v>38.049999999999997</c:v>
                </c:pt>
                <c:pt idx="46">
                  <c:v>38.380000000000003</c:v>
                </c:pt>
                <c:pt idx="47">
                  <c:v>40.090000000000003</c:v>
                </c:pt>
                <c:pt idx="48">
                  <c:v>42.36</c:v>
                </c:pt>
                <c:pt idx="49">
                  <c:v>40.6</c:v>
                </c:pt>
                <c:pt idx="50">
                  <c:v>40.61</c:v>
                </c:pt>
                <c:pt idx="51">
                  <c:v>40.57</c:v>
                </c:pt>
                <c:pt idx="52">
                  <c:v>38.92</c:v>
                </c:pt>
                <c:pt idx="53">
                  <c:v>39.99</c:v>
                </c:pt>
                <c:pt idx="54">
                  <c:v>40.07</c:v>
                </c:pt>
                <c:pt idx="55">
                  <c:v>37.950000000000003</c:v>
                </c:pt>
                <c:pt idx="56">
                  <c:v>35.75</c:v>
                </c:pt>
                <c:pt idx="57">
                  <c:v>34.64</c:v>
                </c:pt>
                <c:pt idx="58">
                  <c:v>34.85</c:v>
                </c:pt>
                <c:pt idx="59">
                  <c:v>37.21</c:v>
                </c:pt>
                <c:pt idx="60">
                  <c:v>37.01</c:v>
                </c:pt>
                <c:pt idx="61">
                  <c:v>37.17</c:v>
                </c:pt>
                <c:pt idx="62">
                  <c:v>38.47</c:v>
                </c:pt>
                <c:pt idx="63">
                  <c:v>38.32</c:v>
                </c:pt>
                <c:pt idx="64">
                  <c:v>38.31</c:v>
                </c:pt>
                <c:pt idx="65">
                  <c:v>38.44</c:v>
                </c:pt>
                <c:pt idx="66">
                  <c:v>39.74</c:v>
                </c:pt>
                <c:pt idx="67">
                  <c:v>39.6</c:v>
                </c:pt>
                <c:pt idx="68">
                  <c:v>39.44</c:v>
                </c:pt>
                <c:pt idx="69">
                  <c:v>39.31</c:v>
                </c:pt>
                <c:pt idx="70">
                  <c:v>38.630000000000003</c:v>
                </c:pt>
                <c:pt idx="71">
                  <c:v>38.93</c:v>
                </c:pt>
                <c:pt idx="72">
                  <c:v>38.9</c:v>
                </c:pt>
                <c:pt idx="73">
                  <c:v>39.5</c:v>
                </c:pt>
                <c:pt idx="74">
                  <c:v>39.53</c:v>
                </c:pt>
                <c:pt idx="75">
                  <c:v>39.31</c:v>
                </c:pt>
                <c:pt idx="76">
                  <c:v>40.18</c:v>
                </c:pt>
                <c:pt idx="77">
                  <c:v>39.61</c:v>
                </c:pt>
                <c:pt idx="78">
                  <c:v>38.51</c:v>
                </c:pt>
                <c:pt idx="79">
                  <c:v>37.549999999999997</c:v>
                </c:pt>
                <c:pt idx="80">
                  <c:v>38.630000000000003</c:v>
                </c:pt>
                <c:pt idx="81">
                  <c:v>39.18</c:v>
                </c:pt>
                <c:pt idx="82">
                  <c:v>38.97</c:v>
                </c:pt>
                <c:pt idx="83">
                  <c:v>39.33</c:v>
                </c:pt>
                <c:pt idx="84">
                  <c:v>39.18</c:v>
                </c:pt>
                <c:pt idx="85">
                  <c:v>38.869999999999997</c:v>
                </c:pt>
                <c:pt idx="86">
                  <c:v>37.950000000000003</c:v>
                </c:pt>
                <c:pt idx="87">
                  <c:v>38.369999999999997</c:v>
                </c:pt>
                <c:pt idx="88">
                  <c:v>38.14</c:v>
                </c:pt>
                <c:pt idx="89">
                  <c:v>37.799999999999997</c:v>
                </c:pt>
                <c:pt idx="90">
                  <c:v>37.78</c:v>
                </c:pt>
                <c:pt idx="91">
                  <c:v>37.61</c:v>
                </c:pt>
                <c:pt idx="92">
                  <c:v>37.4</c:v>
                </c:pt>
                <c:pt idx="93">
                  <c:v>36.74</c:v>
                </c:pt>
                <c:pt idx="94">
                  <c:v>36.119999999999997</c:v>
                </c:pt>
                <c:pt idx="95">
                  <c:v>35.58</c:v>
                </c:pt>
                <c:pt idx="96">
                  <c:v>35.380000000000003</c:v>
                </c:pt>
                <c:pt idx="97">
                  <c:v>35.01</c:v>
                </c:pt>
                <c:pt idx="98">
                  <c:v>34.729999999999997</c:v>
                </c:pt>
                <c:pt idx="99">
                  <c:v>34.26</c:v>
                </c:pt>
                <c:pt idx="100">
                  <c:v>34.380000000000003</c:v>
                </c:pt>
                <c:pt idx="101">
                  <c:v>37.43</c:v>
                </c:pt>
                <c:pt idx="102">
                  <c:v>37.78</c:v>
                </c:pt>
                <c:pt idx="103">
                  <c:v>38.08</c:v>
                </c:pt>
                <c:pt idx="104">
                  <c:v>37.32</c:v>
                </c:pt>
                <c:pt idx="105">
                  <c:v>37.4</c:v>
                </c:pt>
                <c:pt idx="106">
                  <c:v>35.58</c:v>
                </c:pt>
                <c:pt idx="107">
                  <c:v>35.04</c:v>
                </c:pt>
                <c:pt idx="108">
                  <c:v>35.340000000000003</c:v>
                </c:pt>
                <c:pt idx="109">
                  <c:v>35.31</c:v>
                </c:pt>
                <c:pt idx="110">
                  <c:v>35.65</c:v>
                </c:pt>
                <c:pt idx="111">
                  <c:v>35.32</c:v>
                </c:pt>
                <c:pt idx="112">
                  <c:v>33.86</c:v>
                </c:pt>
                <c:pt idx="113">
                  <c:v>32.99</c:v>
                </c:pt>
                <c:pt idx="114">
                  <c:v>31.86</c:v>
                </c:pt>
                <c:pt idx="115">
                  <c:v>31.38</c:v>
                </c:pt>
                <c:pt idx="116">
                  <c:v>31.37</c:v>
                </c:pt>
                <c:pt idx="117">
                  <c:v>31.39</c:v>
                </c:pt>
                <c:pt idx="118">
                  <c:v>31.24</c:v>
                </c:pt>
                <c:pt idx="119">
                  <c:v>30.67</c:v>
                </c:pt>
                <c:pt idx="120">
                  <c:v>30.49</c:v>
                </c:pt>
                <c:pt idx="121">
                  <c:v>30.46</c:v>
                </c:pt>
                <c:pt idx="122">
                  <c:v>30.33</c:v>
                </c:pt>
                <c:pt idx="123">
                  <c:v>30.91</c:v>
                </c:pt>
                <c:pt idx="124">
                  <c:v>31.02</c:v>
                </c:pt>
                <c:pt idx="125">
                  <c:v>30.78</c:v>
                </c:pt>
                <c:pt idx="126">
                  <c:v>30.47</c:v>
                </c:pt>
                <c:pt idx="127">
                  <c:v>30.76</c:v>
                </c:pt>
                <c:pt idx="128">
                  <c:v>30.99</c:v>
                </c:pt>
                <c:pt idx="129">
                  <c:v>31.17</c:v>
                </c:pt>
                <c:pt idx="130">
                  <c:v>31.02</c:v>
                </c:pt>
                <c:pt idx="131">
                  <c:v>30.78</c:v>
                </c:pt>
                <c:pt idx="132">
                  <c:v>31.05</c:v>
                </c:pt>
                <c:pt idx="133">
                  <c:v>31.04</c:v>
                </c:pt>
                <c:pt idx="134">
                  <c:v>30.82</c:v>
                </c:pt>
                <c:pt idx="135">
                  <c:v>30.84</c:v>
                </c:pt>
                <c:pt idx="136">
                  <c:v>30.9</c:v>
                </c:pt>
                <c:pt idx="137">
                  <c:v>31.27</c:v>
                </c:pt>
                <c:pt idx="138">
                  <c:v>30.68</c:v>
                </c:pt>
                <c:pt idx="139">
                  <c:v>29.97</c:v>
                </c:pt>
                <c:pt idx="140">
                  <c:v>29.57</c:v>
                </c:pt>
                <c:pt idx="141">
                  <c:v>29.7</c:v>
                </c:pt>
                <c:pt idx="142">
                  <c:v>29.63</c:v>
                </c:pt>
                <c:pt idx="143">
                  <c:v>29.86</c:v>
                </c:pt>
                <c:pt idx="144">
                  <c:v>30.12</c:v>
                </c:pt>
                <c:pt idx="145">
                  <c:v>30.47</c:v>
                </c:pt>
                <c:pt idx="146">
                  <c:v>30.25</c:v>
                </c:pt>
                <c:pt idx="147">
                  <c:v>31.07</c:v>
                </c:pt>
                <c:pt idx="148">
                  <c:v>31.12</c:v>
                </c:pt>
                <c:pt idx="149">
                  <c:v>30.94</c:v>
                </c:pt>
                <c:pt idx="150">
                  <c:v>30.69</c:v>
                </c:pt>
                <c:pt idx="151">
                  <c:v>30.44</c:v>
                </c:pt>
                <c:pt idx="152">
                  <c:v>30.52</c:v>
                </c:pt>
                <c:pt idx="153">
                  <c:v>30.52</c:v>
                </c:pt>
                <c:pt idx="154">
                  <c:v>30.33</c:v>
                </c:pt>
                <c:pt idx="155">
                  <c:v>30</c:v>
                </c:pt>
                <c:pt idx="156">
                  <c:v>29.97</c:v>
                </c:pt>
                <c:pt idx="157">
                  <c:v>29.94</c:v>
                </c:pt>
                <c:pt idx="158">
                  <c:v>29.81</c:v>
                </c:pt>
                <c:pt idx="159">
                  <c:v>29.61</c:v>
                </c:pt>
                <c:pt idx="160">
                  <c:v>28.86</c:v>
                </c:pt>
                <c:pt idx="161">
                  <c:v>28.7</c:v>
                </c:pt>
                <c:pt idx="162">
                  <c:v>28.29</c:v>
                </c:pt>
                <c:pt idx="163">
                  <c:v>28.99</c:v>
                </c:pt>
                <c:pt idx="164">
                  <c:v>29.01</c:v>
                </c:pt>
                <c:pt idx="165">
                  <c:v>28.46</c:v>
                </c:pt>
                <c:pt idx="166">
                  <c:v>29.04</c:v>
                </c:pt>
                <c:pt idx="167">
                  <c:v>28.86</c:v>
                </c:pt>
                <c:pt idx="168">
                  <c:v>28.56</c:v>
                </c:pt>
                <c:pt idx="169">
                  <c:v>28.59</c:v>
                </c:pt>
                <c:pt idx="170">
                  <c:v>29.03</c:v>
                </c:pt>
                <c:pt idx="171">
                  <c:v>30.48</c:v>
                </c:pt>
                <c:pt idx="172">
                  <c:v>29.59</c:v>
                </c:pt>
                <c:pt idx="173">
                  <c:v>29.26</c:v>
                </c:pt>
                <c:pt idx="174">
                  <c:v>29.26</c:v>
                </c:pt>
                <c:pt idx="175">
                  <c:v>28.79</c:v>
                </c:pt>
                <c:pt idx="176">
                  <c:v>28.64</c:v>
                </c:pt>
                <c:pt idx="177">
                  <c:v>28.09</c:v>
                </c:pt>
                <c:pt idx="178">
                  <c:v>27.86</c:v>
                </c:pt>
                <c:pt idx="179">
                  <c:v>27.74</c:v>
                </c:pt>
                <c:pt idx="180">
                  <c:v>27.74</c:v>
                </c:pt>
                <c:pt idx="181">
                  <c:v>28.46</c:v>
                </c:pt>
                <c:pt idx="182">
                  <c:v>27.45</c:v>
                </c:pt>
                <c:pt idx="183">
                  <c:v>26.29</c:v>
                </c:pt>
                <c:pt idx="184">
                  <c:v>26.5</c:v>
                </c:pt>
                <c:pt idx="185">
                  <c:v>27.84</c:v>
                </c:pt>
                <c:pt idx="186">
                  <c:v>27.83</c:v>
                </c:pt>
                <c:pt idx="187">
                  <c:v>27.46</c:v>
                </c:pt>
                <c:pt idx="188">
                  <c:v>27.76</c:v>
                </c:pt>
                <c:pt idx="189">
                  <c:v>27.99</c:v>
                </c:pt>
                <c:pt idx="190">
                  <c:v>27.74</c:v>
                </c:pt>
                <c:pt idx="191">
                  <c:v>27.69</c:v>
                </c:pt>
                <c:pt idx="192">
                  <c:v>27.63</c:v>
                </c:pt>
                <c:pt idx="193">
                  <c:v>27.5</c:v>
                </c:pt>
                <c:pt idx="194">
                  <c:v>27.37</c:v>
                </c:pt>
                <c:pt idx="195">
                  <c:v>27.69</c:v>
                </c:pt>
                <c:pt idx="196">
                  <c:v>27.62</c:v>
                </c:pt>
                <c:pt idx="197">
                  <c:v>27.52</c:v>
                </c:pt>
                <c:pt idx="198">
                  <c:v>27.46</c:v>
                </c:pt>
                <c:pt idx="199">
                  <c:v>27.47</c:v>
                </c:pt>
                <c:pt idx="200">
                  <c:v>27.47</c:v>
                </c:pt>
                <c:pt idx="201">
                  <c:v>27.07</c:v>
                </c:pt>
                <c:pt idx="202">
                  <c:v>26.82</c:v>
                </c:pt>
                <c:pt idx="203">
                  <c:v>26.49</c:v>
                </c:pt>
                <c:pt idx="204">
                  <c:v>25.96</c:v>
                </c:pt>
                <c:pt idx="205">
                  <c:v>26.38</c:v>
                </c:pt>
                <c:pt idx="206">
                  <c:v>26.61</c:v>
                </c:pt>
                <c:pt idx="207">
                  <c:v>26.59</c:v>
                </c:pt>
                <c:pt idx="208">
                  <c:v>26.58</c:v>
                </c:pt>
                <c:pt idx="209">
                  <c:v>26.58</c:v>
                </c:pt>
                <c:pt idx="210">
                  <c:v>26.78</c:v>
                </c:pt>
                <c:pt idx="211">
                  <c:v>27.54</c:v>
                </c:pt>
                <c:pt idx="212">
                  <c:v>28.16</c:v>
                </c:pt>
                <c:pt idx="213">
                  <c:v>29.5</c:v>
                </c:pt>
                <c:pt idx="214">
                  <c:v>30.22</c:v>
                </c:pt>
                <c:pt idx="215">
                  <c:v>30.42</c:v>
                </c:pt>
                <c:pt idx="216">
                  <c:v>27.93</c:v>
                </c:pt>
                <c:pt idx="217">
                  <c:v>26.77</c:v>
                </c:pt>
                <c:pt idx="218">
                  <c:v>26.19</c:v>
                </c:pt>
                <c:pt idx="219">
                  <c:v>25.83</c:v>
                </c:pt>
                <c:pt idx="220">
                  <c:v>25.83</c:v>
                </c:pt>
                <c:pt idx="221">
                  <c:v>26.13</c:v>
                </c:pt>
                <c:pt idx="222">
                  <c:v>26.85</c:v>
                </c:pt>
                <c:pt idx="223">
                  <c:v>27.83</c:v>
                </c:pt>
                <c:pt idx="224">
                  <c:v>26.33</c:v>
                </c:pt>
                <c:pt idx="225">
                  <c:v>25.4</c:v>
                </c:pt>
                <c:pt idx="226">
                  <c:v>25.36</c:v>
                </c:pt>
                <c:pt idx="227">
                  <c:v>25.26</c:v>
                </c:pt>
                <c:pt idx="228">
                  <c:v>26.11</c:v>
                </c:pt>
                <c:pt idx="229">
                  <c:v>26</c:v>
                </c:pt>
                <c:pt idx="230">
                  <c:v>25.69</c:v>
                </c:pt>
                <c:pt idx="231">
                  <c:v>25.12</c:v>
                </c:pt>
                <c:pt idx="232">
                  <c:v>25.5</c:v>
                </c:pt>
                <c:pt idx="233">
                  <c:v>25.64</c:v>
                </c:pt>
                <c:pt idx="234">
                  <c:v>25.46</c:v>
                </c:pt>
                <c:pt idx="235">
                  <c:v>25.41</c:v>
                </c:pt>
                <c:pt idx="236">
                  <c:v>25.36</c:v>
                </c:pt>
                <c:pt idx="237">
                  <c:v>25.76</c:v>
                </c:pt>
                <c:pt idx="238">
                  <c:v>25.58</c:v>
                </c:pt>
                <c:pt idx="239">
                  <c:v>25.57</c:v>
                </c:pt>
                <c:pt idx="240">
                  <c:v>25.78</c:v>
                </c:pt>
                <c:pt idx="241">
                  <c:v>27.28</c:v>
                </c:pt>
                <c:pt idx="242">
                  <c:v>27.07</c:v>
                </c:pt>
                <c:pt idx="243">
                  <c:v>27.23</c:v>
                </c:pt>
                <c:pt idx="244">
                  <c:v>26.89</c:v>
                </c:pt>
                <c:pt idx="245">
                  <c:v>26.9</c:v>
                </c:pt>
                <c:pt idx="246">
                  <c:v>26.21</c:v>
                </c:pt>
                <c:pt idx="247">
                  <c:v>25.77</c:v>
                </c:pt>
                <c:pt idx="248">
                  <c:v>25.73</c:v>
                </c:pt>
                <c:pt idx="249">
                  <c:v>25.13</c:v>
                </c:pt>
                <c:pt idx="250">
                  <c:v>25.11</c:v>
                </c:pt>
                <c:pt idx="251">
                  <c:v>25.02</c:v>
                </c:pt>
                <c:pt idx="252">
                  <c:v>25.1</c:v>
                </c:pt>
                <c:pt idx="253">
                  <c:v>25.09</c:v>
                </c:pt>
                <c:pt idx="254">
                  <c:v>25.08</c:v>
                </c:pt>
                <c:pt idx="255">
                  <c:v>25.17</c:v>
                </c:pt>
                <c:pt idx="256">
                  <c:v>25.15</c:v>
                </c:pt>
                <c:pt idx="257">
                  <c:v>25.21</c:v>
                </c:pt>
                <c:pt idx="258">
                  <c:v>25.25</c:v>
                </c:pt>
                <c:pt idx="259">
                  <c:v>25.36</c:v>
                </c:pt>
                <c:pt idx="260">
                  <c:v>25.12</c:v>
                </c:pt>
                <c:pt idx="261">
                  <c:v>25.41</c:v>
                </c:pt>
                <c:pt idx="262">
                  <c:v>25.49</c:v>
                </c:pt>
                <c:pt idx="263">
                  <c:v>25.84</c:v>
                </c:pt>
                <c:pt idx="264">
                  <c:v>25.82</c:v>
                </c:pt>
                <c:pt idx="265">
                  <c:v>25.75</c:v>
                </c:pt>
                <c:pt idx="266">
                  <c:v>25.65</c:v>
                </c:pt>
                <c:pt idx="267">
                  <c:v>25.62</c:v>
                </c:pt>
                <c:pt idx="268">
                  <c:v>25.67</c:v>
                </c:pt>
                <c:pt idx="269">
                  <c:v>25.54</c:v>
                </c:pt>
                <c:pt idx="270">
                  <c:v>25.51</c:v>
                </c:pt>
                <c:pt idx="271">
                  <c:v>25.43</c:v>
                </c:pt>
                <c:pt idx="272">
                  <c:v>25.31</c:v>
                </c:pt>
                <c:pt idx="273">
                  <c:v>25.12</c:v>
                </c:pt>
                <c:pt idx="274">
                  <c:v>24.97</c:v>
                </c:pt>
                <c:pt idx="275">
                  <c:v>25.01</c:v>
                </c:pt>
                <c:pt idx="276">
                  <c:v>24.93</c:v>
                </c:pt>
                <c:pt idx="277">
                  <c:v>24.92</c:v>
                </c:pt>
                <c:pt idx="278">
                  <c:v>24.96</c:v>
                </c:pt>
                <c:pt idx="279">
                  <c:v>24.91</c:v>
                </c:pt>
                <c:pt idx="280">
                  <c:v>24.95</c:v>
                </c:pt>
                <c:pt idx="281">
                  <c:v>24.5</c:v>
                </c:pt>
                <c:pt idx="282">
                  <c:v>24.51</c:v>
                </c:pt>
                <c:pt idx="283">
                  <c:v>24.42</c:v>
                </c:pt>
                <c:pt idx="284">
                  <c:v>24.44</c:v>
                </c:pt>
                <c:pt idx="285">
                  <c:v>24.34</c:v>
                </c:pt>
                <c:pt idx="286">
                  <c:v>24.41</c:v>
                </c:pt>
                <c:pt idx="287">
                  <c:v>24.53</c:v>
                </c:pt>
                <c:pt idx="288">
                  <c:v>24.51</c:v>
                </c:pt>
                <c:pt idx="289">
                  <c:v>24.44</c:v>
                </c:pt>
                <c:pt idx="290">
                  <c:v>24.43</c:v>
                </c:pt>
                <c:pt idx="291">
                  <c:v>24.34</c:v>
                </c:pt>
                <c:pt idx="292">
                  <c:v>24.28</c:v>
                </c:pt>
                <c:pt idx="293">
                  <c:v>24.32</c:v>
                </c:pt>
                <c:pt idx="294">
                  <c:v>24.29</c:v>
                </c:pt>
                <c:pt idx="295">
                  <c:v>24.31</c:v>
                </c:pt>
                <c:pt idx="296">
                  <c:v>24.42</c:v>
                </c:pt>
                <c:pt idx="297">
                  <c:v>24.27</c:v>
                </c:pt>
                <c:pt idx="298">
                  <c:v>24.26</c:v>
                </c:pt>
                <c:pt idx="299">
                  <c:v>24.05</c:v>
                </c:pt>
                <c:pt idx="300">
                  <c:v>24.06</c:v>
                </c:pt>
                <c:pt idx="301">
                  <c:v>24.02</c:v>
                </c:pt>
                <c:pt idx="302">
                  <c:v>24.03</c:v>
                </c:pt>
                <c:pt idx="303">
                  <c:v>24.2</c:v>
                </c:pt>
                <c:pt idx="304">
                  <c:v>24.17</c:v>
                </c:pt>
                <c:pt idx="305">
                  <c:v>24.07</c:v>
                </c:pt>
                <c:pt idx="306">
                  <c:v>24.12</c:v>
                </c:pt>
                <c:pt idx="307">
                  <c:v>24.26</c:v>
                </c:pt>
                <c:pt idx="308">
                  <c:v>24.25</c:v>
                </c:pt>
                <c:pt idx="309">
                  <c:v>24.47</c:v>
                </c:pt>
                <c:pt idx="310">
                  <c:v>24.38</c:v>
                </c:pt>
                <c:pt idx="311">
                  <c:v>24.26</c:v>
                </c:pt>
                <c:pt idx="312">
                  <c:v>24.26</c:v>
                </c:pt>
                <c:pt idx="313">
                  <c:v>24.25</c:v>
                </c:pt>
                <c:pt idx="314">
                  <c:v>24.24</c:v>
                </c:pt>
                <c:pt idx="315">
                  <c:v>25.1</c:v>
                </c:pt>
                <c:pt idx="316">
                  <c:v>25.47</c:v>
                </c:pt>
                <c:pt idx="317">
                  <c:v>25.63</c:v>
                </c:pt>
                <c:pt idx="318">
                  <c:v>25.61</c:v>
                </c:pt>
                <c:pt idx="319">
                  <c:v>25.4</c:v>
                </c:pt>
                <c:pt idx="320">
                  <c:v>25.47</c:v>
                </c:pt>
                <c:pt idx="321">
                  <c:v>25.48</c:v>
                </c:pt>
                <c:pt idx="322">
                  <c:v>25.5</c:v>
                </c:pt>
                <c:pt idx="323">
                  <c:v>25.36</c:v>
                </c:pt>
                <c:pt idx="324">
                  <c:v>25.43</c:v>
                </c:pt>
                <c:pt idx="325">
                  <c:v>25.25</c:v>
                </c:pt>
                <c:pt idx="326">
                  <c:v>25.33</c:v>
                </c:pt>
                <c:pt idx="327">
                  <c:v>25.45</c:v>
                </c:pt>
                <c:pt idx="328">
                  <c:v>25.44</c:v>
                </c:pt>
                <c:pt idx="329">
                  <c:v>25.41</c:v>
                </c:pt>
                <c:pt idx="330">
                  <c:v>25.5</c:v>
                </c:pt>
                <c:pt idx="331">
                  <c:v>25.58</c:v>
                </c:pt>
                <c:pt idx="332">
                  <c:v>25.61</c:v>
                </c:pt>
                <c:pt idx="333">
                  <c:v>25.56</c:v>
                </c:pt>
                <c:pt idx="334">
                  <c:v>25.53</c:v>
                </c:pt>
                <c:pt idx="335">
                  <c:v>25.5</c:v>
                </c:pt>
                <c:pt idx="336">
                  <c:v>25.56</c:v>
                </c:pt>
                <c:pt idx="337">
                  <c:v>25.42</c:v>
                </c:pt>
                <c:pt idx="338">
                  <c:v>25.47</c:v>
                </c:pt>
                <c:pt idx="339">
                  <c:v>25.63</c:v>
                </c:pt>
                <c:pt idx="340">
                  <c:v>25.38</c:v>
                </c:pt>
                <c:pt idx="341">
                  <c:v>25.57</c:v>
                </c:pt>
                <c:pt idx="342">
                  <c:v>25.48</c:v>
                </c:pt>
                <c:pt idx="343">
                  <c:v>25.61</c:v>
                </c:pt>
                <c:pt idx="344">
                  <c:v>25.63</c:v>
                </c:pt>
                <c:pt idx="345">
                  <c:v>25.7</c:v>
                </c:pt>
                <c:pt idx="346">
                  <c:v>25.6</c:v>
                </c:pt>
                <c:pt idx="347">
                  <c:v>25.65</c:v>
                </c:pt>
                <c:pt idx="348">
                  <c:v>25.68</c:v>
                </c:pt>
                <c:pt idx="349">
                  <c:v>25.72</c:v>
                </c:pt>
                <c:pt idx="350">
                  <c:v>25.65</c:v>
                </c:pt>
                <c:pt idx="351">
                  <c:v>25.58</c:v>
                </c:pt>
                <c:pt idx="352">
                  <c:v>25.73</c:v>
                </c:pt>
                <c:pt idx="353">
                  <c:v>25.81</c:v>
                </c:pt>
                <c:pt idx="354">
                  <c:v>25.7</c:v>
                </c:pt>
                <c:pt idx="355">
                  <c:v>25.59</c:v>
                </c:pt>
                <c:pt idx="356">
                  <c:v>25.67</c:v>
                </c:pt>
                <c:pt idx="357">
                  <c:v>25.48</c:v>
                </c:pt>
                <c:pt idx="358">
                  <c:v>25.59</c:v>
                </c:pt>
                <c:pt idx="359">
                  <c:v>25.58</c:v>
                </c:pt>
                <c:pt idx="360">
                  <c:v>25.71</c:v>
                </c:pt>
                <c:pt idx="361">
                  <c:v>25.66</c:v>
                </c:pt>
                <c:pt idx="362">
                  <c:v>25.67</c:v>
                </c:pt>
                <c:pt idx="363">
                  <c:v>25.71</c:v>
                </c:pt>
                <c:pt idx="364">
                  <c:v>25.74</c:v>
                </c:pt>
                <c:pt idx="365">
                  <c:v>25.75</c:v>
                </c:pt>
                <c:pt idx="366">
                  <c:v>25.52</c:v>
                </c:pt>
                <c:pt idx="367">
                  <c:v>25.71</c:v>
                </c:pt>
                <c:pt idx="368">
                  <c:v>25.86</c:v>
                </c:pt>
                <c:pt idx="369">
                  <c:v>25.72</c:v>
                </c:pt>
                <c:pt idx="370">
                  <c:v>25.52</c:v>
                </c:pt>
                <c:pt idx="371">
                  <c:v>25.67</c:v>
                </c:pt>
                <c:pt idx="372">
                  <c:v>25.71</c:v>
                </c:pt>
                <c:pt idx="373">
                  <c:v>25.82</c:v>
                </c:pt>
                <c:pt idx="374">
                  <c:v>25.79</c:v>
                </c:pt>
                <c:pt idx="375">
                  <c:v>25.82</c:v>
                </c:pt>
                <c:pt idx="376">
                  <c:v>25.83</c:v>
                </c:pt>
                <c:pt idx="377">
                  <c:v>26.37</c:v>
                </c:pt>
                <c:pt idx="378">
                  <c:v>27.18</c:v>
                </c:pt>
                <c:pt idx="379">
                  <c:v>27.83</c:v>
                </c:pt>
                <c:pt idx="380">
                  <c:v>26.64</c:v>
                </c:pt>
                <c:pt idx="381">
                  <c:v>26.48</c:v>
                </c:pt>
                <c:pt idx="382">
                  <c:v>26.5</c:v>
                </c:pt>
                <c:pt idx="383">
                  <c:v>26.43</c:v>
                </c:pt>
                <c:pt idx="384">
                  <c:v>26.54</c:v>
                </c:pt>
                <c:pt idx="385">
                  <c:v>26.49</c:v>
                </c:pt>
                <c:pt idx="386">
                  <c:v>26.56</c:v>
                </c:pt>
                <c:pt idx="387">
                  <c:v>26.43</c:v>
                </c:pt>
                <c:pt idx="388">
                  <c:v>26.9</c:v>
                </c:pt>
                <c:pt idx="389">
                  <c:v>26.97</c:v>
                </c:pt>
                <c:pt idx="390">
                  <c:v>26.83</c:v>
                </c:pt>
                <c:pt idx="391">
                  <c:v>26.8</c:v>
                </c:pt>
                <c:pt idx="392">
                  <c:v>26.86</c:v>
                </c:pt>
                <c:pt idx="393">
                  <c:v>26.71</c:v>
                </c:pt>
                <c:pt idx="394">
                  <c:v>26.75</c:v>
                </c:pt>
                <c:pt idx="395">
                  <c:v>26.81</c:v>
                </c:pt>
                <c:pt idx="396">
                  <c:v>26.96</c:v>
                </c:pt>
                <c:pt idx="397">
                  <c:v>27.47</c:v>
                </c:pt>
                <c:pt idx="398">
                  <c:v>27.69</c:v>
                </c:pt>
                <c:pt idx="399">
                  <c:v>28.05</c:v>
                </c:pt>
                <c:pt idx="400">
                  <c:v>27.11</c:v>
                </c:pt>
                <c:pt idx="401">
                  <c:v>26.74</c:v>
                </c:pt>
                <c:pt idx="402">
                  <c:v>26.62</c:v>
                </c:pt>
                <c:pt idx="403">
                  <c:v>26.32</c:v>
                </c:pt>
                <c:pt idx="404">
                  <c:v>26.46</c:v>
                </c:pt>
                <c:pt idx="405">
                  <c:v>26.46</c:v>
                </c:pt>
                <c:pt idx="406">
                  <c:v>26.59</c:v>
                </c:pt>
                <c:pt idx="407">
                  <c:v>26.73</c:v>
                </c:pt>
                <c:pt idx="408">
                  <c:v>26.77</c:v>
                </c:pt>
                <c:pt idx="409">
                  <c:v>26.48</c:v>
                </c:pt>
                <c:pt idx="410">
                  <c:v>26.64</c:v>
                </c:pt>
                <c:pt idx="411">
                  <c:v>27</c:v>
                </c:pt>
                <c:pt idx="412">
                  <c:v>26.98</c:v>
                </c:pt>
                <c:pt idx="413">
                  <c:v>27.36</c:v>
                </c:pt>
                <c:pt idx="414">
                  <c:v>27.48</c:v>
                </c:pt>
                <c:pt idx="415">
                  <c:v>27.49</c:v>
                </c:pt>
                <c:pt idx="416">
                  <c:v>27.49</c:v>
                </c:pt>
                <c:pt idx="417">
                  <c:v>27.45</c:v>
                </c:pt>
                <c:pt idx="418">
                  <c:v>27.49</c:v>
                </c:pt>
                <c:pt idx="419">
                  <c:v>27.85</c:v>
                </c:pt>
                <c:pt idx="420">
                  <c:v>28.09</c:v>
                </c:pt>
                <c:pt idx="421">
                  <c:v>28.09</c:v>
                </c:pt>
                <c:pt idx="422">
                  <c:v>28.2</c:v>
                </c:pt>
                <c:pt idx="423">
                  <c:v>28.31</c:v>
                </c:pt>
                <c:pt idx="424">
                  <c:v>27.63</c:v>
                </c:pt>
                <c:pt idx="425">
                  <c:v>27.43</c:v>
                </c:pt>
                <c:pt idx="426">
                  <c:v>27.19</c:v>
                </c:pt>
                <c:pt idx="427">
                  <c:v>26.82</c:v>
                </c:pt>
                <c:pt idx="428">
                  <c:v>26.7</c:v>
                </c:pt>
                <c:pt idx="429">
                  <c:v>26.58</c:v>
                </c:pt>
                <c:pt idx="430">
                  <c:v>26.47</c:v>
                </c:pt>
                <c:pt idx="431">
                  <c:v>26.45</c:v>
                </c:pt>
                <c:pt idx="432">
                  <c:v>26.68</c:v>
                </c:pt>
                <c:pt idx="433">
                  <c:v>26.76</c:v>
                </c:pt>
                <c:pt idx="434">
                  <c:v>26.95</c:v>
                </c:pt>
                <c:pt idx="435">
                  <c:v>27.02</c:v>
                </c:pt>
                <c:pt idx="436">
                  <c:v>27.02</c:v>
                </c:pt>
                <c:pt idx="437">
                  <c:v>26.89</c:v>
                </c:pt>
                <c:pt idx="438">
                  <c:v>26.96</c:v>
                </c:pt>
                <c:pt idx="439">
                  <c:v>27.04</c:v>
                </c:pt>
                <c:pt idx="440">
                  <c:v>27.15</c:v>
                </c:pt>
                <c:pt idx="441">
                  <c:v>27.23</c:v>
                </c:pt>
                <c:pt idx="442">
                  <c:v>27.05</c:v>
                </c:pt>
                <c:pt idx="443">
                  <c:v>26.84</c:v>
                </c:pt>
                <c:pt idx="444">
                  <c:v>26.85</c:v>
                </c:pt>
                <c:pt idx="445">
                  <c:v>26.83</c:v>
                </c:pt>
                <c:pt idx="446">
                  <c:v>26.9</c:v>
                </c:pt>
                <c:pt idx="447">
                  <c:v>26.87</c:v>
                </c:pt>
                <c:pt idx="448">
                  <c:v>27.71</c:v>
                </c:pt>
                <c:pt idx="449">
                  <c:v>27.79</c:v>
                </c:pt>
                <c:pt idx="450">
                  <c:v>27.79</c:v>
                </c:pt>
                <c:pt idx="451">
                  <c:v>27.54</c:v>
                </c:pt>
                <c:pt idx="452">
                  <c:v>27.66</c:v>
                </c:pt>
                <c:pt idx="453">
                  <c:v>28.12</c:v>
                </c:pt>
                <c:pt idx="454">
                  <c:v>28.25</c:v>
                </c:pt>
                <c:pt idx="455">
                  <c:v>28.18</c:v>
                </c:pt>
                <c:pt idx="456">
                  <c:v>28.2</c:v>
                </c:pt>
                <c:pt idx="457">
                  <c:v>28.93</c:v>
                </c:pt>
                <c:pt idx="458">
                  <c:v>29.14</c:v>
                </c:pt>
                <c:pt idx="459">
                  <c:v>29.48</c:v>
                </c:pt>
                <c:pt idx="460">
                  <c:v>29.4</c:v>
                </c:pt>
                <c:pt idx="461">
                  <c:v>29.9</c:v>
                </c:pt>
                <c:pt idx="462">
                  <c:v>29.92</c:v>
                </c:pt>
                <c:pt idx="463">
                  <c:v>29.49</c:v>
                </c:pt>
                <c:pt idx="464">
                  <c:v>29.48</c:v>
                </c:pt>
                <c:pt idx="465">
                  <c:v>29.22</c:v>
                </c:pt>
                <c:pt idx="466">
                  <c:v>29.13</c:v>
                </c:pt>
                <c:pt idx="467">
                  <c:v>29.72</c:v>
                </c:pt>
                <c:pt idx="468">
                  <c:v>29.79</c:v>
                </c:pt>
                <c:pt idx="469">
                  <c:v>29.87</c:v>
                </c:pt>
                <c:pt idx="470">
                  <c:v>29.85</c:v>
                </c:pt>
                <c:pt idx="471">
                  <c:v>29.76</c:v>
                </c:pt>
                <c:pt idx="472">
                  <c:v>29.78</c:v>
                </c:pt>
                <c:pt idx="473">
                  <c:v>29.97</c:v>
                </c:pt>
                <c:pt idx="474">
                  <c:v>30.2</c:v>
                </c:pt>
                <c:pt idx="475">
                  <c:v>30.09</c:v>
                </c:pt>
                <c:pt idx="476">
                  <c:v>30.89</c:v>
                </c:pt>
                <c:pt idx="477">
                  <c:v>31.16</c:v>
                </c:pt>
                <c:pt idx="478">
                  <c:v>31.38</c:v>
                </c:pt>
                <c:pt idx="479">
                  <c:v>31.68</c:v>
                </c:pt>
                <c:pt idx="480">
                  <c:v>31.95</c:v>
                </c:pt>
                <c:pt idx="481">
                  <c:v>32.130000000000003</c:v>
                </c:pt>
                <c:pt idx="482">
                  <c:v>31.99</c:v>
                </c:pt>
                <c:pt idx="483">
                  <c:v>32.26</c:v>
                </c:pt>
                <c:pt idx="484">
                  <c:v>32.56</c:v>
                </c:pt>
                <c:pt idx="485">
                  <c:v>31.97</c:v>
                </c:pt>
                <c:pt idx="486">
                  <c:v>31.23</c:v>
                </c:pt>
                <c:pt idx="487">
                  <c:v>31.04</c:v>
                </c:pt>
                <c:pt idx="488">
                  <c:v>30.9</c:v>
                </c:pt>
                <c:pt idx="489">
                  <c:v>30.52</c:v>
                </c:pt>
                <c:pt idx="490">
                  <c:v>30.49</c:v>
                </c:pt>
                <c:pt idx="491">
                  <c:v>30.32</c:v>
                </c:pt>
                <c:pt idx="492">
                  <c:v>30.13</c:v>
                </c:pt>
                <c:pt idx="493">
                  <c:v>29.82</c:v>
                </c:pt>
                <c:pt idx="494">
                  <c:v>29.64</c:v>
                </c:pt>
                <c:pt idx="495">
                  <c:v>29.66</c:v>
                </c:pt>
                <c:pt idx="496">
                  <c:v>29.7</c:v>
                </c:pt>
                <c:pt idx="497">
                  <c:v>29.64</c:v>
                </c:pt>
                <c:pt idx="498">
                  <c:v>29.42</c:v>
                </c:pt>
                <c:pt idx="499">
                  <c:v>29.47</c:v>
                </c:pt>
                <c:pt idx="500">
                  <c:v>29.85</c:v>
                </c:pt>
                <c:pt idx="501">
                  <c:v>29.72</c:v>
                </c:pt>
                <c:pt idx="502">
                  <c:v>29.74</c:v>
                </c:pt>
                <c:pt idx="503">
                  <c:v>29.54</c:v>
                </c:pt>
                <c:pt idx="504">
                  <c:v>29.45</c:v>
                </c:pt>
                <c:pt idx="505">
                  <c:v>29.39</c:v>
                </c:pt>
                <c:pt idx="506">
                  <c:v>29.19</c:v>
                </c:pt>
                <c:pt idx="507">
                  <c:v>29.39</c:v>
                </c:pt>
                <c:pt idx="508">
                  <c:v>28.9</c:v>
                </c:pt>
                <c:pt idx="509">
                  <c:v>28.87</c:v>
                </c:pt>
                <c:pt idx="510">
                  <c:v>28.94</c:v>
                </c:pt>
                <c:pt idx="511">
                  <c:v>28.92</c:v>
                </c:pt>
                <c:pt idx="512">
                  <c:v>28.43</c:v>
                </c:pt>
                <c:pt idx="513">
                  <c:v>28.49</c:v>
                </c:pt>
                <c:pt idx="514">
                  <c:v>28.65</c:v>
                </c:pt>
                <c:pt idx="515">
                  <c:v>28.66</c:v>
                </c:pt>
                <c:pt idx="516">
                  <c:v>28.56</c:v>
                </c:pt>
                <c:pt idx="517">
                  <c:v>28.58</c:v>
                </c:pt>
                <c:pt idx="518">
                  <c:v>28.56</c:v>
                </c:pt>
                <c:pt idx="519">
                  <c:v>28.65</c:v>
                </c:pt>
                <c:pt idx="520">
                  <c:v>28.59</c:v>
                </c:pt>
                <c:pt idx="521">
                  <c:v>28.63</c:v>
                </c:pt>
                <c:pt idx="522">
                  <c:v>28.81</c:v>
                </c:pt>
                <c:pt idx="523">
                  <c:v>29.22</c:v>
                </c:pt>
                <c:pt idx="524">
                  <c:v>29.07</c:v>
                </c:pt>
                <c:pt idx="525">
                  <c:v>29.16</c:v>
                </c:pt>
                <c:pt idx="526">
                  <c:v>29.07</c:v>
                </c:pt>
                <c:pt idx="527">
                  <c:v>28.58</c:v>
                </c:pt>
                <c:pt idx="528">
                  <c:v>28.52</c:v>
                </c:pt>
                <c:pt idx="529">
                  <c:v>28.58</c:v>
                </c:pt>
                <c:pt idx="530">
                  <c:v>28.28</c:v>
                </c:pt>
                <c:pt idx="531">
                  <c:v>28.33</c:v>
                </c:pt>
                <c:pt idx="532">
                  <c:v>28.3</c:v>
                </c:pt>
                <c:pt idx="533">
                  <c:v>28.19</c:v>
                </c:pt>
                <c:pt idx="534">
                  <c:v>28.16</c:v>
                </c:pt>
                <c:pt idx="535">
                  <c:v>28.16</c:v>
                </c:pt>
                <c:pt idx="536">
                  <c:v>28.08</c:v>
                </c:pt>
                <c:pt idx="537">
                  <c:v>28.05</c:v>
                </c:pt>
                <c:pt idx="538">
                  <c:v>28.03</c:v>
                </c:pt>
                <c:pt idx="539">
                  <c:v>27.91</c:v>
                </c:pt>
                <c:pt idx="540">
                  <c:v>27.88</c:v>
                </c:pt>
                <c:pt idx="541">
                  <c:v>27.85</c:v>
                </c:pt>
                <c:pt idx="542">
                  <c:v>27.78</c:v>
                </c:pt>
                <c:pt idx="543">
                  <c:v>27.82</c:v>
                </c:pt>
                <c:pt idx="544">
                  <c:v>27.88</c:v>
                </c:pt>
                <c:pt idx="545">
                  <c:v>27.68</c:v>
                </c:pt>
                <c:pt idx="546">
                  <c:v>27.65</c:v>
                </c:pt>
                <c:pt idx="547">
                  <c:v>27.67</c:v>
                </c:pt>
                <c:pt idx="548">
                  <c:v>27.74</c:v>
                </c:pt>
                <c:pt idx="549">
                  <c:v>27.85</c:v>
                </c:pt>
                <c:pt idx="550">
                  <c:v>27.56</c:v>
                </c:pt>
                <c:pt idx="551">
                  <c:v>27.56</c:v>
                </c:pt>
                <c:pt idx="552">
                  <c:v>27.8</c:v>
                </c:pt>
                <c:pt idx="553">
                  <c:v>27.8</c:v>
                </c:pt>
                <c:pt idx="554">
                  <c:v>27.87</c:v>
                </c:pt>
                <c:pt idx="555">
                  <c:v>27.89</c:v>
                </c:pt>
                <c:pt idx="556">
                  <c:v>27.87</c:v>
                </c:pt>
                <c:pt idx="557">
                  <c:v>27.95</c:v>
                </c:pt>
                <c:pt idx="558">
                  <c:v>27.94</c:v>
                </c:pt>
                <c:pt idx="559">
                  <c:v>27.94</c:v>
                </c:pt>
                <c:pt idx="560">
                  <c:v>27.94</c:v>
                </c:pt>
                <c:pt idx="561">
                  <c:v>27.78</c:v>
                </c:pt>
                <c:pt idx="562">
                  <c:v>27.76</c:v>
                </c:pt>
                <c:pt idx="563">
                  <c:v>27.92</c:v>
                </c:pt>
                <c:pt idx="564">
                  <c:v>27.91</c:v>
                </c:pt>
                <c:pt idx="565">
                  <c:v>27.81</c:v>
                </c:pt>
                <c:pt idx="566">
                  <c:v>27.88</c:v>
                </c:pt>
                <c:pt idx="567">
                  <c:v>27.88</c:v>
                </c:pt>
                <c:pt idx="568">
                  <c:v>27.97</c:v>
                </c:pt>
                <c:pt idx="569">
                  <c:v>28.69</c:v>
                </c:pt>
                <c:pt idx="570">
                  <c:v>31.18</c:v>
                </c:pt>
                <c:pt idx="571">
                  <c:v>32.96</c:v>
                </c:pt>
                <c:pt idx="572">
                  <c:v>35.630000000000003</c:v>
                </c:pt>
                <c:pt idx="573">
                  <c:v>36.36</c:v>
                </c:pt>
                <c:pt idx="574">
                  <c:v>36.46</c:v>
                </c:pt>
                <c:pt idx="575">
                  <c:v>39.159999999999997</c:v>
                </c:pt>
                <c:pt idx="576">
                  <c:v>40.47</c:v>
                </c:pt>
                <c:pt idx="577">
                  <c:v>42.39</c:v>
                </c:pt>
                <c:pt idx="578">
                  <c:v>54.32</c:v>
                </c:pt>
                <c:pt idx="579">
                  <c:v>49.58</c:v>
                </c:pt>
                <c:pt idx="580">
                  <c:v>48.31</c:v>
                </c:pt>
                <c:pt idx="581">
                  <c:v>43.17</c:v>
                </c:pt>
                <c:pt idx="582">
                  <c:v>40.43</c:v>
                </c:pt>
                <c:pt idx="583">
                  <c:v>40.29</c:v>
                </c:pt>
                <c:pt idx="584">
                  <c:v>39.71</c:v>
                </c:pt>
                <c:pt idx="585">
                  <c:v>39.71</c:v>
                </c:pt>
                <c:pt idx="586">
                  <c:v>39.99</c:v>
                </c:pt>
                <c:pt idx="587">
                  <c:v>40.98</c:v>
                </c:pt>
                <c:pt idx="588">
                  <c:v>41.04</c:v>
                </c:pt>
                <c:pt idx="589">
                  <c:v>41.1</c:v>
                </c:pt>
                <c:pt idx="590">
                  <c:v>41.48</c:v>
                </c:pt>
                <c:pt idx="591">
                  <c:v>41.61</c:v>
                </c:pt>
                <c:pt idx="592">
                  <c:v>41.5</c:v>
                </c:pt>
                <c:pt idx="593">
                  <c:v>41.49</c:v>
                </c:pt>
                <c:pt idx="594">
                  <c:v>41.45</c:v>
                </c:pt>
                <c:pt idx="595">
                  <c:v>40.03</c:v>
                </c:pt>
                <c:pt idx="596">
                  <c:v>39.950000000000003</c:v>
                </c:pt>
                <c:pt idx="597">
                  <c:v>40.24</c:v>
                </c:pt>
                <c:pt idx="598">
                  <c:v>40.229999999999997</c:v>
                </c:pt>
                <c:pt idx="599">
                  <c:v>40.049999999999997</c:v>
                </c:pt>
                <c:pt idx="600">
                  <c:v>41.14</c:v>
                </c:pt>
                <c:pt idx="601">
                  <c:v>42.47</c:v>
                </c:pt>
                <c:pt idx="602">
                  <c:v>50.49</c:v>
                </c:pt>
                <c:pt idx="603">
                  <c:v>57.78</c:v>
                </c:pt>
                <c:pt idx="604">
                  <c:v>52.3</c:v>
                </c:pt>
                <c:pt idx="605">
                  <c:v>46.16</c:v>
                </c:pt>
                <c:pt idx="606">
                  <c:v>42.41</c:v>
                </c:pt>
                <c:pt idx="607">
                  <c:v>41.45</c:v>
                </c:pt>
                <c:pt idx="608">
                  <c:v>41.2</c:v>
                </c:pt>
                <c:pt idx="609">
                  <c:v>41.69</c:v>
                </c:pt>
                <c:pt idx="610">
                  <c:v>41.54</c:v>
                </c:pt>
                <c:pt idx="611">
                  <c:v>41.11</c:v>
                </c:pt>
                <c:pt idx="612">
                  <c:v>47.63</c:v>
                </c:pt>
                <c:pt idx="613">
                  <c:v>53.86</c:v>
                </c:pt>
                <c:pt idx="614">
                  <c:v>54.11</c:v>
                </c:pt>
                <c:pt idx="615">
                  <c:v>55.43</c:v>
                </c:pt>
                <c:pt idx="616">
                  <c:v>55.58</c:v>
                </c:pt>
                <c:pt idx="617">
                  <c:v>50.98</c:v>
                </c:pt>
                <c:pt idx="618">
                  <c:v>58.37</c:v>
                </c:pt>
                <c:pt idx="619">
                  <c:v>61.52</c:v>
                </c:pt>
                <c:pt idx="620">
                  <c:v>62.26</c:v>
                </c:pt>
                <c:pt idx="621">
                  <c:v>57.45</c:v>
                </c:pt>
                <c:pt idx="622">
                  <c:v>60.77</c:v>
                </c:pt>
                <c:pt idx="623">
                  <c:v>53.62</c:v>
                </c:pt>
                <c:pt idx="624">
                  <c:v>48.19</c:v>
                </c:pt>
                <c:pt idx="625">
                  <c:v>45.05</c:v>
                </c:pt>
                <c:pt idx="626">
                  <c:v>44.52</c:v>
                </c:pt>
                <c:pt idx="627">
                  <c:v>43.77</c:v>
                </c:pt>
                <c:pt idx="628">
                  <c:v>42.9</c:v>
                </c:pt>
                <c:pt idx="629">
                  <c:v>43.2</c:v>
                </c:pt>
                <c:pt idx="630">
                  <c:v>43.29</c:v>
                </c:pt>
                <c:pt idx="631">
                  <c:v>43.16</c:v>
                </c:pt>
                <c:pt idx="632">
                  <c:v>42.9</c:v>
                </c:pt>
                <c:pt idx="633">
                  <c:v>44.51</c:v>
                </c:pt>
                <c:pt idx="634">
                  <c:v>46.07</c:v>
                </c:pt>
                <c:pt idx="635">
                  <c:v>48.73</c:v>
                </c:pt>
                <c:pt idx="636">
                  <c:v>48.77</c:v>
                </c:pt>
                <c:pt idx="637">
                  <c:v>48.94</c:v>
                </c:pt>
                <c:pt idx="638">
                  <c:v>50.51</c:v>
                </c:pt>
                <c:pt idx="639">
                  <c:v>52.07</c:v>
                </c:pt>
                <c:pt idx="640">
                  <c:v>55.62</c:v>
                </c:pt>
                <c:pt idx="641">
                  <c:v>60.45</c:v>
                </c:pt>
                <c:pt idx="642">
                  <c:v>54.2</c:v>
                </c:pt>
                <c:pt idx="643">
                  <c:v>49.25</c:v>
                </c:pt>
                <c:pt idx="644">
                  <c:v>46.78</c:v>
                </c:pt>
                <c:pt idx="645">
                  <c:v>46.37</c:v>
                </c:pt>
                <c:pt idx="646">
                  <c:v>45.9</c:v>
                </c:pt>
                <c:pt idx="647">
                  <c:v>45.61</c:v>
                </c:pt>
                <c:pt idx="648">
                  <c:v>45.72</c:v>
                </c:pt>
                <c:pt idx="649">
                  <c:v>46.5</c:v>
                </c:pt>
                <c:pt idx="650">
                  <c:v>46.59</c:v>
                </c:pt>
                <c:pt idx="651">
                  <c:v>46.7</c:v>
                </c:pt>
                <c:pt idx="652">
                  <c:v>47.19</c:v>
                </c:pt>
                <c:pt idx="653">
                  <c:v>62.18</c:v>
                </c:pt>
                <c:pt idx="654">
                  <c:v>61.59</c:v>
                </c:pt>
                <c:pt idx="655">
                  <c:v>61.01</c:v>
                </c:pt>
                <c:pt idx="656">
                  <c:v>64.47</c:v>
                </c:pt>
                <c:pt idx="657">
                  <c:v>65.73</c:v>
                </c:pt>
                <c:pt idx="658">
                  <c:v>65.75</c:v>
                </c:pt>
                <c:pt idx="659">
                  <c:v>66.19</c:v>
                </c:pt>
                <c:pt idx="660">
                  <c:v>66.27</c:v>
                </c:pt>
                <c:pt idx="661">
                  <c:v>66.930000000000007</c:v>
                </c:pt>
                <c:pt idx="662">
                  <c:v>67.569999999999993</c:v>
                </c:pt>
                <c:pt idx="663">
                  <c:v>67.66</c:v>
                </c:pt>
                <c:pt idx="664">
                  <c:v>67.67</c:v>
                </c:pt>
                <c:pt idx="665">
                  <c:v>68.31</c:v>
                </c:pt>
                <c:pt idx="666">
                  <c:v>69.89</c:v>
                </c:pt>
                <c:pt idx="667">
                  <c:v>69.25</c:v>
                </c:pt>
                <c:pt idx="668">
                  <c:v>68.42</c:v>
                </c:pt>
                <c:pt idx="669">
                  <c:v>68.86</c:v>
                </c:pt>
                <c:pt idx="670">
                  <c:v>69.209999999999994</c:v>
                </c:pt>
                <c:pt idx="671">
                  <c:v>69.64</c:v>
                </c:pt>
                <c:pt idx="672">
                  <c:v>70.12</c:v>
                </c:pt>
                <c:pt idx="673">
                  <c:v>69.569999999999993</c:v>
                </c:pt>
                <c:pt idx="674">
                  <c:v>71.69</c:v>
                </c:pt>
                <c:pt idx="675">
                  <c:v>74.19</c:v>
                </c:pt>
                <c:pt idx="676">
                  <c:v>76.38</c:v>
                </c:pt>
                <c:pt idx="677">
                  <c:v>76.8</c:v>
                </c:pt>
                <c:pt idx="678">
                  <c:v>77.94</c:v>
                </c:pt>
                <c:pt idx="679">
                  <c:v>78.28</c:v>
                </c:pt>
                <c:pt idx="680">
                  <c:v>78.2</c:v>
                </c:pt>
                <c:pt idx="681">
                  <c:v>78.319999999999993</c:v>
                </c:pt>
                <c:pt idx="682">
                  <c:v>78.430000000000007</c:v>
                </c:pt>
                <c:pt idx="683">
                  <c:v>78.78</c:v>
                </c:pt>
                <c:pt idx="684">
                  <c:v>79.16</c:v>
                </c:pt>
                <c:pt idx="685">
                  <c:v>78.28</c:v>
                </c:pt>
                <c:pt idx="686">
                  <c:v>78.33</c:v>
                </c:pt>
                <c:pt idx="687">
                  <c:v>78.59</c:v>
                </c:pt>
                <c:pt idx="688">
                  <c:v>78.709999999999994</c:v>
                </c:pt>
                <c:pt idx="689">
                  <c:v>78.2</c:v>
                </c:pt>
                <c:pt idx="690">
                  <c:v>78.77</c:v>
                </c:pt>
                <c:pt idx="691">
                  <c:v>78.510000000000005</c:v>
                </c:pt>
                <c:pt idx="692">
                  <c:v>79.150000000000006</c:v>
                </c:pt>
                <c:pt idx="693">
                  <c:v>79.3</c:v>
                </c:pt>
                <c:pt idx="694">
                  <c:v>78.94</c:v>
                </c:pt>
                <c:pt idx="695">
                  <c:v>78.53</c:v>
                </c:pt>
                <c:pt idx="696">
                  <c:v>78.02</c:v>
                </c:pt>
                <c:pt idx="697">
                  <c:v>77.290000000000006</c:v>
                </c:pt>
                <c:pt idx="698">
                  <c:v>76.790000000000006</c:v>
                </c:pt>
                <c:pt idx="699">
                  <c:v>76.92</c:v>
                </c:pt>
                <c:pt idx="700">
                  <c:v>75.75</c:v>
                </c:pt>
                <c:pt idx="701">
                  <c:v>75.400000000000006</c:v>
                </c:pt>
                <c:pt idx="702">
                  <c:v>74.64</c:v>
                </c:pt>
                <c:pt idx="703">
                  <c:v>73.88</c:v>
                </c:pt>
                <c:pt idx="704">
                  <c:v>73.180000000000007</c:v>
                </c:pt>
                <c:pt idx="705">
                  <c:v>72.53</c:v>
                </c:pt>
                <c:pt idx="706">
                  <c:v>70.849999999999994</c:v>
                </c:pt>
                <c:pt idx="707">
                  <c:v>70.69</c:v>
                </c:pt>
                <c:pt idx="708">
                  <c:v>70.61</c:v>
                </c:pt>
                <c:pt idx="709">
                  <c:v>69.510000000000005</c:v>
                </c:pt>
                <c:pt idx="710">
                  <c:v>69.319999999999993</c:v>
                </c:pt>
                <c:pt idx="711">
                  <c:v>68.930000000000007</c:v>
                </c:pt>
                <c:pt idx="712">
                  <c:v>68.94</c:v>
                </c:pt>
                <c:pt idx="713">
                  <c:v>68.83</c:v>
                </c:pt>
                <c:pt idx="714">
                  <c:v>68.510000000000005</c:v>
                </c:pt>
                <c:pt idx="715">
                  <c:v>68.45</c:v>
                </c:pt>
                <c:pt idx="716">
                  <c:v>67.900000000000006</c:v>
                </c:pt>
                <c:pt idx="717">
                  <c:v>67.05</c:v>
                </c:pt>
                <c:pt idx="718">
                  <c:v>66.42</c:v>
                </c:pt>
                <c:pt idx="719">
                  <c:v>65.77</c:v>
                </c:pt>
                <c:pt idx="720">
                  <c:v>65.52</c:v>
                </c:pt>
                <c:pt idx="721">
                  <c:v>65.39</c:v>
                </c:pt>
                <c:pt idx="722">
                  <c:v>64.97</c:v>
                </c:pt>
                <c:pt idx="723">
                  <c:v>64.84</c:v>
                </c:pt>
                <c:pt idx="724">
                  <c:v>64.64</c:v>
                </c:pt>
                <c:pt idx="725">
                  <c:v>64.84</c:v>
                </c:pt>
                <c:pt idx="726">
                  <c:v>64.489999999999995</c:v>
                </c:pt>
                <c:pt idx="727">
                  <c:v>64.58</c:v>
                </c:pt>
                <c:pt idx="728">
                  <c:v>64.88</c:v>
                </c:pt>
                <c:pt idx="729">
                  <c:v>63.99</c:v>
                </c:pt>
                <c:pt idx="730">
                  <c:v>64.11</c:v>
                </c:pt>
                <c:pt idx="731">
                  <c:v>64.05</c:v>
                </c:pt>
                <c:pt idx="732">
                  <c:v>63.46</c:v>
                </c:pt>
                <c:pt idx="733">
                  <c:v>63.57</c:v>
                </c:pt>
                <c:pt idx="734">
                  <c:v>63.25</c:v>
                </c:pt>
                <c:pt idx="735">
                  <c:v>63.06</c:v>
                </c:pt>
                <c:pt idx="736">
                  <c:v>63.15</c:v>
                </c:pt>
                <c:pt idx="737">
                  <c:v>62.88</c:v>
                </c:pt>
                <c:pt idx="738">
                  <c:v>62.64</c:v>
                </c:pt>
                <c:pt idx="739">
                  <c:v>62.07</c:v>
                </c:pt>
                <c:pt idx="740">
                  <c:v>61.57</c:v>
                </c:pt>
                <c:pt idx="741">
                  <c:v>61.76</c:v>
                </c:pt>
                <c:pt idx="742">
                  <c:v>61.43</c:v>
                </c:pt>
                <c:pt idx="743">
                  <c:v>61.28</c:v>
                </c:pt>
                <c:pt idx="744">
                  <c:v>61.12</c:v>
                </c:pt>
                <c:pt idx="745">
                  <c:v>60.96</c:v>
                </c:pt>
                <c:pt idx="746">
                  <c:v>61.08</c:v>
                </c:pt>
                <c:pt idx="747">
                  <c:v>60.44</c:v>
                </c:pt>
                <c:pt idx="748">
                  <c:v>60.22</c:v>
                </c:pt>
                <c:pt idx="749">
                  <c:v>60.29</c:v>
                </c:pt>
                <c:pt idx="750">
                  <c:v>60.17</c:v>
                </c:pt>
                <c:pt idx="751">
                  <c:v>60.42</c:v>
                </c:pt>
                <c:pt idx="752">
                  <c:v>59.82</c:v>
                </c:pt>
                <c:pt idx="753">
                  <c:v>59.65</c:v>
                </c:pt>
                <c:pt idx="754">
                  <c:v>59.31</c:v>
                </c:pt>
                <c:pt idx="755">
                  <c:v>58.86</c:v>
                </c:pt>
                <c:pt idx="756">
                  <c:v>58.75</c:v>
                </c:pt>
                <c:pt idx="757">
                  <c:v>57.79</c:v>
                </c:pt>
                <c:pt idx="758">
                  <c:v>57.12</c:v>
                </c:pt>
                <c:pt idx="759">
                  <c:v>55.96</c:v>
                </c:pt>
                <c:pt idx="760">
                  <c:v>54.9</c:v>
                </c:pt>
                <c:pt idx="761">
                  <c:v>53.65</c:v>
                </c:pt>
                <c:pt idx="762">
                  <c:v>51.81</c:v>
                </c:pt>
                <c:pt idx="763">
                  <c:v>50.53</c:v>
                </c:pt>
                <c:pt idx="764">
                  <c:v>49.63</c:v>
                </c:pt>
                <c:pt idx="765">
                  <c:v>48.66</c:v>
                </c:pt>
                <c:pt idx="766">
                  <c:v>47.29</c:v>
                </c:pt>
                <c:pt idx="767">
                  <c:v>47.59</c:v>
                </c:pt>
                <c:pt idx="768">
                  <c:v>47.71</c:v>
                </c:pt>
                <c:pt idx="769">
                  <c:v>47.76</c:v>
                </c:pt>
                <c:pt idx="770">
                  <c:v>50.04</c:v>
                </c:pt>
                <c:pt idx="771">
                  <c:v>51.32</c:v>
                </c:pt>
                <c:pt idx="772">
                  <c:v>52</c:v>
                </c:pt>
                <c:pt idx="773">
                  <c:v>52.15</c:v>
                </c:pt>
                <c:pt idx="774">
                  <c:v>52.44</c:v>
                </c:pt>
                <c:pt idx="775">
                  <c:v>52.78</c:v>
                </c:pt>
                <c:pt idx="776">
                  <c:v>52.32</c:v>
                </c:pt>
                <c:pt idx="777">
                  <c:v>53.28</c:v>
                </c:pt>
                <c:pt idx="778">
                  <c:v>53.67</c:v>
                </c:pt>
                <c:pt idx="779">
                  <c:v>56.69</c:v>
                </c:pt>
                <c:pt idx="780">
                  <c:v>58.71</c:v>
                </c:pt>
                <c:pt idx="781">
                  <c:v>59.51</c:v>
                </c:pt>
                <c:pt idx="782">
                  <c:v>61.59</c:v>
                </c:pt>
                <c:pt idx="783">
                  <c:v>62.9</c:v>
                </c:pt>
                <c:pt idx="784">
                  <c:v>62.84</c:v>
                </c:pt>
                <c:pt idx="785">
                  <c:v>62.83</c:v>
                </c:pt>
                <c:pt idx="786">
                  <c:v>62.99</c:v>
                </c:pt>
                <c:pt idx="787">
                  <c:v>63.38</c:v>
                </c:pt>
                <c:pt idx="788">
                  <c:v>63.87</c:v>
                </c:pt>
                <c:pt idx="789">
                  <c:v>64.319999999999993</c:v>
                </c:pt>
                <c:pt idx="790">
                  <c:v>64.41</c:v>
                </c:pt>
                <c:pt idx="791">
                  <c:v>64.84</c:v>
                </c:pt>
                <c:pt idx="792">
                  <c:v>65.52</c:v>
                </c:pt>
                <c:pt idx="793">
                  <c:v>66.47</c:v>
                </c:pt>
                <c:pt idx="794">
                  <c:v>67.2</c:v>
                </c:pt>
                <c:pt idx="795">
                  <c:v>68.27</c:v>
                </c:pt>
                <c:pt idx="796">
                  <c:v>68.38</c:v>
                </c:pt>
                <c:pt idx="797">
                  <c:v>68.37</c:v>
                </c:pt>
                <c:pt idx="798">
                  <c:v>68.510000000000005</c:v>
                </c:pt>
                <c:pt idx="799">
                  <c:v>68.53</c:v>
                </c:pt>
                <c:pt idx="800">
                  <c:v>68.11</c:v>
                </c:pt>
                <c:pt idx="801">
                  <c:v>67.73</c:v>
                </c:pt>
                <c:pt idx="802">
                  <c:v>67.69</c:v>
                </c:pt>
                <c:pt idx="803">
                  <c:v>67.760000000000005</c:v>
                </c:pt>
                <c:pt idx="804">
                  <c:v>67.739999999999995</c:v>
                </c:pt>
                <c:pt idx="805">
                  <c:v>67.38</c:v>
                </c:pt>
                <c:pt idx="806">
                  <c:v>68.27</c:v>
                </c:pt>
                <c:pt idx="807">
                  <c:v>68.180000000000007</c:v>
                </c:pt>
                <c:pt idx="808">
                  <c:v>68.53</c:v>
                </c:pt>
                <c:pt idx="809">
                  <c:v>69.03</c:v>
                </c:pt>
                <c:pt idx="810">
                  <c:v>70.22</c:v>
                </c:pt>
                <c:pt idx="811">
                  <c:v>70.61</c:v>
                </c:pt>
                <c:pt idx="812">
                  <c:v>71.900000000000006</c:v>
                </c:pt>
                <c:pt idx="813">
                  <c:v>73.150000000000006</c:v>
                </c:pt>
                <c:pt idx="814">
                  <c:v>73.989999999999995</c:v>
                </c:pt>
                <c:pt idx="815">
                  <c:v>73.75</c:v>
                </c:pt>
                <c:pt idx="816">
                  <c:v>74.23</c:v>
                </c:pt>
                <c:pt idx="817">
                  <c:v>74.069999999999993</c:v>
                </c:pt>
                <c:pt idx="818">
                  <c:v>74.52</c:v>
                </c:pt>
                <c:pt idx="819">
                  <c:v>74.31</c:v>
                </c:pt>
                <c:pt idx="820">
                  <c:v>73.92</c:v>
                </c:pt>
                <c:pt idx="821">
                  <c:v>73.650000000000006</c:v>
                </c:pt>
                <c:pt idx="822">
                  <c:v>73.58</c:v>
                </c:pt>
                <c:pt idx="823">
                  <c:v>72.87</c:v>
                </c:pt>
                <c:pt idx="824">
                  <c:v>72.930000000000007</c:v>
                </c:pt>
                <c:pt idx="825">
                  <c:v>72.75</c:v>
                </c:pt>
                <c:pt idx="826">
                  <c:v>72.72</c:v>
                </c:pt>
                <c:pt idx="827">
                  <c:v>73.2</c:v>
                </c:pt>
                <c:pt idx="828">
                  <c:v>73.12</c:v>
                </c:pt>
                <c:pt idx="829">
                  <c:v>73.08</c:v>
                </c:pt>
                <c:pt idx="830">
                  <c:v>72.75</c:v>
                </c:pt>
                <c:pt idx="831">
                  <c:v>72.69</c:v>
                </c:pt>
                <c:pt idx="832">
                  <c:v>72.66</c:v>
                </c:pt>
                <c:pt idx="833">
                  <c:v>72.64</c:v>
                </c:pt>
                <c:pt idx="834">
                  <c:v>72.44</c:v>
                </c:pt>
                <c:pt idx="835">
                  <c:v>72.430000000000007</c:v>
                </c:pt>
                <c:pt idx="836">
                  <c:v>72.489999999999995</c:v>
                </c:pt>
                <c:pt idx="837">
                  <c:v>72.5</c:v>
                </c:pt>
                <c:pt idx="838">
                  <c:v>72.41</c:v>
                </c:pt>
                <c:pt idx="839">
                  <c:v>72.69</c:v>
                </c:pt>
                <c:pt idx="840">
                  <c:v>72.489999999999995</c:v>
                </c:pt>
                <c:pt idx="841">
                  <c:v>72.59</c:v>
                </c:pt>
                <c:pt idx="842">
                  <c:v>71.98</c:v>
                </c:pt>
                <c:pt idx="843">
                  <c:v>71.39</c:v>
                </c:pt>
                <c:pt idx="844">
                  <c:v>71</c:v>
                </c:pt>
                <c:pt idx="845">
                  <c:v>70.67</c:v>
                </c:pt>
                <c:pt idx="846">
                  <c:v>70.77</c:v>
                </c:pt>
                <c:pt idx="847">
                  <c:v>68.680000000000007</c:v>
                </c:pt>
                <c:pt idx="848">
                  <c:v>68.75</c:v>
                </c:pt>
                <c:pt idx="849">
                  <c:v>68.599999999999994</c:v>
                </c:pt>
                <c:pt idx="850">
                  <c:v>67.88</c:v>
                </c:pt>
                <c:pt idx="851">
                  <c:v>67.92</c:v>
                </c:pt>
                <c:pt idx="852">
                  <c:v>67.47</c:v>
                </c:pt>
                <c:pt idx="853">
                  <c:v>65.790000000000006</c:v>
                </c:pt>
                <c:pt idx="854">
                  <c:v>65.17</c:v>
                </c:pt>
                <c:pt idx="855">
                  <c:v>64.48</c:v>
                </c:pt>
                <c:pt idx="856">
                  <c:v>63.93</c:v>
                </c:pt>
                <c:pt idx="857">
                  <c:v>64.31</c:v>
                </c:pt>
                <c:pt idx="858">
                  <c:v>63.26</c:v>
                </c:pt>
                <c:pt idx="859">
                  <c:v>63.3</c:v>
                </c:pt>
                <c:pt idx="860">
                  <c:v>62.93</c:v>
                </c:pt>
                <c:pt idx="861">
                  <c:v>62.06</c:v>
                </c:pt>
                <c:pt idx="862">
                  <c:v>61.69</c:v>
                </c:pt>
                <c:pt idx="863">
                  <c:v>61.85</c:v>
                </c:pt>
                <c:pt idx="864">
                  <c:v>61.59</c:v>
                </c:pt>
                <c:pt idx="865">
                  <c:v>61.83</c:v>
                </c:pt>
                <c:pt idx="866">
                  <c:v>61.45</c:v>
                </c:pt>
                <c:pt idx="867">
                  <c:v>61.49</c:v>
                </c:pt>
                <c:pt idx="868">
                  <c:v>62.02</c:v>
                </c:pt>
                <c:pt idx="869">
                  <c:v>62.05</c:v>
                </c:pt>
                <c:pt idx="870">
                  <c:v>62.05</c:v>
                </c:pt>
                <c:pt idx="871">
                  <c:v>61.89</c:v>
                </c:pt>
                <c:pt idx="872">
                  <c:v>62.22</c:v>
                </c:pt>
                <c:pt idx="873">
                  <c:v>62.61</c:v>
                </c:pt>
                <c:pt idx="874">
                  <c:v>62.25</c:v>
                </c:pt>
                <c:pt idx="875">
                  <c:v>62.32</c:v>
                </c:pt>
                <c:pt idx="876">
                  <c:v>62.53</c:v>
                </c:pt>
                <c:pt idx="877">
                  <c:v>63.22</c:v>
                </c:pt>
                <c:pt idx="878">
                  <c:v>63.65</c:v>
                </c:pt>
                <c:pt idx="879">
                  <c:v>63.94</c:v>
                </c:pt>
                <c:pt idx="880">
                  <c:v>64.290000000000006</c:v>
                </c:pt>
                <c:pt idx="881">
                  <c:v>64.5</c:v>
                </c:pt>
                <c:pt idx="882">
                  <c:v>85.03</c:v>
                </c:pt>
                <c:pt idx="883">
                  <c:v>86.98</c:v>
                </c:pt>
                <c:pt idx="884">
                  <c:v>86.8</c:v>
                </c:pt>
                <c:pt idx="885">
                  <c:v>85.27</c:v>
                </c:pt>
                <c:pt idx="886">
                  <c:v>85.15</c:v>
                </c:pt>
                <c:pt idx="887">
                  <c:v>84.45</c:v>
                </c:pt>
                <c:pt idx="888">
                  <c:v>83</c:v>
                </c:pt>
                <c:pt idx="889">
                  <c:v>82.27</c:v>
                </c:pt>
                <c:pt idx="890">
                  <c:v>81.73</c:v>
                </c:pt>
                <c:pt idx="891">
                  <c:v>81.3</c:v>
                </c:pt>
                <c:pt idx="892">
                  <c:v>80.7</c:v>
                </c:pt>
                <c:pt idx="893">
                  <c:v>80.87</c:v>
                </c:pt>
                <c:pt idx="894">
                  <c:v>85.35</c:v>
                </c:pt>
                <c:pt idx="895">
                  <c:v>88.23</c:v>
                </c:pt>
                <c:pt idx="896">
                  <c:v>90.11</c:v>
                </c:pt>
                <c:pt idx="897">
                  <c:v>91.14</c:v>
                </c:pt>
                <c:pt idx="898">
                  <c:v>91.41</c:v>
                </c:pt>
                <c:pt idx="899">
                  <c:v>90.99</c:v>
                </c:pt>
                <c:pt idx="900">
                  <c:v>90.49</c:v>
                </c:pt>
                <c:pt idx="901">
                  <c:v>89.39</c:v>
                </c:pt>
                <c:pt idx="902">
                  <c:v>88.53</c:v>
                </c:pt>
                <c:pt idx="903">
                  <c:v>87.68</c:v>
                </c:pt>
                <c:pt idx="904">
                  <c:v>86.68</c:v>
                </c:pt>
                <c:pt idx="905">
                  <c:v>86.14</c:v>
                </c:pt>
                <c:pt idx="906">
                  <c:v>84.03</c:v>
                </c:pt>
                <c:pt idx="907">
                  <c:v>83.77</c:v>
                </c:pt>
                <c:pt idx="908">
                  <c:v>83.83</c:v>
                </c:pt>
                <c:pt idx="909">
                  <c:v>83.01</c:v>
                </c:pt>
                <c:pt idx="910">
                  <c:v>82.88</c:v>
                </c:pt>
                <c:pt idx="911">
                  <c:v>82.53</c:v>
                </c:pt>
                <c:pt idx="912">
                  <c:v>81.260000000000005</c:v>
                </c:pt>
                <c:pt idx="913">
                  <c:v>80.95</c:v>
                </c:pt>
                <c:pt idx="914">
                  <c:v>80.5</c:v>
                </c:pt>
                <c:pt idx="915">
                  <c:v>80.22</c:v>
                </c:pt>
                <c:pt idx="916">
                  <c:v>79.3</c:v>
                </c:pt>
                <c:pt idx="917">
                  <c:v>78.819999999999993</c:v>
                </c:pt>
                <c:pt idx="918">
                  <c:v>78.819999999999993</c:v>
                </c:pt>
                <c:pt idx="919">
                  <c:v>77.67</c:v>
                </c:pt>
                <c:pt idx="920">
                  <c:v>77.16</c:v>
                </c:pt>
                <c:pt idx="921">
                  <c:v>76.59</c:v>
                </c:pt>
                <c:pt idx="922">
                  <c:v>75.599999999999994</c:v>
                </c:pt>
                <c:pt idx="923">
                  <c:v>74.75</c:v>
                </c:pt>
                <c:pt idx="924">
                  <c:v>73.849999999999994</c:v>
                </c:pt>
                <c:pt idx="925">
                  <c:v>72.42</c:v>
                </c:pt>
                <c:pt idx="926">
                  <c:v>70.400000000000006</c:v>
                </c:pt>
                <c:pt idx="927">
                  <c:v>69.569999999999993</c:v>
                </c:pt>
                <c:pt idx="928">
                  <c:v>69</c:v>
                </c:pt>
                <c:pt idx="929">
                  <c:v>68.3</c:v>
                </c:pt>
                <c:pt idx="930">
                  <c:v>68.349999999999994</c:v>
                </c:pt>
                <c:pt idx="931">
                  <c:v>69.180000000000007</c:v>
                </c:pt>
                <c:pt idx="932">
                  <c:v>67.989999999999995</c:v>
                </c:pt>
                <c:pt idx="933">
                  <c:v>67.459999999999994</c:v>
                </c:pt>
                <c:pt idx="934">
                  <c:v>67.38</c:v>
                </c:pt>
                <c:pt idx="935">
                  <c:v>67.739999999999995</c:v>
                </c:pt>
                <c:pt idx="936">
                  <c:v>67.92</c:v>
                </c:pt>
                <c:pt idx="937">
                  <c:v>67.25</c:v>
                </c:pt>
                <c:pt idx="938">
                  <c:v>66.87</c:v>
                </c:pt>
                <c:pt idx="939">
                  <c:v>66.430000000000007</c:v>
                </c:pt>
                <c:pt idx="940">
                  <c:v>66.03</c:v>
                </c:pt>
                <c:pt idx="941">
                  <c:v>65.19</c:v>
                </c:pt>
                <c:pt idx="942">
                  <c:v>65.31</c:v>
                </c:pt>
                <c:pt idx="943">
                  <c:v>64.819999999999993</c:v>
                </c:pt>
                <c:pt idx="944">
                  <c:v>64.28</c:v>
                </c:pt>
                <c:pt idx="945">
                  <c:v>63.57</c:v>
                </c:pt>
                <c:pt idx="946">
                  <c:v>63.47</c:v>
                </c:pt>
                <c:pt idx="947">
                  <c:v>62.54</c:v>
                </c:pt>
                <c:pt idx="948">
                  <c:v>62.02</c:v>
                </c:pt>
                <c:pt idx="949">
                  <c:v>62.28</c:v>
                </c:pt>
                <c:pt idx="950">
                  <c:v>65.12</c:v>
                </c:pt>
                <c:pt idx="951">
                  <c:v>63.14</c:v>
                </c:pt>
                <c:pt idx="952">
                  <c:v>64.44</c:v>
                </c:pt>
                <c:pt idx="953">
                  <c:v>64.31</c:v>
                </c:pt>
                <c:pt idx="954">
                  <c:v>64.64</c:v>
                </c:pt>
                <c:pt idx="955">
                  <c:v>63.38</c:v>
                </c:pt>
                <c:pt idx="956">
                  <c:v>63.34</c:v>
                </c:pt>
                <c:pt idx="957">
                  <c:v>64.739999999999995</c:v>
                </c:pt>
                <c:pt idx="958">
                  <c:v>64.290000000000006</c:v>
                </c:pt>
                <c:pt idx="959">
                  <c:v>63.4</c:v>
                </c:pt>
                <c:pt idx="960">
                  <c:v>61.78</c:v>
                </c:pt>
                <c:pt idx="961">
                  <c:v>62.23</c:v>
                </c:pt>
                <c:pt idx="962">
                  <c:v>58.97</c:v>
                </c:pt>
                <c:pt idx="963">
                  <c:v>57.86</c:v>
                </c:pt>
                <c:pt idx="964">
                  <c:v>59</c:v>
                </c:pt>
                <c:pt idx="965">
                  <c:v>59.15</c:v>
                </c:pt>
                <c:pt idx="966">
                  <c:v>59.16</c:v>
                </c:pt>
                <c:pt idx="967">
                  <c:v>58.89</c:v>
                </c:pt>
                <c:pt idx="968">
                  <c:v>58.55</c:v>
                </c:pt>
                <c:pt idx="969">
                  <c:v>58.57</c:v>
                </c:pt>
                <c:pt idx="970">
                  <c:v>58.78</c:v>
                </c:pt>
                <c:pt idx="971">
                  <c:v>58.12</c:v>
                </c:pt>
                <c:pt idx="972">
                  <c:v>58.52</c:v>
                </c:pt>
                <c:pt idx="973">
                  <c:v>56.91</c:v>
                </c:pt>
                <c:pt idx="974">
                  <c:v>56.25</c:v>
                </c:pt>
                <c:pt idx="975">
                  <c:v>55.92</c:v>
                </c:pt>
                <c:pt idx="976">
                  <c:v>55.84</c:v>
                </c:pt>
                <c:pt idx="977">
                  <c:v>55.07</c:v>
                </c:pt>
                <c:pt idx="978">
                  <c:v>54.84</c:v>
                </c:pt>
                <c:pt idx="979">
                  <c:v>54.84</c:v>
                </c:pt>
                <c:pt idx="980">
                  <c:v>54.2</c:v>
                </c:pt>
                <c:pt idx="981">
                  <c:v>54.58</c:v>
                </c:pt>
                <c:pt idx="982">
                  <c:v>54.02</c:v>
                </c:pt>
                <c:pt idx="983">
                  <c:v>52.97</c:v>
                </c:pt>
                <c:pt idx="984">
                  <c:v>51.57</c:v>
                </c:pt>
                <c:pt idx="985">
                  <c:v>51.02</c:v>
                </c:pt>
                <c:pt idx="986">
                  <c:v>51.03</c:v>
                </c:pt>
                <c:pt idx="987">
                  <c:v>51.22</c:v>
                </c:pt>
                <c:pt idx="988">
                  <c:v>51.18</c:v>
                </c:pt>
                <c:pt idx="989">
                  <c:v>50.76</c:v>
                </c:pt>
                <c:pt idx="990">
                  <c:v>50.51</c:v>
                </c:pt>
                <c:pt idx="991">
                  <c:v>48.93</c:v>
                </c:pt>
                <c:pt idx="992">
                  <c:v>49.06</c:v>
                </c:pt>
                <c:pt idx="993">
                  <c:v>48.26</c:v>
                </c:pt>
                <c:pt idx="994">
                  <c:v>48.4</c:v>
                </c:pt>
                <c:pt idx="995">
                  <c:v>47.86</c:v>
                </c:pt>
                <c:pt idx="996">
                  <c:v>47.73</c:v>
                </c:pt>
                <c:pt idx="997">
                  <c:v>47.98</c:v>
                </c:pt>
                <c:pt idx="998">
                  <c:v>46.95</c:v>
                </c:pt>
                <c:pt idx="999">
                  <c:v>45.46</c:v>
                </c:pt>
                <c:pt idx="1000">
                  <c:v>44.16</c:v>
                </c:pt>
                <c:pt idx="1001">
                  <c:v>43.66</c:v>
                </c:pt>
                <c:pt idx="1002">
                  <c:v>43.88</c:v>
                </c:pt>
                <c:pt idx="1003">
                  <c:v>43.82</c:v>
                </c:pt>
                <c:pt idx="1004">
                  <c:v>43.52</c:v>
                </c:pt>
                <c:pt idx="1005">
                  <c:v>43.84</c:v>
                </c:pt>
                <c:pt idx="1006">
                  <c:v>44.02</c:v>
                </c:pt>
                <c:pt idx="1007">
                  <c:v>44.27</c:v>
                </c:pt>
                <c:pt idx="1008">
                  <c:v>44.79</c:v>
                </c:pt>
                <c:pt idx="1009">
                  <c:v>44.4</c:v>
                </c:pt>
                <c:pt idx="1010">
                  <c:v>43.9</c:v>
                </c:pt>
                <c:pt idx="1011">
                  <c:v>43.26</c:v>
                </c:pt>
                <c:pt idx="1012">
                  <c:v>43.62</c:v>
                </c:pt>
                <c:pt idx="1013">
                  <c:v>42.41</c:v>
                </c:pt>
                <c:pt idx="1014">
                  <c:v>41.44</c:v>
                </c:pt>
                <c:pt idx="1015">
                  <c:v>40.39</c:v>
                </c:pt>
                <c:pt idx="1016">
                  <c:v>40.450000000000003</c:v>
                </c:pt>
                <c:pt idx="1017">
                  <c:v>39.39</c:v>
                </c:pt>
                <c:pt idx="1018">
                  <c:v>39.1</c:v>
                </c:pt>
                <c:pt idx="1019">
                  <c:v>39.08</c:v>
                </c:pt>
                <c:pt idx="1020">
                  <c:v>38.4</c:v>
                </c:pt>
                <c:pt idx="1021">
                  <c:v>38.89</c:v>
                </c:pt>
                <c:pt idx="1022">
                  <c:v>38.56</c:v>
                </c:pt>
                <c:pt idx="1023">
                  <c:v>38.19</c:v>
                </c:pt>
                <c:pt idx="1024">
                  <c:v>38.35</c:v>
                </c:pt>
                <c:pt idx="1025">
                  <c:v>38.299999999999997</c:v>
                </c:pt>
                <c:pt idx="1026">
                  <c:v>38.04</c:v>
                </c:pt>
                <c:pt idx="1027">
                  <c:v>37.78</c:v>
                </c:pt>
                <c:pt idx="1028">
                  <c:v>38.11</c:v>
                </c:pt>
                <c:pt idx="1029">
                  <c:v>38.67</c:v>
                </c:pt>
                <c:pt idx="1030">
                  <c:v>39.11</c:v>
                </c:pt>
                <c:pt idx="1031">
                  <c:v>39.81</c:v>
                </c:pt>
                <c:pt idx="1032">
                  <c:v>40.17</c:v>
                </c:pt>
                <c:pt idx="1033">
                  <c:v>40.76</c:v>
                </c:pt>
                <c:pt idx="1034">
                  <c:v>40.58</c:v>
                </c:pt>
                <c:pt idx="1035">
                  <c:v>38.04</c:v>
                </c:pt>
                <c:pt idx="1036">
                  <c:v>33.89</c:v>
                </c:pt>
                <c:pt idx="1037">
                  <c:v>31.69</c:v>
                </c:pt>
                <c:pt idx="1038">
                  <c:v>30.04</c:v>
                </c:pt>
                <c:pt idx="1039">
                  <c:v>28.77</c:v>
                </c:pt>
                <c:pt idx="1040">
                  <c:v>27.75</c:v>
                </c:pt>
                <c:pt idx="1041">
                  <c:v>26.24</c:v>
                </c:pt>
                <c:pt idx="1042">
                  <c:v>22.22</c:v>
                </c:pt>
                <c:pt idx="1043">
                  <c:v>20.94</c:v>
                </c:pt>
                <c:pt idx="1044">
                  <c:v>21.4</c:v>
                </c:pt>
                <c:pt idx="1045">
                  <c:v>17.64</c:v>
                </c:pt>
                <c:pt idx="1046">
                  <c:v>16.88</c:v>
                </c:pt>
                <c:pt idx="1047">
                  <c:v>17.899999999999999</c:v>
                </c:pt>
                <c:pt idx="1048">
                  <c:v>18.27</c:v>
                </c:pt>
                <c:pt idx="1049">
                  <c:v>17.32</c:v>
                </c:pt>
                <c:pt idx="1050">
                  <c:v>17.29</c:v>
                </c:pt>
                <c:pt idx="1051">
                  <c:v>17.760000000000002</c:v>
                </c:pt>
                <c:pt idx="1052">
                  <c:v>19.12</c:v>
                </c:pt>
                <c:pt idx="1053">
                  <c:v>20.13</c:v>
                </c:pt>
                <c:pt idx="1054">
                  <c:v>21.48</c:v>
                </c:pt>
                <c:pt idx="1055">
                  <c:v>20.21</c:v>
                </c:pt>
                <c:pt idx="1056">
                  <c:v>20.079999999999998</c:v>
                </c:pt>
                <c:pt idx="1057">
                  <c:v>19.7</c:v>
                </c:pt>
                <c:pt idx="1058">
                  <c:v>20.34</c:v>
                </c:pt>
                <c:pt idx="1059">
                  <c:v>19.690000000000001</c:v>
                </c:pt>
                <c:pt idx="1060">
                  <c:v>19.64</c:v>
                </c:pt>
                <c:pt idx="1061">
                  <c:v>19.22</c:v>
                </c:pt>
                <c:pt idx="1062">
                  <c:v>19.16</c:v>
                </c:pt>
                <c:pt idx="1063">
                  <c:v>18.82</c:v>
                </c:pt>
                <c:pt idx="1064">
                  <c:v>19.38</c:v>
                </c:pt>
                <c:pt idx="1065">
                  <c:v>19</c:v>
                </c:pt>
                <c:pt idx="1066">
                  <c:v>19.48</c:v>
                </c:pt>
                <c:pt idx="1067">
                  <c:v>21.46</c:v>
                </c:pt>
                <c:pt idx="1068">
                  <c:v>21.26</c:v>
                </c:pt>
                <c:pt idx="1069">
                  <c:v>21.78</c:v>
                </c:pt>
                <c:pt idx="1070">
                  <c:v>23.2</c:v>
                </c:pt>
                <c:pt idx="1071">
                  <c:v>22.38</c:v>
                </c:pt>
                <c:pt idx="1072">
                  <c:v>22.88</c:v>
                </c:pt>
                <c:pt idx="1073">
                  <c:v>23.06</c:v>
                </c:pt>
                <c:pt idx="1074">
                  <c:v>22.74</c:v>
                </c:pt>
                <c:pt idx="1075">
                  <c:v>23.24</c:v>
                </c:pt>
                <c:pt idx="1076">
                  <c:v>23.31</c:v>
                </c:pt>
                <c:pt idx="1077">
                  <c:v>23.43</c:v>
                </c:pt>
                <c:pt idx="1078">
                  <c:v>23.2</c:v>
                </c:pt>
                <c:pt idx="1079">
                  <c:v>23.15</c:v>
                </c:pt>
                <c:pt idx="1080">
                  <c:v>23.66</c:v>
                </c:pt>
                <c:pt idx="1081">
                  <c:v>23.76</c:v>
                </c:pt>
                <c:pt idx="1082">
                  <c:v>23.62</c:v>
                </c:pt>
                <c:pt idx="1083">
                  <c:v>23.84</c:v>
                </c:pt>
                <c:pt idx="1084">
                  <c:v>23.43</c:v>
                </c:pt>
                <c:pt idx="1085">
                  <c:v>22.78</c:v>
                </c:pt>
                <c:pt idx="1086">
                  <c:v>22.09</c:v>
                </c:pt>
                <c:pt idx="1087">
                  <c:v>22.41</c:v>
                </c:pt>
                <c:pt idx="1088">
                  <c:v>22.33</c:v>
                </c:pt>
                <c:pt idx="1089">
                  <c:v>22.03</c:v>
                </c:pt>
                <c:pt idx="1090">
                  <c:v>22.16</c:v>
                </c:pt>
                <c:pt idx="1091">
                  <c:v>22.15</c:v>
                </c:pt>
                <c:pt idx="1092">
                  <c:v>22.25</c:v>
                </c:pt>
                <c:pt idx="1093">
                  <c:v>21.92</c:v>
                </c:pt>
                <c:pt idx="1094">
                  <c:v>21.88</c:v>
                </c:pt>
                <c:pt idx="1095">
                  <c:v>22.25</c:v>
                </c:pt>
                <c:pt idx="1096">
                  <c:v>21.96</c:v>
                </c:pt>
                <c:pt idx="1097">
                  <c:v>22.69</c:v>
                </c:pt>
                <c:pt idx="1098">
                  <c:v>22.29</c:v>
                </c:pt>
                <c:pt idx="1099">
                  <c:v>21.19</c:v>
                </c:pt>
                <c:pt idx="1100">
                  <c:v>21.66</c:v>
                </c:pt>
                <c:pt idx="1101">
                  <c:v>21.68</c:v>
                </c:pt>
                <c:pt idx="1102">
                  <c:v>21.18</c:v>
                </c:pt>
                <c:pt idx="1103">
                  <c:v>21.36</c:v>
                </c:pt>
                <c:pt idx="1104">
                  <c:v>21.46</c:v>
                </c:pt>
                <c:pt idx="1105">
                  <c:v>21.05</c:v>
                </c:pt>
                <c:pt idx="1106">
                  <c:v>21.53</c:v>
                </c:pt>
                <c:pt idx="1107">
                  <c:v>21.24</c:v>
                </c:pt>
                <c:pt idx="1108">
                  <c:v>21.17</c:v>
                </c:pt>
                <c:pt idx="1109">
                  <c:v>21.29</c:v>
                </c:pt>
                <c:pt idx="1110">
                  <c:v>21.33</c:v>
                </c:pt>
                <c:pt idx="1111">
                  <c:v>22.13</c:v>
                </c:pt>
                <c:pt idx="1112">
                  <c:v>21.06</c:v>
                </c:pt>
                <c:pt idx="1113">
                  <c:v>21.21</c:v>
                </c:pt>
                <c:pt idx="1114">
                  <c:v>21.72</c:v>
                </c:pt>
                <c:pt idx="1115">
                  <c:v>20.89</c:v>
                </c:pt>
                <c:pt idx="1116">
                  <c:v>21.47</c:v>
                </c:pt>
                <c:pt idx="1117">
                  <c:v>20.92</c:v>
                </c:pt>
                <c:pt idx="1118">
                  <c:v>21.04</c:v>
                </c:pt>
                <c:pt idx="1119">
                  <c:v>20.87</c:v>
                </c:pt>
                <c:pt idx="1120">
                  <c:v>22.62</c:v>
                </c:pt>
                <c:pt idx="1121">
                  <c:v>21.31</c:v>
                </c:pt>
                <c:pt idx="1122">
                  <c:v>20.74</c:v>
                </c:pt>
                <c:pt idx="1123">
                  <c:v>21.14</c:v>
                </c:pt>
                <c:pt idx="1124">
                  <c:v>21.76</c:v>
                </c:pt>
                <c:pt idx="1125">
                  <c:v>20.92</c:v>
                </c:pt>
                <c:pt idx="1126">
                  <c:v>20.96</c:v>
                </c:pt>
                <c:pt idx="1127">
                  <c:v>20.85</c:v>
                </c:pt>
                <c:pt idx="1128">
                  <c:v>21.23</c:v>
                </c:pt>
                <c:pt idx="1129">
                  <c:v>21.19</c:v>
                </c:pt>
                <c:pt idx="1130">
                  <c:v>21.44</c:v>
                </c:pt>
                <c:pt idx="1131">
                  <c:v>20.98</c:v>
                </c:pt>
                <c:pt idx="1132">
                  <c:v>21.61</c:v>
                </c:pt>
                <c:pt idx="1133">
                  <c:v>21.31</c:v>
                </c:pt>
                <c:pt idx="1134">
                  <c:v>21</c:v>
                </c:pt>
                <c:pt idx="1135">
                  <c:v>21.41</c:v>
                </c:pt>
                <c:pt idx="1136">
                  <c:v>20.98</c:v>
                </c:pt>
                <c:pt idx="1137">
                  <c:v>21.17</c:v>
                </c:pt>
                <c:pt idx="1138">
                  <c:v>20.81</c:v>
                </c:pt>
                <c:pt idx="1139">
                  <c:v>20.83</c:v>
                </c:pt>
                <c:pt idx="1140">
                  <c:v>21.3</c:v>
                </c:pt>
                <c:pt idx="1141">
                  <c:v>20.350000000000001</c:v>
                </c:pt>
                <c:pt idx="1142">
                  <c:v>20.68</c:v>
                </c:pt>
                <c:pt idx="1143">
                  <c:v>21.16</c:v>
                </c:pt>
                <c:pt idx="1144">
                  <c:v>20.39</c:v>
                </c:pt>
                <c:pt idx="1145">
                  <c:v>20.54</c:v>
                </c:pt>
                <c:pt idx="1146">
                  <c:v>20.39</c:v>
                </c:pt>
                <c:pt idx="1147">
                  <c:v>20.63</c:v>
                </c:pt>
                <c:pt idx="1148">
                  <c:v>20.81</c:v>
                </c:pt>
                <c:pt idx="1149">
                  <c:v>20.47</c:v>
                </c:pt>
                <c:pt idx="1150">
                  <c:v>20.5</c:v>
                </c:pt>
                <c:pt idx="1151">
                  <c:v>20.62</c:v>
                </c:pt>
                <c:pt idx="1152">
                  <c:v>21.24</c:v>
                </c:pt>
                <c:pt idx="1153">
                  <c:v>21.02</c:v>
                </c:pt>
                <c:pt idx="1154">
                  <c:v>20.54</c:v>
                </c:pt>
                <c:pt idx="1155">
                  <c:v>20.58</c:v>
                </c:pt>
                <c:pt idx="1156">
                  <c:v>20.38</c:v>
                </c:pt>
                <c:pt idx="1157">
                  <c:v>20.73</c:v>
                </c:pt>
                <c:pt idx="1158">
                  <c:v>20.99</c:v>
                </c:pt>
                <c:pt idx="1159">
                  <c:v>20.62</c:v>
                </c:pt>
                <c:pt idx="1160">
                  <c:v>20.69</c:v>
                </c:pt>
                <c:pt idx="1161">
                  <c:v>22.4</c:v>
                </c:pt>
                <c:pt idx="1162">
                  <c:v>23.67</c:v>
                </c:pt>
                <c:pt idx="1163">
                  <c:v>23.9</c:v>
                </c:pt>
                <c:pt idx="1164">
                  <c:v>24.05</c:v>
                </c:pt>
                <c:pt idx="1165">
                  <c:v>24.38</c:v>
                </c:pt>
                <c:pt idx="1166">
                  <c:v>25.29</c:v>
                </c:pt>
                <c:pt idx="1167">
                  <c:v>26.38</c:v>
                </c:pt>
                <c:pt idx="1168">
                  <c:v>26.44</c:v>
                </c:pt>
                <c:pt idx="1169">
                  <c:v>27.24</c:v>
                </c:pt>
                <c:pt idx="1170">
                  <c:v>28.8</c:v>
                </c:pt>
                <c:pt idx="1171">
                  <c:v>29.5</c:v>
                </c:pt>
                <c:pt idx="1172">
                  <c:v>29.13</c:v>
                </c:pt>
                <c:pt idx="1173">
                  <c:v>29.93</c:v>
                </c:pt>
                <c:pt idx="1174">
                  <c:v>30.44</c:v>
                </c:pt>
                <c:pt idx="1175">
                  <c:v>30.57</c:v>
                </c:pt>
                <c:pt idx="1176">
                  <c:v>29.84</c:v>
                </c:pt>
                <c:pt idx="1177">
                  <c:v>30.26</c:v>
                </c:pt>
                <c:pt idx="1178">
                  <c:v>30.38</c:v>
                </c:pt>
                <c:pt idx="1179">
                  <c:v>30.43</c:v>
                </c:pt>
                <c:pt idx="1180">
                  <c:v>31.13</c:v>
                </c:pt>
                <c:pt idx="1181">
                  <c:v>31.2</c:v>
                </c:pt>
                <c:pt idx="1182">
                  <c:v>31.46</c:v>
                </c:pt>
                <c:pt idx="1183">
                  <c:v>31.48</c:v>
                </c:pt>
                <c:pt idx="1184">
                  <c:v>31.6</c:v>
                </c:pt>
                <c:pt idx="1185">
                  <c:v>31.58</c:v>
                </c:pt>
                <c:pt idx="1186">
                  <c:v>31.8</c:v>
                </c:pt>
                <c:pt idx="1187">
                  <c:v>31.98</c:v>
                </c:pt>
                <c:pt idx="1188">
                  <c:v>32.01</c:v>
                </c:pt>
                <c:pt idx="1189">
                  <c:v>32.26</c:v>
                </c:pt>
                <c:pt idx="1190">
                  <c:v>32.25</c:v>
                </c:pt>
                <c:pt idx="1191">
                  <c:v>32.67</c:v>
                </c:pt>
                <c:pt idx="1192">
                  <c:v>32.79</c:v>
                </c:pt>
                <c:pt idx="1193">
                  <c:v>33.090000000000003</c:v>
                </c:pt>
                <c:pt idx="1194">
                  <c:v>32.950000000000003</c:v>
                </c:pt>
                <c:pt idx="1195">
                  <c:v>32.700000000000003</c:v>
                </c:pt>
                <c:pt idx="1196">
                  <c:v>32.799999999999997</c:v>
                </c:pt>
                <c:pt idx="1197">
                  <c:v>33.36</c:v>
                </c:pt>
                <c:pt idx="1198">
                  <c:v>32.83</c:v>
                </c:pt>
                <c:pt idx="1199">
                  <c:v>32.79</c:v>
                </c:pt>
                <c:pt idx="1200">
                  <c:v>32.42</c:v>
                </c:pt>
                <c:pt idx="1201">
                  <c:v>32.06</c:v>
                </c:pt>
                <c:pt idx="1202">
                  <c:v>32.32</c:v>
                </c:pt>
                <c:pt idx="1203">
                  <c:v>32.159999999999997</c:v>
                </c:pt>
                <c:pt idx="1204">
                  <c:v>33.42</c:v>
                </c:pt>
                <c:pt idx="1205">
                  <c:v>34.15</c:v>
                </c:pt>
                <c:pt idx="1206">
                  <c:v>32.9</c:v>
                </c:pt>
                <c:pt idx="1207">
                  <c:v>33.19</c:v>
                </c:pt>
                <c:pt idx="1208">
                  <c:v>32.93</c:v>
                </c:pt>
                <c:pt idx="1209">
                  <c:v>32.94</c:v>
                </c:pt>
                <c:pt idx="1210">
                  <c:v>33.69</c:v>
                </c:pt>
                <c:pt idx="1211">
                  <c:v>33.270000000000003</c:v>
                </c:pt>
                <c:pt idx="1212">
                  <c:v>34.51</c:v>
                </c:pt>
                <c:pt idx="1213">
                  <c:v>33.56</c:v>
                </c:pt>
                <c:pt idx="1214">
                  <c:v>33.590000000000003</c:v>
                </c:pt>
                <c:pt idx="1215">
                  <c:v>33.36</c:v>
                </c:pt>
                <c:pt idx="1216">
                  <c:v>34.17</c:v>
                </c:pt>
                <c:pt idx="1217">
                  <c:v>34.200000000000003</c:v>
                </c:pt>
                <c:pt idx="1218">
                  <c:v>34.81</c:v>
                </c:pt>
                <c:pt idx="1219">
                  <c:v>33.630000000000003</c:v>
                </c:pt>
                <c:pt idx="1220">
                  <c:v>34.04</c:v>
                </c:pt>
                <c:pt idx="1221">
                  <c:v>33.99</c:v>
                </c:pt>
                <c:pt idx="1222">
                  <c:v>34.44</c:v>
                </c:pt>
                <c:pt idx="1223">
                  <c:v>34.770000000000003</c:v>
                </c:pt>
                <c:pt idx="1224">
                  <c:v>34.85</c:v>
                </c:pt>
                <c:pt idx="1225">
                  <c:v>35.08</c:v>
                </c:pt>
                <c:pt idx="1226">
                  <c:v>34.729999999999997</c:v>
                </c:pt>
                <c:pt idx="1227">
                  <c:v>34.700000000000003</c:v>
                </c:pt>
                <c:pt idx="1228">
                  <c:v>34.840000000000003</c:v>
                </c:pt>
                <c:pt idx="1229">
                  <c:v>35.06</c:v>
                </c:pt>
                <c:pt idx="1230">
                  <c:v>34.83</c:v>
                </c:pt>
                <c:pt idx="1231">
                  <c:v>34.89</c:v>
                </c:pt>
                <c:pt idx="1232">
                  <c:v>34.9</c:v>
                </c:pt>
                <c:pt idx="1233">
                  <c:v>35.04</c:v>
                </c:pt>
                <c:pt idx="1234">
                  <c:v>34.99</c:v>
                </c:pt>
                <c:pt idx="1235">
                  <c:v>34.85</c:v>
                </c:pt>
                <c:pt idx="1236">
                  <c:v>34.94</c:v>
                </c:pt>
                <c:pt idx="1237">
                  <c:v>34.6</c:v>
                </c:pt>
                <c:pt idx="1238">
                  <c:v>34.78</c:v>
                </c:pt>
                <c:pt idx="1239">
                  <c:v>34.729999999999997</c:v>
                </c:pt>
                <c:pt idx="1240">
                  <c:v>34.92</c:v>
                </c:pt>
                <c:pt idx="1241">
                  <c:v>34.700000000000003</c:v>
                </c:pt>
                <c:pt idx="1242">
                  <c:v>34.65</c:v>
                </c:pt>
                <c:pt idx="1243">
                  <c:v>35.93</c:v>
                </c:pt>
                <c:pt idx="1244">
                  <c:v>34.74</c:v>
                </c:pt>
                <c:pt idx="1245">
                  <c:v>34.42</c:v>
                </c:pt>
                <c:pt idx="1246">
                  <c:v>34.869999999999997</c:v>
                </c:pt>
                <c:pt idx="1247">
                  <c:v>34.880000000000003</c:v>
                </c:pt>
                <c:pt idx="1248">
                  <c:v>34.99</c:v>
                </c:pt>
                <c:pt idx="1249">
                  <c:v>35.17</c:v>
                </c:pt>
                <c:pt idx="1250">
                  <c:v>34.840000000000003</c:v>
                </c:pt>
                <c:pt idx="1251">
                  <c:v>34.72</c:v>
                </c:pt>
                <c:pt idx="1252">
                  <c:v>34.590000000000003</c:v>
                </c:pt>
                <c:pt idx="1253">
                  <c:v>35.11</c:v>
                </c:pt>
                <c:pt idx="1254">
                  <c:v>35.1</c:v>
                </c:pt>
                <c:pt idx="1255">
                  <c:v>35.46</c:v>
                </c:pt>
                <c:pt idx="1256">
                  <c:v>35.68</c:v>
                </c:pt>
                <c:pt idx="1257">
                  <c:v>36.03</c:v>
                </c:pt>
                <c:pt idx="1258">
                  <c:v>35.99</c:v>
                </c:pt>
                <c:pt idx="1259">
                  <c:v>36.07</c:v>
                </c:pt>
                <c:pt idx="1260">
                  <c:v>35.869999999999997</c:v>
                </c:pt>
                <c:pt idx="1261">
                  <c:v>35.86</c:v>
                </c:pt>
                <c:pt idx="1262">
                  <c:v>36.4</c:v>
                </c:pt>
                <c:pt idx="1263">
                  <c:v>36.409999999999997</c:v>
                </c:pt>
                <c:pt idx="1264">
                  <c:v>36.49</c:v>
                </c:pt>
                <c:pt idx="1265">
                  <c:v>36.08</c:v>
                </c:pt>
                <c:pt idx="1266">
                  <c:v>36.03</c:v>
                </c:pt>
                <c:pt idx="1267">
                  <c:v>36.28</c:v>
                </c:pt>
                <c:pt idx="1268">
                  <c:v>36.21</c:v>
                </c:pt>
                <c:pt idx="1269">
                  <c:v>36.01</c:v>
                </c:pt>
                <c:pt idx="1270">
                  <c:v>36.47</c:v>
                </c:pt>
                <c:pt idx="1271">
                  <c:v>36.090000000000003</c:v>
                </c:pt>
                <c:pt idx="1272">
                  <c:v>35.96</c:v>
                </c:pt>
                <c:pt idx="1273">
                  <c:v>35.96</c:v>
                </c:pt>
                <c:pt idx="1274">
                  <c:v>35.869999999999997</c:v>
                </c:pt>
                <c:pt idx="1275">
                  <c:v>35.78</c:v>
                </c:pt>
                <c:pt idx="1276">
                  <c:v>36.25</c:v>
                </c:pt>
                <c:pt idx="1277">
                  <c:v>36.020000000000003</c:v>
                </c:pt>
                <c:pt idx="1278">
                  <c:v>35.9</c:v>
                </c:pt>
                <c:pt idx="1279">
                  <c:v>36.270000000000003</c:v>
                </c:pt>
                <c:pt idx="1280">
                  <c:v>36.44</c:v>
                </c:pt>
                <c:pt idx="1281">
                  <c:v>36.340000000000003</c:v>
                </c:pt>
                <c:pt idx="1282">
                  <c:v>36.49</c:v>
                </c:pt>
                <c:pt idx="1283">
                  <c:v>36.979999999999997</c:v>
                </c:pt>
                <c:pt idx="1284">
                  <c:v>36.840000000000003</c:v>
                </c:pt>
                <c:pt idx="1285">
                  <c:v>36.68</c:v>
                </c:pt>
                <c:pt idx="1286">
                  <c:v>36.67</c:v>
                </c:pt>
                <c:pt idx="1287">
                  <c:v>36.31</c:v>
                </c:pt>
                <c:pt idx="1288">
                  <c:v>36.58</c:v>
                </c:pt>
                <c:pt idx="1289">
                  <c:v>36.53</c:v>
                </c:pt>
                <c:pt idx="1290">
                  <c:v>36.409999999999997</c:v>
                </c:pt>
                <c:pt idx="1291">
                  <c:v>36.520000000000003</c:v>
                </c:pt>
                <c:pt idx="1292">
                  <c:v>36.54</c:v>
                </c:pt>
                <c:pt idx="1293">
                  <c:v>36.450000000000003</c:v>
                </c:pt>
                <c:pt idx="1294">
                  <c:v>36.71</c:v>
                </c:pt>
                <c:pt idx="1295">
                  <c:v>36.07</c:v>
                </c:pt>
                <c:pt idx="1296">
                  <c:v>36.090000000000003</c:v>
                </c:pt>
                <c:pt idx="1297">
                  <c:v>36.18</c:v>
                </c:pt>
                <c:pt idx="1298">
                  <c:v>36.35</c:v>
                </c:pt>
                <c:pt idx="1299">
                  <c:v>36.409999999999997</c:v>
                </c:pt>
                <c:pt idx="1300">
                  <c:v>36.51</c:v>
                </c:pt>
                <c:pt idx="1301">
                  <c:v>36.11</c:v>
                </c:pt>
                <c:pt idx="1302">
                  <c:v>35.799999999999997</c:v>
                </c:pt>
                <c:pt idx="1303">
                  <c:v>35.82</c:v>
                </c:pt>
                <c:pt idx="1304">
                  <c:v>35.54</c:v>
                </c:pt>
                <c:pt idx="1305">
                  <c:v>35.630000000000003</c:v>
                </c:pt>
                <c:pt idx="1306">
                  <c:v>35.71</c:v>
                </c:pt>
                <c:pt idx="1307">
                  <c:v>35.630000000000003</c:v>
                </c:pt>
                <c:pt idx="1308">
                  <c:v>35.81</c:v>
                </c:pt>
                <c:pt idx="1309">
                  <c:v>35.93</c:v>
                </c:pt>
                <c:pt idx="1310">
                  <c:v>36.049999999999997</c:v>
                </c:pt>
                <c:pt idx="1311">
                  <c:v>35.97</c:v>
                </c:pt>
                <c:pt idx="1312">
                  <c:v>36.119999999999997</c:v>
                </c:pt>
                <c:pt idx="1313">
                  <c:v>35.68</c:v>
                </c:pt>
                <c:pt idx="1314">
                  <c:v>36.07</c:v>
                </c:pt>
                <c:pt idx="1315">
                  <c:v>35.4</c:v>
                </c:pt>
                <c:pt idx="1316">
                  <c:v>36.479999999999997</c:v>
                </c:pt>
                <c:pt idx="1317">
                  <c:v>36.18</c:v>
                </c:pt>
                <c:pt idx="1318">
                  <c:v>36.11</c:v>
                </c:pt>
                <c:pt idx="1319">
                  <c:v>35.93</c:v>
                </c:pt>
                <c:pt idx="1320">
                  <c:v>35.74</c:v>
                </c:pt>
                <c:pt idx="1321">
                  <c:v>35.549999999999997</c:v>
                </c:pt>
                <c:pt idx="1322">
                  <c:v>35.92</c:v>
                </c:pt>
                <c:pt idx="1323">
                  <c:v>35.82</c:v>
                </c:pt>
                <c:pt idx="1324">
                  <c:v>35.68</c:v>
                </c:pt>
                <c:pt idx="1325">
                  <c:v>35.74</c:v>
                </c:pt>
                <c:pt idx="1326">
                  <c:v>36.340000000000003</c:v>
                </c:pt>
                <c:pt idx="1327">
                  <c:v>35.4</c:v>
                </c:pt>
                <c:pt idx="1328">
                  <c:v>35.880000000000003</c:v>
                </c:pt>
                <c:pt idx="1329">
                  <c:v>35.89</c:v>
                </c:pt>
                <c:pt idx="1330">
                  <c:v>35.770000000000003</c:v>
                </c:pt>
                <c:pt idx="1331">
                  <c:v>36.409999999999997</c:v>
                </c:pt>
                <c:pt idx="1332">
                  <c:v>35.659999999999997</c:v>
                </c:pt>
                <c:pt idx="1333">
                  <c:v>35.75</c:v>
                </c:pt>
                <c:pt idx="1334">
                  <c:v>35.619999999999997</c:v>
                </c:pt>
                <c:pt idx="1335">
                  <c:v>35.72</c:v>
                </c:pt>
                <c:pt idx="1336">
                  <c:v>35.700000000000003</c:v>
                </c:pt>
                <c:pt idx="1337">
                  <c:v>35.840000000000003</c:v>
                </c:pt>
                <c:pt idx="1338">
                  <c:v>35.94</c:v>
                </c:pt>
                <c:pt idx="1339">
                  <c:v>35.67</c:v>
                </c:pt>
                <c:pt idx="1340">
                  <c:v>35.700000000000003</c:v>
                </c:pt>
                <c:pt idx="1341">
                  <c:v>35.76</c:v>
                </c:pt>
                <c:pt idx="1342">
                  <c:v>35.71</c:v>
                </c:pt>
                <c:pt idx="1343">
                  <c:v>35.71</c:v>
                </c:pt>
                <c:pt idx="1344">
                  <c:v>35.549999999999997</c:v>
                </c:pt>
                <c:pt idx="1345">
                  <c:v>35.81</c:v>
                </c:pt>
                <c:pt idx="1346">
                  <c:v>35.89</c:v>
                </c:pt>
                <c:pt idx="1347">
                  <c:v>35.770000000000003</c:v>
                </c:pt>
                <c:pt idx="1348">
                  <c:v>35.93</c:v>
                </c:pt>
                <c:pt idx="1349">
                  <c:v>35.85</c:v>
                </c:pt>
                <c:pt idx="1350">
                  <c:v>35.700000000000003</c:v>
                </c:pt>
                <c:pt idx="1351">
                  <c:v>35.869999999999997</c:v>
                </c:pt>
                <c:pt idx="1352">
                  <c:v>35.75</c:v>
                </c:pt>
                <c:pt idx="1353">
                  <c:v>35.76</c:v>
                </c:pt>
                <c:pt idx="1354">
                  <c:v>36.090000000000003</c:v>
                </c:pt>
                <c:pt idx="1355">
                  <c:v>36.01</c:v>
                </c:pt>
                <c:pt idx="1356">
                  <c:v>35.840000000000003</c:v>
                </c:pt>
                <c:pt idx="1357">
                  <c:v>35.799999999999997</c:v>
                </c:pt>
                <c:pt idx="1358">
                  <c:v>35.72</c:v>
                </c:pt>
                <c:pt idx="1359">
                  <c:v>35.799999999999997</c:v>
                </c:pt>
                <c:pt idx="1360">
                  <c:v>35.299999999999997</c:v>
                </c:pt>
                <c:pt idx="1361">
                  <c:v>35</c:v>
                </c:pt>
                <c:pt idx="1362">
                  <c:v>35.5</c:v>
                </c:pt>
                <c:pt idx="1363">
                  <c:v>35.5</c:v>
                </c:pt>
                <c:pt idx="1364">
                  <c:v>35.700000000000003</c:v>
                </c:pt>
                <c:pt idx="1365">
                  <c:v>35.200000000000003</c:v>
                </c:pt>
                <c:pt idx="1366">
                  <c:v>35.1</c:v>
                </c:pt>
                <c:pt idx="1367">
                  <c:v>35.1</c:v>
                </c:pt>
                <c:pt idx="1368">
                  <c:v>35.299999999999997</c:v>
                </c:pt>
                <c:pt idx="1369">
                  <c:v>35.6</c:v>
                </c:pt>
                <c:pt idx="1370">
                  <c:v>35.6</c:v>
                </c:pt>
                <c:pt idx="1371">
                  <c:v>36.200000000000003</c:v>
                </c:pt>
                <c:pt idx="1372">
                  <c:v>35.799999999999997</c:v>
                </c:pt>
                <c:pt idx="1373">
                  <c:v>35.700000000000003</c:v>
                </c:pt>
                <c:pt idx="1374">
                  <c:v>35.799999999999997</c:v>
                </c:pt>
                <c:pt idx="1375">
                  <c:v>35.799999999999997</c:v>
                </c:pt>
                <c:pt idx="1376">
                  <c:v>35.07</c:v>
                </c:pt>
                <c:pt idx="1377">
                  <c:v>35.74</c:v>
                </c:pt>
                <c:pt idx="1378">
                  <c:v>35.93</c:v>
                </c:pt>
                <c:pt idx="1379">
                  <c:v>35.909999999999997</c:v>
                </c:pt>
                <c:pt idx="1380">
                  <c:v>35.69</c:v>
                </c:pt>
                <c:pt idx="1381">
                  <c:v>35.659999999999997</c:v>
                </c:pt>
                <c:pt idx="1382">
                  <c:v>35.49</c:v>
                </c:pt>
                <c:pt idx="1383">
                  <c:v>35.76</c:v>
                </c:pt>
                <c:pt idx="1384">
                  <c:v>35.75</c:v>
                </c:pt>
                <c:pt idx="1385">
                  <c:v>35.770000000000003</c:v>
                </c:pt>
                <c:pt idx="1386">
                  <c:v>35.880000000000003</c:v>
                </c:pt>
                <c:pt idx="1387">
                  <c:v>35.74</c:v>
                </c:pt>
                <c:pt idx="1388">
                  <c:v>35.86</c:v>
                </c:pt>
                <c:pt idx="1389">
                  <c:v>35.630000000000003</c:v>
                </c:pt>
                <c:pt idx="1390">
                  <c:v>35.64</c:v>
                </c:pt>
                <c:pt idx="1391">
                  <c:v>35.79</c:v>
                </c:pt>
                <c:pt idx="1392">
                  <c:v>35.53</c:v>
                </c:pt>
                <c:pt idx="1393">
                  <c:v>35.659999999999997</c:v>
                </c:pt>
                <c:pt idx="1394">
                  <c:v>35.53</c:v>
                </c:pt>
                <c:pt idx="1395">
                  <c:v>35.71</c:v>
                </c:pt>
                <c:pt idx="1396">
                  <c:v>35.83</c:v>
                </c:pt>
                <c:pt idx="1397">
                  <c:v>35.74</c:v>
                </c:pt>
                <c:pt idx="1398">
                  <c:v>35.840000000000003</c:v>
                </c:pt>
                <c:pt idx="1399">
                  <c:v>35.700000000000003</c:v>
                </c:pt>
                <c:pt idx="1400">
                  <c:v>35.83</c:v>
                </c:pt>
                <c:pt idx="1401">
                  <c:v>35.99</c:v>
                </c:pt>
                <c:pt idx="1402">
                  <c:v>35.36</c:v>
                </c:pt>
                <c:pt idx="1403">
                  <c:v>35.32</c:v>
                </c:pt>
                <c:pt idx="1404">
                  <c:v>35.29</c:v>
                </c:pt>
                <c:pt idx="1405">
                  <c:v>35.44</c:v>
                </c:pt>
                <c:pt idx="1406">
                  <c:v>35.380000000000003</c:v>
                </c:pt>
                <c:pt idx="1407">
                  <c:v>35.29</c:v>
                </c:pt>
                <c:pt idx="1408">
                  <c:v>35.69</c:v>
                </c:pt>
                <c:pt idx="1409">
                  <c:v>35.25</c:v>
                </c:pt>
                <c:pt idx="1410">
                  <c:v>35.29</c:v>
                </c:pt>
                <c:pt idx="1411">
                  <c:v>35.29</c:v>
                </c:pt>
                <c:pt idx="1412">
                  <c:v>35.04</c:v>
                </c:pt>
                <c:pt idx="1413">
                  <c:v>34.770000000000003</c:v>
                </c:pt>
                <c:pt idx="1414">
                  <c:v>34.58</c:v>
                </c:pt>
                <c:pt idx="1415">
                  <c:v>35.28</c:v>
                </c:pt>
                <c:pt idx="1416">
                  <c:v>35.369999999999997</c:v>
                </c:pt>
                <c:pt idx="1417">
                  <c:v>34.799999999999997</c:v>
                </c:pt>
                <c:pt idx="1418">
                  <c:v>35.020000000000003</c:v>
                </c:pt>
                <c:pt idx="1419">
                  <c:v>35.53</c:v>
                </c:pt>
                <c:pt idx="1420">
                  <c:v>35.24</c:v>
                </c:pt>
                <c:pt idx="1421">
                  <c:v>35.049999999999997</c:v>
                </c:pt>
                <c:pt idx="1422">
                  <c:v>35.07</c:v>
                </c:pt>
                <c:pt idx="1423">
                  <c:v>35.39</c:v>
                </c:pt>
                <c:pt idx="1424">
                  <c:v>35.409999999999997</c:v>
                </c:pt>
                <c:pt idx="1425">
                  <c:v>35.15</c:v>
                </c:pt>
                <c:pt idx="1426">
                  <c:v>35.270000000000003</c:v>
                </c:pt>
                <c:pt idx="1427">
                  <c:v>35.25</c:v>
                </c:pt>
                <c:pt idx="1428">
                  <c:v>35.340000000000003</c:v>
                </c:pt>
                <c:pt idx="1429">
                  <c:v>35</c:v>
                </c:pt>
                <c:pt idx="1430">
                  <c:v>34.94</c:v>
                </c:pt>
                <c:pt idx="1431">
                  <c:v>35.35</c:v>
                </c:pt>
                <c:pt idx="1432">
                  <c:v>35.17</c:v>
                </c:pt>
                <c:pt idx="1433">
                  <c:v>35.15</c:v>
                </c:pt>
                <c:pt idx="1434">
                  <c:v>35.159999999999997</c:v>
                </c:pt>
                <c:pt idx="1435">
                  <c:v>35.090000000000003</c:v>
                </c:pt>
                <c:pt idx="1436">
                  <c:v>35.19</c:v>
                </c:pt>
                <c:pt idx="1437">
                  <c:v>35.44</c:v>
                </c:pt>
                <c:pt idx="1438">
                  <c:v>35.43</c:v>
                </c:pt>
                <c:pt idx="1439">
                  <c:v>35.18</c:v>
                </c:pt>
                <c:pt idx="1440">
                  <c:v>34.83</c:v>
                </c:pt>
                <c:pt idx="1441">
                  <c:v>35.130000000000003</c:v>
                </c:pt>
                <c:pt idx="1442">
                  <c:v>36.22</c:v>
                </c:pt>
                <c:pt idx="1443">
                  <c:v>35.130000000000003</c:v>
                </c:pt>
                <c:pt idx="1444">
                  <c:v>34.65</c:v>
                </c:pt>
                <c:pt idx="1445">
                  <c:v>35.14</c:v>
                </c:pt>
                <c:pt idx="1446">
                  <c:v>34.65</c:v>
                </c:pt>
                <c:pt idx="1447">
                  <c:v>35.24</c:v>
                </c:pt>
                <c:pt idx="1448">
                  <c:v>35.15</c:v>
                </c:pt>
                <c:pt idx="1449">
                  <c:v>35.44</c:v>
                </c:pt>
                <c:pt idx="1450">
                  <c:v>35.64</c:v>
                </c:pt>
                <c:pt idx="1451">
                  <c:v>35.76</c:v>
                </c:pt>
                <c:pt idx="1452">
                  <c:v>35.68</c:v>
                </c:pt>
                <c:pt idx="1453">
                  <c:v>35.22</c:v>
                </c:pt>
                <c:pt idx="1454">
                  <c:v>35.299999999999997</c:v>
                </c:pt>
                <c:pt idx="1455">
                  <c:v>35.78</c:v>
                </c:pt>
                <c:pt idx="1456">
                  <c:v>35.25</c:v>
                </c:pt>
                <c:pt idx="1457">
                  <c:v>35</c:v>
                </c:pt>
                <c:pt idx="1458">
                  <c:v>35.15</c:v>
                </c:pt>
                <c:pt idx="1459">
                  <c:v>35.979999999999997</c:v>
                </c:pt>
                <c:pt idx="1460">
                  <c:v>36.06</c:v>
                </c:pt>
                <c:pt idx="1461">
                  <c:v>35.18</c:v>
                </c:pt>
                <c:pt idx="1462">
                  <c:v>34.72</c:v>
                </c:pt>
                <c:pt idx="1463">
                  <c:v>34.880000000000003</c:v>
                </c:pt>
                <c:pt idx="1464">
                  <c:v>35.61</c:v>
                </c:pt>
                <c:pt idx="1465">
                  <c:v>35.700000000000003</c:v>
                </c:pt>
                <c:pt idx="1466">
                  <c:v>35.85</c:v>
                </c:pt>
                <c:pt idx="1467">
                  <c:v>35.51</c:v>
                </c:pt>
                <c:pt idx="1468">
                  <c:v>35.880000000000003</c:v>
                </c:pt>
                <c:pt idx="1469">
                  <c:v>35.85</c:v>
                </c:pt>
                <c:pt idx="1470">
                  <c:v>35.93</c:v>
                </c:pt>
                <c:pt idx="1471">
                  <c:v>35.96</c:v>
                </c:pt>
                <c:pt idx="1472">
                  <c:v>35.79</c:v>
                </c:pt>
                <c:pt idx="1473">
                  <c:v>35.71</c:v>
                </c:pt>
                <c:pt idx="1474">
                  <c:v>35.770000000000003</c:v>
                </c:pt>
                <c:pt idx="1475">
                  <c:v>35.799999999999997</c:v>
                </c:pt>
                <c:pt idx="1476">
                  <c:v>35.47</c:v>
                </c:pt>
                <c:pt idx="1477">
                  <c:v>35.67</c:v>
                </c:pt>
                <c:pt idx="1478">
                  <c:v>35.57</c:v>
                </c:pt>
                <c:pt idx="1479">
                  <c:v>35.75</c:v>
                </c:pt>
                <c:pt idx="1480">
                  <c:v>35.880000000000003</c:v>
                </c:pt>
                <c:pt idx="1481">
                  <c:v>35.85</c:v>
                </c:pt>
                <c:pt idx="1482">
                  <c:v>35.950000000000003</c:v>
                </c:pt>
                <c:pt idx="1483">
                  <c:v>35.72</c:v>
                </c:pt>
                <c:pt idx="1484">
                  <c:v>35.799999999999997</c:v>
                </c:pt>
                <c:pt idx="1485">
                  <c:v>35.69</c:v>
                </c:pt>
                <c:pt idx="1486">
                  <c:v>35.659999999999997</c:v>
                </c:pt>
                <c:pt idx="1487">
                  <c:v>35.69</c:v>
                </c:pt>
                <c:pt idx="1488">
                  <c:v>36.03</c:v>
                </c:pt>
                <c:pt idx="1489">
                  <c:v>35.94</c:v>
                </c:pt>
                <c:pt idx="1490">
                  <c:v>35.729999999999997</c:v>
                </c:pt>
                <c:pt idx="1491">
                  <c:v>36.020000000000003</c:v>
                </c:pt>
                <c:pt idx="1492">
                  <c:v>35.78</c:v>
                </c:pt>
                <c:pt idx="1493">
                  <c:v>35.57</c:v>
                </c:pt>
                <c:pt idx="1494">
                  <c:v>35.61</c:v>
                </c:pt>
                <c:pt idx="1495">
                  <c:v>35.49</c:v>
                </c:pt>
                <c:pt idx="1496">
                  <c:v>36.36</c:v>
                </c:pt>
                <c:pt idx="1497">
                  <c:v>36.33</c:v>
                </c:pt>
                <c:pt idx="1498">
                  <c:v>36.58</c:v>
                </c:pt>
                <c:pt idx="1499">
                  <c:v>35.96</c:v>
                </c:pt>
                <c:pt idx="1500">
                  <c:v>36.479999999999997</c:v>
                </c:pt>
                <c:pt idx="1501">
                  <c:v>37.11</c:v>
                </c:pt>
                <c:pt idx="1502">
                  <c:v>36.82</c:v>
                </c:pt>
                <c:pt idx="1503">
                  <c:v>37.090000000000003</c:v>
                </c:pt>
                <c:pt idx="1504">
                  <c:v>37.049999999999997</c:v>
                </c:pt>
                <c:pt idx="1505">
                  <c:v>37.18</c:v>
                </c:pt>
                <c:pt idx="1506">
                  <c:v>36.869999999999997</c:v>
                </c:pt>
                <c:pt idx="1507">
                  <c:v>37.17</c:v>
                </c:pt>
                <c:pt idx="1508">
                  <c:v>36.909999999999997</c:v>
                </c:pt>
                <c:pt idx="1509">
                  <c:v>36.68</c:v>
                </c:pt>
                <c:pt idx="1510">
                  <c:v>36.85</c:v>
                </c:pt>
                <c:pt idx="1511">
                  <c:v>36.61</c:v>
                </c:pt>
                <c:pt idx="1512">
                  <c:v>36.659999999999997</c:v>
                </c:pt>
                <c:pt idx="1513">
                  <c:v>36.96</c:v>
                </c:pt>
                <c:pt idx="1514">
                  <c:v>36.53</c:v>
                </c:pt>
                <c:pt idx="1515">
                  <c:v>36.64</c:v>
                </c:pt>
                <c:pt idx="1516">
                  <c:v>36.76</c:v>
                </c:pt>
                <c:pt idx="1517">
                  <c:v>37.659999999999997</c:v>
                </c:pt>
                <c:pt idx="1518">
                  <c:v>37.51</c:v>
                </c:pt>
                <c:pt idx="1519">
                  <c:v>38.270000000000003</c:v>
                </c:pt>
                <c:pt idx="1520">
                  <c:v>37.979999999999997</c:v>
                </c:pt>
                <c:pt idx="1521">
                  <c:v>38.51</c:v>
                </c:pt>
                <c:pt idx="1522">
                  <c:v>38.770000000000003</c:v>
                </c:pt>
                <c:pt idx="1523">
                  <c:v>38.24</c:v>
                </c:pt>
                <c:pt idx="1524">
                  <c:v>38.04</c:v>
                </c:pt>
                <c:pt idx="1525">
                  <c:v>38.520000000000003</c:v>
                </c:pt>
                <c:pt idx="1526">
                  <c:v>38.43</c:v>
                </c:pt>
                <c:pt idx="1527">
                  <c:v>38.46</c:v>
                </c:pt>
                <c:pt idx="1528">
                  <c:v>38.5</c:v>
                </c:pt>
                <c:pt idx="1529">
                  <c:v>38.14</c:v>
                </c:pt>
                <c:pt idx="1530">
                  <c:v>38.26</c:v>
                </c:pt>
                <c:pt idx="1531">
                  <c:v>38.26</c:v>
                </c:pt>
                <c:pt idx="1532">
                  <c:v>38.979999999999997</c:v>
                </c:pt>
                <c:pt idx="1533">
                  <c:v>39.520000000000003</c:v>
                </c:pt>
                <c:pt idx="1534">
                  <c:v>39.619999999999997</c:v>
                </c:pt>
                <c:pt idx="1535">
                  <c:v>39.56</c:v>
                </c:pt>
                <c:pt idx="1536">
                  <c:v>39.43</c:v>
                </c:pt>
                <c:pt idx="1537">
                  <c:v>39.01</c:v>
                </c:pt>
                <c:pt idx="1538">
                  <c:v>39.450000000000003</c:v>
                </c:pt>
                <c:pt idx="1539">
                  <c:v>39.630000000000003</c:v>
                </c:pt>
                <c:pt idx="1540">
                  <c:v>39.619999999999997</c:v>
                </c:pt>
                <c:pt idx="1541">
                  <c:v>39.61</c:v>
                </c:pt>
                <c:pt idx="1542">
                  <c:v>39.549999999999997</c:v>
                </c:pt>
                <c:pt idx="1543">
                  <c:v>38.94</c:v>
                </c:pt>
                <c:pt idx="1544">
                  <c:v>39.49</c:v>
                </c:pt>
                <c:pt idx="1545">
                  <c:v>39.68</c:v>
                </c:pt>
                <c:pt idx="1546">
                  <c:v>39.74</c:v>
                </c:pt>
              </c:numCache>
            </c:numRef>
          </c:val>
          <c:smooth val="1"/>
          <c:extLst>
            <c:ext xmlns:c16="http://schemas.microsoft.com/office/drawing/2014/chart" uri="{C3380CC4-5D6E-409C-BE32-E72D297353CC}">
              <c16:uniqueId val="{00000025-1A35-4789-9308-A2C950CDD6F0}"/>
            </c:ext>
          </c:extLst>
        </c:ser>
        <c:dLbls>
          <c:showLegendKey val="0"/>
          <c:showVal val="0"/>
          <c:showCatName val="0"/>
          <c:showSerName val="0"/>
          <c:showPercent val="0"/>
          <c:showBubbleSize val="0"/>
        </c:dLbls>
        <c:smooth val="0"/>
        <c:axId val="319496848"/>
        <c:axId val="319493712"/>
        <c:extLst>
          <c:ext xmlns:c15="http://schemas.microsoft.com/office/drawing/2012/chart" uri="{02D57815-91ED-43cb-92C2-25804820EDAC}">
            <c15:filteredLineSeries>
              <c15:ser>
                <c:idx val="1"/>
                <c:order val="2"/>
                <c:tx>
                  <c:v>Badlar</c:v>
                </c:tx>
                <c:spPr>
                  <a:ln w="28575" cap="rnd">
                    <a:solidFill>
                      <a:schemeClr val="accent2"/>
                    </a:solidFill>
                    <a:round/>
                  </a:ln>
                  <a:effectLst/>
                </c:spPr>
                <c:marker>
                  <c:symbol val="none"/>
                </c:marker>
                <c:cat>
                  <c:numRef>
                    <c:extLst>
                      <c:ext uri="{02D57815-91ED-43cb-92C2-25804820EDAC}">
                        <c15:formulaRef>
                          <c15:sqref>'7.5 Seriese (D)'!$F$3226:$F$4781</c15:sqref>
                        </c15:formulaRef>
                      </c:ext>
                    </c:extLst>
                    <c:numCache>
                      <c:formatCode>m/d/yyyy</c:formatCode>
                      <c:ptCount val="1556"/>
                      <c:pt idx="0">
                        <c:v>42373</c:v>
                      </c:pt>
                      <c:pt idx="1">
                        <c:v>42374</c:v>
                      </c:pt>
                      <c:pt idx="2">
                        <c:v>42375</c:v>
                      </c:pt>
                      <c:pt idx="3">
                        <c:v>42376</c:v>
                      </c:pt>
                      <c:pt idx="4">
                        <c:v>42377</c:v>
                      </c:pt>
                      <c:pt idx="5">
                        <c:v>42380</c:v>
                      </c:pt>
                      <c:pt idx="6">
                        <c:v>42381</c:v>
                      </c:pt>
                      <c:pt idx="7">
                        <c:v>42382</c:v>
                      </c:pt>
                      <c:pt idx="8">
                        <c:v>42383</c:v>
                      </c:pt>
                      <c:pt idx="9">
                        <c:v>42384</c:v>
                      </c:pt>
                      <c:pt idx="10">
                        <c:v>42387</c:v>
                      </c:pt>
                      <c:pt idx="11">
                        <c:v>42388</c:v>
                      </c:pt>
                      <c:pt idx="12">
                        <c:v>42389</c:v>
                      </c:pt>
                      <c:pt idx="13">
                        <c:v>42390</c:v>
                      </c:pt>
                      <c:pt idx="14">
                        <c:v>42391</c:v>
                      </c:pt>
                      <c:pt idx="15">
                        <c:v>42394</c:v>
                      </c:pt>
                      <c:pt idx="16">
                        <c:v>42395</c:v>
                      </c:pt>
                      <c:pt idx="17">
                        <c:v>42396</c:v>
                      </c:pt>
                      <c:pt idx="18">
                        <c:v>42397</c:v>
                      </c:pt>
                      <c:pt idx="19">
                        <c:v>42398</c:v>
                      </c:pt>
                      <c:pt idx="20">
                        <c:v>42401</c:v>
                      </c:pt>
                      <c:pt idx="21">
                        <c:v>42402</c:v>
                      </c:pt>
                      <c:pt idx="22">
                        <c:v>42403</c:v>
                      </c:pt>
                      <c:pt idx="23">
                        <c:v>42404</c:v>
                      </c:pt>
                      <c:pt idx="24">
                        <c:v>42405</c:v>
                      </c:pt>
                      <c:pt idx="25">
                        <c:v>42410</c:v>
                      </c:pt>
                      <c:pt idx="26">
                        <c:v>42411</c:v>
                      </c:pt>
                      <c:pt idx="27">
                        <c:v>42412</c:v>
                      </c:pt>
                      <c:pt idx="28">
                        <c:v>42415</c:v>
                      </c:pt>
                      <c:pt idx="29">
                        <c:v>42416</c:v>
                      </c:pt>
                      <c:pt idx="30">
                        <c:v>42417</c:v>
                      </c:pt>
                      <c:pt idx="31">
                        <c:v>42418</c:v>
                      </c:pt>
                      <c:pt idx="32">
                        <c:v>42419</c:v>
                      </c:pt>
                      <c:pt idx="33">
                        <c:v>42422</c:v>
                      </c:pt>
                      <c:pt idx="34">
                        <c:v>42423</c:v>
                      </c:pt>
                      <c:pt idx="35">
                        <c:v>42424</c:v>
                      </c:pt>
                      <c:pt idx="36">
                        <c:v>42425</c:v>
                      </c:pt>
                      <c:pt idx="37">
                        <c:v>42426</c:v>
                      </c:pt>
                      <c:pt idx="38">
                        <c:v>42429</c:v>
                      </c:pt>
                      <c:pt idx="39">
                        <c:v>42430</c:v>
                      </c:pt>
                      <c:pt idx="40">
                        <c:v>42431</c:v>
                      </c:pt>
                      <c:pt idx="41">
                        <c:v>42432</c:v>
                      </c:pt>
                      <c:pt idx="42">
                        <c:v>42433</c:v>
                      </c:pt>
                      <c:pt idx="43">
                        <c:v>42436</c:v>
                      </c:pt>
                      <c:pt idx="44">
                        <c:v>42437</c:v>
                      </c:pt>
                      <c:pt idx="45">
                        <c:v>42438</c:v>
                      </c:pt>
                      <c:pt idx="46">
                        <c:v>42439</c:v>
                      </c:pt>
                      <c:pt idx="47">
                        <c:v>42440</c:v>
                      </c:pt>
                      <c:pt idx="48">
                        <c:v>42443</c:v>
                      </c:pt>
                      <c:pt idx="49">
                        <c:v>42444</c:v>
                      </c:pt>
                      <c:pt idx="50">
                        <c:v>42445</c:v>
                      </c:pt>
                      <c:pt idx="51">
                        <c:v>42446</c:v>
                      </c:pt>
                      <c:pt idx="52">
                        <c:v>42447</c:v>
                      </c:pt>
                      <c:pt idx="53">
                        <c:v>42450</c:v>
                      </c:pt>
                      <c:pt idx="54">
                        <c:v>42451</c:v>
                      </c:pt>
                      <c:pt idx="55">
                        <c:v>42452</c:v>
                      </c:pt>
                      <c:pt idx="56">
                        <c:v>42457</c:v>
                      </c:pt>
                      <c:pt idx="57">
                        <c:v>42458</c:v>
                      </c:pt>
                      <c:pt idx="58">
                        <c:v>42459</c:v>
                      </c:pt>
                      <c:pt idx="59">
                        <c:v>42460</c:v>
                      </c:pt>
                      <c:pt idx="60">
                        <c:v>42461</c:v>
                      </c:pt>
                      <c:pt idx="61">
                        <c:v>42464</c:v>
                      </c:pt>
                      <c:pt idx="62">
                        <c:v>42465</c:v>
                      </c:pt>
                      <c:pt idx="63">
                        <c:v>42466</c:v>
                      </c:pt>
                      <c:pt idx="64">
                        <c:v>42467</c:v>
                      </c:pt>
                      <c:pt idx="65">
                        <c:v>42468</c:v>
                      </c:pt>
                      <c:pt idx="66">
                        <c:v>42471</c:v>
                      </c:pt>
                      <c:pt idx="67">
                        <c:v>42472</c:v>
                      </c:pt>
                      <c:pt idx="68">
                        <c:v>42473</c:v>
                      </c:pt>
                      <c:pt idx="69">
                        <c:v>42474</c:v>
                      </c:pt>
                      <c:pt idx="70">
                        <c:v>42475</c:v>
                      </c:pt>
                      <c:pt idx="71">
                        <c:v>42478</c:v>
                      </c:pt>
                      <c:pt idx="72">
                        <c:v>42479</c:v>
                      </c:pt>
                      <c:pt idx="73">
                        <c:v>42480</c:v>
                      </c:pt>
                      <c:pt idx="74">
                        <c:v>42481</c:v>
                      </c:pt>
                      <c:pt idx="75">
                        <c:v>42482</c:v>
                      </c:pt>
                      <c:pt idx="76">
                        <c:v>42485</c:v>
                      </c:pt>
                      <c:pt idx="77">
                        <c:v>42486</c:v>
                      </c:pt>
                      <c:pt idx="78">
                        <c:v>42487</c:v>
                      </c:pt>
                      <c:pt idx="79">
                        <c:v>42488</c:v>
                      </c:pt>
                      <c:pt idx="80">
                        <c:v>42489</c:v>
                      </c:pt>
                      <c:pt idx="81">
                        <c:v>42492</c:v>
                      </c:pt>
                      <c:pt idx="82">
                        <c:v>42493</c:v>
                      </c:pt>
                      <c:pt idx="83">
                        <c:v>42494</c:v>
                      </c:pt>
                      <c:pt idx="84">
                        <c:v>42495</c:v>
                      </c:pt>
                      <c:pt idx="85">
                        <c:v>42496</c:v>
                      </c:pt>
                      <c:pt idx="86">
                        <c:v>42499</c:v>
                      </c:pt>
                      <c:pt idx="87">
                        <c:v>42500</c:v>
                      </c:pt>
                      <c:pt idx="88">
                        <c:v>42501</c:v>
                      </c:pt>
                      <c:pt idx="89">
                        <c:v>42502</c:v>
                      </c:pt>
                      <c:pt idx="90">
                        <c:v>42503</c:v>
                      </c:pt>
                      <c:pt idx="91">
                        <c:v>42506</c:v>
                      </c:pt>
                      <c:pt idx="92">
                        <c:v>42507</c:v>
                      </c:pt>
                      <c:pt idx="93">
                        <c:v>42508</c:v>
                      </c:pt>
                      <c:pt idx="94">
                        <c:v>42509</c:v>
                      </c:pt>
                      <c:pt idx="95">
                        <c:v>42510</c:v>
                      </c:pt>
                      <c:pt idx="96">
                        <c:v>42513</c:v>
                      </c:pt>
                      <c:pt idx="97">
                        <c:v>42514</c:v>
                      </c:pt>
                      <c:pt idx="98">
                        <c:v>42516</c:v>
                      </c:pt>
                      <c:pt idx="99">
                        <c:v>42517</c:v>
                      </c:pt>
                      <c:pt idx="100">
                        <c:v>42520</c:v>
                      </c:pt>
                      <c:pt idx="101">
                        <c:v>42521</c:v>
                      </c:pt>
                      <c:pt idx="102">
                        <c:v>42522</c:v>
                      </c:pt>
                      <c:pt idx="103">
                        <c:v>42523</c:v>
                      </c:pt>
                      <c:pt idx="104">
                        <c:v>42524</c:v>
                      </c:pt>
                      <c:pt idx="105">
                        <c:v>42527</c:v>
                      </c:pt>
                      <c:pt idx="106">
                        <c:v>42528</c:v>
                      </c:pt>
                      <c:pt idx="107">
                        <c:v>42529</c:v>
                      </c:pt>
                      <c:pt idx="108">
                        <c:v>42530</c:v>
                      </c:pt>
                      <c:pt idx="109">
                        <c:v>42531</c:v>
                      </c:pt>
                      <c:pt idx="110">
                        <c:v>42534</c:v>
                      </c:pt>
                      <c:pt idx="111">
                        <c:v>42535</c:v>
                      </c:pt>
                      <c:pt idx="112">
                        <c:v>42536</c:v>
                      </c:pt>
                      <c:pt idx="113">
                        <c:v>42537</c:v>
                      </c:pt>
                      <c:pt idx="114">
                        <c:v>42542</c:v>
                      </c:pt>
                      <c:pt idx="115">
                        <c:v>42543</c:v>
                      </c:pt>
                      <c:pt idx="116">
                        <c:v>42544</c:v>
                      </c:pt>
                      <c:pt idx="117">
                        <c:v>42545</c:v>
                      </c:pt>
                      <c:pt idx="118">
                        <c:v>42548</c:v>
                      </c:pt>
                      <c:pt idx="119">
                        <c:v>42549</c:v>
                      </c:pt>
                      <c:pt idx="120">
                        <c:v>42550</c:v>
                      </c:pt>
                      <c:pt idx="121">
                        <c:v>42551</c:v>
                      </c:pt>
                      <c:pt idx="122">
                        <c:v>42552</c:v>
                      </c:pt>
                      <c:pt idx="123">
                        <c:v>42555</c:v>
                      </c:pt>
                      <c:pt idx="124">
                        <c:v>42556</c:v>
                      </c:pt>
                      <c:pt idx="125">
                        <c:v>42557</c:v>
                      </c:pt>
                      <c:pt idx="126">
                        <c:v>42558</c:v>
                      </c:pt>
                      <c:pt idx="127">
                        <c:v>42562</c:v>
                      </c:pt>
                      <c:pt idx="128">
                        <c:v>42563</c:v>
                      </c:pt>
                      <c:pt idx="129">
                        <c:v>42564</c:v>
                      </c:pt>
                      <c:pt idx="130">
                        <c:v>42565</c:v>
                      </c:pt>
                      <c:pt idx="131">
                        <c:v>42566</c:v>
                      </c:pt>
                      <c:pt idx="132">
                        <c:v>42569</c:v>
                      </c:pt>
                      <c:pt idx="133">
                        <c:v>42570</c:v>
                      </c:pt>
                      <c:pt idx="134">
                        <c:v>42571</c:v>
                      </c:pt>
                      <c:pt idx="135">
                        <c:v>42572</c:v>
                      </c:pt>
                      <c:pt idx="136">
                        <c:v>42573</c:v>
                      </c:pt>
                      <c:pt idx="137">
                        <c:v>42576</c:v>
                      </c:pt>
                      <c:pt idx="138">
                        <c:v>42577</c:v>
                      </c:pt>
                      <c:pt idx="139">
                        <c:v>42578</c:v>
                      </c:pt>
                      <c:pt idx="140">
                        <c:v>42579</c:v>
                      </c:pt>
                      <c:pt idx="141">
                        <c:v>42580</c:v>
                      </c:pt>
                      <c:pt idx="142">
                        <c:v>42583</c:v>
                      </c:pt>
                      <c:pt idx="143">
                        <c:v>42584</c:v>
                      </c:pt>
                      <c:pt idx="144">
                        <c:v>42585</c:v>
                      </c:pt>
                      <c:pt idx="145">
                        <c:v>42586</c:v>
                      </c:pt>
                      <c:pt idx="146">
                        <c:v>42587</c:v>
                      </c:pt>
                      <c:pt idx="147">
                        <c:v>42590</c:v>
                      </c:pt>
                      <c:pt idx="148">
                        <c:v>42591</c:v>
                      </c:pt>
                      <c:pt idx="149">
                        <c:v>42592</c:v>
                      </c:pt>
                      <c:pt idx="150">
                        <c:v>42593</c:v>
                      </c:pt>
                      <c:pt idx="151">
                        <c:v>42594</c:v>
                      </c:pt>
                      <c:pt idx="152">
                        <c:v>42598</c:v>
                      </c:pt>
                      <c:pt idx="153">
                        <c:v>42599</c:v>
                      </c:pt>
                      <c:pt idx="154">
                        <c:v>42600</c:v>
                      </c:pt>
                      <c:pt idx="155">
                        <c:v>42601</c:v>
                      </c:pt>
                      <c:pt idx="156">
                        <c:v>42604</c:v>
                      </c:pt>
                      <c:pt idx="157">
                        <c:v>42605</c:v>
                      </c:pt>
                      <c:pt idx="158">
                        <c:v>42606</c:v>
                      </c:pt>
                      <c:pt idx="159">
                        <c:v>42607</c:v>
                      </c:pt>
                      <c:pt idx="160">
                        <c:v>42608</c:v>
                      </c:pt>
                      <c:pt idx="161">
                        <c:v>42611</c:v>
                      </c:pt>
                      <c:pt idx="162">
                        <c:v>42612</c:v>
                      </c:pt>
                      <c:pt idx="163">
                        <c:v>42613</c:v>
                      </c:pt>
                      <c:pt idx="164">
                        <c:v>42614</c:v>
                      </c:pt>
                      <c:pt idx="165">
                        <c:v>42615</c:v>
                      </c:pt>
                      <c:pt idx="166">
                        <c:v>42618</c:v>
                      </c:pt>
                      <c:pt idx="167">
                        <c:v>42619</c:v>
                      </c:pt>
                      <c:pt idx="168">
                        <c:v>42620</c:v>
                      </c:pt>
                      <c:pt idx="169">
                        <c:v>42621</c:v>
                      </c:pt>
                      <c:pt idx="170">
                        <c:v>42622</c:v>
                      </c:pt>
                      <c:pt idx="171">
                        <c:v>42625</c:v>
                      </c:pt>
                      <c:pt idx="172">
                        <c:v>42626</c:v>
                      </c:pt>
                      <c:pt idx="173">
                        <c:v>42627</c:v>
                      </c:pt>
                      <c:pt idx="174">
                        <c:v>42628</c:v>
                      </c:pt>
                      <c:pt idx="175">
                        <c:v>42629</c:v>
                      </c:pt>
                      <c:pt idx="176">
                        <c:v>42632</c:v>
                      </c:pt>
                      <c:pt idx="177">
                        <c:v>42633</c:v>
                      </c:pt>
                      <c:pt idx="178">
                        <c:v>42634</c:v>
                      </c:pt>
                      <c:pt idx="179">
                        <c:v>42635</c:v>
                      </c:pt>
                      <c:pt idx="180">
                        <c:v>42636</c:v>
                      </c:pt>
                      <c:pt idx="181">
                        <c:v>42639</c:v>
                      </c:pt>
                      <c:pt idx="182">
                        <c:v>42640</c:v>
                      </c:pt>
                      <c:pt idx="183">
                        <c:v>42641</c:v>
                      </c:pt>
                      <c:pt idx="184">
                        <c:v>42642</c:v>
                      </c:pt>
                      <c:pt idx="185">
                        <c:v>42643</c:v>
                      </c:pt>
                      <c:pt idx="186">
                        <c:v>42646</c:v>
                      </c:pt>
                      <c:pt idx="187">
                        <c:v>42647</c:v>
                      </c:pt>
                      <c:pt idx="188">
                        <c:v>42648</c:v>
                      </c:pt>
                      <c:pt idx="189">
                        <c:v>42649</c:v>
                      </c:pt>
                      <c:pt idx="190">
                        <c:v>42650</c:v>
                      </c:pt>
                      <c:pt idx="191">
                        <c:v>42654</c:v>
                      </c:pt>
                      <c:pt idx="192">
                        <c:v>42655</c:v>
                      </c:pt>
                      <c:pt idx="193">
                        <c:v>42656</c:v>
                      </c:pt>
                      <c:pt idx="194">
                        <c:v>42657</c:v>
                      </c:pt>
                      <c:pt idx="195">
                        <c:v>42660</c:v>
                      </c:pt>
                      <c:pt idx="196">
                        <c:v>42661</c:v>
                      </c:pt>
                      <c:pt idx="197">
                        <c:v>42662</c:v>
                      </c:pt>
                      <c:pt idx="198">
                        <c:v>42663</c:v>
                      </c:pt>
                      <c:pt idx="199">
                        <c:v>42664</c:v>
                      </c:pt>
                      <c:pt idx="200">
                        <c:v>42667</c:v>
                      </c:pt>
                      <c:pt idx="201">
                        <c:v>42668</c:v>
                      </c:pt>
                      <c:pt idx="202">
                        <c:v>42669</c:v>
                      </c:pt>
                      <c:pt idx="203">
                        <c:v>42670</c:v>
                      </c:pt>
                      <c:pt idx="204">
                        <c:v>42671</c:v>
                      </c:pt>
                      <c:pt idx="205">
                        <c:v>42674</c:v>
                      </c:pt>
                      <c:pt idx="206">
                        <c:v>42675</c:v>
                      </c:pt>
                      <c:pt idx="207">
                        <c:v>42676</c:v>
                      </c:pt>
                      <c:pt idx="208">
                        <c:v>42677</c:v>
                      </c:pt>
                      <c:pt idx="209">
                        <c:v>42678</c:v>
                      </c:pt>
                      <c:pt idx="210">
                        <c:v>42681</c:v>
                      </c:pt>
                      <c:pt idx="211">
                        <c:v>42682</c:v>
                      </c:pt>
                      <c:pt idx="212">
                        <c:v>42683</c:v>
                      </c:pt>
                      <c:pt idx="213">
                        <c:v>42684</c:v>
                      </c:pt>
                      <c:pt idx="214">
                        <c:v>42685</c:v>
                      </c:pt>
                      <c:pt idx="215">
                        <c:v>42688</c:v>
                      </c:pt>
                      <c:pt idx="216">
                        <c:v>42689</c:v>
                      </c:pt>
                      <c:pt idx="217">
                        <c:v>42690</c:v>
                      </c:pt>
                      <c:pt idx="218">
                        <c:v>42691</c:v>
                      </c:pt>
                      <c:pt idx="219">
                        <c:v>42692</c:v>
                      </c:pt>
                      <c:pt idx="220">
                        <c:v>42695</c:v>
                      </c:pt>
                      <c:pt idx="221">
                        <c:v>42696</c:v>
                      </c:pt>
                      <c:pt idx="222">
                        <c:v>42697</c:v>
                      </c:pt>
                      <c:pt idx="223">
                        <c:v>42698</c:v>
                      </c:pt>
                      <c:pt idx="224">
                        <c:v>42699</c:v>
                      </c:pt>
                      <c:pt idx="225">
                        <c:v>42703</c:v>
                      </c:pt>
                      <c:pt idx="226">
                        <c:v>42704</c:v>
                      </c:pt>
                      <c:pt idx="227">
                        <c:v>42705</c:v>
                      </c:pt>
                      <c:pt idx="228">
                        <c:v>42706</c:v>
                      </c:pt>
                      <c:pt idx="229">
                        <c:v>42709</c:v>
                      </c:pt>
                      <c:pt idx="230">
                        <c:v>42710</c:v>
                      </c:pt>
                      <c:pt idx="231">
                        <c:v>42711</c:v>
                      </c:pt>
                      <c:pt idx="232">
                        <c:v>42716</c:v>
                      </c:pt>
                      <c:pt idx="233">
                        <c:v>42717</c:v>
                      </c:pt>
                      <c:pt idx="234">
                        <c:v>42718</c:v>
                      </c:pt>
                      <c:pt idx="235">
                        <c:v>42719</c:v>
                      </c:pt>
                      <c:pt idx="236">
                        <c:v>42720</c:v>
                      </c:pt>
                      <c:pt idx="237">
                        <c:v>42723</c:v>
                      </c:pt>
                      <c:pt idx="238">
                        <c:v>42724</c:v>
                      </c:pt>
                      <c:pt idx="239">
                        <c:v>42725</c:v>
                      </c:pt>
                      <c:pt idx="240">
                        <c:v>42726</c:v>
                      </c:pt>
                      <c:pt idx="241">
                        <c:v>42727</c:v>
                      </c:pt>
                      <c:pt idx="242">
                        <c:v>42730</c:v>
                      </c:pt>
                      <c:pt idx="243">
                        <c:v>42731</c:v>
                      </c:pt>
                      <c:pt idx="244">
                        <c:v>42732</c:v>
                      </c:pt>
                      <c:pt idx="245">
                        <c:v>42733</c:v>
                      </c:pt>
                      <c:pt idx="246">
                        <c:v>42734</c:v>
                      </c:pt>
                      <c:pt idx="247">
                        <c:v>42737</c:v>
                      </c:pt>
                      <c:pt idx="248">
                        <c:v>42738</c:v>
                      </c:pt>
                      <c:pt idx="249">
                        <c:v>42739</c:v>
                      </c:pt>
                      <c:pt idx="250">
                        <c:v>42740</c:v>
                      </c:pt>
                      <c:pt idx="251">
                        <c:v>42741</c:v>
                      </c:pt>
                      <c:pt idx="252">
                        <c:v>42744</c:v>
                      </c:pt>
                      <c:pt idx="253">
                        <c:v>42745</c:v>
                      </c:pt>
                      <c:pt idx="254">
                        <c:v>42746</c:v>
                      </c:pt>
                      <c:pt idx="255">
                        <c:v>42747</c:v>
                      </c:pt>
                      <c:pt idx="256">
                        <c:v>42748</c:v>
                      </c:pt>
                      <c:pt idx="257">
                        <c:v>42751</c:v>
                      </c:pt>
                      <c:pt idx="258">
                        <c:v>42752</c:v>
                      </c:pt>
                      <c:pt idx="259">
                        <c:v>42753</c:v>
                      </c:pt>
                      <c:pt idx="260">
                        <c:v>42754</c:v>
                      </c:pt>
                      <c:pt idx="261">
                        <c:v>42755</c:v>
                      </c:pt>
                      <c:pt idx="262">
                        <c:v>42758</c:v>
                      </c:pt>
                      <c:pt idx="263">
                        <c:v>42759</c:v>
                      </c:pt>
                      <c:pt idx="264">
                        <c:v>42760</c:v>
                      </c:pt>
                      <c:pt idx="265">
                        <c:v>42761</c:v>
                      </c:pt>
                      <c:pt idx="266">
                        <c:v>42762</c:v>
                      </c:pt>
                      <c:pt idx="267">
                        <c:v>42765</c:v>
                      </c:pt>
                      <c:pt idx="268">
                        <c:v>42766</c:v>
                      </c:pt>
                      <c:pt idx="269">
                        <c:v>42767</c:v>
                      </c:pt>
                      <c:pt idx="270">
                        <c:v>42768</c:v>
                      </c:pt>
                      <c:pt idx="271">
                        <c:v>42769</c:v>
                      </c:pt>
                      <c:pt idx="272">
                        <c:v>42772</c:v>
                      </c:pt>
                      <c:pt idx="273">
                        <c:v>42773</c:v>
                      </c:pt>
                      <c:pt idx="274">
                        <c:v>42774</c:v>
                      </c:pt>
                      <c:pt idx="275">
                        <c:v>42775</c:v>
                      </c:pt>
                      <c:pt idx="276">
                        <c:v>42776</c:v>
                      </c:pt>
                      <c:pt idx="277">
                        <c:v>42779</c:v>
                      </c:pt>
                      <c:pt idx="278">
                        <c:v>42780</c:v>
                      </c:pt>
                      <c:pt idx="279">
                        <c:v>42781</c:v>
                      </c:pt>
                      <c:pt idx="280">
                        <c:v>42782</c:v>
                      </c:pt>
                      <c:pt idx="281">
                        <c:v>42783</c:v>
                      </c:pt>
                      <c:pt idx="282">
                        <c:v>42786</c:v>
                      </c:pt>
                      <c:pt idx="283">
                        <c:v>42787</c:v>
                      </c:pt>
                      <c:pt idx="284">
                        <c:v>42788</c:v>
                      </c:pt>
                      <c:pt idx="285">
                        <c:v>42789</c:v>
                      </c:pt>
                      <c:pt idx="286">
                        <c:v>42790</c:v>
                      </c:pt>
                      <c:pt idx="287">
                        <c:v>42795</c:v>
                      </c:pt>
                      <c:pt idx="288">
                        <c:v>42796</c:v>
                      </c:pt>
                      <c:pt idx="289">
                        <c:v>42797</c:v>
                      </c:pt>
                      <c:pt idx="290">
                        <c:v>42800</c:v>
                      </c:pt>
                      <c:pt idx="291">
                        <c:v>42801</c:v>
                      </c:pt>
                      <c:pt idx="292">
                        <c:v>42802</c:v>
                      </c:pt>
                      <c:pt idx="293">
                        <c:v>42803</c:v>
                      </c:pt>
                      <c:pt idx="294">
                        <c:v>42804</c:v>
                      </c:pt>
                      <c:pt idx="295">
                        <c:v>42807</c:v>
                      </c:pt>
                      <c:pt idx="296">
                        <c:v>42808</c:v>
                      </c:pt>
                      <c:pt idx="297">
                        <c:v>42809</c:v>
                      </c:pt>
                      <c:pt idx="298">
                        <c:v>42810</c:v>
                      </c:pt>
                      <c:pt idx="299">
                        <c:v>42811</c:v>
                      </c:pt>
                      <c:pt idx="300">
                        <c:v>42814</c:v>
                      </c:pt>
                      <c:pt idx="301">
                        <c:v>42815</c:v>
                      </c:pt>
                      <c:pt idx="302">
                        <c:v>42816</c:v>
                      </c:pt>
                      <c:pt idx="303">
                        <c:v>42817</c:v>
                      </c:pt>
                      <c:pt idx="304">
                        <c:v>42821</c:v>
                      </c:pt>
                      <c:pt idx="305">
                        <c:v>42822</c:v>
                      </c:pt>
                      <c:pt idx="306">
                        <c:v>42823</c:v>
                      </c:pt>
                      <c:pt idx="307">
                        <c:v>42824</c:v>
                      </c:pt>
                      <c:pt idx="308">
                        <c:v>42825</c:v>
                      </c:pt>
                      <c:pt idx="309">
                        <c:v>42828</c:v>
                      </c:pt>
                      <c:pt idx="310">
                        <c:v>42829</c:v>
                      </c:pt>
                      <c:pt idx="311">
                        <c:v>42830</c:v>
                      </c:pt>
                      <c:pt idx="312">
                        <c:v>42831</c:v>
                      </c:pt>
                      <c:pt idx="313">
                        <c:v>42832</c:v>
                      </c:pt>
                      <c:pt idx="314">
                        <c:v>42835</c:v>
                      </c:pt>
                      <c:pt idx="315">
                        <c:v>42836</c:v>
                      </c:pt>
                      <c:pt idx="316">
                        <c:v>42837</c:v>
                      </c:pt>
                      <c:pt idx="317">
                        <c:v>42842</c:v>
                      </c:pt>
                      <c:pt idx="318">
                        <c:v>42843</c:v>
                      </c:pt>
                      <c:pt idx="319">
                        <c:v>42844</c:v>
                      </c:pt>
                      <c:pt idx="320">
                        <c:v>42845</c:v>
                      </c:pt>
                      <c:pt idx="321">
                        <c:v>42846</c:v>
                      </c:pt>
                      <c:pt idx="322">
                        <c:v>42849</c:v>
                      </c:pt>
                      <c:pt idx="323">
                        <c:v>42850</c:v>
                      </c:pt>
                      <c:pt idx="324">
                        <c:v>42851</c:v>
                      </c:pt>
                      <c:pt idx="325">
                        <c:v>42852</c:v>
                      </c:pt>
                      <c:pt idx="326">
                        <c:v>42853</c:v>
                      </c:pt>
                      <c:pt idx="327">
                        <c:v>42857</c:v>
                      </c:pt>
                      <c:pt idx="328">
                        <c:v>42858</c:v>
                      </c:pt>
                      <c:pt idx="329">
                        <c:v>42859</c:v>
                      </c:pt>
                      <c:pt idx="330">
                        <c:v>42860</c:v>
                      </c:pt>
                      <c:pt idx="331">
                        <c:v>42863</c:v>
                      </c:pt>
                      <c:pt idx="332">
                        <c:v>42864</c:v>
                      </c:pt>
                      <c:pt idx="333">
                        <c:v>42865</c:v>
                      </c:pt>
                      <c:pt idx="334">
                        <c:v>42866</c:v>
                      </c:pt>
                      <c:pt idx="335">
                        <c:v>42867</c:v>
                      </c:pt>
                      <c:pt idx="336">
                        <c:v>42870</c:v>
                      </c:pt>
                      <c:pt idx="337">
                        <c:v>42871</c:v>
                      </c:pt>
                      <c:pt idx="338">
                        <c:v>42872</c:v>
                      </c:pt>
                      <c:pt idx="339">
                        <c:v>42873</c:v>
                      </c:pt>
                      <c:pt idx="340">
                        <c:v>42874</c:v>
                      </c:pt>
                      <c:pt idx="341">
                        <c:v>42877</c:v>
                      </c:pt>
                      <c:pt idx="342">
                        <c:v>42878</c:v>
                      </c:pt>
                      <c:pt idx="343">
                        <c:v>42879</c:v>
                      </c:pt>
                      <c:pt idx="344">
                        <c:v>42881</c:v>
                      </c:pt>
                      <c:pt idx="345">
                        <c:v>42884</c:v>
                      </c:pt>
                      <c:pt idx="346">
                        <c:v>42885</c:v>
                      </c:pt>
                      <c:pt idx="347">
                        <c:v>42886</c:v>
                      </c:pt>
                      <c:pt idx="348">
                        <c:v>42887</c:v>
                      </c:pt>
                      <c:pt idx="349">
                        <c:v>42888</c:v>
                      </c:pt>
                      <c:pt idx="350">
                        <c:v>42891</c:v>
                      </c:pt>
                      <c:pt idx="351">
                        <c:v>42892</c:v>
                      </c:pt>
                      <c:pt idx="352">
                        <c:v>42893</c:v>
                      </c:pt>
                      <c:pt idx="353">
                        <c:v>42894</c:v>
                      </c:pt>
                      <c:pt idx="354">
                        <c:v>42895</c:v>
                      </c:pt>
                      <c:pt idx="355">
                        <c:v>42898</c:v>
                      </c:pt>
                      <c:pt idx="356">
                        <c:v>42899</c:v>
                      </c:pt>
                      <c:pt idx="357">
                        <c:v>42900</c:v>
                      </c:pt>
                      <c:pt idx="358">
                        <c:v>42901</c:v>
                      </c:pt>
                      <c:pt idx="359">
                        <c:v>42902</c:v>
                      </c:pt>
                      <c:pt idx="360">
                        <c:v>42905</c:v>
                      </c:pt>
                      <c:pt idx="361">
                        <c:v>42907</c:v>
                      </c:pt>
                      <c:pt idx="362">
                        <c:v>42908</c:v>
                      </c:pt>
                      <c:pt idx="363">
                        <c:v>42909</c:v>
                      </c:pt>
                      <c:pt idx="364">
                        <c:v>42912</c:v>
                      </c:pt>
                      <c:pt idx="365">
                        <c:v>42913</c:v>
                      </c:pt>
                      <c:pt idx="366">
                        <c:v>42914</c:v>
                      </c:pt>
                      <c:pt idx="367">
                        <c:v>42915</c:v>
                      </c:pt>
                      <c:pt idx="368">
                        <c:v>42916</c:v>
                      </c:pt>
                      <c:pt idx="369">
                        <c:v>42919</c:v>
                      </c:pt>
                      <c:pt idx="370">
                        <c:v>42920</c:v>
                      </c:pt>
                      <c:pt idx="371">
                        <c:v>42921</c:v>
                      </c:pt>
                      <c:pt idx="372">
                        <c:v>42922</c:v>
                      </c:pt>
                      <c:pt idx="373">
                        <c:v>42923</c:v>
                      </c:pt>
                      <c:pt idx="374">
                        <c:v>42926</c:v>
                      </c:pt>
                      <c:pt idx="375">
                        <c:v>42927</c:v>
                      </c:pt>
                      <c:pt idx="376">
                        <c:v>42928</c:v>
                      </c:pt>
                      <c:pt idx="377">
                        <c:v>42929</c:v>
                      </c:pt>
                      <c:pt idx="378">
                        <c:v>42930</c:v>
                      </c:pt>
                      <c:pt idx="379">
                        <c:v>42933</c:v>
                      </c:pt>
                      <c:pt idx="380">
                        <c:v>42934</c:v>
                      </c:pt>
                      <c:pt idx="381">
                        <c:v>42935</c:v>
                      </c:pt>
                      <c:pt idx="382">
                        <c:v>42936</c:v>
                      </c:pt>
                      <c:pt idx="383">
                        <c:v>42937</c:v>
                      </c:pt>
                      <c:pt idx="384">
                        <c:v>42940</c:v>
                      </c:pt>
                      <c:pt idx="385">
                        <c:v>42941</c:v>
                      </c:pt>
                      <c:pt idx="386">
                        <c:v>42942</c:v>
                      </c:pt>
                      <c:pt idx="387">
                        <c:v>42943</c:v>
                      </c:pt>
                      <c:pt idx="388">
                        <c:v>42944</c:v>
                      </c:pt>
                      <c:pt idx="389">
                        <c:v>42947</c:v>
                      </c:pt>
                      <c:pt idx="390">
                        <c:v>42948</c:v>
                      </c:pt>
                      <c:pt idx="391">
                        <c:v>42949</c:v>
                      </c:pt>
                      <c:pt idx="392">
                        <c:v>42950</c:v>
                      </c:pt>
                      <c:pt idx="393">
                        <c:v>42951</c:v>
                      </c:pt>
                      <c:pt idx="394">
                        <c:v>42954</c:v>
                      </c:pt>
                      <c:pt idx="395">
                        <c:v>42955</c:v>
                      </c:pt>
                      <c:pt idx="396">
                        <c:v>42956</c:v>
                      </c:pt>
                      <c:pt idx="397">
                        <c:v>42957</c:v>
                      </c:pt>
                      <c:pt idx="398">
                        <c:v>42958</c:v>
                      </c:pt>
                      <c:pt idx="399">
                        <c:v>42961</c:v>
                      </c:pt>
                      <c:pt idx="400">
                        <c:v>42962</c:v>
                      </c:pt>
                      <c:pt idx="401">
                        <c:v>42963</c:v>
                      </c:pt>
                      <c:pt idx="402">
                        <c:v>42964</c:v>
                      </c:pt>
                      <c:pt idx="403">
                        <c:v>42965</c:v>
                      </c:pt>
                      <c:pt idx="404">
                        <c:v>42969</c:v>
                      </c:pt>
                      <c:pt idx="405">
                        <c:v>42970</c:v>
                      </c:pt>
                      <c:pt idx="406">
                        <c:v>42971</c:v>
                      </c:pt>
                      <c:pt idx="407">
                        <c:v>42972</c:v>
                      </c:pt>
                      <c:pt idx="408">
                        <c:v>42975</c:v>
                      </c:pt>
                      <c:pt idx="409">
                        <c:v>42976</c:v>
                      </c:pt>
                      <c:pt idx="410">
                        <c:v>42977</c:v>
                      </c:pt>
                      <c:pt idx="411">
                        <c:v>42978</c:v>
                      </c:pt>
                      <c:pt idx="412">
                        <c:v>42979</c:v>
                      </c:pt>
                      <c:pt idx="413">
                        <c:v>42982</c:v>
                      </c:pt>
                      <c:pt idx="414">
                        <c:v>42983</c:v>
                      </c:pt>
                      <c:pt idx="415">
                        <c:v>42984</c:v>
                      </c:pt>
                      <c:pt idx="416">
                        <c:v>42985</c:v>
                      </c:pt>
                      <c:pt idx="417">
                        <c:v>42986</c:v>
                      </c:pt>
                      <c:pt idx="418">
                        <c:v>42989</c:v>
                      </c:pt>
                      <c:pt idx="419">
                        <c:v>42990</c:v>
                      </c:pt>
                      <c:pt idx="420">
                        <c:v>42991</c:v>
                      </c:pt>
                      <c:pt idx="421">
                        <c:v>42992</c:v>
                      </c:pt>
                      <c:pt idx="422">
                        <c:v>42993</c:v>
                      </c:pt>
                      <c:pt idx="423">
                        <c:v>42996</c:v>
                      </c:pt>
                      <c:pt idx="424">
                        <c:v>42997</c:v>
                      </c:pt>
                      <c:pt idx="425">
                        <c:v>42998</c:v>
                      </c:pt>
                      <c:pt idx="426">
                        <c:v>42999</c:v>
                      </c:pt>
                      <c:pt idx="427">
                        <c:v>43000</c:v>
                      </c:pt>
                      <c:pt idx="428">
                        <c:v>43003</c:v>
                      </c:pt>
                      <c:pt idx="429">
                        <c:v>43004</c:v>
                      </c:pt>
                      <c:pt idx="430">
                        <c:v>43005</c:v>
                      </c:pt>
                      <c:pt idx="431">
                        <c:v>43006</c:v>
                      </c:pt>
                      <c:pt idx="432">
                        <c:v>43007</c:v>
                      </c:pt>
                      <c:pt idx="433">
                        <c:v>43010</c:v>
                      </c:pt>
                      <c:pt idx="434">
                        <c:v>43011</c:v>
                      </c:pt>
                      <c:pt idx="435">
                        <c:v>43012</c:v>
                      </c:pt>
                      <c:pt idx="436">
                        <c:v>43013</c:v>
                      </c:pt>
                      <c:pt idx="437">
                        <c:v>43014</c:v>
                      </c:pt>
                      <c:pt idx="438">
                        <c:v>43017</c:v>
                      </c:pt>
                      <c:pt idx="439">
                        <c:v>43018</c:v>
                      </c:pt>
                      <c:pt idx="440">
                        <c:v>43019</c:v>
                      </c:pt>
                      <c:pt idx="441">
                        <c:v>43020</c:v>
                      </c:pt>
                      <c:pt idx="442">
                        <c:v>43021</c:v>
                      </c:pt>
                      <c:pt idx="443">
                        <c:v>43025</c:v>
                      </c:pt>
                      <c:pt idx="444">
                        <c:v>43026</c:v>
                      </c:pt>
                      <c:pt idx="445">
                        <c:v>43027</c:v>
                      </c:pt>
                      <c:pt idx="446">
                        <c:v>43028</c:v>
                      </c:pt>
                      <c:pt idx="447">
                        <c:v>43031</c:v>
                      </c:pt>
                      <c:pt idx="448">
                        <c:v>43032</c:v>
                      </c:pt>
                      <c:pt idx="449">
                        <c:v>43033</c:v>
                      </c:pt>
                      <c:pt idx="450">
                        <c:v>43034</c:v>
                      </c:pt>
                      <c:pt idx="451">
                        <c:v>43035</c:v>
                      </c:pt>
                      <c:pt idx="452">
                        <c:v>43038</c:v>
                      </c:pt>
                      <c:pt idx="453">
                        <c:v>43039</c:v>
                      </c:pt>
                      <c:pt idx="454">
                        <c:v>43040</c:v>
                      </c:pt>
                      <c:pt idx="455">
                        <c:v>43041</c:v>
                      </c:pt>
                      <c:pt idx="456">
                        <c:v>43042</c:v>
                      </c:pt>
                      <c:pt idx="457">
                        <c:v>43046</c:v>
                      </c:pt>
                      <c:pt idx="458">
                        <c:v>43047</c:v>
                      </c:pt>
                      <c:pt idx="459">
                        <c:v>43048</c:v>
                      </c:pt>
                      <c:pt idx="460">
                        <c:v>43049</c:v>
                      </c:pt>
                      <c:pt idx="461">
                        <c:v>43052</c:v>
                      </c:pt>
                      <c:pt idx="462">
                        <c:v>43053</c:v>
                      </c:pt>
                      <c:pt idx="463">
                        <c:v>43054</c:v>
                      </c:pt>
                      <c:pt idx="464">
                        <c:v>43055</c:v>
                      </c:pt>
                      <c:pt idx="465">
                        <c:v>43056</c:v>
                      </c:pt>
                      <c:pt idx="466">
                        <c:v>43060</c:v>
                      </c:pt>
                      <c:pt idx="467">
                        <c:v>43061</c:v>
                      </c:pt>
                      <c:pt idx="468">
                        <c:v>43062</c:v>
                      </c:pt>
                      <c:pt idx="469">
                        <c:v>43063</c:v>
                      </c:pt>
                      <c:pt idx="470">
                        <c:v>43066</c:v>
                      </c:pt>
                      <c:pt idx="471">
                        <c:v>43067</c:v>
                      </c:pt>
                      <c:pt idx="472">
                        <c:v>43068</c:v>
                      </c:pt>
                      <c:pt idx="473">
                        <c:v>43069</c:v>
                      </c:pt>
                      <c:pt idx="474">
                        <c:v>43070</c:v>
                      </c:pt>
                      <c:pt idx="475">
                        <c:v>43073</c:v>
                      </c:pt>
                      <c:pt idx="476">
                        <c:v>43074</c:v>
                      </c:pt>
                      <c:pt idx="477">
                        <c:v>43075</c:v>
                      </c:pt>
                      <c:pt idx="478">
                        <c:v>43076</c:v>
                      </c:pt>
                      <c:pt idx="479">
                        <c:v>43080</c:v>
                      </c:pt>
                      <c:pt idx="480">
                        <c:v>43081</c:v>
                      </c:pt>
                      <c:pt idx="481">
                        <c:v>43082</c:v>
                      </c:pt>
                      <c:pt idx="482">
                        <c:v>43083</c:v>
                      </c:pt>
                      <c:pt idx="483">
                        <c:v>43084</c:v>
                      </c:pt>
                      <c:pt idx="484">
                        <c:v>43087</c:v>
                      </c:pt>
                      <c:pt idx="485">
                        <c:v>43088</c:v>
                      </c:pt>
                      <c:pt idx="486">
                        <c:v>43089</c:v>
                      </c:pt>
                      <c:pt idx="487">
                        <c:v>43090</c:v>
                      </c:pt>
                      <c:pt idx="488">
                        <c:v>43091</c:v>
                      </c:pt>
                      <c:pt idx="489">
                        <c:v>43095</c:v>
                      </c:pt>
                      <c:pt idx="490">
                        <c:v>43096</c:v>
                      </c:pt>
                      <c:pt idx="491">
                        <c:v>43097</c:v>
                      </c:pt>
                      <c:pt idx="492">
                        <c:v>43098</c:v>
                      </c:pt>
                      <c:pt idx="493">
                        <c:v>43102</c:v>
                      </c:pt>
                      <c:pt idx="494">
                        <c:v>43103</c:v>
                      </c:pt>
                      <c:pt idx="495">
                        <c:v>43104</c:v>
                      </c:pt>
                      <c:pt idx="496">
                        <c:v>43105</c:v>
                      </c:pt>
                      <c:pt idx="497">
                        <c:v>43108</c:v>
                      </c:pt>
                      <c:pt idx="498">
                        <c:v>43109</c:v>
                      </c:pt>
                      <c:pt idx="499">
                        <c:v>43110</c:v>
                      </c:pt>
                      <c:pt idx="500">
                        <c:v>43111</c:v>
                      </c:pt>
                      <c:pt idx="501">
                        <c:v>43112</c:v>
                      </c:pt>
                      <c:pt idx="502">
                        <c:v>43115</c:v>
                      </c:pt>
                      <c:pt idx="503">
                        <c:v>43116</c:v>
                      </c:pt>
                      <c:pt idx="504">
                        <c:v>43117</c:v>
                      </c:pt>
                      <c:pt idx="505">
                        <c:v>43118</c:v>
                      </c:pt>
                      <c:pt idx="506">
                        <c:v>43119</c:v>
                      </c:pt>
                      <c:pt idx="507">
                        <c:v>43122</c:v>
                      </c:pt>
                      <c:pt idx="508">
                        <c:v>43123</c:v>
                      </c:pt>
                      <c:pt idx="509">
                        <c:v>43124</c:v>
                      </c:pt>
                      <c:pt idx="510">
                        <c:v>43125</c:v>
                      </c:pt>
                      <c:pt idx="511">
                        <c:v>43126</c:v>
                      </c:pt>
                      <c:pt idx="512">
                        <c:v>43129</c:v>
                      </c:pt>
                      <c:pt idx="513">
                        <c:v>43130</c:v>
                      </c:pt>
                      <c:pt idx="514">
                        <c:v>43131</c:v>
                      </c:pt>
                      <c:pt idx="515">
                        <c:v>43132</c:v>
                      </c:pt>
                      <c:pt idx="516">
                        <c:v>43133</c:v>
                      </c:pt>
                      <c:pt idx="517">
                        <c:v>43136</c:v>
                      </c:pt>
                      <c:pt idx="518">
                        <c:v>43137</c:v>
                      </c:pt>
                      <c:pt idx="519">
                        <c:v>43138</c:v>
                      </c:pt>
                      <c:pt idx="520">
                        <c:v>43139</c:v>
                      </c:pt>
                      <c:pt idx="521">
                        <c:v>43140</c:v>
                      </c:pt>
                      <c:pt idx="522">
                        <c:v>43145</c:v>
                      </c:pt>
                      <c:pt idx="523">
                        <c:v>43146</c:v>
                      </c:pt>
                      <c:pt idx="524">
                        <c:v>43147</c:v>
                      </c:pt>
                      <c:pt idx="525">
                        <c:v>43150</c:v>
                      </c:pt>
                      <c:pt idx="526">
                        <c:v>43151</c:v>
                      </c:pt>
                      <c:pt idx="527">
                        <c:v>43152</c:v>
                      </c:pt>
                      <c:pt idx="528">
                        <c:v>43153</c:v>
                      </c:pt>
                      <c:pt idx="529">
                        <c:v>43154</c:v>
                      </c:pt>
                      <c:pt idx="530">
                        <c:v>43157</c:v>
                      </c:pt>
                      <c:pt idx="531">
                        <c:v>43158</c:v>
                      </c:pt>
                      <c:pt idx="532">
                        <c:v>43159</c:v>
                      </c:pt>
                      <c:pt idx="533">
                        <c:v>43160</c:v>
                      </c:pt>
                      <c:pt idx="534">
                        <c:v>43161</c:v>
                      </c:pt>
                      <c:pt idx="535">
                        <c:v>43164</c:v>
                      </c:pt>
                      <c:pt idx="536">
                        <c:v>43165</c:v>
                      </c:pt>
                      <c:pt idx="537">
                        <c:v>43166</c:v>
                      </c:pt>
                      <c:pt idx="538">
                        <c:v>43167</c:v>
                      </c:pt>
                      <c:pt idx="539">
                        <c:v>43168</c:v>
                      </c:pt>
                      <c:pt idx="540">
                        <c:v>43171</c:v>
                      </c:pt>
                      <c:pt idx="541">
                        <c:v>43172</c:v>
                      </c:pt>
                      <c:pt idx="542">
                        <c:v>43173</c:v>
                      </c:pt>
                      <c:pt idx="543">
                        <c:v>43174</c:v>
                      </c:pt>
                      <c:pt idx="544">
                        <c:v>43175</c:v>
                      </c:pt>
                      <c:pt idx="545">
                        <c:v>43178</c:v>
                      </c:pt>
                      <c:pt idx="546">
                        <c:v>43179</c:v>
                      </c:pt>
                      <c:pt idx="547">
                        <c:v>43180</c:v>
                      </c:pt>
                      <c:pt idx="548">
                        <c:v>43181</c:v>
                      </c:pt>
                      <c:pt idx="549">
                        <c:v>43182</c:v>
                      </c:pt>
                      <c:pt idx="550">
                        <c:v>43185</c:v>
                      </c:pt>
                      <c:pt idx="551">
                        <c:v>43186</c:v>
                      </c:pt>
                      <c:pt idx="552">
                        <c:v>43187</c:v>
                      </c:pt>
                      <c:pt idx="553">
                        <c:v>43193</c:v>
                      </c:pt>
                      <c:pt idx="554">
                        <c:v>43194</c:v>
                      </c:pt>
                      <c:pt idx="555">
                        <c:v>43195</c:v>
                      </c:pt>
                      <c:pt idx="556">
                        <c:v>43196</c:v>
                      </c:pt>
                      <c:pt idx="557">
                        <c:v>43199</c:v>
                      </c:pt>
                      <c:pt idx="558">
                        <c:v>43200</c:v>
                      </c:pt>
                      <c:pt idx="559">
                        <c:v>43201</c:v>
                      </c:pt>
                      <c:pt idx="560">
                        <c:v>43202</c:v>
                      </c:pt>
                      <c:pt idx="561">
                        <c:v>43203</c:v>
                      </c:pt>
                      <c:pt idx="562">
                        <c:v>43206</c:v>
                      </c:pt>
                      <c:pt idx="563">
                        <c:v>43207</c:v>
                      </c:pt>
                      <c:pt idx="564">
                        <c:v>43208</c:v>
                      </c:pt>
                      <c:pt idx="565">
                        <c:v>43209</c:v>
                      </c:pt>
                      <c:pt idx="566">
                        <c:v>43210</c:v>
                      </c:pt>
                      <c:pt idx="567">
                        <c:v>43213</c:v>
                      </c:pt>
                      <c:pt idx="568">
                        <c:v>43214</c:v>
                      </c:pt>
                      <c:pt idx="569">
                        <c:v>43215</c:v>
                      </c:pt>
                      <c:pt idx="570">
                        <c:v>43216</c:v>
                      </c:pt>
                      <c:pt idx="571">
                        <c:v>43217</c:v>
                      </c:pt>
                      <c:pt idx="572">
                        <c:v>43222</c:v>
                      </c:pt>
                      <c:pt idx="573">
                        <c:v>43223</c:v>
                      </c:pt>
                      <c:pt idx="574">
                        <c:v>43224</c:v>
                      </c:pt>
                      <c:pt idx="575">
                        <c:v>43227</c:v>
                      </c:pt>
                      <c:pt idx="576">
                        <c:v>43228</c:v>
                      </c:pt>
                      <c:pt idx="577">
                        <c:v>43229</c:v>
                      </c:pt>
                      <c:pt idx="578">
                        <c:v>43230</c:v>
                      </c:pt>
                      <c:pt idx="579">
                        <c:v>43231</c:v>
                      </c:pt>
                      <c:pt idx="580">
                        <c:v>43234</c:v>
                      </c:pt>
                      <c:pt idx="581">
                        <c:v>43235</c:v>
                      </c:pt>
                      <c:pt idx="582">
                        <c:v>43236</c:v>
                      </c:pt>
                      <c:pt idx="583">
                        <c:v>43237</c:v>
                      </c:pt>
                      <c:pt idx="584">
                        <c:v>43238</c:v>
                      </c:pt>
                      <c:pt idx="585">
                        <c:v>43241</c:v>
                      </c:pt>
                      <c:pt idx="586">
                        <c:v>43242</c:v>
                      </c:pt>
                      <c:pt idx="587">
                        <c:v>43243</c:v>
                      </c:pt>
                      <c:pt idx="588">
                        <c:v>43244</c:v>
                      </c:pt>
                      <c:pt idx="589">
                        <c:v>43248</c:v>
                      </c:pt>
                      <c:pt idx="590">
                        <c:v>43249</c:v>
                      </c:pt>
                      <c:pt idx="591">
                        <c:v>43250</c:v>
                      </c:pt>
                      <c:pt idx="592">
                        <c:v>43251</c:v>
                      </c:pt>
                      <c:pt idx="593">
                        <c:v>43252</c:v>
                      </c:pt>
                      <c:pt idx="594">
                        <c:v>43255</c:v>
                      </c:pt>
                      <c:pt idx="595">
                        <c:v>43256</c:v>
                      </c:pt>
                      <c:pt idx="596">
                        <c:v>43257</c:v>
                      </c:pt>
                      <c:pt idx="597">
                        <c:v>43258</c:v>
                      </c:pt>
                      <c:pt idx="598">
                        <c:v>43259</c:v>
                      </c:pt>
                      <c:pt idx="599">
                        <c:v>43262</c:v>
                      </c:pt>
                      <c:pt idx="600">
                        <c:v>43263</c:v>
                      </c:pt>
                      <c:pt idx="601">
                        <c:v>43264</c:v>
                      </c:pt>
                      <c:pt idx="602">
                        <c:v>43265</c:v>
                      </c:pt>
                      <c:pt idx="603">
                        <c:v>43266</c:v>
                      </c:pt>
                      <c:pt idx="604">
                        <c:v>43269</c:v>
                      </c:pt>
                      <c:pt idx="605">
                        <c:v>43270</c:v>
                      </c:pt>
                      <c:pt idx="606">
                        <c:v>43272</c:v>
                      </c:pt>
                      <c:pt idx="607">
                        <c:v>43273</c:v>
                      </c:pt>
                      <c:pt idx="608">
                        <c:v>43276</c:v>
                      </c:pt>
                      <c:pt idx="609">
                        <c:v>43277</c:v>
                      </c:pt>
                      <c:pt idx="610">
                        <c:v>43278</c:v>
                      </c:pt>
                      <c:pt idx="611">
                        <c:v>43279</c:v>
                      </c:pt>
                      <c:pt idx="612">
                        <c:v>43280</c:v>
                      </c:pt>
                      <c:pt idx="613">
                        <c:v>43283</c:v>
                      </c:pt>
                      <c:pt idx="614">
                        <c:v>43284</c:v>
                      </c:pt>
                      <c:pt idx="615">
                        <c:v>43285</c:v>
                      </c:pt>
                      <c:pt idx="616">
                        <c:v>43286</c:v>
                      </c:pt>
                      <c:pt idx="617">
                        <c:v>43287</c:v>
                      </c:pt>
                      <c:pt idx="618">
                        <c:v>43291</c:v>
                      </c:pt>
                      <c:pt idx="619">
                        <c:v>43292</c:v>
                      </c:pt>
                      <c:pt idx="620">
                        <c:v>43293</c:v>
                      </c:pt>
                      <c:pt idx="621">
                        <c:v>43294</c:v>
                      </c:pt>
                      <c:pt idx="622">
                        <c:v>43297</c:v>
                      </c:pt>
                      <c:pt idx="623">
                        <c:v>43298</c:v>
                      </c:pt>
                      <c:pt idx="624">
                        <c:v>43299</c:v>
                      </c:pt>
                      <c:pt idx="625">
                        <c:v>43300</c:v>
                      </c:pt>
                      <c:pt idx="626">
                        <c:v>43301</c:v>
                      </c:pt>
                      <c:pt idx="627">
                        <c:v>43304</c:v>
                      </c:pt>
                      <c:pt idx="628">
                        <c:v>43305</c:v>
                      </c:pt>
                      <c:pt idx="629">
                        <c:v>43306</c:v>
                      </c:pt>
                      <c:pt idx="630">
                        <c:v>43307</c:v>
                      </c:pt>
                      <c:pt idx="631">
                        <c:v>43308</c:v>
                      </c:pt>
                      <c:pt idx="632">
                        <c:v>43311</c:v>
                      </c:pt>
                      <c:pt idx="633">
                        <c:v>43312</c:v>
                      </c:pt>
                      <c:pt idx="634">
                        <c:v>43313</c:v>
                      </c:pt>
                      <c:pt idx="635">
                        <c:v>43314</c:v>
                      </c:pt>
                      <c:pt idx="636">
                        <c:v>43315</c:v>
                      </c:pt>
                      <c:pt idx="637">
                        <c:v>43318</c:v>
                      </c:pt>
                      <c:pt idx="638">
                        <c:v>43319</c:v>
                      </c:pt>
                      <c:pt idx="639">
                        <c:v>43320</c:v>
                      </c:pt>
                      <c:pt idx="640">
                        <c:v>43321</c:v>
                      </c:pt>
                      <c:pt idx="641">
                        <c:v>43322</c:v>
                      </c:pt>
                      <c:pt idx="642">
                        <c:v>43325</c:v>
                      </c:pt>
                      <c:pt idx="643">
                        <c:v>43326</c:v>
                      </c:pt>
                      <c:pt idx="644">
                        <c:v>43327</c:v>
                      </c:pt>
                      <c:pt idx="645">
                        <c:v>43328</c:v>
                      </c:pt>
                      <c:pt idx="646">
                        <c:v>43329</c:v>
                      </c:pt>
                      <c:pt idx="647">
                        <c:v>43333</c:v>
                      </c:pt>
                      <c:pt idx="648">
                        <c:v>43334</c:v>
                      </c:pt>
                      <c:pt idx="649">
                        <c:v>43335</c:v>
                      </c:pt>
                      <c:pt idx="650">
                        <c:v>43336</c:v>
                      </c:pt>
                      <c:pt idx="651">
                        <c:v>43339</c:v>
                      </c:pt>
                      <c:pt idx="652">
                        <c:v>43340</c:v>
                      </c:pt>
                      <c:pt idx="653">
                        <c:v>43341</c:v>
                      </c:pt>
                      <c:pt idx="654">
                        <c:v>43342</c:v>
                      </c:pt>
                      <c:pt idx="655">
                        <c:v>43343</c:v>
                      </c:pt>
                      <c:pt idx="656">
                        <c:v>43346</c:v>
                      </c:pt>
                      <c:pt idx="657">
                        <c:v>43347</c:v>
                      </c:pt>
                      <c:pt idx="658">
                        <c:v>43348</c:v>
                      </c:pt>
                      <c:pt idx="659">
                        <c:v>43349</c:v>
                      </c:pt>
                      <c:pt idx="660">
                        <c:v>43350</c:v>
                      </c:pt>
                      <c:pt idx="661">
                        <c:v>43353</c:v>
                      </c:pt>
                      <c:pt idx="662">
                        <c:v>43354</c:v>
                      </c:pt>
                      <c:pt idx="663">
                        <c:v>43355</c:v>
                      </c:pt>
                      <c:pt idx="664">
                        <c:v>43356</c:v>
                      </c:pt>
                      <c:pt idx="665">
                        <c:v>43357</c:v>
                      </c:pt>
                      <c:pt idx="666">
                        <c:v>43360</c:v>
                      </c:pt>
                      <c:pt idx="667">
                        <c:v>43361</c:v>
                      </c:pt>
                      <c:pt idx="668">
                        <c:v>43362</c:v>
                      </c:pt>
                      <c:pt idx="669">
                        <c:v>43363</c:v>
                      </c:pt>
                      <c:pt idx="670">
                        <c:v>43364</c:v>
                      </c:pt>
                      <c:pt idx="671">
                        <c:v>43367</c:v>
                      </c:pt>
                      <c:pt idx="672">
                        <c:v>43368</c:v>
                      </c:pt>
                      <c:pt idx="673">
                        <c:v>43369</c:v>
                      </c:pt>
                      <c:pt idx="674">
                        <c:v>43370</c:v>
                      </c:pt>
                      <c:pt idx="675">
                        <c:v>43371</c:v>
                      </c:pt>
                      <c:pt idx="676">
                        <c:v>43374</c:v>
                      </c:pt>
                      <c:pt idx="677">
                        <c:v>43375</c:v>
                      </c:pt>
                      <c:pt idx="678">
                        <c:v>43376</c:v>
                      </c:pt>
                      <c:pt idx="679">
                        <c:v>43377</c:v>
                      </c:pt>
                      <c:pt idx="680">
                        <c:v>43378</c:v>
                      </c:pt>
                      <c:pt idx="681">
                        <c:v>43381</c:v>
                      </c:pt>
                      <c:pt idx="682">
                        <c:v>43382</c:v>
                      </c:pt>
                      <c:pt idx="683">
                        <c:v>43383</c:v>
                      </c:pt>
                      <c:pt idx="684">
                        <c:v>43384</c:v>
                      </c:pt>
                      <c:pt idx="685">
                        <c:v>43385</c:v>
                      </c:pt>
                      <c:pt idx="686">
                        <c:v>43389</c:v>
                      </c:pt>
                      <c:pt idx="687">
                        <c:v>43390</c:v>
                      </c:pt>
                      <c:pt idx="688">
                        <c:v>43391</c:v>
                      </c:pt>
                      <c:pt idx="689">
                        <c:v>43392</c:v>
                      </c:pt>
                      <c:pt idx="690">
                        <c:v>43395</c:v>
                      </c:pt>
                      <c:pt idx="691">
                        <c:v>43396</c:v>
                      </c:pt>
                      <c:pt idx="692">
                        <c:v>43397</c:v>
                      </c:pt>
                      <c:pt idx="693">
                        <c:v>43398</c:v>
                      </c:pt>
                      <c:pt idx="694">
                        <c:v>43399</c:v>
                      </c:pt>
                      <c:pt idx="695">
                        <c:v>43402</c:v>
                      </c:pt>
                      <c:pt idx="696">
                        <c:v>43403</c:v>
                      </c:pt>
                      <c:pt idx="697">
                        <c:v>43404</c:v>
                      </c:pt>
                      <c:pt idx="698">
                        <c:v>43405</c:v>
                      </c:pt>
                      <c:pt idx="699">
                        <c:v>43406</c:v>
                      </c:pt>
                      <c:pt idx="700">
                        <c:v>43409</c:v>
                      </c:pt>
                      <c:pt idx="701">
                        <c:v>43411</c:v>
                      </c:pt>
                      <c:pt idx="702">
                        <c:v>43412</c:v>
                      </c:pt>
                      <c:pt idx="703">
                        <c:v>43413</c:v>
                      </c:pt>
                      <c:pt idx="704">
                        <c:v>43416</c:v>
                      </c:pt>
                      <c:pt idx="705">
                        <c:v>43417</c:v>
                      </c:pt>
                      <c:pt idx="706">
                        <c:v>43418</c:v>
                      </c:pt>
                      <c:pt idx="707">
                        <c:v>43419</c:v>
                      </c:pt>
                      <c:pt idx="708">
                        <c:v>43420</c:v>
                      </c:pt>
                      <c:pt idx="709">
                        <c:v>43424</c:v>
                      </c:pt>
                      <c:pt idx="710">
                        <c:v>43425</c:v>
                      </c:pt>
                      <c:pt idx="711">
                        <c:v>43426</c:v>
                      </c:pt>
                      <c:pt idx="712">
                        <c:v>43427</c:v>
                      </c:pt>
                      <c:pt idx="713">
                        <c:v>43430</c:v>
                      </c:pt>
                      <c:pt idx="714">
                        <c:v>43431</c:v>
                      </c:pt>
                      <c:pt idx="715">
                        <c:v>43432</c:v>
                      </c:pt>
                      <c:pt idx="716">
                        <c:v>43433</c:v>
                      </c:pt>
                      <c:pt idx="717">
                        <c:v>43437</c:v>
                      </c:pt>
                      <c:pt idx="718">
                        <c:v>43438</c:v>
                      </c:pt>
                      <c:pt idx="719">
                        <c:v>43439</c:v>
                      </c:pt>
                      <c:pt idx="720">
                        <c:v>43440</c:v>
                      </c:pt>
                      <c:pt idx="721">
                        <c:v>43441</c:v>
                      </c:pt>
                      <c:pt idx="722">
                        <c:v>43444</c:v>
                      </c:pt>
                      <c:pt idx="723">
                        <c:v>43445</c:v>
                      </c:pt>
                      <c:pt idx="724">
                        <c:v>43446</c:v>
                      </c:pt>
                      <c:pt idx="725">
                        <c:v>43447</c:v>
                      </c:pt>
                      <c:pt idx="726">
                        <c:v>43448</c:v>
                      </c:pt>
                      <c:pt idx="727">
                        <c:v>43451</c:v>
                      </c:pt>
                      <c:pt idx="728">
                        <c:v>43452</c:v>
                      </c:pt>
                      <c:pt idx="729">
                        <c:v>43453</c:v>
                      </c:pt>
                      <c:pt idx="730">
                        <c:v>43454</c:v>
                      </c:pt>
                      <c:pt idx="731">
                        <c:v>43455</c:v>
                      </c:pt>
                      <c:pt idx="732">
                        <c:v>43460</c:v>
                      </c:pt>
                      <c:pt idx="733">
                        <c:v>43461</c:v>
                      </c:pt>
                      <c:pt idx="734">
                        <c:v>43462</c:v>
                      </c:pt>
                      <c:pt idx="735">
                        <c:v>43467</c:v>
                      </c:pt>
                      <c:pt idx="736">
                        <c:v>43468</c:v>
                      </c:pt>
                      <c:pt idx="737">
                        <c:v>43469</c:v>
                      </c:pt>
                      <c:pt idx="738">
                        <c:v>43472</c:v>
                      </c:pt>
                      <c:pt idx="739">
                        <c:v>43473</c:v>
                      </c:pt>
                      <c:pt idx="740">
                        <c:v>43474</c:v>
                      </c:pt>
                      <c:pt idx="741">
                        <c:v>43475</c:v>
                      </c:pt>
                      <c:pt idx="742">
                        <c:v>43476</c:v>
                      </c:pt>
                      <c:pt idx="743">
                        <c:v>43479</c:v>
                      </c:pt>
                      <c:pt idx="744">
                        <c:v>43480</c:v>
                      </c:pt>
                      <c:pt idx="745">
                        <c:v>43481</c:v>
                      </c:pt>
                      <c:pt idx="746">
                        <c:v>43482</c:v>
                      </c:pt>
                      <c:pt idx="747">
                        <c:v>43483</c:v>
                      </c:pt>
                      <c:pt idx="748">
                        <c:v>43486</c:v>
                      </c:pt>
                      <c:pt idx="749">
                        <c:v>43487</c:v>
                      </c:pt>
                      <c:pt idx="750">
                        <c:v>43488</c:v>
                      </c:pt>
                      <c:pt idx="751">
                        <c:v>43489</c:v>
                      </c:pt>
                      <c:pt idx="752">
                        <c:v>43490</c:v>
                      </c:pt>
                      <c:pt idx="753">
                        <c:v>43493</c:v>
                      </c:pt>
                      <c:pt idx="754">
                        <c:v>43494</c:v>
                      </c:pt>
                      <c:pt idx="755">
                        <c:v>43495</c:v>
                      </c:pt>
                      <c:pt idx="756">
                        <c:v>43496</c:v>
                      </c:pt>
                      <c:pt idx="757">
                        <c:v>43497</c:v>
                      </c:pt>
                      <c:pt idx="758">
                        <c:v>43500</c:v>
                      </c:pt>
                      <c:pt idx="759">
                        <c:v>43501</c:v>
                      </c:pt>
                      <c:pt idx="760">
                        <c:v>43502</c:v>
                      </c:pt>
                      <c:pt idx="761">
                        <c:v>43503</c:v>
                      </c:pt>
                      <c:pt idx="762">
                        <c:v>43504</c:v>
                      </c:pt>
                      <c:pt idx="763">
                        <c:v>43507</c:v>
                      </c:pt>
                      <c:pt idx="764">
                        <c:v>43508</c:v>
                      </c:pt>
                      <c:pt idx="765">
                        <c:v>43509</c:v>
                      </c:pt>
                      <c:pt idx="766">
                        <c:v>43510</c:v>
                      </c:pt>
                      <c:pt idx="767">
                        <c:v>43511</c:v>
                      </c:pt>
                      <c:pt idx="768">
                        <c:v>43514</c:v>
                      </c:pt>
                      <c:pt idx="769">
                        <c:v>43515</c:v>
                      </c:pt>
                      <c:pt idx="770">
                        <c:v>43516</c:v>
                      </c:pt>
                      <c:pt idx="771">
                        <c:v>43517</c:v>
                      </c:pt>
                      <c:pt idx="772">
                        <c:v>43518</c:v>
                      </c:pt>
                      <c:pt idx="773">
                        <c:v>43521</c:v>
                      </c:pt>
                      <c:pt idx="774">
                        <c:v>43522</c:v>
                      </c:pt>
                      <c:pt idx="775">
                        <c:v>43523</c:v>
                      </c:pt>
                      <c:pt idx="776">
                        <c:v>43524</c:v>
                      </c:pt>
                      <c:pt idx="777">
                        <c:v>43525</c:v>
                      </c:pt>
                      <c:pt idx="778">
                        <c:v>43530</c:v>
                      </c:pt>
                      <c:pt idx="779">
                        <c:v>43531</c:v>
                      </c:pt>
                      <c:pt idx="780">
                        <c:v>43532</c:v>
                      </c:pt>
                      <c:pt idx="781">
                        <c:v>43535</c:v>
                      </c:pt>
                      <c:pt idx="782">
                        <c:v>43536</c:v>
                      </c:pt>
                      <c:pt idx="783">
                        <c:v>43537</c:v>
                      </c:pt>
                      <c:pt idx="784">
                        <c:v>43538</c:v>
                      </c:pt>
                      <c:pt idx="785">
                        <c:v>43539</c:v>
                      </c:pt>
                      <c:pt idx="786">
                        <c:v>43542</c:v>
                      </c:pt>
                      <c:pt idx="787">
                        <c:v>43543</c:v>
                      </c:pt>
                      <c:pt idx="788">
                        <c:v>43544</c:v>
                      </c:pt>
                      <c:pt idx="789">
                        <c:v>43545</c:v>
                      </c:pt>
                      <c:pt idx="790">
                        <c:v>43546</c:v>
                      </c:pt>
                      <c:pt idx="791">
                        <c:v>43549</c:v>
                      </c:pt>
                      <c:pt idx="792">
                        <c:v>43550</c:v>
                      </c:pt>
                      <c:pt idx="793">
                        <c:v>43551</c:v>
                      </c:pt>
                      <c:pt idx="794">
                        <c:v>43552</c:v>
                      </c:pt>
                      <c:pt idx="795">
                        <c:v>43553</c:v>
                      </c:pt>
                      <c:pt idx="796">
                        <c:v>43556</c:v>
                      </c:pt>
                      <c:pt idx="797">
                        <c:v>43558</c:v>
                      </c:pt>
                      <c:pt idx="798">
                        <c:v>43559</c:v>
                      </c:pt>
                      <c:pt idx="799">
                        <c:v>43560</c:v>
                      </c:pt>
                      <c:pt idx="800">
                        <c:v>43563</c:v>
                      </c:pt>
                      <c:pt idx="801">
                        <c:v>43564</c:v>
                      </c:pt>
                      <c:pt idx="802">
                        <c:v>43565</c:v>
                      </c:pt>
                      <c:pt idx="803">
                        <c:v>43566</c:v>
                      </c:pt>
                      <c:pt idx="804">
                        <c:v>43567</c:v>
                      </c:pt>
                      <c:pt idx="805">
                        <c:v>43570</c:v>
                      </c:pt>
                      <c:pt idx="806">
                        <c:v>43571</c:v>
                      </c:pt>
                      <c:pt idx="807">
                        <c:v>43572</c:v>
                      </c:pt>
                      <c:pt idx="808">
                        <c:v>43577</c:v>
                      </c:pt>
                      <c:pt idx="809">
                        <c:v>43578</c:v>
                      </c:pt>
                      <c:pt idx="810">
                        <c:v>43579</c:v>
                      </c:pt>
                      <c:pt idx="811">
                        <c:v>43580</c:v>
                      </c:pt>
                      <c:pt idx="812">
                        <c:v>43583</c:v>
                      </c:pt>
                      <c:pt idx="813">
                        <c:v>43584</c:v>
                      </c:pt>
                      <c:pt idx="814">
                        <c:v>43585</c:v>
                      </c:pt>
                      <c:pt idx="815">
                        <c:v>43587</c:v>
                      </c:pt>
                      <c:pt idx="816">
                        <c:v>43588</c:v>
                      </c:pt>
                      <c:pt idx="817">
                        <c:v>43591</c:v>
                      </c:pt>
                      <c:pt idx="818">
                        <c:v>43592</c:v>
                      </c:pt>
                      <c:pt idx="819">
                        <c:v>43593</c:v>
                      </c:pt>
                      <c:pt idx="820">
                        <c:v>43594</c:v>
                      </c:pt>
                      <c:pt idx="821">
                        <c:v>43595</c:v>
                      </c:pt>
                      <c:pt idx="822">
                        <c:v>43598</c:v>
                      </c:pt>
                      <c:pt idx="823">
                        <c:v>43599</c:v>
                      </c:pt>
                      <c:pt idx="824">
                        <c:v>43600</c:v>
                      </c:pt>
                      <c:pt idx="825">
                        <c:v>43601</c:v>
                      </c:pt>
                      <c:pt idx="826">
                        <c:v>43602</c:v>
                      </c:pt>
                      <c:pt idx="827">
                        <c:v>43605</c:v>
                      </c:pt>
                      <c:pt idx="828">
                        <c:v>43606</c:v>
                      </c:pt>
                      <c:pt idx="829">
                        <c:v>43607</c:v>
                      </c:pt>
                      <c:pt idx="830">
                        <c:v>43608</c:v>
                      </c:pt>
                      <c:pt idx="831">
                        <c:v>43609</c:v>
                      </c:pt>
                      <c:pt idx="832">
                        <c:v>43612</c:v>
                      </c:pt>
                      <c:pt idx="833">
                        <c:v>43613</c:v>
                      </c:pt>
                      <c:pt idx="834">
                        <c:v>43614</c:v>
                      </c:pt>
                      <c:pt idx="835">
                        <c:v>43615</c:v>
                      </c:pt>
                      <c:pt idx="836">
                        <c:v>43616</c:v>
                      </c:pt>
                      <c:pt idx="837">
                        <c:v>43619</c:v>
                      </c:pt>
                      <c:pt idx="838">
                        <c:v>43620</c:v>
                      </c:pt>
                      <c:pt idx="839">
                        <c:v>43621</c:v>
                      </c:pt>
                      <c:pt idx="840">
                        <c:v>43622</c:v>
                      </c:pt>
                      <c:pt idx="841">
                        <c:v>43623</c:v>
                      </c:pt>
                      <c:pt idx="842">
                        <c:v>43626</c:v>
                      </c:pt>
                      <c:pt idx="843">
                        <c:v>43627</c:v>
                      </c:pt>
                      <c:pt idx="844">
                        <c:v>43628</c:v>
                      </c:pt>
                      <c:pt idx="845">
                        <c:v>43629</c:v>
                      </c:pt>
                      <c:pt idx="846">
                        <c:v>43630</c:v>
                      </c:pt>
                      <c:pt idx="847">
                        <c:v>43634</c:v>
                      </c:pt>
                      <c:pt idx="848">
                        <c:v>43635</c:v>
                      </c:pt>
                      <c:pt idx="849">
                        <c:v>43637</c:v>
                      </c:pt>
                      <c:pt idx="850">
                        <c:v>43640</c:v>
                      </c:pt>
                      <c:pt idx="851">
                        <c:v>43641</c:v>
                      </c:pt>
                      <c:pt idx="852">
                        <c:v>43642</c:v>
                      </c:pt>
                      <c:pt idx="853">
                        <c:v>43643</c:v>
                      </c:pt>
                      <c:pt idx="854">
                        <c:v>43644</c:v>
                      </c:pt>
                      <c:pt idx="855">
                        <c:v>43647</c:v>
                      </c:pt>
                      <c:pt idx="856">
                        <c:v>43648</c:v>
                      </c:pt>
                      <c:pt idx="857">
                        <c:v>43649</c:v>
                      </c:pt>
                      <c:pt idx="858">
                        <c:v>43650</c:v>
                      </c:pt>
                      <c:pt idx="859">
                        <c:v>43651</c:v>
                      </c:pt>
                      <c:pt idx="860">
                        <c:v>43656</c:v>
                      </c:pt>
                      <c:pt idx="861">
                        <c:v>43657</c:v>
                      </c:pt>
                      <c:pt idx="862">
                        <c:v>43658</c:v>
                      </c:pt>
                      <c:pt idx="863">
                        <c:v>43661</c:v>
                      </c:pt>
                      <c:pt idx="864">
                        <c:v>43662</c:v>
                      </c:pt>
                      <c:pt idx="865">
                        <c:v>43663</c:v>
                      </c:pt>
                      <c:pt idx="866">
                        <c:v>43664</c:v>
                      </c:pt>
                      <c:pt idx="867">
                        <c:v>43665</c:v>
                      </c:pt>
                      <c:pt idx="868">
                        <c:v>43668</c:v>
                      </c:pt>
                      <c:pt idx="869">
                        <c:v>43669</c:v>
                      </c:pt>
                      <c:pt idx="870">
                        <c:v>43670</c:v>
                      </c:pt>
                      <c:pt idx="871">
                        <c:v>43671</c:v>
                      </c:pt>
                      <c:pt idx="872">
                        <c:v>43672</c:v>
                      </c:pt>
                      <c:pt idx="873">
                        <c:v>43675</c:v>
                      </c:pt>
                      <c:pt idx="874">
                        <c:v>43676</c:v>
                      </c:pt>
                      <c:pt idx="875">
                        <c:v>43677</c:v>
                      </c:pt>
                      <c:pt idx="876">
                        <c:v>43678</c:v>
                      </c:pt>
                      <c:pt idx="877">
                        <c:v>43679</c:v>
                      </c:pt>
                      <c:pt idx="878">
                        <c:v>43682</c:v>
                      </c:pt>
                      <c:pt idx="879">
                        <c:v>43683</c:v>
                      </c:pt>
                      <c:pt idx="880">
                        <c:v>43684</c:v>
                      </c:pt>
                      <c:pt idx="881">
                        <c:v>43685</c:v>
                      </c:pt>
                      <c:pt idx="882">
                        <c:v>43686</c:v>
                      </c:pt>
                      <c:pt idx="883">
                        <c:v>43689</c:v>
                      </c:pt>
                      <c:pt idx="884">
                        <c:v>43690</c:v>
                      </c:pt>
                      <c:pt idx="885">
                        <c:v>43691</c:v>
                      </c:pt>
                      <c:pt idx="886">
                        <c:v>43692</c:v>
                      </c:pt>
                      <c:pt idx="887">
                        <c:v>43693</c:v>
                      </c:pt>
                      <c:pt idx="888">
                        <c:v>43697</c:v>
                      </c:pt>
                      <c:pt idx="889">
                        <c:v>43698</c:v>
                      </c:pt>
                      <c:pt idx="890">
                        <c:v>43699</c:v>
                      </c:pt>
                      <c:pt idx="891">
                        <c:v>43700</c:v>
                      </c:pt>
                      <c:pt idx="892">
                        <c:v>43703</c:v>
                      </c:pt>
                      <c:pt idx="893">
                        <c:v>43704</c:v>
                      </c:pt>
                      <c:pt idx="894">
                        <c:v>43705</c:v>
                      </c:pt>
                      <c:pt idx="895">
                        <c:v>43706</c:v>
                      </c:pt>
                      <c:pt idx="896">
                        <c:v>43707</c:v>
                      </c:pt>
                      <c:pt idx="897">
                        <c:v>43710</c:v>
                      </c:pt>
                      <c:pt idx="898">
                        <c:v>43711</c:v>
                      </c:pt>
                      <c:pt idx="899">
                        <c:v>43712</c:v>
                      </c:pt>
                      <c:pt idx="900">
                        <c:v>43713</c:v>
                      </c:pt>
                      <c:pt idx="901">
                        <c:v>43714</c:v>
                      </c:pt>
                      <c:pt idx="902">
                        <c:v>43717</c:v>
                      </c:pt>
                      <c:pt idx="903">
                        <c:v>43718</c:v>
                      </c:pt>
                      <c:pt idx="904">
                        <c:v>43719</c:v>
                      </c:pt>
                      <c:pt idx="905">
                        <c:v>43720</c:v>
                      </c:pt>
                      <c:pt idx="906">
                        <c:v>43721</c:v>
                      </c:pt>
                      <c:pt idx="907">
                        <c:v>43724</c:v>
                      </c:pt>
                      <c:pt idx="908">
                        <c:v>43725</c:v>
                      </c:pt>
                      <c:pt idx="909">
                        <c:v>43726</c:v>
                      </c:pt>
                      <c:pt idx="910">
                        <c:v>43727</c:v>
                      </c:pt>
                      <c:pt idx="911">
                        <c:v>43728</c:v>
                      </c:pt>
                      <c:pt idx="912">
                        <c:v>43731</c:v>
                      </c:pt>
                      <c:pt idx="913">
                        <c:v>43732</c:v>
                      </c:pt>
                      <c:pt idx="914">
                        <c:v>43733</c:v>
                      </c:pt>
                      <c:pt idx="915">
                        <c:v>43734</c:v>
                      </c:pt>
                      <c:pt idx="916">
                        <c:v>43735</c:v>
                      </c:pt>
                      <c:pt idx="917">
                        <c:v>43738</c:v>
                      </c:pt>
                      <c:pt idx="918">
                        <c:v>43739</c:v>
                      </c:pt>
                      <c:pt idx="919">
                        <c:v>43740</c:v>
                      </c:pt>
                      <c:pt idx="920">
                        <c:v>43741</c:v>
                      </c:pt>
                      <c:pt idx="921">
                        <c:v>43742</c:v>
                      </c:pt>
                      <c:pt idx="922">
                        <c:v>43745</c:v>
                      </c:pt>
                      <c:pt idx="923">
                        <c:v>43746</c:v>
                      </c:pt>
                      <c:pt idx="924">
                        <c:v>43747</c:v>
                      </c:pt>
                      <c:pt idx="925">
                        <c:v>43748</c:v>
                      </c:pt>
                      <c:pt idx="926">
                        <c:v>43749</c:v>
                      </c:pt>
                      <c:pt idx="927">
                        <c:v>43753</c:v>
                      </c:pt>
                      <c:pt idx="928">
                        <c:v>43754</c:v>
                      </c:pt>
                      <c:pt idx="929">
                        <c:v>43755</c:v>
                      </c:pt>
                      <c:pt idx="930">
                        <c:v>43756</c:v>
                      </c:pt>
                      <c:pt idx="931">
                        <c:v>43759</c:v>
                      </c:pt>
                      <c:pt idx="932">
                        <c:v>43760</c:v>
                      </c:pt>
                      <c:pt idx="933">
                        <c:v>43761</c:v>
                      </c:pt>
                      <c:pt idx="934">
                        <c:v>43762</c:v>
                      </c:pt>
                      <c:pt idx="935">
                        <c:v>43763</c:v>
                      </c:pt>
                      <c:pt idx="936">
                        <c:v>43766</c:v>
                      </c:pt>
                      <c:pt idx="937">
                        <c:v>43767</c:v>
                      </c:pt>
                      <c:pt idx="938">
                        <c:v>43768</c:v>
                      </c:pt>
                      <c:pt idx="939">
                        <c:v>43769</c:v>
                      </c:pt>
                      <c:pt idx="940">
                        <c:v>43770</c:v>
                      </c:pt>
                      <c:pt idx="941">
                        <c:v>43773</c:v>
                      </c:pt>
                      <c:pt idx="942">
                        <c:v>43774</c:v>
                      </c:pt>
                      <c:pt idx="943">
                        <c:v>43776</c:v>
                      </c:pt>
                      <c:pt idx="944">
                        <c:v>43777</c:v>
                      </c:pt>
                      <c:pt idx="945">
                        <c:v>43780</c:v>
                      </c:pt>
                      <c:pt idx="946">
                        <c:v>43781</c:v>
                      </c:pt>
                      <c:pt idx="947">
                        <c:v>43782</c:v>
                      </c:pt>
                      <c:pt idx="948">
                        <c:v>43783</c:v>
                      </c:pt>
                      <c:pt idx="949">
                        <c:v>43784</c:v>
                      </c:pt>
                      <c:pt idx="950">
                        <c:v>43788</c:v>
                      </c:pt>
                      <c:pt idx="951">
                        <c:v>43789</c:v>
                      </c:pt>
                      <c:pt idx="952">
                        <c:v>43790</c:v>
                      </c:pt>
                      <c:pt idx="953">
                        <c:v>43791</c:v>
                      </c:pt>
                      <c:pt idx="954">
                        <c:v>43794</c:v>
                      </c:pt>
                      <c:pt idx="955">
                        <c:v>43795</c:v>
                      </c:pt>
                      <c:pt idx="956">
                        <c:v>43796</c:v>
                      </c:pt>
                      <c:pt idx="957">
                        <c:v>43797</c:v>
                      </c:pt>
                      <c:pt idx="958">
                        <c:v>43798</c:v>
                      </c:pt>
                      <c:pt idx="959">
                        <c:v>43801</c:v>
                      </c:pt>
                      <c:pt idx="960">
                        <c:v>43802</c:v>
                      </c:pt>
                      <c:pt idx="961">
                        <c:v>43803</c:v>
                      </c:pt>
                      <c:pt idx="962">
                        <c:v>43804</c:v>
                      </c:pt>
                      <c:pt idx="963">
                        <c:v>43805</c:v>
                      </c:pt>
                      <c:pt idx="964">
                        <c:v>43808</c:v>
                      </c:pt>
                      <c:pt idx="965">
                        <c:v>43809</c:v>
                      </c:pt>
                      <c:pt idx="966">
                        <c:v>43810</c:v>
                      </c:pt>
                      <c:pt idx="967">
                        <c:v>43811</c:v>
                      </c:pt>
                      <c:pt idx="968">
                        <c:v>43812</c:v>
                      </c:pt>
                      <c:pt idx="969">
                        <c:v>43815</c:v>
                      </c:pt>
                      <c:pt idx="970">
                        <c:v>43816</c:v>
                      </c:pt>
                      <c:pt idx="971">
                        <c:v>43817</c:v>
                      </c:pt>
                      <c:pt idx="972">
                        <c:v>43818</c:v>
                      </c:pt>
                      <c:pt idx="973">
                        <c:v>43819</c:v>
                      </c:pt>
                      <c:pt idx="974">
                        <c:v>43822</c:v>
                      </c:pt>
                      <c:pt idx="975">
                        <c:v>43825</c:v>
                      </c:pt>
                      <c:pt idx="976">
                        <c:v>43826</c:v>
                      </c:pt>
                      <c:pt idx="977">
                        <c:v>43829</c:v>
                      </c:pt>
                      <c:pt idx="978">
                        <c:v>43832</c:v>
                      </c:pt>
                      <c:pt idx="979">
                        <c:v>43833</c:v>
                      </c:pt>
                      <c:pt idx="980">
                        <c:v>43836</c:v>
                      </c:pt>
                      <c:pt idx="981">
                        <c:v>43837</c:v>
                      </c:pt>
                      <c:pt idx="982">
                        <c:v>43838</c:v>
                      </c:pt>
                      <c:pt idx="983">
                        <c:v>43839</c:v>
                      </c:pt>
                      <c:pt idx="984">
                        <c:v>43840</c:v>
                      </c:pt>
                      <c:pt idx="985">
                        <c:v>43843</c:v>
                      </c:pt>
                      <c:pt idx="986">
                        <c:v>43844</c:v>
                      </c:pt>
                      <c:pt idx="987">
                        <c:v>43845</c:v>
                      </c:pt>
                      <c:pt idx="988">
                        <c:v>43846</c:v>
                      </c:pt>
                      <c:pt idx="989">
                        <c:v>43847</c:v>
                      </c:pt>
                      <c:pt idx="990">
                        <c:v>43850</c:v>
                      </c:pt>
                      <c:pt idx="991">
                        <c:v>43851</c:v>
                      </c:pt>
                      <c:pt idx="992">
                        <c:v>43852</c:v>
                      </c:pt>
                      <c:pt idx="993">
                        <c:v>43853</c:v>
                      </c:pt>
                      <c:pt idx="994">
                        <c:v>43854</c:v>
                      </c:pt>
                      <c:pt idx="995">
                        <c:v>43857</c:v>
                      </c:pt>
                      <c:pt idx="996">
                        <c:v>43858</c:v>
                      </c:pt>
                      <c:pt idx="997">
                        <c:v>43859</c:v>
                      </c:pt>
                      <c:pt idx="998">
                        <c:v>43860</c:v>
                      </c:pt>
                      <c:pt idx="999">
                        <c:v>43861</c:v>
                      </c:pt>
                      <c:pt idx="1000">
                        <c:v>43864</c:v>
                      </c:pt>
                      <c:pt idx="1001">
                        <c:v>43865</c:v>
                      </c:pt>
                      <c:pt idx="1002">
                        <c:v>43866</c:v>
                      </c:pt>
                      <c:pt idx="1003">
                        <c:v>43867</c:v>
                      </c:pt>
                      <c:pt idx="1004">
                        <c:v>43868</c:v>
                      </c:pt>
                      <c:pt idx="1005">
                        <c:v>43871</c:v>
                      </c:pt>
                      <c:pt idx="1006">
                        <c:v>43872</c:v>
                      </c:pt>
                      <c:pt idx="1007">
                        <c:v>43873</c:v>
                      </c:pt>
                      <c:pt idx="1008">
                        <c:v>43874</c:v>
                      </c:pt>
                      <c:pt idx="1009">
                        <c:v>43875</c:v>
                      </c:pt>
                      <c:pt idx="1010">
                        <c:v>43878</c:v>
                      </c:pt>
                      <c:pt idx="1011">
                        <c:v>43879</c:v>
                      </c:pt>
                      <c:pt idx="1012">
                        <c:v>43880</c:v>
                      </c:pt>
                      <c:pt idx="1013">
                        <c:v>43881</c:v>
                      </c:pt>
                      <c:pt idx="1014">
                        <c:v>43882</c:v>
                      </c:pt>
                      <c:pt idx="1015">
                        <c:v>43887</c:v>
                      </c:pt>
                      <c:pt idx="1016">
                        <c:v>43888</c:v>
                      </c:pt>
                      <c:pt idx="1017">
                        <c:v>43889</c:v>
                      </c:pt>
                      <c:pt idx="1018">
                        <c:v>43892</c:v>
                      </c:pt>
                      <c:pt idx="1019">
                        <c:v>43893</c:v>
                      </c:pt>
                      <c:pt idx="1020">
                        <c:v>43894</c:v>
                      </c:pt>
                      <c:pt idx="1021">
                        <c:v>43895</c:v>
                      </c:pt>
                      <c:pt idx="1022">
                        <c:v>43896</c:v>
                      </c:pt>
                      <c:pt idx="1023">
                        <c:v>43899</c:v>
                      </c:pt>
                      <c:pt idx="1024">
                        <c:v>43900</c:v>
                      </c:pt>
                      <c:pt idx="1025">
                        <c:v>43901</c:v>
                      </c:pt>
                      <c:pt idx="1026">
                        <c:v>43902</c:v>
                      </c:pt>
                      <c:pt idx="1027">
                        <c:v>43903</c:v>
                      </c:pt>
                      <c:pt idx="1028">
                        <c:v>43906</c:v>
                      </c:pt>
                      <c:pt idx="1029">
                        <c:v>43907</c:v>
                      </c:pt>
                      <c:pt idx="1030">
                        <c:v>43908</c:v>
                      </c:pt>
                      <c:pt idx="1031">
                        <c:v>43909</c:v>
                      </c:pt>
                      <c:pt idx="1032">
                        <c:v>43910</c:v>
                      </c:pt>
                      <c:pt idx="1033">
                        <c:v>43915</c:v>
                      </c:pt>
                      <c:pt idx="1034">
                        <c:v>43916</c:v>
                      </c:pt>
                      <c:pt idx="1035">
                        <c:v>43917</c:v>
                      </c:pt>
                      <c:pt idx="1036">
                        <c:v>43920</c:v>
                      </c:pt>
                      <c:pt idx="1037">
                        <c:v>43922</c:v>
                      </c:pt>
                      <c:pt idx="1038">
                        <c:v>43923</c:v>
                      </c:pt>
                      <c:pt idx="1039">
                        <c:v>43924</c:v>
                      </c:pt>
                      <c:pt idx="1040">
                        <c:v>43927</c:v>
                      </c:pt>
                      <c:pt idx="1041">
                        <c:v>43928</c:v>
                      </c:pt>
                      <c:pt idx="1042">
                        <c:v>43929</c:v>
                      </c:pt>
                      <c:pt idx="1043">
                        <c:v>43934</c:v>
                      </c:pt>
                      <c:pt idx="1044">
                        <c:v>43935</c:v>
                      </c:pt>
                      <c:pt idx="1045">
                        <c:v>43936</c:v>
                      </c:pt>
                      <c:pt idx="1046">
                        <c:v>43937</c:v>
                      </c:pt>
                      <c:pt idx="1047">
                        <c:v>43938</c:v>
                      </c:pt>
                      <c:pt idx="1048">
                        <c:v>43941</c:v>
                      </c:pt>
                      <c:pt idx="1049">
                        <c:v>43942</c:v>
                      </c:pt>
                      <c:pt idx="1050">
                        <c:v>43943</c:v>
                      </c:pt>
                      <c:pt idx="1051">
                        <c:v>43944</c:v>
                      </c:pt>
                      <c:pt idx="1052">
                        <c:v>43945</c:v>
                      </c:pt>
                      <c:pt idx="1053">
                        <c:v>43948</c:v>
                      </c:pt>
                      <c:pt idx="1054">
                        <c:v>43949</c:v>
                      </c:pt>
                      <c:pt idx="1055">
                        <c:v>43950</c:v>
                      </c:pt>
                      <c:pt idx="1056">
                        <c:v>43951</c:v>
                      </c:pt>
                      <c:pt idx="1057">
                        <c:v>43955</c:v>
                      </c:pt>
                      <c:pt idx="1058">
                        <c:v>43956</c:v>
                      </c:pt>
                      <c:pt idx="1059">
                        <c:v>43957</c:v>
                      </c:pt>
                      <c:pt idx="1060">
                        <c:v>43958</c:v>
                      </c:pt>
                      <c:pt idx="1061">
                        <c:v>43959</c:v>
                      </c:pt>
                      <c:pt idx="1062">
                        <c:v>43962</c:v>
                      </c:pt>
                      <c:pt idx="1063">
                        <c:v>43963</c:v>
                      </c:pt>
                      <c:pt idx="1064">
                        <c:v>43964</c:v>
                      </c:pt>
                      <c:pt idx="1065">
                        <c:v>43965</c:v>
                      </c:pt>
                      <c:pt idx="1066">
                        <c:v>43966</c:v>
                      </c:pt>
                      <c:pt idx="1067">
                        <c:v>43969</c:v>
                      </c:pt>
                      <c:pt idx="1068">
                        <c:v>43970</c:v>
                      </c:pt>
                      <c:pt idx="1069">
                        <c:v>43971</c:v>
                      </c:pt>
                      <c:pt idx="1070">
                        <c:v>43972</c:v>
                      </c:pt>
                      <c:pt idx="1071">
                        <c:v>43973</c:v>
                      </c:pt>
                      <c:pt idx="1072">
                        <c:v>43977</c:v>
                      </c:pt>
                      <c:pt idx="1073">
                        <c:v>43978</c:v>
                      </c:pt>
                      <c:pt idx="1074">
                        <c:v>43979</c:v>
                      </c:pt>
                      <c:pt idx="1075">
                        <c:v>43980</c:v>
                      </c:pt>
                      <c:pt idx="1076">
                        <c:v>43983</c:v>
                      </c:pt>
                      <c:pt idx="1077">
                        <c:v>43984</c:v>
                      </c:pt>
                      <c:pt idx="1078">
                        <c:v>43985</c:v>
                      </c:pt>
                      <c:pt idx="1079">
                        <c:v>43986</c:v>
                      </c:pt>
                      <c:pt idx="1080">
                        <c:v>43987</c:v>
                      </c:pt>
                      <c:pt idx="1081">
                        <c:v>43990</c:v>
                      </c:pt>
                      <c:pt idx="1082">
                        <c:v>43991</c:v>
                      </c:pt>
                      <c:pt idx="1083">
                        <c:v>43992</c:v>
                      </c:pt>
                      <c:pt idx="1084">
                        <c:v>43993</c:v>
                      </c:pt>
                      <c:pt idx="1085">
                        <c:v>43994</c:v>
                      </c:pt>
                      <c:pt idx="1086">
                        <c:v>43998</c:v>
                      </c:pt>
                      <c:pt idx="1087">
                        <c:v>43999</c:v>
                      </c:pt>
                      <c:pt idx="1088">
                        <c:v>44000</c:v>
                      </c:pt>
                      <c:pt idx="1089">
                        <c:v>44001</c:v>
                      </c:pt>
                      <c:pt idx="1090">
                        <c:v>44004</c:v>
                      </c:pt>
                      <c:pt idx="1091">
                        <c:v>44005</c:v>
                      </c:pt>
                      <c:pt idx="1092">
                        <c:v>44006</c:v>
                      </c:pt>
                      <c:pt idx="1093">
                        <c:v>44007</c:v>
                      </c:pt>
                      <c:pt idx="1094">
                        <c:v>44008</c:v>
                      </c:pt>
                      <c:pt idx="1095">
                        <c:v>44011</c:v>
                      </c:pt>
                      <c:pt idx="1096">
                        <c:v>44012</c:v>
                      </c:pt>
                      <c:pt idx="1097">
                        <c:v>44013</c:v>
                      </c:pt>
                      <c:pt idx="1098">
                        <c:v>44014</c:v>
                      </c:pt>
                      <c:pt idx="1099">
                        <c:v>44015</c:v>
                      </c:pt>
                      <c:pt idx="1100">
                        <c:v>44018</c:v>
                      </c:pt>
                      <c:pt idx="1101">
                        <c:v>44019</c:v>
                      </c:pt>
                      <c:pt idx="1102">
                        <c:v>44020</c:v>
                      </c:pt>
                      <c:pt idx="1103">
                        <c:v>44025</c:v>
                      </c:pt>
                      <c:pt idx="1104">
                        <c:v>44026</c:v>
                      </c:pt>
                      <c:pt idx="1105">
                        <c:v>44027</c:v>
                      </c:pt>
                      <c:pt idx="1106">
                        <c:v>44028</c:v>
                      </c:pt>
                      <c:pt idx="1107">
                        <c:v>44029</c:v>
                      </c:pt>
                      <c:pt idx="1108">
                        <c:v>44032</c:v>
                      </c:pt>
                      <c:pt idx="1109">
                        <c:v>44033</c:v>
                      </c:pt>
                      <c:pt idx="1110">
                        <c:v>44034</c:v>
                      </c:pt>
                      <c:pt idx="1111">
                        <c:v>44035</c:v>
                      </c:pt>
                      <c:pt idx="1112">
                        <c:v>44036</c:v>
                      </c:pt>
                      <c:pt idx="1113">
                        <c:v>44039</c:v>
                      </c:pt>
                      <c:pt idx="1114">
                        <c:v>44040</c:v>
                      </c:pt>
                      <c:pt idx="1115">
                        <c:v>44041</c:v>
                      </c:pt>
                      <c:pt idx="1116">
                        <c:v>44042</c:v>
                      </c:pt>
                      <c:pt idx="1117">
                        <c:v>44043</c:v>
                      </c:pt>
                      <c:pt idx="1118">
                        <c:v>44046</c:v>
                      </c:pt>
                      <c:pt idx="1119">
                        <c:v>44047</c:v>
                      </c:pt>
                      <c:pt idx="1120">
                        <c:v>44048</c:v>
                      </c:pt>
                      <c:pt idx="1121">
                        <c:v>44049</c:v>
                      </c:pt>
                      <c:pt idx="1122">
                        <c:v>44050</c:v>
                      </c:pt>
                      <c:pt idx="1123">
                        <c:v>44053</c:v>
                      </c:pt>
                      <c:pt idx="1124">
                        <c:v>44054</c:v>
                      </c:pt>
                      <c:pt idx="1125">
                        <c:v>44055</c:v>
                      </c:pt>
                      <c:pt idx="1126">
                        <c:v>44056</c:v>
                      </c:pt>
                      <c:pt idx="1127">
                        <c:v>44057</c:v>
                      </c:pt>
                      <c:pt idx="1128">
                        <c:v>44061</c:v>
                      </c:pt>
                      <c:pt idx="1129">
                        <c:v>44062</c:v>
                      </c:pt>
                      <c:pt idx="1130">
                        <c:v>44063</c:v>
                      </c:pt>
                      <c:pt idx="1131">
                        <c:v>44064</c:v>
                      </c:pt>
                      <c:pt idx="1132">
                        <c:v>44065</c:v>
                      </c:pt>
                      <c:pt idx="1133">
                        <c:v>44068</c:v>
                      </c:pt>
                      <c:pt idx="1134">
                        <c:v>44069</c:v>
                      </c:pt>
                      <c:pt idx="1135">
                        <c:v>44070</c:v>
                      </c:pt>
                      <c:pt idx="1136">
                        <c:v>44071</c:v>
                      </c:pt>
                      <c:pt idx="1137">
                        <c:v>44074</c:v>
                      </c:pt>
                      <c:pt idx="1138">
                        <c:v>44075</c:v>
                      </c:pt>
                      <c:pt idx="1139">
                        <c:v>44076</c:v>
                      </c:pt>
                      <c:pt idx="1140">
                        <c:v>44077</c:v>
                      </c:pt>
                      <c:pt idx="1141">
                        <c:v>44078</c:v>
                      </c:pt>
                      <c:pt idx="1142">
                        <c:v>44081</c:v>
                      </c:pt>
                      <c:pt idx="1143">
                        <c:v>44082</c:v>
                      </c:pt>
                      <c:pt idx="1144">
                        <c:v>44083</c:v>
                      </c:pt>
                      <c:pt idx="1145">
                        <c:v>44084</c:v>
                      </c:pt>
                      <c:pt idx="1146">
                        <c:v>44085</c:v>
                      </c:pt>
                      <c:pt idx="1147">
                        <c:v>44088</c:v>
                      </c:pt>
                      <c:pt idx="1148">
                        <c:v>44089</c:v>
                      </c:pt>
                      <c:pt idx="1149">
                        <c:v>44090</c:v>
                      </c:pt>
                      <c:pt idx="1150">
                        <c:v>44091</c:v>
                      </c:pt>
                      <c:pt idx="1151">
                        <c:v>44092</c:v>
                      </c:pt>
                      <c:pt idx="1152">
                        <c:v>44095</c:v>
                      </c:pt>
                      <c:pt idx="1153">
                        <c:v>44096</c:v>
                      </c:pt>
                      <c:pt idx="1154">
                        <c:v>44097</c:v>
                      </c:pt>
                      <c:pt idx="1155">
                        <c:v>44098</c:v>
                      </c:pt>
                      <c:pt idx="1156">
                        <c:v>44099</c:v>
                      </c:pt>
                      <c:pt idx="1157">
                        <c:v>44102</c:v>
                      </c:pt>
                      <c:pt idx="1158">
                        <c:v>44103</c:v>
                      </c:pt>
                      <c:pt idx="1159">
                        <c:v>44104</c:v>
                      </c:pt>
                      <c:pt idx="1160">
                        <c:v>44105</c:v>
                      </c:pt>
                      <c:pt idx="1161">
                        <c:v>44106</c:v>
                      </c:pt>
                      <c:pt idx="1162">
                        <c:v>44109</c:v>
                      </c:pt>
                      <c:pt idx="1163">
                        <c:v>44110</c:v>
                      </c:pt>
                      <c:pt idx="1164">
                        <c:v>44111</c:v>
                      </c:pt>
                      <c:pt idx="1165">
                        <c:v>44112</c:v>
                      </c:pt>
                      <c:pt idx="1166">
                        <c:v>44113</c:v>
                      </c:pt>
                      <c:pt idx="1167">
                        <c:v>44117</c:v>
                      </c:pt>
                      <c:pt idx="1168">
                        <c:v>44118</c:v>
                      </c:pt>
                      <c:pt idx="1169">
                        <c:v>44119</c:v>
                      </c:pt>
                      <c:pt idx="1170">
                        <c:v>44120</c:v>
                      </c:pt>
                      <c:pt idx="1171">
                        <c:v>44123</c:v>
                      </c:pt>
                      <c:pt idx="1172">
                        <c:v>44124</c:v>
                      </c:pt>
                      <c:pt idx="1173">
                        <c:v>44125</c:v>
                      </c:pt>
                      <c:pt idx="1174">
                        <c:v>44126</c:v>
                      </c:pt>
                      <c:pt idx="1175">
                        <c:v>44127</c:v>
                      </c:pt>
                      <c:pt idx="1176">
                        <c:v>44130</c:v>
                      </c:pt>
                      <c:pt idx="1177">
                        <c:v>44131</c:v>
                      </c:pt>
                      <c:pt idx="1178">
                        <c:v>44132</c:v>
                      </c:pt>
                      <c:pt idx="1179">
                        <c:v>44133</c:v>
                      </c:pt>
                      <c:pt idx="1180">
                        <c:v>44134</c:v>
                      </c:pt>
                      <c:pt idx="1181">
                        <c:v>44137</c:v>
                      </c:pt>
                      <c:pt idx="1182">
                        <c:v>44138</c:v>
                      </c:pt>
                      <c:pt idx="1183">
                        <c:v>44139</c:v>
                      </c:pt>
                      <c:pt idx="1184">
                        <c:v>44140</c:v>
                      </c:pt>
                      <c:pt idx="1185">
                        <c:v>44144</c:v>
                      </c:pt>
                      <c:pt idx="1186">
                        <c:v>44145</c:v>
                      </c:pt>
                      <c:pt idx="1187">
                        <c:v>44146</c:v>
                      </c:pt>
                      <c:pt idx="1188">
                        <c:v>44147</c:v>
                      </c:pt>
                      <c:pt idx="1189">
                        <c:v>44148</c:v>
                      </c:pt>
                      <c:pt idx="1190">
                        <c:v>44151</c:v>
                      </c:pt>
                      <c:pt idx="1191">
                        <c:v>44152</c:v>
                      </c:pt>
                      <c:pt idx="1192">
                        <c:v>44153</c:v>
                      </c:pt>
                      <c:pt idx="1193">
                        <c:v>44154</c:v>
                      </c:pt>
                      <c:pt idx="1194">
                        <c:v>44155</c:v>
                      </c:pt>
                      <c:pt idx="1195">
                        <c:v>44159</c:v>
                      </c:pt>
                      <c:pt idx="1196">
                        <c:v>44160</c:v>
                      </c:pt>
                      <c:pt idx="1197">
                        <c:v>44161</c:v>
                      </c:pt>
                      <c:pt idx="1198">
                        <c:v>44162</c:v>
                      </c:pt>
                      <c:pt idx="1199">
                        <c:v>44165</c:v>
                      </c:pt>
                      <c:pt idx="1200">
                        <c:v>44166</c:v>
                      </c:pt>
                      <c:pt idx="1201">
                        <c:v>44167</c:v>
                      </c:pt>
                      <c:pt idx="1202">
                        <c:v>44168</c:v>
                      </c:pt>
                      <c:pt idx="1203">
                        <c:v>44169</c:v>
                      </c:pt>
                      <c:pt idx="1204">
                        <c:v>44174</c:v>
                      </c:pt>
                      <c:pt idx="1205">
                        <c:v>44175</c:v>
                      </c:pt>
                      <c:pt idx="1206">
                        <c:v>44176</c:v>
                      </c:pt>
                      <c:pt idx="1207">
                        <c:v>44179</c:v>
                      </c:pt>
                      <c:pt idx="1208">
                        <c:v>44180</c:v>
                      </c:pt>
                      <c:pt idx="1209">
                        <c:v>44181</c:v>
                      </c:pt>
                      <c:pt idx="1210">
                        <c:v>44182</c:v>
                      </c:pt>
                      <c:pt idx="1211">
                        <c:v>44183</c:v>
                      </c:pt>
                      <c:pt idx="1212">
                        <c:v>44186</c:v>
                      </c:pt>
                      <c:pt idx="1213">
                        <c:v>44187</c:v>
                      </c:pt>
                      <c:pt idx="1214">
                        <c:v>44188</c:v>
                      </c:pt>
                      <c:pt idx="1215">
                        <c:v>44193</c:v>
                      </c:pt>
                      <c:pt idx="1216">
                        <c:v>44194</c:v>
                      </c:pt>
                      <c:pt idx="1217">
                        <c:v>44195</c:v>
                      </c:pt>
                      <c:pt idx="1218">
                        <c:v>44200</c:v>
                      </c:pt>
                      <c:pt idx="1219">
                        <c:v>44201</c:v>
                      </c:pt>
                      <c:pt idx="1220">
                        <c:v>44202</c:v>
                      </c:pt>
                      <c:pt idx="1221">
                        <c:v>44203</c:v>
                      </c:pt>
                      <c:pt idx="1222">
                        <c:v>44204</c:v>
                      </c:pt>
                      <c:pt idx="1223">
                        <c:v>44207</c:v>
                      </c:pt>
                      <c:pt idx="1224">
                        <c:v>44208</c:v>
                      </c:pt>
                      <c:pt idx="1225">
                        <c:v>44209</c:v>
                      </c:pt>
                      <c:pt idx="1226">
                        <c:v>44210</c:v>
                      </c:pt>
                      <c:pt idx="1227">
                        <c:v>44211</c:v>
                      </c:pt>
                      <c:pt idx="1228">
                        <c:v>44214</c:v>
                      </c:pt>
                      <c:pt idx="1229">
                        <c:v>44215</c:v>
                      </c:pt>
                      <c:pt idx="1230">
                        <c:v>44216</c:v>
                      </c:pt>
                      <c:pt idx="1231">
                        <c:v>44217</c:v>
                      </c:pt>
                      <c:pt idx="1232">
                        <c:v>44218</c:v>
                      </c:pt>
                      <c:pt idx="1233">
                        <c:v>44221</c:v>
                      </c:pt>
                      <c:pt idx="1234">
                        <c:v>44222</c:v>
                      </c:pt>
                      <c:pt idx="1235">
                        <c:v>44223</c:v>
                      </c:pt>
                      <c:pt idx="1236">
                        <c:v>44224</c:v>
                      </c:pt>
                      <c:pt idx="1237">
                        <c:v>44225</c:v>
                      </c:pt>
                      <c:pt idx="1238">
                        <c:v>44228</c:v>
                      </c:pt>
                      <c:pt idx="1239">
                        <c:v>44229</c:v>
                      </c:pt>
                      <c:pt idx="1240">
                        <c:v>44230</c:v>
                      </c:pt>
                      <c:pt idx="1241">
                        <c:v>44231</c:v>
                      </c:pt>
                      <c:pt idx="1242">
                        <c:v>44232</c:v>
                      </c:pt>
                      <c:pt idx="1243">
                        <c:v>44235</c:v>
                      </c:pt>
                      <c:pt idx="1244">
                        <c:v>44236</c:v>
                      </c:pt>
                      <c:pt idx="1245">
                        <c:v>44237</c:v>
                      </c:pt>
                      <c:pt idx="1246">
                        <c:v>44238</c:v>
                      </c:pt>
                      <c:pt idx="1247">
                        <c:v>44239</c:v>
                      </c:pt>
                      <c:pt idx="1248">
                        <c:v>44244</c:v>
                      </c:pt>
                      <c:pt idx="1249">
                        <c:v>44245</c:v>
                      </c:pt>
                      <c:pt idx="1250">
                        <c:v>44246</c:v>
                      </c:pt>
                      <c:pt idx="1251">
                        <c:v>44249</c:v>
                      </c:pt>
                      <c:pt idx="1252">
                        <c:v>44250</c:v>
                      </c:pt>
                      <c:pt idx="1253">
                        <c:v>44251</c:v>
                      </c:pt>
                      <c:pt idx="1254">
                        <c:v>44252</c:v>
                      </c:pt>
                      <c:pt idx="1255">
                        <c:v>44253</c:v>
                      </c:pt>
                      <c:pt idx="1256">
                        <c:v>44256</c:v>
                      </c:pt>
                      <c:pt idx="1257">
                        <c:v>44257</c:v>
                      </c:pt>
                      <c:pt idx="1258">
                        <c:v>44258</c:v>
                      </c:pt>
                      <c:pt idx="1259">
                        <c:v>44259</c:v>
                      </c:pt>
                      <c:pt idx="1260">
                        <c:v>44260</c:v>
                      </c:pt>
                      <c:pt idx="1261">
                        <c:v>44263</c:v>
                      </c:pt>
                      <c:pt idx="1262">
                        <c:v>44264</c:v>
                      </c:pt>
                      <c:pt idx="1263">
                        <c:v>44265</c:v>
                      </c:pt>
                      <c:pt idx="1264">
                        <c:v>44266</c:v>
                      </c:pt>
                      <c:pt idx="1265">
                        <c:v>44267</c:v>
                      </c:pt>
                      <c:pt idx="1266">
                        <c:v>44270</c:v>
                      </c:pt>
                      <c:pt idx="1267">
                        <c:v>44271</c:v>
                      </c:pt>
                      <c:pt idx="1268">
                        <c:v>44272</c:v>
                      </c:pt>
                      <c:pt idx="1269">
                        <c:v>44273</c:v>
                      </c:pt>
                      <c:pt idx="1270">
                        <c:v>44274</c:v>
                      </c:pt>
                      <c:pt idx="1271">
                        <c:v>44277</c:v>
                      </c:pt>
                      <c:pt idx="1272">
                        <c:v>44278</c:v>
                      </c:pt>
                      <c:pt idx="1273">
                        <c:v>44280</c:v>
                      </c:pt>
                      <c:pt idx="1274">
                        <c:v>44281</c:v>
                      </c:pt>
                      <c:pt idx="1275">
                        <c:v>44284</c:v>
                      </c:pt>
                      <c:pt idx="1276">
                        <c:v>44285</c:v>
                      </c:pt>
                      <c:pt idx="1277">
                        <c:v>44286</c:v>
                      </c:pt>
                      <c:pt idx="1278">
                        <c:v>44291</c:v>
                      </c:pt>
                      <c:pt idx="1279">
                        <c:v>44292</c:v>
                      </c:pt>
                      <c:pt idx="1280">
                        <c:v>44293</c:v>
                      </c:pt>
                      <c:pt idx="1281">
                        <c:v>44294</c:v>
                      </c:pt>
                      <c:pt idx="1282">
                        <c:v>44295</c:v>
                      </c:pt>
                      <c:pt idx="1283">
                        <c:v>44298</c:v>
                      </c:pt>
                      <c:pt idx="1284">
                        <c:v>44299</c:v>
                      </c:pt>
                      <c:pt idx="1285">
                        <c:v>44300</c:v>
                      </c:pt>
                      <c:pt idx="1286">
                        <c:v>44301</c:v>
                      </c:pt>
                      <c:pt idx="1287">
                        <c:v>44302</c:v>
                      </c:pt>
                      <c:pt idx="1288">
                        <c:v>44305</c:v>
                      </c:pt>
                      <c:pt idx="1289">
                        <c:v>44306</c:v>
                      </c:pt>
                      <c:pt idx="1290">
                        <c:v>44307</c:v>
                      </c:pt>
                      <c:pt idx="1291">
                        <c:v>44308</c:v>
                      </c:pt>
                      <c:pt idx="1292">
                        <c:v>44309</c:v>
                      </c:pt>
                      <c:pt idx="1293">
                        <c:v>44312</c:v>
                      </c:pt>
                      <c:pt idx="1294">
                        <c:v>44313</c:v>
                      </c:pt>
                      <c:pt idx="1295">
                        <c:v>44314</c:v>
                      </c:pt>
                      <c:pt idx="1296">
                        <c:v>44315</c:v>
                      </c:pt>
                      <c:pt idx="1297">
                        <c:v>44316</c:v>
                      </c:pt>
                      <c:pt idx="1298">
                        <c:v>44319</c:v>
                      </c:pt>
                      <c:pt idx="1299">
                        <c:v>44320</c:v>
                      </c:pt>
                      <c:pt idx="1300">
                        <c:v>44321</c:v>
                      </c:pt>
                      <c:pt idx="1301">
                        <c:v>44322</c:v>
                      </c:pt>
                      <c:pt idx="1302">
                        <c:v>44323</c:v>
                      </c:pt>
                      <c:pt idx="1303">
                        <c:v>44326</c:v>
                      </c:pt>
                      <c:pt idx="1304">
                        <c:v>44327</c:v>
                      </c:pt>
                      <c:pt idx="1305">
                        <c:v>44328</c:v>
                      </c:pt>
                      <c:pt idx="1306">
                        <c:v>44329</c:v>
                      </c:pt>
                      <c:pt idx="1307">
                        <c:v>44330</c:v>
                      </c:pt>
                      <c:pt idx="1308">
                        <c:v>44333</c:v>
                      </c:pt>
                      <c:pt idx="1309">
                        <c:v>44334</c:v>
                      </c:pt>
                      <c:pt idx="1310">
                        <c:v>44335</c:v>
                      </c:pt>
                      <c:pt idx="1311">
                        <c:v>44336</c:v>
                      </c:pt>
                      <c:pt idx="1312">
                        <c:v>44337</c:v>
                      </c:pt>
                      <c:pt idx="1313">
                        <c:v>44342</c:v>
                      </c:pt>
                      <c:pt idx="1314">
                        <c:v>44343</c:v>
                      </c:pt>
                      <c:pt idx="1315">
                        <c:v>44344</c:v>
                      </c:pt>
                      <c:pt idx="1316">
                        <c:v>44347</c:v>
                      </c:pt>
                      <c:pt idx="1317">
                        <c:v>44348</c:v>
                      </c:pt>
                      <c:pt idx="1318">
                        <c:v>44349</c:v>
                      </c:pt>
                      <c:pt idx="1319">
                        <c:v>44350</c:v>
                      </c:pt>
                      <c:pt idx="1320">
                        <c:v>44351</c:v>
                      </c:pt>
                      <c:pt idx="1321">
                        <c:v>44354</c:v>
                      </c:pt>
                      <c:pt idx="1322">
                        <c:v>44355</c:v>
                      </c:pt>
                      <c:pt idx="1323">
                        <c:v>44356</c:v>
                      </c:pt>
                      <c:pt idx="1324">
                        <c:v>44357</c:v>
                      </c:pt>
                      <c:pt idx="1325">
                        <c:v>44358</c:v>
                      </c:pt>
                      <c:pt idx="1326">
                        <c:v>44361</c:v>
                      </c:pt>
                      <c:pt idx="1327">
                        <c:v>44362</c:v>
                      </c:pt>
                      <c:pt idx="1328">
                        <c:v>44363</c:v>
                      </c:pt>
                      <c:pt idx="1329">
                        <c:v>44364</c:v>
                      </c:pt>
                      <c:pt idx="1330">
                        <c:v>44365</c:v>
                      </c:pt>
                      <c:pt idx="1331">
                        <c:v>44369</c:v>
                      </c:pt>
                      <c:pt idx="1332">
                        <c:v>44370</c:v>
                      </c:pt>
                      <c:pt idx="1333">
                        <c:v>44371</c:v>
                      </c:pt>
                      <c:pt idx="1334">
                        <c:v>44372</c:v>
                      </c:pt>
                      <c:pt idx="1335">
                        <c:v>44375</c:v>
                      </c:pt>
                      <c:pt idx="1336">
                        <c:v>44376</c:v>
                      </c:pt>
                      <c:pt idx="1337">
                        <c:v>44377</c:v>
                      </c:pt>
                      <c:pt idx="1338">
                        <c:v>44378</c:v>
                      </c:pt>
                      <c:pt idx="1339">
                        <c:v>44379</c:v>
                      </c:pt>
                      <c:pt idx="1340">
                        <c:v>44382</c:v>
                      </c:pt>
                      <c:pt idx="1341">
                        <c:v>44383</c:v>
                      </c:pt>
                      <c:pt idx="1342">
                        <c:v>44384</c:v>
                      </c:pt>
                      <c:pt idx="1343">
                        <c:v>44385</c:v>
                      </c:pt>
                      <c:pt idx="1344">
                        <c:v>44389</c:v>
                      </c:pt>
                      <c:pt idx="1345">
                        <c:v>44390</c:v>
                      </c:pt>
                      <c:pt idx="1346">
                        <c:v>44391</c:v>
                      </c:pt>
                      <c:pt idx="1347">
                        <c:v>44392</c:v>
                      </c:pt>
                      <c:pt idx="1348">
                        <c:v>44393</c:v>
                      </c:pt>
                      <c:pt idx="1349">
                        <c:v>44396</c:v>
                      </c:pt>
                      <c:pt idx="1350">
                        <c:v>44397</c:v>
                      </c:pt>
                      <c:pt idx="1351">
                        <c:v>44398</c:v>
                      </c:pt>
                      <c:pt idx="1352">
                        <c:v>44399</c:v>
                      </c:pt>
                      <c:pt idx="1353">
                        <c:v>44400</c:v>
                      </c:pt>
                      <c:pt idx="1354">
                        <c:v>44403</c:v>
                      </c:pt>
                      <c:pt idx="1355">
                        <c:v>44404</c:v>
                      </c:pt>
                      <c:pt idx="1356">
                        <c:v>44405</c:v>
                      </c:pt>
                      <c:pt idx="1357">
                        <c:v>44406</c:v>
                      </c:pt>
                      <c:pt idx="1358">
                        <c:v>44407</c:v>
                      </c:pt>
                      <c:pt idx="1359">
                        <c:v>44410</c:v>
                      </c:pt>
                      <c:pt idx="1360">
                        <c:v>44411</c:v>
                      </c:pt>
                      <c:pt idx="1361">
                        <c:v>44412</c:v>
                      </c:pt>
                      <c:pt idx="1362">
                        <c:v>44413</c:v>
                      </c:pt>
                      <c:pt idx="1363">
                        <c:v>44414</c:v>
                      </c:pt>
                      <c:pt idx="1364">
                        <c:v>44417</c:v>
                      </c:pt>
                      <c:pt idx="1365">
                        <c:v>44418</c:v>
                      </c:pt>
                      <c:pt idx="1366">
                        <c:v>44419</c:v>
                      </c:pt>
                      <c:pt idx="1367">
                        <c:v>44420</c:v>
                      </c:pt>
                      <c:pt idx="1368">
                        <c:v>44421</c:v>
                      </c:pt>
                      <c:pt idx="1369">
                        <c:v>44425</c:v>
                      </c:pt>
                      <c:pt idx="1370">
                        <c:v>44426</c:v>
                      </c:pt>
                      <c:pt idx="1371">
                        <c:v>44427</c:v>
                      </c:pt>
                      <c:pt idx="1372">
                        <c:v>44428</c:v>
                      </c:pt>
                      <c:pt idx="1373">
                        <c:v>44431</c:v>
                      </c:pt>
                      <c:pt idx="1374">
                        <c:v>44432</c:v>
                      </c:pt>
                      <c:pt idx="1375">
                        <c:v>44433</c:v>
                      </c:pt>
                      <c:pt idx="1376">
                        <c:v>44434</c:v>
                      </c:pt>
                      <c:pt idx="1377">
                        <c:v>44435</c:v>
                      </c:pt>
                      <c:pt idx="1378">
                        <c:v>44438</c:v>
                      </c:pt>
                      <c:pt idx="1379">
                        <c:v>44439</c:v>
                      </c:pt>
                      <c:pt idx="1380">
                        <c:v>44440</c:v>
                      </c:pt>
                      <c:pt idx="1381">
                        <c:v>44441</c:v>
                      </c:pt>
                      <c:pt idx="1382">
                        <c:v>44442</c:v>
                      </c:pt>
                      <c:pt idx="1383">
                        <c:v>44445</c:v>
                      </c:pt>
                      <c:pt idx="1384">
                        <c:v>44446</c:v>
                      </c:pt>
                      <c:pt idx="1385">
                        <c:v>44447</c:v>
                      </c:pt>
                      <c:pt idx="1386">
                        <c:v>44448</c:v>
                      </c:pt>
                      <c:pt idx="1387">
                        <c:v>44449</c:v>
                      </c:pt>
                      <c:pt idx="1388">
                        <c:v>44452</c:v>
                      </c:pt>
                      <c:pt idx="1389">
                        <c:v>44453</c:v>
                      </c:pt>
                      <c:pt idx="1390">
                        <c:v>44454</c:v>
                      </c:pt>
                      <c:pt idx="1391">
                        <c:v>44455</c:v>
                      </c:pt>
                      <c:pt idx="1392">
                        <c:v>44456</c:v>
                      </c:pt>
                      <c:pt idx="1393">
                        <c:v>44459</c:v>
                      </c:pt>
                      <c:pt idx="1394">
                        <c:v>44460</c:v>
                      </c:pt>
                      <c:pt idx="1395">
                        <c:v>44461</c:v>
                      </c:pt>
                      <c:pt idx="1396">
                        <c:v>44462</c:v>
                      </c:pt>
                      <c:pt idx="1397">
                        <c:v>44463</c:v>
                      </c:pt>
                      <c:pt idx="1398">
                        <c:v>44466</c:v>
                      </c:pt>
                      <c:pt idx="1399">
                        <c:v>44467</c:v>
                      </c:pt>
                      <c:pt idx="1400">
                        <c:v>44468</c:v>
                      </c:pt>
                      <c:pt idx="1401">
                        <c:v>44469</c:v>
                      </c:pt>
                      <c:pt idx="1402">
                        <c:v>44470</c:v>
                      </c:pt>
                      <c:pt idx="1403">
                        <c:v>44473</c:v>
                      </c:pt>
                      <c:pt idx="1404">
                        <c:v>44474</c:v>
                      </c:pt>
                      <c:pt idx="1405">
                        <c:v>44475</c:v>
                      </c:pt>
                      <c:pt idx="1406">
                        <c:v>44476</c:v>
                      </c:pt>
                      <c:pt idx="1407">
                        <c:v>44481</c:v>
                      </c:pt>
                      <c:pt idx="1408">
                        <c:v>44482</c:v>
                      </c:pt>
                      <c:pt idx="1409">
                        <c:v>44483</c:v>
                      </c:pt>
                      <c:pt idx="1410">
                        <c:v>44484</c:v>
                      </c:pt>
                      <c:pt idx="1411">
                        <c:v>44487</c:v>
                      </c:pt>
                      <c:pt idx="1412">
                        <c:v>44488</c:v>
                      </c:pt>
                      <c:pt idx="1413">
                        <c:v>44489</c:v>
                      </c:pt>
                      <c:pt idx="1414">
                        <c:v>44490</c:v>
                      </c:pt>
                      <c:pt idx="1415">
                        <c:v>44491</c:v>
                      </c:pt>
                      <c:pt idx="1416">
                        <c:v>44494</c:v>
                      </c:pt>
                      <c:pt idx="1417">
                        <c:v>44495</c:v>
                      </c:pt>
                      <c:pt idx="1418">
                        <c:v>44496</c:v>
                      </c:pt>
                      <c:pt idx="1419">
                        <c:v>44497</c:v>
                      </c:pt>
                      <c:pt idx="1420">
                        <c:v>44498</c:v>
                      </c:pt>
                      <c:pt idx="1421">
                        <c:v>44501</c:v>
                      </c:pt>
                      <c:pt idx="1422">
                        <c:v>44502</c:v>
                      </c:pt>
                      <c:pt idx="1423">
                        <c:v>44503</c:v>
                      </c:pt>
                      <c:pt idx="1424">
                        <c:v>44504</c:v>
                      </c:pt>
                      <c:pt idx="1425">
                        <c:v>44505</c:v>
                      </c:pt>
                      <c:pt idx="1426">
                        <c:v>44508</c:v>
                      </c:pt>
                      <c:pt idx="1427">
                        <c:v>44509</c:v>
                      </c:pt>
                      <c:pt idx="1428">
                        <c:v>44510</c:v>
                      </c:pt>
                      <c:pt idx="1429">
                        <c:v>44511</c:v>
                      </c:pt>
                      <c:pt idx="1430">
                        <c:v>44512</c:v>
                      </c:pt>
                      <c:pt idx="1431">
                        <c:v>44515</c:v>
                      </c:pt>
                      <c:pt idx="1432">
                        <c:v>44516</c:v>
                      </c:pt>
                      <c:pt idx="1433">
                        <c:v>44517</c:v>
                      </c:pt>
                      <c:pt idx="1434">
                        <c:v>44518</c:v>
                      </c:pt>
                      <c:pt idx="1435">
                        <c:v>44519</c:v>
                      </c:pt>
                      <c:pt idx="1436">
                        <c:v>44523</c:v>
                      </c:pt>
                      <c:pt idx="1437">
                        <c:v>44524</c:v>
                      </c:pt>
                      <c:pt idx="1438">
                        <c:v>44525</c:v>
                      </c:pt>
                      <c:pt idx="1439">
                        <c:v>44526</c:v>
                      </c:pt>
                      <c:pt idx="1440">
                        <c:v>44529</c:v>
                      </c:pt>
                      <c:pt idx="1441">
                        <c:v>44530</c:v>
                      </c:pt>
                      <c:pt idx="1442">
                        <c:v>44531</c:v>
                      </c:pt>
                      <c:pt idx="1443">
                        <c:v>44532</c:v>
                      </c:pt>
                      <c:pt idx="1444">
                        <c:v>44533</c:v>
                      </c:pt>
                      <c:pt idx="1445">
                        <c:v>44536</c:v>
                      </c:pt>
                      <c:pt idx="1446">
                        <c:v>44537</c:v>
                      </c:pt>
                      <c:pt idx="1447">
                        <c:v>44539</c:v>
                      </c:pt>
                      <c:pt idx="1448">
                        <c:v>44540</c:v>
                      </c:pt>
                      <c:pt idx="1449">
                        <c:v>44543</c:v>
                      </c:pt>
                      <c:pt idx="1450">
                        <c:v>44544</c:v>
                      </c:pt>
                      <c:pt idx="1451">
                        <c:v>44545</c:v>
                      </c:pt>
                      <c:pt idx="1452">
                        <c:v>44546</c:v>
                      </c:pt>
                      <c:pt idx="1453">
                        <c:v>44547</c:v>
                      </c:pt>
                      <c:pt idx="1454">
                        <c:v>44550</c:v>
                      </c:pt>
                      <c:pt idx="1455">
                        <c:v>44551</c:v>
                      </c:pt>
                      <c:pt idx="1456">
                        <c:v>44552</c:v>
                      </c:pt>
                      <c:pt idx="1457">
                        <c:v>44553</c:v>
                      </c:pt>
                      <c:pt idx="1458">
                        <c:v>44557</c:v>
                      </c:pt>
                      <c:pt idx="1459">
                        <c:v>44558</c:v>
                      </c:pt>
                      <c:pt idx="1460">
                        <c:v>44559</c:v>
                      </c:pt>
                      <c:pt idx="1461">
                        <c:v>44560</c:v>
                      </c:pt>
                      <c:pt idx="1462">
                        <c:v>44564</c:v>
                      </c:pt>
                      <c:pt idx="1463">
                        <c:v>44565</c:v>
                      </c:pt>
                      <c:pt idx="1464">
                        <c:v>44566</c:v>
                      </c:pt>
                      <c:pt idx="1465">
                        <c:v>44567</c:v>
                      </c:pt>
                      <c:pt idx="1466">
                        <c:v>44568</c:v>
                      </c:pt>
                      <c:pt idx="1467">
                        <c:v>44571</c:v>
                      </c:pt>
                      <c:pt idx="1468">
                        <c:v>44572</c:v>
                      </c:pt>
                      <c:pt idx="1469">
                        <c:v>44573</c:v>
                      </c:pt>
                      <c:pt idx="1470">
                        <c:v>44574</c:v>
                      </c:pt>
                      <c:pt idx="1471">
                        <c:v>44575</c:v>
                      </c:pt>
                      <c:pt idx="1472">
                        <c:v>44578</c:v>
                      </c:pt>
                      <c:pt idx="1473">
                        <c:v>44579</c:v>
                      </c:pt>
                      <c:pt idx="1474">
                        <c:v>44580</c:v>
                      </c:pt>
                      <c:pt idx="1475">
                        <c:v>44581</c:v>
                      </c:pt>
                      <c:pt idx="1476">
                        <c:v>44582</c:v>
                      </c:pt>
                      <c:pt idx="1477">
                        <c:v>44585</c:v>
                      </c:pt>
                      <c:pt idx="1478">
                        <c:v>44586</c:v>
                      </c:pt>
                      <c:pt idx="1479">
                        <c:v>44587</c:v>
                      </c:pt>
                      <c:pt idx="1480">
                        <c:v>44588</c:v>
                      </c:pt>
                      <c:pt idx="1481">
                        <c:v>44589</c:v>
                      </c:pt>
                      <c:pt idx="1482">
                        <c:v>44592</c:v>
                      </c:pt>
                      <c:pt idx="1483">
                        <c:v>44593</c:v>
                      </c:pt>
                      <c:pt idx="1484">
                        <c:v>44594</c:v>
                      </c:pt>
                      <c:pt idx="1485">
                        <c:v>44595</c:v>
                      </c:pt>
                      <c:pt idx="1486">
                        <c:v>44596</c:v>
                      </c:pt>
                      <c:pt idx="1487">
                        <c:v>44599</c:v>
                      </c:pt>
                      <c:pt idx="1488">
                        <c:v>44600</c:v>
                      </c:pt>
                      <c:pt idx="1489">
                        <c:v>44601</c:v>
                      </c:pt>
                      <c:pt idx="1490">
                        <c:v>44602</c:v>
                      </c:pt>
                      <c:pt idx="1491">
                        <c:v>44603</c:v>
                      </c:pt>
                      <c:pt idx="1492">
                        <c:v>44606</c:v>
                      </c:pt>
                      <c:pt idx="1493">
                        <c:v>44607</c:v>
                      </c:pt>
                      <c:pt idx="1494">
                        <c:v>44608</c:v>
                      </c:pt>
                      <c:pt idx="1495">
                        <c:v>44609</c:v>
                      </c:pt>
                      <c:pt idx="1496">
                        <c:v>44610</c:v>
                      </c:pt>
                      <c:pt idx="1497">
                        <c:v>44613</c:v>
                      </c:pt>
                      <c:pt idx="1498">
                        <c:v>44614</c:v>
                      </c:pt>
                      <c:pt idx="1499">
                        <c:v>44615</c:v>
                      </c:pt>
                      <c:pt idx="1500">
                        <c:v>44616</c:v>
                      </c:pt>
                      <c:pt idx="1501">
                        <c:v>44617</c:v>
                      </c:pt>
                      <c:pt idx="1502">
                        <c:v>44622</c:v>
                      </c:pt>
                      <c:pt idx="1503">
                        <c:v>44623</c:v>
                      </c:pt>
                      <c:pt idx="1504">
                        <c:v>44624</c:v>
                      </c:pt>
                      <c:pt idx="1505">
                        <c:v>44627</c:v>
                      </c:pt>
                      <c:pt idx="1506">
                        <c:v>44628</c:v>
                      </c:pt>
                      <c:pt idx="1507">
                        <c:v>44629</c:v>
                      </c:pt>
                      <c:pt idx="1508">
                        <c:v>44630</c:v>
                      </c:pt>
                      <c:pt idx="1509">
                        <c:v>44631</c:v>
                      </c:pt>
                      <c:pt idx="1510">
                        <c:v>44634</c:v>
                      </c:pt>
                      <c:pt idx="1511">
                        <c:v>44635</c:v>
                      </c:pt>
                      <c:pt idx="1512">
                        <c:v>44636</c:v>
                      </c:pt>
                      <c:pt idx="1513">
                        <c:v>44637</c:v>
                      </c:pt>
                      <c:pt idx="1514">
                        <c:v>44638</c:v>
                      </c:pt>
                      <c:pt idx="1515">
                        <c:v>44641</c:v>
                      </c:pt>
                      <c:pt idx="1516">
                        <c:v>44642</c:v>
                      </c:pt>
                      <c:pt idx="1517">
                        <c:v>44643</c:v>
                      </c:pt>
                      <c:pt idx="1518">
                        <c:v>44645</c:v>
                      </c:pt>
                      <c:pt idx="1519">
                        <c:v>44648</c:v>
                      </c:pt>
                      <c:pt idx="1520">
                        <c:v>44649</c:v>
                      </c:pt>
                      <c:pt idx="1521">
                        <c:v>44650</c:v>
                      </c:pt>
                      <c:pt idx="1522">
                        <c:v>44651</c:v>
                      </c:pt>
                      <c:pt idx="1523">
                        <c:v>44652</c:v>
                      </c:pt>
                      <c:pt idx="1524">
                        <c:v>44655</c:v>
                      </c:pt>
                      <c:pt idx="1525">
                        <c:v>44656</c:v>
                      </c:pt>
                      <c:pt idx="1526">
                        <c:v>44657</c:v>
                      </c:pt>
                      <c:pt idx="1527">
                        <c:v>44658</c:v>
                      </c:pt>
                      <c:pt idx="1528">
                        <c:v>44659</c:v>
                      </c:pt>
                      <c:pt idx="1529">
                        <c:v>44662</c:v>
                      </c:pt>
                      <c:pt idx="1530">
                        <c:v>44663</c:v>
                      </c:pt>
                      <c:pt idx="1531">
                        <c:v>44664</c:v>
                      </c:pt>
                      <c:pt idx="1532">
                        <c:v>44669</c:v>
                      </c:pt>
                      <c:pt idx="1533">
                        <c:v>44670</c:v>
                      </c:pt>
                      <c:pt idx="1534">
                        <c:v>44671</c:v>
                      </c:pt>
                      <c:pt idx="1535">
                        <c:v>44672</c:v>
                      </c:pt>
                      <c:pt idx="1536">
                        <c:v>44673</c:v>
                      </c:pt>
                      <c:pt idx="1537">
                        <c:v>44676</c:v>
                      </c:pt>
                      <c:pt idx="1538">
                        <c:v>44677</c:v>
                      </c:pt>
                      <c:pt idx="1539">
                        <c:v>44678</c:v>
                      </c:pt>
                      <c:pt idx="1540">
                        <c:v>44679</c:v>
                      </c:pt>
                      <c:pt idx="1541">
                        <c:v>44680</c:v>
                      </c:pt>
                      <c:pt idx="1542">
                        <c:v>44683</c:v>
                      </c:pt>
                      <c:pt idx="1543">
                        <c:v>44684</c:v>
                      </c:pt>
                      <c:pt idx="1544">
                        <c:v>44685</c:v>
                      </c:pt>
                      <c:pt idx="1545">
                        <c:v>44686</c:v>
                      </c:pt>
                      <c:pt idx="1546">
                        <c:v>44687</c:v>
                      </c:pt>
                      <c:pt idx="1547">
                        <c:v>44690</c:v>
                      </c:pt>
                      <c:pt idx="1548">
                        <c:v>44691</c:v>
                      </c:pt>
                      <c:pt idx="1549">
                        <c:v>44692</c:v>
                      </c:pt>
                      <c:pt idx="1550">
                        <c:v>44693</c:v>
                      </c:pt>
                      <c:pt idx="1551">
                        <c:v>44694</c:v>
                      </c:pt>
                      <c:pt idx="1552">
                        <c:v>44697</c:v>
                      </c:pt>
                      <c:pt idx="1553">
                        <c:v>44698</c:v>
                      </c:pt>
                      <c:pt idx="1554">
                        <c:v>44700</c:v>
                      </c:pt>
                      <c:pt idx="1555">
                        <c:v>44701</c:v>
                      </c:pt>
                    </c:numCache>
                  </c:numRef>
                </c:cat>
                <c:val>
                  <c:numRef>
                    <c:extLst>
                      <c:ext uri="{02D57815-91ED-43cb-92C2-25804820EDAC}">
                        <c15:formulaRef>
                          <c15:sqref>'[10]TASAS DE MERCADO'!$I$3213:$I$3986</c15:sqref>
                        </c15:formulaRef>
                      </c:ext>
                    </c:extLst>
                    <c:numCache>
                      <c:formatCode>General</c:formatCode>
                      <c:ptCount val="77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numCache>
                  </c:numRef>
                </c:val>
                <c:smooth val="0"/>
                <c:extLst>
                  <c:ext xmlns:c16="http://schemas.microsoft.com/office/drawing/2014/chart" uri="{C3380CC4-5D6E-409C-BE32-E72D297353CC}">
                    <c16:uniqueId val="{00000026-1A35-4789-9308-A2C950CDD6F0}"/>
                  </c:ext>
                </c:extLst>
              </c15:ser>
            </c15:filteredLineSeries>
          </c:ext>
        </c:extLst>
      </c:lineChart>
      <c:dateAx>
        <c:axId val="319496848"/>
        <c:scaling>
          <c:orientation val="minMax"/>
          <c:max val="44701"/>
          <c:min val="43516"/>
        </c:scaling>
        <c:delete val="0"/>
        <c:axPos val="b"/>
        <c:title>
          <c:tx>
            <c:rich>
              <a:bodyPr rot="0" spcFirstLastPara="1" vertOverflow="ellipsis" vert="horz" wrap="square" anchor="ctr" anchorCtr="1"/>
              <a:lstStyle/>
              <a:p>
                <a:pPr>
                  <a:defRPr sz="900" b="0" i="0" u="none" strike="noStrike" kern="1200" baseline="0">
                    <a:solidFill>
                      <a:schemeClr val="tx1">
                        <a:lumMod val="65000"/>
                        <a:lumOff val="35000"/>
                      </a:schemeClr>
                    </a:solidFill>
                    <a:latin typeface="Raleway" pitchFamily="2" charset="0"/>
                    <a:ea typeface="+mn-ea"/>
                    <a:cs typeface="+mn-cs"/>
                  </a:defRPr>
                </a:pPr>
                <a:r>
                  <a:rPr lang="es-AR"/>
                  <a:t>Fuente: Invecq en base a BCRA</a:t>
                </a:r>
              </a:p>
            </c:rich>
          </c:tx>
          <c:layout>
            <c:manualLayout>
              <c:xMode val="edge"/>
              <c:yMode val="edge"/>
              <c:x val="6.5610489987791352E-4"/>
              <c:y val="0.9627740570564309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Raleway" pitchFamily="2" charset="0"/>
                  <a:ea typeface="+mn-ea"/>
                  <a:cs typeface="+mn-cs"/>
                </a:defRPr>
              </a:pPr>
              <a:endParaRPr lang="es-AR"/>
            </a:p>
          </c:txPr>
        </c:title>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700" b="0" i="0" u="none" strike="noStrike" kern="1200" baseline="0">
                <a:solidFill>
                  <a:schemeClr val="tx1">
                    <a:lumMod val="65000"/>
                    <a:lumOff val="35000"/>
                  </a:schemeClr>
                </a:solidFill>
                <a:latin typeface="Raleway" pitchFamily="2" charset="0"/>
                <a:ea typeface="+mn-ea"/>
                <a:cs typeface="+mn-cs"/>
              </a:defRPr>
            </a:pPr>
            <a:endParaRPr lang="es-AR"/>
          </a:p>
        </c:txPr>
        <c:crossAx val="319493712"/>
        <c:crosses val="autoZero"/>
        <c:auto val="1"/>
        <c:lblOffset val="100"/>
        <c:baseTimeUnit val="days"/>
        <c:majorUnit val="1"/>
      </c:dateAx>
      <c:valAx>
        <c:axId val="319493712"/>
        <c:scaling>
          <c:orientation val="minMax"/>
          <c:max val="90"/>
          <c:min val="1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Raleway" pitchFamily="2" charset="0"/>
                <a:ea typeface="+mn-ea"/>
                <a:cs typeface="+mn-cs"/>
              </a:defRPr>
            </a:pPr>
            <a:endParaRPr lang="es-AR"/>
          </a:p>
        </c:txPr>
        <c:crossAx val="319496848"/>
        <c:crosses val="autoZero"/>
        <c:crossBetween val="between"/>
      </c:valAx>
      <c:spPr>
        <a:noFill/>
        <a:ln>
          <a:noFill/>
        </a:ln>
        <a:effectLst/>
      </c:spPr>
    </c:plotArea>
    <c:legend>
      <c:legendPos val="t"/>
      <c:legendEntry>
        <c:idx val="4"/>
        <c:delete val="1"/>
      </c:legendEntry>
      <c:layout>
        <c:manualLayout>
          <c:xMode val="edge"/>
          <c:yMode val="edge"/>
          <c:x val="0.3975340740740741"/>
          <c:y val="0.12103429085490765"/>
          <c:w val="0.35672203703703703"/>
          <c:h val="0.17320661681251234"/>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Raleway" pitchFamily="2" charset="0"/>
              <a:ea typeface="+mn-ea"/>
              <a:cs typeface="+mn-cs"/>
            </a:defRPr>
          </a:pPr>
          <a:endParaRPr lang="es-AR"/>
        </a:p>
      </c:txPr>
    </c:legend>
    <c:plotVisOnly val="1"/>
    <c:dispBlanksAs val="gap"/>
    <c:showDLblsOverMax val="0"/>
  </c:chart>
  <c:spPr>
    <a:noFill/>
    <a:ln w="9525" cap="flat" cmpd="sng" algn="ctr">
      <a:noFill/>
      <a:round/>
    </a:ln>
    <a:effectLst/>
  </c:spPr>
  <c:txPr>
    <a:bodyPr/>
    <a:lstStyle/>
    <a:p>
      <a:pPr>
        <a:defRPr sz="900">
          <a:solidFill>
            <a:schemeClr val="tx1">
              <a:lumMod val="65000"/>
              <a:lumOff val="35000"/>
            </a:schemeClr>
          </a:solidFill>
          <a:latin typeface="Raleway" pitchFamily="2" charset="0"/>
        </a:defRPr>
      </a:pPr>
      <a:endParaRPr lang="es-AR"/>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s-AR" sz="1200" dirty="0"/>
              <a:t>Evolución de la cantidad de empresas</a:t>
            </a:r>
          </a:p>
          <a:p>
            <a:pPr>
              <a:defRPr/>
            </a:pPr>
            <a:r>
              <a:rPr lang="es-AR" b="0" dirty="0"/>
              <a:t>-firmas privadas que declaran empleo SIPA-</a:t>
            </a:r>
          </a:p>
        </c:rich>
      </c:tx>
      <c:overlay val="0"/>
      <c:spPr>
        <a:noFill/>
        <a:ln>
          <a:noFill/>
        </a:ln>
        <a:effectLst/>
      </c:spPr>
    </c:title>
    <c:autoTitleDeleted val="0"/>
    <c:plotArea>
      <c:layout>
        <c:manualLayout>
          <c:layoutTarget val="inner"/>
          <c:xMode val="edge"/>
          <c:yMode val="edge"/>
          <c:x val="5.2686338279211667E-2"/>
          <c:y val="8.6981958165541634E-2"/>
          <c:w val="0.89765383447163571"/>
          <c:h val="0.82171267056812569"/>
        </c:manualLayout>
      </c:layout>
      <c:barChart>
        <c:barDir val="col"/>
        <c:grouping val="clustered"/>
        <c:varyColors val="0"/>
        <c:ser>
          <c:idx val="3"/>
          <c:order val="1"/>
          <c:tx>
            <c:v>Variación SIPA</c:v>
          </c:tx>
          <c:spPr>
            <a:solidFill>
              <a:srgbClr val="00B050"/>
            </a:solidFill>
            <a:ln>
              <a:noFill/>
            </a:ln>
            <a:effectLst/>
          </c:spPr>
          <c:invertIfNegative val="1"/>
          <c:dLbls>
            <c:spPr>
              <a:noFill/>
              <a:ln>
                <a:noFill/>
              </a:ln>
              <a:effectLst/>
            </c:spPr>
            <c:txPr>
              <a:bodyPr rot="0" vert="horz"/>
              <a:lstStyle/>
              <a:p>
                <a:pPr>
                  <a:defRPr sz="800"/>
                </a:pPr>
                <a:endParaRPr lang="es-A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EMPRESAS!$MO$43:$MO$67</c:f>
              <c:numCache>
                <c:formatCode>#,##0</c:formatCode>
                <c:ptCount val="25"/>
                <c:pt idx="1">
                  <c:v>9989</c:v>
                </c:pt>
                <c:pt idx="2">
                  <c:v>8809</c:v>
                </c:pt>
                <c:pt idx="3">
                  <c:v>-13275</c:v>
                </c:pt>
                <c:pt idx="4">
                  <c:v>-2831</c:v>
                </c:pt>
                <c:pt idx="5">
                  <c:v>-15409</c:v>
                </c:pt>
                <c:pt idx="6">
                  <c:v>-19580</c:v>
                </c:pt>
                <c:pt idx="7">
                  <c:v>28945</c:v>
                </c:pt>
                <c:pt idx="8">
                  <c:v>59750</c:v>
                </c:pt>
                <c:pt idx="9">
                  <c:v>36756</c:v>
                </c:pt>
                <c:pt idx="10">
                  <c:v>34160</c:v>
                </c:pt>
                <c:pt idx="11">
                  <c:v>26929</c:v>
                </c:pt>
                <c:pt idx="12">
                  <c:v>21492</c:v>
                </c:pt>
                <c:pt idx="13">
                  <c:v>4010</c:v>
                </c:pt>
                <c:pt idx="14">
                  <c:v>7234</c:v>
                </c:pt>
                <c:pt idx="15">
                  <c:v>10923</c:v>
                </c:pt>
                <c:pt idx="16">
                  <c:v>1268</c:v>
                </c:pt>
                <c:pt idx="17">
                  <c:v>552</c:v>
                </c:pt>
                <c:pt idx="18">
                  <c:v>-3567</c:v>
                </c:pt>
                <c:pt idx="19">
                  <c:v>1776</c:v>
                </c:pt>
                <c:pt idx="20">
                  <c:v>-1441</c:v>
                </c:pt>
                <c:pt idx="21">
                  <c:v>-150</c:v>
                </c:pt>
                <c:pt idx="22">
                  <c:v>-11344</c:v>
                </c:pt>
                <c:pt idx="23">
                  <c:v>-18782</c:v>
                </c:pt>
                <c:pt idx="24">
                  <c:v>-26586</c:v>
                </c:pt>
              </c:numCache>
            </c:numRef>
          </c:val>
          <c:extLst>
            <c:ext xmlns:c14="http://schemas.microsoft.com/office/drawing/2007/8/2/chart" uri="{6F2FDCE9-48DA-4B69-8628-5D25D57E5C99}">
              <c14:invertSolidFillFmt>
                <c14:spPr xmlns:c14="http://schemas.microsoft.com/office/drawing/2007/8/2/chart">
                  <a:solidFill>
                    <a:srgbClr val="FF0000"/>
                  </a:solidFill>
                  <a:ln>
                    <a:noFill/>
                  </a:ln>
                  <a:effectLst/>
                </c14:spPr>
              </c14:invertSolidFillFmt>
            </c:ext>
            <c:ext xmlns:c16="http://schemas.microsoft.com/office/drawing/2014/chart" uri="{C3380CC4-5D6E-409C-BE32-E72D297353CC}">
              <c16:uniqueId val="{00000000-DBFD-4054-BD89-06B892618EE8}"/>
            </c:ext>
          </c:extLst>
        </c:ser>
        <c:dLbls>
          <c:showLegendKey val="0"/>
          <c:showVal val="0"/>
          <c:showCatName val="0"/>
          <c:showSerName val="0"/>
          <c:showPercent val="0"/>
          <c:showBubbleSize val="0"/>
        </c:dLbls>
        <c:gapWidth val="150"/>
        <c:axId val="1298378512"/>
        <c:axId val="1298377528"/>
      </c:barChart>
      <c:lineChart>
        <c:grouping val="standard"/>
        <c:varyColors val="0"/>
        <c:ser>
          <c:idx val="1"/>
          <c:order val="0"/>
          <c:tx>
            <c:v>Empresas empleadoras</c:v>
          </c:tx>
          <c:spPr>
            <a:ln w="28575" cap="rnd">
              <a:solidFill>
                <a:schemeClr val="accent3">
                  <a:lumMod val="60000"/>
                  <a:lumOff val="40000"/>
                </a:schemeClr>
              </a:solidFill>
              <a:round/>
            </a:ln>
            <a:effectLst/>
          </c:spPr>
          <c:marker>
            <c:symbol val="none"/>
          </c:marker>
          <c:dLbls>
            <c:spPr>
              <a:solidFill>
                <a:schemeClr val="accent3">
                  <a:lumMod val="20000"/>
                  <a:lumOff val="80000"/>
                </a:schemeClr>
              </a:solidFill>
              <a:ln>
                <a:noFill/>
              </a:ln>
              <a:effectLst/>
            </c:spPr>
            <c:txPr>
              <a:bodyPr rot="0" vert="horz" lIns="0" tIns="0" rIns="0" bIns="0"/>
              <a:lstStyle/>
              <a:p>
                <a:pPr>
                  <a:defRPr sz="800"/>
                </a:pPr>
                <a:endParaRPr lang="es-AR"/>
              </a:p>
            </c:txPr>
            <c:dLblPos val="ct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numRef>
              <c:f>EMPRESAS!$AY$43:$AY$67</c:f>
              <c:numCache>
                <c:formatCode>General</c:formatCode>
                <c:ptCount val="25"/>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numCache>
            </c:numRef>
          </c:cat>
          <c:val>
            <c:numRef>
              <c:f>EMPRESAS!$MO$7:$MO$31</c:f>
              <c:numCache>
                <c:formatCode>#,##0</c:formatCode>
                <c:ptCount val="25"/>
                <c:pt idx="0">
                  <c:v>408894</c:v>
                </c:pt>
                <c:pt idx="1">
                  <c:v>418883</c:v>
                </c:pt>
                <c:pt idx="2">
                  <c:v>427692</c:v>
                </c:pt>
                <c:pt idx="3">
                  <c:v>414417</c:v>
                </c:pt>
                <c:pt idx="4">
                  <c:v>411586</c:v>
                </c:pt>
                <c:pt idx="5">
                  <c:v>396177</c:v>
                </c:pt>
                <c:pt idx="6">
                  <c:v>376597</c:v>
                </c:pt>
                <c:pt idx="7">
                  <c:v>405542</c:v>
                </c:pt>
                <c:pt idx="8">
                  <c:v>465292</c:v>
                </c:pt>
                <c:pt idx="9">
                  <c:v>502048</c:v>
                </c:pt>
                <c:pt idx="10">
                  <c:v>536208</c:v>
                </c:pt>
                <c:pt idx="11">
                  <c:v>563137</c:v>
                </c:pt>
                <c:pt idx="12">
                  <c:v>584629</c:v>
                </c:pt>
                <c:pt idx="13">
                  <c:v>588639</c:v>
                </c:pt>
                <c:pt idx="14">
                  <c:v>595873</c:v>
                </c:pt>
                <c:pt idx="15">
                  <c:v>606796</c:v>
                </c:pt>
                <c:pt idx="16">
                  <c:v>608064</c:v>
                </c:pt>
                <c:pt idx="17">
                  <c:v>608616</c:v>
                </c:pt>
                <c:pt idx="18">
                  <c:v>605049</c:v>
                </c:pt>
                <c:pt idx="19">
                  <c:v>606825</c:v>
                </c:pt>
                <c:pt idx="20">
                  <c:v>605384</c:v>
                </c:pt>
                <c:pt idx="21">
                  <c:v>605234</c:v>
                </c:pt>
                <c:pt idx="22">
                  <c:v>593890</c:v>
                </c:pt>
                <c:pt idx="23">
                  <c:v>575108</c:v>
                </c:pt>
                <c:pt idx="24">
                  <c:v>548522</c:v>
                </c:pt>
              </c:numCache>
            </c:numRef>
          </c:val>
          <c:smooth val="1"/>
          <c:extLst>
            <c:ext xmlns:c16="http://schemas.microsoft.com/office/drawing/2014/chart" uri="{C3380CC4-5D6E-409C-BE32-E72D297353CC}">
              <c16:uniqueId val="{00000001-DBFD-4054-BD89-06B892618EE8}"/>
            </c:ext>
          </c:extLst>
        </c:ser>
        <c:dLbls>
          <c:showLegendKey val="0"/>
          <c:showVal val="0"/>
          <c:showCatName val="0"/>
          <c:showSerName val="0"/>
          <c:showPercent val="0"/>
          <c:showBubbleSize val="0"/>
        </c:dLbls>
        <c:marker val="1"/>
        <c:smooth val="0"/>
        <c:axId val="1796391184"/>
        <c:axId val="1796383312"/>
      </c:lineChart>
      <c:catAx>
        <c:axId val="1796391184"/>
        <c:scaling>
          <c:orientation val="minMax"/>
        </c:scaling>
        <c:delete val="0"/>
        <c:axPos val="b"/>
        <c:title>
          <c:tx>
            <c:rich>
              <a:bodyPr/>
              <a:lstStyle/>
              <a:p>
                <a:pPr>
                  <a:defRPr b="0"/>
                </a:pPr>
                <a:r>
                  <a:rPr lang="es-AR" b="0" dirty="0"/>
                  <a:t>Fuente: Invecq en base a Observatorio de Empleo y Dinámica Empresarial[1] del Ministerio de Trabajo, Empleo y Seguridad Social.</a:t>
                </a:r>
              </a:p>
            </c:rich>
          </c:tx>
          <c:layout>
            <c:manualLayout>
              <c:xMode val="edge"/>
              <c:yMode val="edge"/>
              <c:x val="2.5905719795338221E-6"/>
              <c:y val="0.96420676767969404"/>
            </c:manualLayout>
          </c:layout>
          <c:overlay val="0"/>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s-AR"/>
          </a:p>
        </c:txPr>
        <c:crossAx val="1796383312"/>
        <c:crosses val="autoZero"/>
        <c:auto val="1"/>
        <c:lblAlgn val="ctr"/>
        <c:lblOffset val="100"/>
        <c:noMultiLvlLbl val="0"/>
      </c:catAx>
      <c:valAx>
        <c:axId val="1796383312"/>
        <c:scaling>
          <c:orientation val="minMax"/>
          <c:min val="200000"/>
        </c:scaling>
        <c:delete val="0"/>
        <c:axPos val="l"/>
        <c:numFmt formatCode="#,##0" sourceLinked="1"/>
        <c:majorTickMark val="none"/>
        <c:minorTickMark val="none"/>
        <c:tickLblPos val="nextTo"/>
        <c:spPr>
          <a:noFill/>
          <a:ln>
            <a:noFill/>
          </a:ln>
          <a:effectLst/>
        </c:spPr>
        <c:txPr>
          <a:bodyPr rot="-60000000" vert="horz"/>
          <a:lstStyle/>
          <a:p>
            <a:pPr>
              <a:defRPr/>
            </a:pPr>
            <a:endParaRPr lang="es-AR"/>
          </a:p>
        </c:txPr>
        <c:crossAx val="1796391184"/>
        <c:crosses val="autoZero"/>
        <c:crossBetween val="between"/>
        <c:majorUnit val="20000"/>
      </c:valAx>
      <c:valAx>
        <c:axId val="1298377528"/>
        <c:scaling>
          <c:orientation val="minMax"/>
          <c:max val="200000"/>
          <c:min val="-40000"/>
        </c:scaling>
        <c:delete val="0"/>
        <c:axPos val="r"/>
        <c:numFmt formatCode="#,##0" sourceLinked="0"/>
        <c:majorTickMark val="out"/>
        <c:minorTickMark val="none"/>
        <c:tickLblPos val="nextTo"/>
        <c:spPr>
          <a:noFill/>
          <a:ln>
            <a:noFill/>
          </a:ln>
          <a:effectLst/>
        </c:spPr>
        <c:txPr>
          <a:bodyPr rot="-60000000" vert="horz"/>
          <a:lstStyle/>
          <a:p>
            <a:pPr>
              <a:defRPr/>
            </a:pPr>
            <a:endParaRPr lang="es-AR"/>
          </a:p>
        </c:txPr>
        <c:crossAx val="1298378512"/>
        <c:crosses val="max"/>
        <c:crossBetween val="between"/>
        <c:majorUnit val="10000"/>
      </c:valAx>
      <c:catAx>
        <c:axId val="1298378512"/>
        <c:scaling>
          <c:orientation val="minMax"/>
        </c:scaling>
        <c:delete val="1"/>
        <c:axPos val="b"/>
        <c:majorTickMark val="out"/>
        <c:minorTickMark val="none"/>
        <c:tickLblPos val="nextTo"/>
        <c:crossAx val="1298377528"/>
        <c:crosses val="autoZero"/>
        <c:auto val="1"/>
        <c:lblAlgn val="ctr"/>
        <c:lblOffset val="100"/>
        <c:noMultiLvlLbl val="0"/>
      </c:catAx>
      <c:spPr>
        <a:noFill/>
        <a:ln>
          <a:noFill/>
        </a:ln>
        <a:effectLst/>
      </c:spPr>
    </c:plotArea>
    <c:legend>
      <c:legendPos val="b"/>
      <c:layout>
        <c:manualLayout>
          <c:xMode val="edge"/>
          <c:yMode val="edge"/>
          <c:x val="5.1187826384153763E-2"/>
          <c:y val="9.0878045600718493E-2"/>
          <c:w val="0.23170826157523391"/>
          <c:h val="5.8758908653706872E-2"/>
        </c:manualLayout>
      </c:layout>
      <c:overlay val="0"/>
      <c:spPr>
        <a:noFill/>
        <a:ln>
          <a:noFill/>
        </a:ln>
        <a:effectLst/>
      </c:spPr>
      <c:txPr>
        <a:bodyPr rot="0" vert="horz"/>
        <a:lstStyle/>
        <a:p>
          <a:pPr>
            <a:defRPr/>
          </a:pPr>
          <a:endParaRPr lang="es-A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900">
          <a:solidFill>
            <a:schemeClr val="tx1">
              <a:lumMod val="65000"/>
              <a:lumOff val="35000"/>
            </a:schemeClr>
          </a:solidFill>
          <a:latin typeface="Raleway" panose="020B0003030101060003" pitchFamily="34" charset="0"/>
        </a:defRPr>
      </a:pPr>
      <a:endParaRPr lang="es-A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withinLinear" id="18">
  <a:schemeClr val="accent5"/>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7F29A7-1BD9-40B9-9390-73C5749B2B12}" type="doc">
      <dgm:prSet loTypeId="urn:microsoft.com/office/officeart/2008/layout/VerticalCurvedList" loCatId="list" qsTypeId="urn:microsoft.com/office/officeart/2005/8/quickstyle/simple1" qsCatId="simple" csTypeId="urn:microsoft.com/office/officeart/2005/8/colors/accent3_1" csCatId="accent3" phldr="1"/>
      <dgm:spPr/>
      <dgm:t>
        <a:bodyPr/>
        <a:lstStyle/>
        <a:p>
          <a:endParaRPr lang="es-ES"/>
        </a:p>
      </dgm:t>
    </dgm:pt>
    <dgm:pt modelId="{C51FB21E-3C8E-4B7D-9BFD-107080D695A3}">
      <dgm:prSet phldrT="[Texto]" custT="1"/>
      <dgm:spPr>
        <a:xfrm>
          <a:off x="805711" y="1230546"/>
          <a:ext cx="6982087" cy="615273"/>
        </a:xfrm>
        <a:solidFill>
          <a:sysClr val="window" lastClr="FFFFFF">
            <a:hueOff val="0"/>
            <a:satOff val="0"/>
            <a:lumOff val="0"/>
            <a:alphaOff val="0"/>
          </a:sysClr>
        </a:solidFill>
        <a:ln w="12700" cap="flat" cmpd="sng" algn="ctr">
          <a:noFill/>
          <a:prstDash val="solid"/>
          <a:miter lim="800000"/>
        </a:ln>
        <a:effectLst/>
      </dgm:spPr>
      <dgm:t>
        <a:bodyPr/>
        <a:lstStyle/>
        <a:p>
          <a:pPr>
            <a:spcAft>
              <a:spcPts val="0"/>
            </a:spcAft>
            <a:buNone/>
          </a:pPr>
          <a:r>
            <a:rPr lang="es-AR" sz="2000" b="1" dirty="0">
              <a:solidFill>
                <a:srgbClr val="203864"/>
              </a:solidFill>
              <a:latin typeface="Raleway" panose="020B0503030101060003" pitchFamily="34" charset="0"/>
              <a:ea typeface="+mn-ea"/>
              <a:cs typeface="+mn-cs"/>
            </a:rPr>
            <a:t>Frente real: actividad, sectores y demanda</a:t>
          </a:r>
        </a:p>
        <a:p>
          <a:pPr>
            <a:spcAft>
              <a:spcPct val="35000"/>
            </a:spcAft>
            <a:buNone/>
          </a:pPr>
          <a:r>
            <a:rPr lang="es-ES" sz="1600" b="0" i="1" dirty="0">
              <a:solidFill>
                <a:srgbClr val="203864"/>
              </a:solidFill>
              <a:latin typeface="Raleway" panose="020B0503030101060003" pitchFamily="34" charset="0"/>
              <a:ea typeface="+mn-ea"/>
              <a:cs typeface="+mn-cs"/>
            </a:rPr>
            <a:t>¿Cómo continua la recuperación? ¿Es sostenible? </a:t>
          </a:r>
          <a:endParaRPr lang="es-ES" sz="1600" b="1" dirty="0">
            <a:solidFill>
              <a:srgbClr val="203864"/>
            </a:solidFill>
            <a:latin typeface="Raleway" panose="020B0503030101060003" pitchFamily="34" charset="0"/>
            <a:ea typeface="+mn-ea"/>
            <a:cs typeface="+mn-cs"/>
          </a:endParaRPr>
        </a:p>
      </dgm:t>
    </dgm:pt>
    <dgm:pt modelId="{E9BEC140-D767-4231-8CDB-77D3CC680BDB}" type="parTrans" cxnId="{EAF2CCB2-BFAD-4146-9AE3-371ECA413D0E}">
      <dgm:prSet/>
      <dgm:spPr/>
      <dgm:t>
        <a:bodyPr/>
        <a:lstStyle/>
        <a:p>
          <a:endParaRPr lang="es-ES" sz="2400" b="1">
            <a:solidFill>
              <a:srgbClr val="203864"/>
            </a:solidFill>
            <a:latin typeface="Raleway" panose="020B0503030101060003" pitchFamily="34" charset="0"/>
          </a:endParaRPr>
        </a:p>
      </dgm:t>
    </dgm:pt>
    <dgm:pt modelId="{D2D84F5F-1FBF-4E39-B052-85E2F766BA8E}" type="sibTrans" cxnId="{EAF2CCB2-BFAD-4146-9AE3-371ECA413D0E}">
      <dgm:prSet/>
      <dgm:spPr/>
      <dgm:t>
        <a:bodyPr/>
        <a:lstStyle/>
        <a:p>
          <a:endParaRPr lang="es-ES" sz="2400" b="1">
            <a:solidFill>
              <a:srgbClr val="203864"/>
            </a:solidFill>
            <a:latin typeface="Raleway" panose="020B0503030101060003" pitchFamily="34" charset="0"/>
          </a:endParaRPr>
        </a:p>
      </dgm:t>
    </dgm:pt>
    <dgm:pt modelId="{E58CE111-D0C5-4E4C-BE06-AF397703F6D3}">
      <dgm:prSet phldrT="[Texto]" custT="1"/>
      <dgm:spPr>
        <a:xfrm>
          <a:off x="805711" y="2153615"/>
          <a:ext cx="6982087" cy="615273"/>
        </a:xfrm>
        <a:solidFill>
          <a:sysClr val="window" lastClr="FFFFFF">
            <a:hueOff val="0"/>
            <a:satOff val="0"/>
            <a:lumOff val="0"/>
            <a:alphaOff val="0"/>
          </a:sysClr>
        </a:solidFill>
        <a:ln w="12700" cap="flat" cmpd="sng" algn="ctr">
          <a:noFill/>
          <a:prstDash val="solid"/>
          <a:miter lim="800000"/>
        </a:ln>
        <a:effectLst/>
      </dgm:spPr>
      <dgm:t>
        <a:bodyPr/>
        <a:lstStyle/>
        <a:p>
          <a:pPr>
            <a:spcAft>
              <a:spcPts val="0"/>
            </a:spcAft>
            <a:buNone/>
          </a:pPr>
          <a:r>
            <a:rPr lang="es-AR" sz="2000" b="1" dirty="0">
              <a:solidFill>
                <a:srgbClr val="203864"/>
              </a:solidFill>
              <a:latin typeface="Raleway" panose="020B0503030101060003" pitchFamily="34" charset="0"/>
              <a:ea typeface="+mn-ea"/>
              <a:cs typeface="+mn-cs"/>
            </a:rPr>
            <a:t>Frente monetario, cambiario y financiero</a:t>
          </a:r>
        </a:p>
        <a:p>
          <a:pPr>
            <a:spcAft>
              <a:spcPct val="35000"/>
            </a:spcAft>
            <a:buNone/>
          </a:pPr>
          <a:r>
            <a:rPr lang="es-AR" sz="1600" b="0" i="1" dirty="0">
              <a:solidFill>
                <a:srgbClr val="203864"/>
              </a:solidFill>
              <a:latin typeface="Raleway" panose="020B0503030101060003" pitchFamily="34" charset="0"/>
              <a:ea typeface="+mn-ea"/>
              <a:cs typeface="+mn-cs"/>
            </a:rPr>
            <a:t>¿Qué economía deja el acuerdo con el FMI? ¿Qué sucederá con el dólar y la inflación? </a:t>
          </a:r>
          <a:endParaRPr lang="es-ES" sz="1600" b="1" dirty="0">
            <a:solidFill>
              <a:srgbClr val="203864"/>
            </a:solidFill>
            <a:latin typeface="Raleway" panose="020B0503030101060003" pitchFamily="34" charset="0"/>
            <a:ea typeface="+mn-ea"/>
            <a:cs typeface="+mn-cs"/>
          </a:endParaRPr>
        </a:p>
      </dgm:t>
    </dgm:pt>
    <dgm:pt modelId="{A99F9CD6-EE14-457F-B5DB-F9DCA76DFFC7}" type="parTrans" cxnId="{351C74A1-3B3D-4919-ABD2-7B76F6ABF1DC}">
      <dgm:prSet/>
      <dgm:spPr/>
      <dgm:t>
        <a:bodyPr/>
        <a:lstStyle/>
        <a:p>
          <a:endParaRPr lang="es-ES" sz="2400" b="1">
            <a:solidFill>
              <a:srgbClr val="203864"/>
            </a:solidFill>
            <a:latin typeface="Raleway" panose="020B0503030101060003" pitchFamily="34" charset="0"/>
          </a:endParaRPr>
        </a:p>
      </dgm:t>
    </dgm:pt>
    <dgm:pt modelId="{0E2632C9-3472-4D75-A898-6B76F91798C4}" type="sibTrans" cxnId="{351C74A1-3B3D-4919-ABD2-7B76F6ABF1DC}">
      <dgm:prSet/>
      <dgm:spPr/>
      <dgm:t>
        <a:bodyPr/>
        <a:lstStyle/>
        <a:p>
          <a:endParaRPr lang="es-ES" sz="2400" b="1">
            <a:solidFill>
              <a:srgbClr val="203864"/>
            </a:solidFill>
            <a:latin typeface="Raleway" panose="020B0503030101060003" pitchFamily="34" charset="0"/>
          </a:endParaRPr>
        </a:p>
      </dgm:t>
    </dgm:pt>
    <dgm:pt modelId="{C0418193-1A44-47F2-9D48-D6D0DF939325}">
      <dgm:prSet custT="1"/>
      <dgm:spPr>
        <a:ln>
          <a:noFill/>
        </a:ln>
      </dgm:spPr>
      <dgm:t>
        <a:bodyPr/>
        <a:lstStyle/>
        <a:p>
          <a:pPr>
            <a:spcAft>
              <a:spcPts val="0"/>
            </a:spcAft>
            <a:buNone/>
          </a:pPr>
          <a:r>
            <a:rPr lang="es-ES" sz="2000" b="1" dirty="0">
              <a:solidFill>
                <a:srgbClr val="203864"/>
              </a:solidFill>
              <a:latin typeface="Raleway" panose="020B0503030101060003" pitchFamily="34" charset="0"/>
              <a:ea typeface="+mn-ea"/>
              <a:cs typeface="+mn-cs"/>
            </a:rPr>
            <a:t>Análisis global: situación y perspectivas</a:t>
          </a:r>
        </a:p>
        <a:p>
          <a:pPr>
            <a:spcAft>
              <a:spcPct val="35000"/>
            </a:spcAft>
            <a:buNone/>
          </a:pPr>
          <a:r>
            <a:rPr lang="es-ES" sz="1600" b="0" i="1" dirty="0">
              <a:solidFill>
                <a:srgbClr val="203864"/>
              </a:solidFill>
              <a:latin typeface="Raleway" panose="020B0503030101060003" pitchFamily="34" charset="0"/>
              <a:ea typeface="+mn-ea"/>
              <a:cs typeface="+mn-cs"/>
            </a:rPr>
            <a:t>Covid + Fin estímulos monetarios + Rusia invadiendo Ucrania ¿Cómo queda el mundo en 2022?</a:t>
          </a:r>
          <a:r>
            <a:rPr lang="es-ES" sz="1600" b="1" dirty="0">
              <a:solidFill>
                <a:srgbClr val="203864"/>
              </a:solidFill>
              <a:latin typeface="Raleway" panose="020B0503030101060003" pitchFamily="34" charset="0"/>
              <a:ea typeface="+mn-ea"/>
              <a:cs typeface="+mn-cs"/>
            </a:rPr>
            <a:t>  </a:t>
          </a:r>
          <a:endParaRPr lang="es-AR" sz="1600" dirty="0">
            <a:solidFill>
              <a:srgbClr val="203864"/>
            </a:solidFill>
          </a:endParaRPr>
        </a:p>
      </dgm:t>
    </dgm:pt>
    <dgm:pt modelId="{DE6BC7AF-A419-4396-8E80-C4EDBD4BFC20}" type="parTrans" cxnId="{5E5E4B60-F83A-4B77-9389-8B0ED15175D8}">
      <dgm:prSet/>
      <dgm:spPr/>
      <dgm:t>
        <a:bodyPr/>
        <a:lstStyle/>
        <a:p>
          <a:endParaRPr lang="es-AR">
            <a:solidFill>
              <a:srgbClr val="203864"/>
            </a:solidFill>
          </a:endParaRPr>
        </a:p>
      </dgm:t>
    </dgm:pt>
    <dgm:pt modelId="{F7DA5148-77E8-4D17-AC97-33887A3C17BC}" type="sibTrans" cxnId="{5E5E4B60-F83A-4B77-9389-8B0ED15175D8}">
      <dgm:prSet/>
      <dgm:spPr/>
      <dgm:t>
        <a:bodyPr/>
        <a:lstStyle/>
        <a:p>
          <a:endParaRPr lang="es-AR">
            <a:solidFill>
              <a:srgbClr val="203864"/>
            </a:solidFill>
          </a:endParaRPr>
        </a:p>
      </dgm:t>
    </dgm:pt>
    <dgm:pt modelId="{232AB463-2BB8-46BE-86F2-945CB21FA6D4}">
      <dgm:prSet phldrT="[Texto]" custT="1"/>
      <dgm:spPr>
        <a:solidFill>
          <a:sysClr val="window" lastClr="FFFFFF">
            <a:hueOff val="0"/>
            <a:satOff val="0"/>
            <a:lumOff val="0"/>
            <a:alphaOff val="0"/>
          </a:sysClr>
        </a:solidFill>
        <a:ln w="12700" cap="flat" cmpd="sng" algn="ctr">
          <a:noFill/>
          <a:prstDash val="solid"/>
          <a:miter lim="800000"/>
        </a:ln>
        <a:effectLst/>
      </dgm:spPr>
      <dgm:t>
        <a:bodyPr spcFirstLastPara="0" vert="horz" wrap="square" lIns="488373" tIns="60960" rIns="60960" bIns="60960" numCol="1" spcCol="1270" anchor="ctr" anchorCtr="0"/>
        <a:lstStyle/>
        <a:p>
          <a:pPr>
            <a:spcAft>
              <a:spcPts val="0"/>
            </a:spcAft>
            <a:buNone/>
          </a:pPr>
          <a:r>
            <a:rPr lang="es-ES" sz="2000" b="1" kern="1200" dirty="0">
              <a:solidFill>
                <a:srgbClr val="203864"/>
              </a:solidFill>
              <a:latin typeface="Raleway" panose="020B0503030101060003" pitchFamily="34" charset="0"/>
              <a:ea typeface="+mn-ea"/>
              <a:cs typeface="+mn-cs"/>
            </a:rPr>
            <a:t>Escenario Micro</a:t>
          </a:r>
        </a:p>
        <a:p>
          <a:pPr>
            <a:spcAft>
              <a:spcPct val="35000"/>
            </a:spcAft>
            <a:buNone/>
          </a:pPr>
          <a:r>
            <a:rPr lang="es-AR" sz="1600" b="0" i="1" kern="1200" dirty="0">
              <a:solidFill>
                <a:srgbClr val="203864"/>
              </a:solidFill>
              <a:latin typeface="Raleway" panose="020B0503030101060003" pitchFamily="34" charset="0"/>
              <a:ea typeface="+mn-ea"/>
              <a:cs typeface="+mn-cs"/>
            </a:rPr>
            <a:t>¿Cómo preparar la empresa ante un escenario de mayor nominalidad?</a:t>
          </a:r>
          <a:endParaRPr lang="es-ES" sz="1600" b="1" kern="1200" dirty="0">
            <a:solidFill>
              <a:srgbClr val="203864"/>
            </a:solidFill>
            <a:latin typeface="Raleway" panose="020B0503030101060003" pitchFamily="34" charset="0"/>
            <a:ea typeface="+mn-ea"/>
            <a:cs typeface="+mn-cs"/>
          </a:endParaRPr>
        </a:p>
      </dgm:t>
    </dgm:pt>
    <dgm:pt modelId="{B23D2BF8-7197-44C5-ABC6-A349FF5C155F}" type="sibTrans" cxnId="{5B07CA3B-3D72-43B8-8E6E-805EC43EA248}">
      <dgm:prSet/>
      <dgm:spPr/>
      <dgm:t>
        <a:bodyPr/>
        <a:lstStyle/>
        <a:p>
          <a:endParaRPr lang="es-AR">
            <a:solidFill>
              <a:srgbClr val="203864"/>
            </a:solidFill>
          </a:endParaRPr>
        </a:p>
      </dgm:t>
    </dgm:pt>
    <dgm:pt modelId="{7DBB6D64-F192-4DD5-A399-DBDD6F46DA5F}" type="parTrans" cxnId="{5B07CA3B-3D72-43B8-8E6E-805EC43EA248}">
      <dgm:prSet/>
      <dgm:spPr/>
      <dgm:t>
        <a:bodyPr/>
        <a:lstStyle/>
        <a:p>
          <a:endParaRPr lang="es-AR">
            <a:solidFill>
              <a:srgbClr val="203864"/>
            </a:solidFill>
          </a:endParaRPr>
        </a:p>
      </dgm:t>
    </dgm:pt>
    <dgm:pt modelId="{B5359E82-462C-4048-B45E-1CC788A18F62}" type="pres">
      <dgm:prSet presAssocID="{5A7F29A7-1BD9-40B9-9390-73C5749B2B12}" presName="Name0" presStyleCnt="0">
        <dgm:presLayoutVars>
          <dgm:chMax val="7"/>
          <dgm:chPref val="7"/>
          <dgm:dir/>
        </dgm:presLayoutVars>
      </dgm:prSet>
      <dgm:spPr/>
    </dgm:pt>
    <dgm:pt modelId="{46CAE362-E678-4FBD-B511-1D0275754722}" type="pres">
      <dgm:prSet presAssocID="{5A7F29A7-1BD9-40B9-9390-73C5749B2B12}" presName="Name1" presStyleCnt="0"/>
      <dgm:spPr/>
    </dgm:pt>
    <dgm:pt modelId="{D67A2C20-FB74-438E-A327-0004EC17EBB5}" type="pres">
      <dgm:prSet presAssocID="{5A7F29A7-1BD9-40B9-9390-73C5749B2B12}" presName="cycle" presStyleCnt="0"/>
      <dgm:spPr/>
    </dgm:pt>
    <dgm:pt modelId="{8B5F4923-911E-4E0E-86AE-CD2A18F8115B}" type="pres">
      <dgm:prSet presAssocID="{5A7F29A7-1BD9-40B9-9390-73C5749B2B12}" presName="srcNode" presStyleLbl="node1" presStyleIdx="0" presStyleCnt="4"/>
      <dgm:spPr/>
    </dgm:pt>
    <dgm:pt modelId="{90937353-3D39-4FC1-BAF0-49A09C1F424E}" type="pres">
      <dgm:prSet presAssocID="{5A7F29A7-1BD9-40B9-9390-73C5749B2B12}" presName="conn" presStyleLbl="parChTrans1D2" presStyleIdx="0" presStyleCnt="1"/>
      <dgm:spPr/>
    </dgm:pt>
    <dgm:pt modelId="{EEC7B812-15BC-4648-BF30-BA016A63B8F2}" type="pres">
      <dgm:prSet presAssocID="{5A7F29A7-1BD9-40B9-9390-73C5749B2B12}" presName="extraNode" presStyleLbl="node1" presStyleIdx="0" presStyleCnt="4"/>
      <dgm:spPr/>
    </dgm:pt>
    <dgm:pt modelId="{172DBF65-DF3B-4C16-A974-45B97A799838}" type="pres">
      <dgm:prSet presAssocID="{5A7F29A7-1BD9-40B9-9390-73C5749B2B12}" presName="dstNode" presStyleLbl="node1" presStyleIdx="0" presStyleCnt="4"/>
      <dgm:spPr/>
    </dgm:pt>
    <dgm:pt modelId="{D0240DD4-9DE2-4A89-9C66-536AB35E26EA}" type="pres">
      <dgm:prSet presAssocID="{C0418193-1A44-47F2-9D48-D6D0DF939325}" presName="text_1" presStyleLbl="node1" presStyleIdx="0" presStyleCnt="4">
        <dgm:presLayoutVars>
          <dgm:bulletEnabled val="1"/>
        </dgm:presLayoutVars>
      </dgm:prSet>
      <dgm:spPr/>
    </dgm:pt>
    <dgm:pt modelId="{16C6CE3A-9350-4A20-B6C1-D6B1828E608C}" type="pres">
      <dgm:prSet presAssocID="{C0418193-1A44-47F2-9D48-D6D0DF939325}" presName="accent_1" presStyleCnt="0"/>
      <dgm:spPr/>
    </dgm:pt>
    <dgm:pt modelId="{B9000ABC-1A3C-48A2-9EA9-578BB17EC5D8}" type="pres">
      <dgm:prSet presAssocID="{C0418193-1A44-47F2-9D48-D6D0DF939325}" presName="accentRepeatNode" presStyleLbl="solidFgAcc1" presStyleIdx="0" presStyleCnt="4"/>
      <dgm:spPr/>
    </dgm:pt>
    <dgm:pt modelId="{B2620CA1-F8E6-483C-911F-FFBE8FE033FC}" type="pres">
      <dgm:prSet presAssocID="{C51FB21E-3C8E-4B7D-9BFD-107080D695A3}" presName="text_2" presStyleLbl="node1" presStyleIdx="1" presStyleCnt="4">
        <dgm:presLayoutVars>
          <dgm:bulletEnabled val="1"/>
        </dgm:presLayoutVars>
      </dgm:prSet>
      <dgm:spPr/>
    </dgm:pt>
    <dgm:pt modelId="{3299748B-5A82-4BEA-B940-73331CB4FA91}" type="pres">
      <dgm:prSet presAssocID="{C51FB21E-3C8E-4B7D-9BFD-107080D695A3}" presName="accent_2" presStyleCnt="0"/>
      <dgm:spPr/>
    </dgm:pt>
    <dgm:pt modelId="{57F82538-417D-4290-B57C-9519BC2EF66F}" type="pres">
      <dgm:prSet presAssocID="{C51FB21E-3C8E-4B7D-9BFD-107080D695A3}" presName="accentRepeatNode" presStyleLbl="solidFgAcc1" presStyleIdx="1" presStyleCnt="4"/>
      <dgm:spPr>
        <a:xfrm>
          <a:off x="421166" y="1153637"/>
          <a:ext cx="769091" cy="769091"/>
        </a:xfrm>
        <a:prstGeom prst="ellipse">
          <a:avLst/>
        </a:prstGeom>
        <a:solidFill>
          <a:sysClr val="window" lastClr="FFFFFF">
            <a:hueOff val="0"/>
            <a:satOff val="0"/>
            <a:lumOff val="0"/>
            <a:alphaOff val="0"/>
          </a:sysClr>
        </a:solidFill>
        <a:ln w="12700" cap="flat" cmpd="sng" algn="ctr">
          <a:solidFill>
            <a:srgbClr val="A5A5A5">
              <a:hueOff val="0"/>
              <a:satOff val="0"/>
              <a:lumOff val="0"/>
              <a:alphaOff val="0"/>
            </a:srgbClr>
          </a:solidFill>
          <a:prstDash val="solid"/>
          <a:miter lim="800000"/>
        </a:ln>
        <a:effectLst/>
      </dgm:spPr>
    </dgm:pt>
    <dgm:pt modelId="{F405EC18-9D30-4BAD-9983-8170DC8568B1}" type="pres">
      <dgm:prSet presAssocID="{E58CE111-D0C5-4E4C-BE06-AF397703F6D3}" presName="text_3" presStyleLbl="node1" presStyleIdx="2" presStyleCnt="4" custLinFactNeighborY="-1706">
        <dgm:presLayoutVars>
          <dgm:bulletEnabled val="1"/>
        </dgm:presLayoutVars>
      </dgm:prSet>
      <dgm:spPr/>
    </dgm:pt>
    <dgm:pt modelId="{672EC74A-8743-4669-B4F5-DF10D227C2E3}" type="pres">
      <dgm:prSet presAssocID="{E58CE111-D0C5-4E4C-BE06-AF397703F6D3}" presName="accent_3" presStyleCnt="0"/>
      <dgm:spPr/>
    </dgm:pt>
    <dgm:pt modelId="{A5C24842-8B5B-4514-9BA7-79B0C0C65C37}" type="pres">
      <dgm:prSet presAssocID="{E58CE111-D0C5-4E4C-BE06-AF397703F6D3}" presName="accentRepeatNode" presStyleLbl="solidFgAcc1" presStyleIdx="2" presStyleCnt="4"/>
      <dgm:spPr>
        <a:xfrm>
          <a:off x="421166" y="2076706"/>
          <a:ext cx="769091" cy="769091"/>
        </a:xfrm>
        <a:prstGeom prst="ellipse">
          <a:avLst/>
        </a:prstGeom>
        <a:solidFill>
          <a:sysClr val="window" lastClr="FFFFFF">
            <a:hueOff val="0"/>
            <a:satOff val="0"/>
            <a:lumOff val="0"/>
            <a:alphaOff val="0"/>
          </a:sysClr>
        </a:solidFill>
        <a:ln w="12700" cap="flat" cmpd="sng" algn="ctr">
          <a:solidFill>
            <a:srgbClr val="A5A5A5">
              <a:hueOff val="0"/>
              <a:satOff val="0"/>
              <a:lumOff val="0"/>
              <a:alphaOff val="0"/>
            </a:srgbClr>
          </a:solidFill>
          <a:prstDash val="solid"/>
          <a:miter lim="800000"/>
        </a:ln>
        <a:effectLst/>
      </dgm:spPr>
    </dgm:pt>
    <dgm:pt modelId="{AE34BF81-9B55-4FD8-99B3-EC9A120A31F6}" type="pres">
      <dgm:prSet presAssocID="{232AB463-2BB8-46BE-86F2-945CB21FA6D4}" presName="text_4" presStyleLbl="node1" presStyleIdx="3" presStyleCnt="4" custLinFactNeighborY="-1706">
        <dgm:presLayoutVars>
          <dgm:bulletEnabled val="1"/>
        </dgm:presLayoutVars>
      </dgm:prSet>
      <dgm:spPr>
        <a:xfrm>
          <a:off x="452961" y="3066188"/>
          <a:ext cx="8314705" cy="615273"/>
        </a:xfrm>
        <a:prstGeom prst="rect">
          <a:avLst/>
        </a:prstGeom>
      </dgm:spPr>
    </dgm:pt>
    <dgm:pt modelId="{1B2F0177-1853-491B-9A64-68F87D605C50}" type="pres">
      <dgm:prSet presAssocID="{232AB463-2BB8-46BE-86F2-945CB21FA6D4}" presName="accent_4" presStyleCnt="0"/>
      <dgm:spPr/>
    </dgm:pt>
    <dgm:pt modelId="{A4C5AF68-4E36-41B3-AE17-85A2B6CEE2CA}" type="pres">
      <dgm:prSet presAssocID="{232AB463-2BB8-46BE-86F2-945CB21FA6D4}" presName="accentRepeatNode" presStyleLbl="solidFgAcc1" presStyleIdx="3" presStyleCnt="4"/>
      <dgm:spPr/>
    </dgm:pt>
  </dgm:ptLst>
  <dgm:cxnLst>
    <dgm:cxn modelId="{5EA21C0A-181B-4C93-BE16-447DBB540BF0}" type="presOf" srcId="{C0418193-1A44-47F2-9D48-D6D0DF939325}" destId="{D0240DD4-9DE2-4A89-9C66-536AB35E26EA}" srcOrd="0" destOrd="0" presId="urn:microsoft.com/office/officeart/2008/layout/VerticalCurvedList"/>
    <dgm:cxn modelId="{DF27E92E-9B69-45FB-A920-248213F198F1}" type="presOf" srcId="{F7DA5148-77E8-4D17-AC97-33887A3C17BC}" destId="{90937353-3D39-4FC1-BAF0-49A09C1F424E}" srcOrd="0" destOrd="0" presId="urn:microsoft.com/office/officeart/2008/layout/VerticalCurvedList"/>
    <dgm:cxn modelId="{5B07CA3B-3D72-43B8-8E6E-805EC43EA248}" srcId="{5A7F29A7-1BD9-40B9-9390-73C5749B2B12}" destId="{232AB463-2BB8-46BE-86F2-945CB21FA6D4}" srcOrd="3" destOrd="0" parTransId="{7DBB6D64-F192-4DD5-A399-DBDD6F46DA5F}" sibTransId="{B23D2BF8-7197-44C5-ABC6-A349FF5C155F}"/>
    <dgm:cxn modelId="{5E5E4B60-F83A-4B77-9389-8B0ED15175D8}" srcId="{5A7F29A7-1BD9-40B9-9390-73C5749B2B12}" destId="{C0418193-1A44-47F2-9D48-D6D0DF939325}" srcOrd="0" destOrd="0" parTransId="{DE6BC7AF-A419-4396-8E80-C4EDBD4BFC20}" sibTransId="{F7DA5148-77E8-4D17-AC97-33887A3C17BC}"/>
    <dgm:cxn modelId="{351C74A1-3B3D-4919-ABD2-7B76F6ABF1DC}" srcId="{5A7F29A7-1BD9-40B9-9390-73C5749B2B12}" destId="{E58CE111-D0C5-4E4C-BE06-AF397703F6D3}" srcOrd="2" destOrd="0" parTransId="{A99F9CD6-EE14-457F-B5DB-F9DCA76DFFC7}" sibTransId="{0E2632C9-3472-4D75-A898-6B76F91798C4}"/>
    <dgm:cxn modelId="{3299E0A7-0DD8-49D2-A9A2-CAB67364E1F4}" type="presOf" srcId="{232AB463-2BB8-46BE-86F2-945CB21FA6D4}" destId="{AE34BF81-9B55-4FD8-99B3-EC9A120A31F6}" srcOrd="0" destOrd="0" presId="urn:microsoft.com/office/officeart/2008/layout/VerticalCurvedList"/>
    <dgm:cxn modelId="{C46A3FA8-4F28-4F9D-99C6-EA50FEF8FE65}" type="presOf" srcId="{E58CE111-D0C5-4E4C-BE06-AF397703F6D3}" destId="{F405EC18-9D30-4BAD-9983-8170DC8568B1}" srcOrd="0" destOrd="0" presId="urn:microsoft.com/office/officeart/2008/layout/VerticalCurvedList"/>
    <dgm:cxn modelId="{3B273CAD-43EA-44F2-AB2E-DB8A7A0FC84B}" type="presOf" srcId="{C51FB21E-3C8E-4B7D-9BFD-107080D695A3}" destId="{B2620CA1-F8E6-483C-911F-FFBE8FE033FC}" srcOrd="0" destOrd="0" presId="urn:microsoft.com/office/officeart/2008/layout/VerticalCurvedList"/>
    <dgm:cxn modelId="{EAF2CCB2-BFAD-4146-9AE3-371ECA413D0E}" srcId="{5A7F29A7-1BD9-40B9-9390-73C5749B2B12}" destId="{C51FB21E-3C8E-4B7D-9BFD-107080D695A3}" srcOrd="1" destOrd="0" parTransId="{E9BEC140-D767-4231-8CDB-77D3CC680BDB}" sibTransId="{D2D84F5F-1FBF-4E39-B052-85E2F766BA8E}"/>
    <dgm:cxn modelId="{A5C32CE5-98E7-4F21-965B-CE97022AEF81}" type="presOf" srcId="{5A7F29A7-1BD9-40B9-9390-73C5749B2B12}" destId="{B5359E82-462C-4048-B45E-1CC788A18F62}" srcOrd="0" destOrd="0" presId="urn:microsoft.com/office/officeart/2008/layout/VerticalCurvedList"/>
    <dgm:cxn modelId="{744B334B-2E7D-4ADF-A69C-B76B0F9D9E90}" type="presParOf" srcId="{B5359E82-462C-4048-B45E-1CC788A18F62}" destId="{46CAE362-E678-4FBD-B511-1D0275754722}" srcOrd="0" destOrd="0" presId="urn:microsoft.com/office/officeart/2008/layout/VerticalCurvedList"/>
    <dgm:cxn modelId="{B9D37883-6CE0-4638-8858-9E6BA6CAEA5B}" type="presParOf" srcId="{46CAE362-E678-4FBD-B511-1D0275754722}" destId="{D67A2C20-FB74-438E-A327-0004EC17EBB5}" srcOrd="0" destOrd="0" presId="urn:microsoft.com/office/officeart/2008/layout/VerticalCurvedList"/>
    <dgm:cxn modelId="{1053BC3C-6390-42A3-8C8E-5A2808BA2AF9}" type="presParOf" srcId="{D67A2C20-FB74-438E-A327-0004EC17EBB5}" destId="{8B5F4923-911E-4E0E-86AE-CD2A18F8115B}" srcOrd="0" destOrd="0" presId="urn:microsoft.com/office/officeart/2008/layout/VerticalCurvedList"/>
    <dgm:cxn modelId="{84A519F5-E82D-4189-8DB9-965EE5015522}" type="presParOf" srcId="{D67A2C20-FB74-438E-A327-0004EC17EBB5}" destId="{90937353-3D39-4FC1-BAF0-49A09C1F424E}" srcOrd="1" destOrd="0" presId="urn:microsoft.com/office/officeart/2008/layout/VerticalCurvedList"/>
    <dgm:cxn modelId="{3F117E6D-38AD-48D4-A21F-7E386AF5142A}" type="presParOf" srcId="{D67A2C20-FB74-438E-A327-0004EC17EBB5}" destId="{EEC7B812-15BC-4648-BF30-BA016A63B8F2}" srcOrd="2" destOrd="0" presId="urn:microsoft.com/office/officeart/2008/layout/VerticalCurvedList"/>
    <dgm:cxn modelId="{497718B5-4DD7-4B23-B959-CC861E72E8D8}" type="presParOf" srcId="{D67A2C20-FB74-438E-A327-0004EC17EBB5}" destId="{172DBF65-DF3B-4C16-A974-45B97A799838}" srcOrd="3" destOrd="0" presId="urn:microsoft.com/office/officeart/2008/layout/VerticalCurvedList"/>
    <dgm:cxn modelId="{8630539A-9006-4350-BD15-9064E804AC96}" type="presParOf" srcId="{46CAE362-E678-4FBD-B511-1D0275754722}" destId="{D0240DD4-9DE2-4A89-9C66-536AB35E26EA}" srcOrd="1" destOrd="0" presId="urn:microsoft.com/office/officeart/2008/layout/VerticalCurvedList"/>
    <dgm:cxn modelId="{3DD03664-A85D-43E9-AA2E-1694760CA903}" type="presParOf" srcId="{46CAE362-E678-4FBD-B511-1D0275754722}" destId="{16C6CE3A-9350-4A20-B6C1-D6B1828E608C}" srcOrd="2" destOrd="0" presId="urn:microsoft.com/office/officeart/2008/layout/VerticalCurvedList"/>
    <dgm:cxn modelId="{BFC4BF56-F1A9-4C1F-A562-D3B9644E8C82}" type="presParOf" srcId="{16C6CE3A-9350-4A20-B6C1-D6B1828E608C}" destId="{B9000ABC-1A3C-48A2-9EA9-578BB17EC5D8}" srcOrd="0" destOrd="0" presId="urn:microsoft.com/office/officeart/2008/layout/VerticalCurvedList"/>
    <dgm:cxn modelId="{3A7922EE-F5B2-4BBA-ADBA-9B5931A7596B}" type="presParOf" srcId="{46CAE362-E678-4FBD-B511-1D0275754722}" destId="{B2620CA1-F8E6-483C-911F-FFBE8FE033FC}" srcOrd="3" destOrd="0" presId="urn:microsoft.com/office/officeart/2008/layout/VerticalCurvedList"/>
    <dgm:cxn modelId="{17CB0A94-BB91-4A49-9C07-40CE59106E75}" type="presParOf" srcId="{46CAE362-E678-4FBD-B511-1D0275754722}" destId="{3299748B-5A82-4BEA-B940-73331CB4FA91}" srcOrd="4" destOrd="0" presId="urn:microsoft.com/office/officeart/2008/layout/VerticalCurvedList"/>
    <dgm:cxn modelId="{FD96F521-161C-4589-AD15-F67027939DFA}" type="presParOf" srcId="{3299748B-5A82-4BEA-B940-73331CB4FA91}" destId="{57F82538-417D-4290-B57C-9519BC2EF66F}" srcOrd="0" destOrd="0" presId="urn:microsoft.com/office/officeart/2008/layout/VerticalCurvedList"/>
    <dgm:cxn modelId="{9E6AF68F-AF27-4C5A-9F97-84FB997F2476}" type="presParOf" srcId="{46CAE362-E678-4FBD-B511-1D0275754722}" destId="{F405EC18-9D30-4BAD-9983-8170DC8568B1}" srcOrd="5" destOrd="0" presId="urn:microsoft.com/office/officeart/2008/layout/VerticalCurvedList"/>
    <dgm:cxn modelId="{16AA396A-1A69-4EA0-BFBA-0200EACAFD40}" type="presParOf" srcId="{46CAE362-E678-4FBD-B511-1D0275754722}" destId="{672EC74A-8743-4669-B4F5-DF10D227C2E3}" srcOrd="6" destOrd="0" presId="urn:microsoft.com/office/officeart/2008/layout/VerticalCurvedList"/>
    <dgm:cxn modelId="{7167CE06-4E18-421C-8FC6-E0C0B5C9EB32}" type="presParOf" srcId="{672EC74A-8743-4669-B4F5-DF10D227C2E3}" destId="{A5C24842-8B5B-4514-9BA7-79B0C0C65C37}" srcOrd="0" destOrd="0" presId="urn:microsoft.com/office/officeart/2008/layout/VerticalCurvedList"/>
    <dgm:cxn modelId="{07229F1F-42C9-4F54-BE32-AABF97A6BF98}" type="presParOf" srcId="{46CAE362-E678-4FBD-B511-1D0275754722}" destId="{AE34BF81-9B55-4FD8-99B3-EC9A120A31F6}" srcOrd="7" destOrd="0" presId="urn:microsoft.com/office/officeart/2008/layout/VerticalCurvedList"/>
    <dgm:cxn modelId="{9397F78D-34A4-4CA7-AE88-E91738461C73}" type="presParOf" srcId="{46CAE362-E678-4FBD-B511-1D0275754722}" destId="{1B2F0177-1853-491B-9A64-68F87D605C50}" srcOrd="8" destOrd="0" presId="urn:microsoft.com/office/officeart/2008/layout/VerticalCurvedList"/>
    <dgm:cxn modelId="{6BBFDF3C-B44F-4225-864F-E904F76B4B64}" type="presParOf" srcId="{1B2F0177-1853-491B-9A64-68F87D605C50}" destId="{A4C5AF68-4E36-41B3-AE17-85A2B6CEE2CA}"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937353-3D39-4FC1-BAF0-49A09C1F424E}">
      <dsp:nvSpPr>
        <dsp:cNvPr id="0" name=""/>
        <dsp:cNvSpPr/>
      </dsp:nvSpPr>
      <dsp:spPr>
        <a:xfrm>
          <a:off x="-4521288" y="-693302"/>
          <a:ext cx="5386040" cy="5386040"/>
        </a:xfrm>
        <a:prstGeom prst="blockArc">
          <a:avLst>
            <a:gd name="adj1" fmla="val 18900000"/>
            <a:gd name="adj2" fmla="val 2700000"/>
            <a:gd name="adj3" fmla="val 401"/>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0240DD4-9DE2-4A89-9C66-536AB35E26EA}">
      <dsp:nvSpPr>
        <dsp:cNvPr id="0" name=""/>
        <dsp:cNvSpPr/>
      </dsp:nvSpPr>
      <dsp:spPr>
        <a:xfrm>
          <a:off x="452961" y="307476"/>
          <a:ext cx="9586585" cy="615273"/>
        </a:xfrm>
        <a:prstGeom prst="rect">
          <a:avLst/>
        </a:prstGeom>
        <a:solidFill>
          <a:schemeClr val="l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8373" tIns="50800" rIns="50800" bIns="50800" numCol="1" spcCol="1270" anchor="ctr" anchorCtr="0">
          <a:noAutofit/>
        </a:bodyPr>
        <a:lstStyle/>
        <a:p>
          <a:pPr marL="0" lvl="0" indent="0" algn="l" defTabSz="889000">
            <a:lnSpc>
              <a:spcPct val="90000"/>
            </a:lnSpc>
            <a:spcBef>
              <a:spcPct val="0"/>
            </a:spcBef>
            <a:spcAft>
              <a:spcPts val="0"/>
            </a:spcAft>
            <a:buNone/>
          </a:pPr>
          <a:r>
            <a:rPr lang="es-ES" sz="2000" b="1" kern="1200" dirty="0">
              <a:solidFill>
                <a:srgbClr val="203864"/>
              </a:solidFill>
              <a:latin typeface="Raleway" panose="020B0503030101060003" pitchFamily="34" charset="0"/>
              <a:ea typeface="+mn-ea"/>
              <a:cs typeface="+mn-cs"/>
            </a:rPr>
            <a:t>Análisis global: situación y perspectivas</a:t>
          </a:r>
        </a:p>
        <a:p>
          <a:pPr marL="0" lvl="0" indent="0" algn="l" defTabSz="889000">
            <a:lnSpc>
              <a:spcPct val="90000"/>
            </a:lnSpc>
            <a:spcBef>
              <a:spcPct val="0"/>
            </a:spcBef>
            <a:spcAft>
              <a:spcPct val="35000"/>
            </a:spcAft>
            <a:buNone/>
          </a:pPr>
          <a:r>
            <a:rPr lang="es-ES" sz="1600" b="0" i="1" kern="1200" dirty="0">
              <a:solidFill>
                <a:srgbClr val="203864"/>
              </a:solidFill>
              <a:latin typeface="Raleway" panose="020B0503030101060003" pitchFamily="34" charset="0"/>
              <a:ea typeface="+mn-ea"/>
              <a:cs typeface="+mn-cs"/>
            </a:rPr>
            <a:t>Covid + Fin estímulos monetarios + Rusia invadiendo Ucrania ¿Cómo queda el mundo en 2022?</a:t>
          </a:r>
          <a:r>
            <a:rPr lang="es-ES" sz="1600" b="1" kern="1200" dirty="0">
              <a:solidFill>
                <a:srgbClr val="203864"/>
              </a:solidFill>
              <a:latin typeface="Raleway" panose="020B0503030101060003" pitchFamily="34" charset="0"/>
              <a:ea typeface="+mn-ea"/>
              <a:cs typeface="+mn-cs"/>
            </a:rPr>
            <a:t>  </a:t>
          </a:r>
          <a:endParaRPr lang="es-AR" sz="1600" kern="1200" dirty="0">
            <a:solidFill>
              <a:srgbClr val="203864"/>
            </a:solidFill>
          </a:endParaRPr>
        </a:p>
      </dsp:txBody>
      <dsp:txXfrm>
        <a:off x="452961" y="307476"/>
        <a:ext cx="9586585" cy="615273"/>
      </dsp:txXfrm>
    </dsp:sp>
    <dsp:sp modelId="{B9000ABC-1A3C-48A2-9EA9-578BB17EC5D8}">
      <dsp:nvSpPr>
        <dsp:cNvPr id="0" name=""/>
        <dsp:cNvSpPr/>
      </dsp:nvSpPr>
      <dsp:spPr>
        <a:xfrm>
          <a:off x="68415" y="230567"/>
          <a:ext cx="769091" cy="769091"/>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620CA1-F8E6-483C-911F-FFBE8FE033FC}">
      <dsp:nvSpPr>
        <dsp:cNvPr id="0" name=""/>
        <dsp:cNvSpPr/>
      </dsp:nvSpPr>
      <dsp:spPr>
        <a:xfrm>
          <a:off x="805711" y="1230546"/>
          <a:ext cx="9233835" cy="615273"/>
        </a:xfrm>
        <a:prstGeom prst="rect">
          <a:avLst/>
        </a:prstGeom>
        <a:solidFill>
          <a:sysClr val="window" lastClr="FFFFFF">
            <a:hueOff val="0"/>
            <a:satOff val="0"/>
            <a:lumOff val="0"/>
            <a:alphaOff val="0"/>
          </a:sys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8373" tIns="50800" rIns="50800" bIns="50800" numCol="1" spcCol="1270" anchor="ctr" anchorCtr="0">
          <a:noAutofit/>
        </a:bodyPr>
        <a:lstStyle/>
        <a:p>
          <a:pPr marL="0" lvl="0" indent="0" algn="l" defTabSz="889000">
            <a:lnSpc>
              <a:spcPct val="90000"/>
            </a:lnSpc>
            <a:spcBef>
              <a:spcPct val="0"/>
            </a:spcBef>
            <a:spcAft>
              <a:spcPts val="0"/>
            </a:spcAft>
            <a:buNone/>
          </a:pPr>
          <a:r>
            <a:rPr lang="es-AR" sz="2000" b="1" kern="1200" dirty="0">
              <a:solidFill>
                <a:srgbClr val="203864"/>
              </a:solidFill>
              <a:latin typeface="Raleway" panose="020B0503030101060003" pitchFamily="34" charset="0"/>
              <a:ea typeface="+mn-ea"/>
              <a:cs typeface="+mn-cs"/>
            </a:rPr>
            <a:t>Frente real: actividad, sectores y demanda</a:t>
          </a:r>
        </a:p>
        <a:p>
          <a:pPr marL="0" lvl="0" indent="0" algn="l" defTabSz="889000">
            <a:lnSpc>
              <a:spcPct val="90000"/>
            </a:lnSpc>
            <a:spcBef>
              <a:spcPct val="0"/>
            </a:spcBef>
            <a:spcAft>
              <a:spcPct val="35000"/>
            </a:spcAft>
            <a:buNone/>
          </a:pPr>
          <a:r>
            <a:rPr lang="es-ES" sz="1600" b="0" i="1" kern="1200" dirty="0">
              <a:solidFill>
                <a:srgbClr val="203864"/>
              </a:solidFill>
              <a:latin typeface="Raleway" panose="020B0503030101060003" pitchFamily="34" charset="0"/>
              <a:ea typeface="+mn-ea"/>
              <a:cs typeface="+mn-cs"/>
            </a:rPr>
            <a:t>¿Cómo continua la recuperación? ¿Es sostenible? </a:t>
          </a:r>
          <a:endParaRPr lang="es-ES" sz="1600" b="1" kern="1200" dirty="0">
            <a:solidFill>
              <a:srgbClr val="203864"/>
            </a:solidFill>
            <a:latin typeface="Raleway" panose="020B0503030101060003" pitchFamily="34" charset="0"/>
            <a:ea typeface="+mn-ea"/>
            <a:cs typeface="+mn-cs"/>
          </a:endParaRPr>
        </a:p>
      </dsp:txBody>
      <dsp:txXfrm>
        <a:off x="805711" y="1230546"/>
        <a:ext cx="9233835" cy="615273"/>
      </dsp:txXfrm>
    </dsp:sp>
    <dsp:sp modelId="{57F82538-417D-4290-B57C-9519BC2EF66F}">
      <dsp:nvSpPr>
        <dsp:cNvPr id="0" name=""/>
        <dsp:cNvSpPr/>
      </dsp:nvSpPr>
      <dsp:spPr>
        <a:xfrm>
          <a:off x="421166" y="1153637"/>
          <a:ext cx="769091" cy="769091"/>
        </a:xfrm>
        <a:prstGeom prst="ellipse">
          <a:avLst/>
        </a:prstGeom>
        <a:solidFill>
          <a:sysClr val="window" lastClr="FFFFFF">
            <a:hueOff val="0"/>
            <a:satOff val="0"/>
            <a:lumOff val="0"/>
            <a:alphaOff val="0"/>
          </a:sysClr>
        </a:solidFill>
        <a:ln w="12700" cap="flat" cmpd="sng" algn="ctr">
          <a:solidFill>
            <a:srgbClr val="A5A5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F405EC18-9D30-4BAD-9983-8170DC8568B1}">
      <dsp:nvSpPr>
        <dsp:cNvPr id="0" name=""/>
        <dsp:cNvSpPr/>
      </dsp:nvSpPr>
      <dsp:spPr>
        <a:xfrm>
          <a:off x="805711" y="2143119"/>
          <a:ext cx="9233835" cy="615273"/>
        </a:xfrm>
        <a:prstGeom prst="rect">
          <a:avLst/>
        </a:prstGeom>
        <a:solidFill>
          <a:sysClr val="window" lastClr="FFFFFF">
            <a:hueOff val="0"/>
            <a:satOff val="0"/>
            <a:lumOff val="0"/>
            <a:alphaOff val="0"/>
          </a:sys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8373" tIns="50800" rIns="50800" bIns="50800" numCol="1" spcCol="1270" anchor="ctr" anchorCtr="0">
          <a:noAutofit/>
        </a:bodyPr>
        <a:lstStyle/>
        <a:p>
          <a:pPr marL="0" lvl="0" indent="0" algn="l" defTabSz="889000">
            <a:lnSpc>
              <a:spcPct val="90000"/>
            </a:lnSpc>
            <a:spcBef>
              <a:spcPct val="0"/>
            </a:spcBef>
            <a:spcAft>
              <a:spcPts val="0"/>
            </a:spcAft>
            <a:buNone/>
          </a:pPr>
          <a:r>
            <a:rPr lang="es-AR" sz="2000" b="1" kern="1200" dirty="0">
              <a:solidFill>
                <a:srgbClr val="203864"/>
              </a:solidFill>
              <a:latin typeface="Raleway" panose="020B0503030101060003" pitchFamily="34" charset="0"/>
              <a:ea typeface="+mn-ea"/>
              <a:cs typeface="+mn-cs"/>
            </a:rPr>
            <a:t>Frente monetario, cambiario y financiero</a:t>
          </a:r>
        </a:p>
        <a:p>
          <a:pPr marL="0" lvl="0" indent="0" algn="l" defTabSz="889000">
            <a:lnSpc>
              <a:spcPct val="90000"/>
            </a:lnSpc>
            <a:spcBef>
              <a:spcPct val="0"/>
            </a:spcBef>
            <a:spcAft>
              <a:spcPct val="35000"/>
            </a:spcAft>
            <a:buNone/>
          </a:pPr>
          <a:r>
            <a:rPr lang="es-AR" sz="1600" b="0" i="1" kern="1200" dirty="0">
              <a:solidFill>
                <a:srgbClr val="203864"/>
              </a:solidFill>
              <a:latin typeface="Raleway" panose="020B0503030101060003" pitchFamily="34" charset="0"/>
              <a:ea typeface="+mn-ea"/>
              <a:cs typeface="+mn-cs"/>
            </a:rPr>
            <a:t>¿Qué economía deja el acuerdo con el FMI? ¿Qué sucederá con el dólar y la inflación? </a:t>
          </a:r>
          <a:endParaRPr lang="es-ES" sz="1600" b="1" kern="1200" dirty="0">
            <a:solidFill>
              <a:srgbClr val="203864"/>
            </a:solidFill>
            <a:latin typeface="Raleway" panose="020B0503030101060003" pitchFamily="34" charset="0"/>
            <a:ea typeface="+mn-ea"/>
            <a:cs typeface="+mn-cs"/>
          </a:endParaRPr>
        </a:p>
      </dsp:txBody>
      <dsp:txXfrm>
        <a:off x="805711" y="2143119"/>
        <a:ext cx="9233835" cy="615273"/>
      </dsp:txXfrm>
    </dsp:sp>
    <dsp:sp modelId="{A5C24842-8B5B-4514-9BA7-79B0C0C65C37}">
      <dsp:nvSpPr>
        <dsp:cNvPr id="0" name=""/>
        <dsp:cNvSpPr/>
      </dsp:nvSpPr>
      <dsp:spPr>
        <a:xfrm>
          <a:off x="421166" y="2076706"/>
          <a:ext cx="769091" cy="769091"/>
        </a:xfrm>
        <a:prstGeom prst="ellipse">
          <a:avLst/>
        </a:prstGeom>
        <a:solidFill>
          <a:sysClr val="window" lastClr="FFFFFF">
            <a:hueOff val="0"/>
            <a:satOff val="0"/>
            <a:lumOff val="0"/>
            <a:alphaOff val="0"/>
          </a:sysClr>
        </a:solidFill>
        <a:ln w="12700" cap="flat" cmpd="sng" algn="ctr">
          <a:solidFill>
            <a:srgbClr val="A5A5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AE34BF81-9B55-4FD8-99B3-EC9A120A31F6}">
      <dsp:nvSpPr>
        <dsp:cNvPr id="0" name=""/>
        <dsp:cNvSpPr/>
      </dsp:nvSpPr>
      <dsp:spPr>
        <a:xfrm>
          <a:off x="452961" y="3066188"/>
          <a:ext cx="9586585" cy="615273"/>
        </a:xfrm>
        <a:prstGeom prst="rect">
          <a:avLst/>
        </a:prstGeom>
        <a:solidFill>
          <a:sysClr val="window" lastClr="FFFFFF">
            <a:hueOff val="0"/>
            <a:satOff val="0"/>
            <a:lumOff val="0"/>
            <a:alphaOff val="0"/>
          </a:sys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8373" tIns="60960" rIns="60960" bIns="60960" numCol="1" spcCol="1270" anchor="ctr" anchorCtr="0">
          <a:noAutofit/>
        </a:bodyPr>
        <a:lstStyle/>
        <a:p>
          <a:pPr marL="0" lvl="0" indent="0" algn="l" defTabSz="889000">
            <a:lnSpc>
              <a:spcPct val="90000"/>
            </a:lnSpc>
            <a:spcBef>
              <a:spcPct val="0"/>
            </a:spcBef>
            <a:spcAft>
              <a:spcPts val="0"/>
            </a:spcAft>
            <a:buNone/>
          </a:pPr>
          <a:r>
            <a:rPr lang="es-ES" sz="2000" b="1" kern="1200" dirty="0">
              <a:solidFill>
                <a:srgbClr val="203864"/>
              </a:solidFill>
              <a:latin typeface="Raleway" panose="020B0503030101060003" pitchFamily="34" charset="0"/>
              <a:ea typeface="+mn-ea"/>
              <a:cs typeface="+mn-cs"/>
            </a:rPr>
            <a:t>Escenario Micro</a:t>
          </a:r>
        </a:p>
        <a:p>
          <a:pPr marL="0" lvl="0" indent="0" algn="l" defTabSz="889000">
            <a:lnSpc>
              <a:spcPct val="90000"/>
            </a:lnSpc>
            <a:spcBef>
              <a:spcPct val="0"/>
            </a:spcBef>
            <a:spcAft>
              <a:spcPct val="35000"/>
            </a:spcAft>
            <a:buNone/>
          </a:pPr>
          <a:r>
            <a:rPr lang="es-AR" sz="1600" b="0" i="1" kern="1200" dirty="0">
              <a:solidFill>
                <a:srgbClr val="203864"/>
              </a:solidFill>
              <a:latin typeface="Raleway" panose="020B0503030101060003" pitchFamily="34" charset="0"/>
              <a:ea typeface="+mn-ea"/>
              <a:cs typeface="+mn-cs"/>
            </a:rPr>
            <a:t>¿Cómo preparar la empresa ante un escenario de mayor nominalidad?</a:t>
          </a:r>
          <a:endParaRPr lang="es-ES" sz="1600" b="1" kern="1200" dirty="0">
            <a:solidFill>
              <a:srgbClr val="203864"/>
            </a:solidFill>
            <a:latin typeface="Raleway" panose="020B0503030101060003" pitchFamily="34" charset="0"/>
            <a:ea typeface="+mn-ea"/>
            <a:cs typeface="+mn-cs"/>
          </a:endParaRPr>
        </a:p>
      </dsp:txBody>
      <dsp:txXfrm>
        <a:off x="452961" y="3066188"/>
        <a:ext cx="9586585" cy="615273"/>
      </dsp:txXfrm>
    </dsp:sp>
    <dsp:sp modelId="{A4C5AF68-4E36-41B3-AE17-85A2B6CEE2CA}">
      <dsp:nvSpPr>
        <dsp:cNvPr id="0" name=""/>
        <dsp:cNvSpPr/>
      </dsp:nvSpPr>
      <dsp:spPr>
        <a:xfrm>
          <a:off x="68415" y="2999776"/>
          <a:ext cx="769091" cy="769091"/>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cdr:x>
      <cdr:y>0.94308</cdr:y>
    </cdr:from>
    <cdr:to>
      <cdr:x>0.55343</cdr:x>
      <cdr:y>1</cdr:y>
    </cdr:to>
    <cdr:sp macro="" textlink="">
      <cdr:nvSpPr>
        <cdr:cNvPr id="2" name="CuadroTexto 1">
          <a:extLst xmlns:a="http://schemas.openxmlformats.org/drawingml/2006/main">
            <a:ext uri="{FF2B5EF4-FFF2-40B4-BE49-F238E27FC236}">
              <a16:creationId xmlns:a16="http://schemas.microsoft.com/office/drawing/2014/main" id="{14759B67-6E4B-4D68-A631-99244D90EED0}"/>
            </a:ext>
          </a:extLst>
        </cdr:cNvPr>
        <cdr:cNvSpPr txBox="1"/>
      </cdr:nvSpPr>
      <cdr:spPr>
        <a:xfrm xmlns:a="http://schemas.openxmlformats.org/drawingml/2006/main">
          <a:off x="0" y="2650067"/>
          <a:ext cx="2760354" cy="15994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AR" sz="800" dirty="0">
              <a:latin typeface="Raleway" panose="020B0003030101060003" pitchFamily="34" charset="0"/>
            </a:rPr>
            <a:t>Fuente: Invecq en base a BCRA e Indec</a:t>
          </a:r>
        </a:p>
      </cdr:txBody>
    </cdr:sp>
  </cdr:relSizeAnchor>
</c:userShapes>
</file>

<file path=ppt/drawings/drawing2.xml><?xml version="1.0" encoding="utf-8"?>
<c:userShapes xmlns:c="http://schemas.openxmlformats.org/drawingml/2006/chart">
  <cdr:relSizeAnchor xmlns:cdr="http://schemas.openxmlformats.org/drawingml/2006/chartDrawing">
    <cdr:from>
      <cdr:x>0.17888</cdr:x>
      <cdr:y>0</cdr:y>
    </cdr:from>
    <cdr:to>
      <cdr:x>0.86612</cdr:x>
      <cdr:y>0.1686</cdr:y>
    </cdr:to>
    <cdr:sp macro="" textlink="">
      <cdr:nvSpPr>
        <cdr:cNvPr id="4" name="CuadroTexto 3"/>
        <cdr:cNvSpPr txBox="1"/>
      </cdr:nvSpPr>
      <cdr:spPr>
        <a:xfrm xmlns:a="http://schemas.openxmlformats.org/drawingml/2006/main">
          <a:off x="1202905" y="0"/>
          <a:ext cx="4621449" cy="55885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s-AR" sz="1100" b="1" dirty="0">
              <a:solidFill>
                <a:schemeClr val="tx1">
                  <a:lumMod val="65000"/>
                  <a:lumOff val="35000"/>
                </a:schemeClr>
              </a:solidFill>
              <a:latin typeface="Raleway" panose="020B0003030101060003" pitchFamily="34" charset="0"/>
            </a:rPr>
            <a:t>Evolución de tasas de interés</a:t>
          </a:r>
        </a:p>
        <a:p xmlns:a="http://schemas.openxmlformats.org/drawingml/2006/main">
          <a:pPr algn="ctr"/>
          <a:r>
            <a:rPr lang="es-AR" sz="1100" dirty="0">
              <a:solidFill>
                <a:schemeClr val="tx1">
                  <a:lumMod val="65000"/>
                  <a:lumOff val="35000"/>
                </a:schemeClr>
              </a:solidFill>
              <a:latin typeface="Raleway" panose="020B0003030101060003" pitchFamily="34" charset="0"/>
            </a:rPr>
            <a:t>- en % - </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5235F3E5-3B66-49F5-98C3-EBCD52E78F10}"/>
              </a:ext>
            </a:extLst>
          </p:cNvPr>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a:extLst>
              <a:ext uri="{FF2B5EF4-FFF2-40B4-BE49-F238E27FC236}">
                <a16:creationId xmlns:a16="http://schemas.microsoft.com/office/drawing/2014/main" id="{562B6412-3DFC-485F-8B29-404CF3BBE669}"/>
              </a:ext>
            </a:extLst>
          </p:cNvPr>
          <p:cNvSpPr>
            <a:spLocks noGrp="1"/>
          </p:cNvSpPr>
          <p:nvPr>
            <p:ph type="dt" sz="quarter" idx="1"/>
          </p:nvPr>
        </p:nvSpPr>
        <p:spPr>
          <a:xfrm>
            <a:off x="3884613" y="1"/>
            <a:ext cx="2971800" cy="458788"/>
          </a:xfrm>
          <a:prstGeom prst="rect">
            <a:avLst/>
          </a:prstGeom>
        </p:spPr>
        <p:txBody>
          <a:bodyPr vert="horz" lIns="91440" tIns="45720" rIns="91440" bIns="45720" rtlCol="0"/>
          <a:lstStyle>
            <a:lvl1pPr algn="r">
              <a:defRPr sz="1200"/>
            </a:lvl1pPr>
          </a:lstStyle>
          <a:p>
            <a:fld id="{3DAFFA18-FF2D-4A59-BB66-C097B7660450}" type="datetimeFigureOut">
              <a:rPr lang="es-AR" smtClean="0"/>
              <a:t>5/7/2022</a:t>
            </a:fld>
            <a:endParaRPr lang="es-AR"/>
          </a:p>
        </p:txBody>
      </p:sp>
      <p:sp>
        <p:nvSpPr>
          <p:cNvPr id="4" name="Marcador de pie de página 3">
            <a:extLst>
              <a:ext uri="{FF2B5EF4-FFF2-40B4-BE49-F238E27FC236}">
                <a16:creationId xmlns:a16="http://schemas.microsoft.com/office/drawing/2014/main" id="{D6F5BCED-2083-4208-89E2-EAC25BE7952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5" name="Marcador de número de diapositiva 4">
            <a:extLst>
              <a:ext uri="{FF2B5EF4-FFF2-40B4-BE49-F238E27FC236}">
                <a16:creationId xmlns:a16="http://schemas.microsoft.com/office/drawing/2014/main" id="{6133FBC3-2CA5-41CD-BD4A-EB6BC8E0C43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D96B01B-02E5-4E67-9B44-3D04BBE07C76}" type="slidenum">
              <a:rPr lang="es-AR" smtClean="0"/>
              <a:t>‹Nº›</a:t>
            </a:fld>
            <a:endParaRPr lang="es-AR"/>
          </a:p>
        </p:txBody>
      </p:sp>
    </p:spTree>
    <p:extLst>
      <p:ext uri="{BB962C8B-B14F-4D97-AF65-F5344CB8AC3E}">
        <p14:creationId xmlns:p14="http://schemas.microsoft.com/office/powerpoint/2010/main" val="38282885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8FF6BC-52DE-4F70-A0EE-19AD3F22E495}" type="datetimeFigureOut">
              <a:rPr lang="es-ES" smtClean="0"/>
              <a:t>05/07/2022</a:t>
            </a:fld>
            <a:endParaRPr lang="es-ES"/>
          </a:p>
        </p:txBody>
      </p:sp>
      <p:sp>
        <p:nvSpPr>
          <p:cNvPr id="4" name="3 Marcador de imagen de diapositiva"/>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2763CF-2D90-43B0-8971-79A5D77ECEF0}" type="slidenum">
              <a:rPr lang="es-ES" smtClean="0"/>
              <a:t>‹Nº›</a:t>
            </a:fld>
            <a:endParaRPr lang="es-ES"/>
          </a:p>
        </p:txBody>
      </p:sp>
    </p:spTree>
    <p:extLst>
      <p:ext uri="{BB962C8B-B14F-4D97-AF65-F5344CB8AC3E}">
        <p14:creationId xmlns:p14="http://schemas.microsoft.com/office/powerpoint/2010/main" val="4551934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eleconomista.com.ar/tag/soja/"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eleconomista.com.ar/tag/bcra/"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iprofesional.com/economia/326609-jubilaciones-ife-atp-asi-es-el-ajuste-en-el-presupuesto-2021"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www.iprofesional.com/economia/326748-guzman-anticipo-que-va-a-pasar-con-el-dolar-salarios-y-tarifas"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0" indent="0">
              <a:buNone/>
            </a:pPr>
            <a:endParaRPr lang="es-AR" dirty="0"/>
          </a:p>
        </p:txBody>
      </p:sp>
    </p:spTree>
    <p:extLst>
      <p:ext uri="{BB962C8B-B14F-4D97-AF65-F5344CB8AC3E}">
        <p14:creationId xmlns:p14="http://schemas.microsoft.com/office/powerpoint/2010/main" val="846223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0" indent="0">
              <a:buNone/>
            </a:pPr>
            <a:endParaRPr lang="es-AR" dirty="0"/>
          </a:p>
        </p:txBody>
      </p:sp>
      <p:sp>
        <p:nvSpPr>
          <p:cNvPr id="5" name="Marcador de pie de página 4"/>
          <p:cNvSpPr>
            <a:spLocks noGrp="1"/>
          </p:cNvSpPr>
          <p:nvPr>
            <p:ph type="ftr" sz="quarter" idx="11"/>
          </p:nvPr>
        </p:nvSpPr>
        <p:spPr/>
        <p:txBody>
          <a:bodyPr/>
          <a:lstStyle/>
          <a:p>
            <a:endParaRPr lang="es-ES" dirty="0"/>
          </a:p>
        </p:txBody>
      </p:sp>
    </p:spTree>
    <p:extLst>
      <p:ext uri="{BB962C8B-B14F-4D97-AF65-F5344CB8AC3E}">
        <p14:creationId xmlns:p14="http://schemas.microsoft.com/office/powerpoint/2010/main" val="225426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0" indent="0">
              <a:buFont typeface="+mj-lt"/>
              <a:buNone/>
            </a:pPr>
            <a:endParaRPr lang="es-AR" dirty="0"/>
          </a:p>
        </p:txBody>
      </p:sp>
      <p:sp>
        <p:nvSpPr>
          <p:cNvPr id="5" name="Marcador de pie de página 4"/>
          <p:cNvSpPr>
            <a:spLocks noGrp="1"/>
          </p:cNvSpPr>
          <p:nvPr>
            <p:ph type="ftr" sz="quarter" idx="11"/>
          </p:nvPr>
        </p:nvSpPr>
        <p:spPr/>
        <p:txBody>
          <a:bodyPr/>
          <a:lstStyle/>
          <a:p>
            <a:endParaRPr lang="es-ES" dirty="0"/>
          </a:p>
        </p:txBody>
      </p:sp>
    </p:spTree>
    <p:extLst>
      <p:ext uri="{BB962C8B-B14F-4D97-AF65-F5344CB8AC3E}">
        <p14:creationId xmlns:p14="http://schemas.microsoft.com/office/powerpoint/2010/main" val="1999614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0" indent="0">
              <a:buFont typeface="+mj-lt"/>
              <a:buNone/>
            </a:pPr>
            <a:endParaRPr lang="es-AR" dirty="0"/>
          </a:p>
        </p:txBody>
      </p:sp>
      <p:sp>
        <p:nvSpPr>
          <p:cNvPr id="5" name="Marcador de pie de página 4"/>
          <p:cNvSpPr>
            <a:spLocks noGrp="1"/>
          </p:cNvSpPr>
          <p:nvPr>
            <p:ph type="ftr" sz="quarter" idx="11"/>
          </p:nvPr>
        </p:nvSpPr>
        <p:spPr/>
        <p:txBody>
          <a:bodyPr/>
          <a:lstStyle/>
          <a:p>
            <a:endParaRPr lang="es-ES"/>
          </a:p>
        </p:txBody>
      </p:sp>
    </p:spTree>
    <p:extLst>
      <p:ext uri="{BB962C8B-B14F-4D97-AF65-F5344CB8AC3E}">
        <p14:creationId xmlns:p14="http://schemas.microsoft.com/office/powerpoint/2010/main" val="19869704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algn="just"/>
            <a:r>
              <a:rPr lang="es-AR" b="0" i="0" dirty="0">
                <a:solidFill>
                  <a:srgbClr val="0C0C0C"/>
                </a:solidFill>
                <a:effectLst/>
                <a:latin typeface="Lato"/>
              </a:rPr>
              <a:t>Se sabe, con sequías en los Principales países productores, la </a:t>
            </a:r>
            <a:r>
              <a:rPr lang="es-AR" b="1" i="1" u="none" strike="noStrike" dirty="0">
                <a:solidFill>
                  <a:srgbClr val="0C0C0C"/>
                </a:solidFill>
                <a:effectLst/>
                <a:latin typeface="Lato"/>
                <a:hlinkClick r:id="rId3"/>
              </a:rPr>
              <a:t>soja</a:t>
            </a:r>
            <a:r>
              <a:rPr lang="es-AR" b="0" i="0" dirty="0">
                <a:solidFill>
                  <a:srgbClr val="0C0C0C"/>
                </a:solidFill>
                <a:effectLst/>
                <a:latin typeface="Lato"/>
              </a:rPr>
              <a:t> llegó a cotizar a US$ 610 por tonelada hace un mes. Pero ayer terminó a US$ 540 y con los futuros ya más cerca de US$ 500, por lo que el valor oro del </a:t>
            </a:r>
            <a:r>
              <a:rPr lang="es-AR" b="0" i="0" dirty="0" err="1">
                <a:solidFill>
                  <a:srgbClr val="0C0C0C"/>
                </a:solidFill>
                <a:effectLst/>
                <a:latin typeface="Lato"/>
              </a:rPr>
              <a:t>yuyito</a:t>
            </a:r>
            <a:r>
              <a:rPr lang="es-AR" b="0" i="0" dirty="0">
                <a:solidFill>
                  <a:srgbClr val="0C0C0C"/>
                </a:solidFill>
                <a:effectLst/>
                <a:latin typeface="Lato"/>
              </a:rPr>
              <a:t> está perdiendo el clímax de nueve años que había conseguido. Y con el maíz el movimiento es parecido: había llegado a US$ 305 en Chicago, ayer cerró abajo de US$ 260 y los futuros están en la zona de los US$ 220, por lo que también hay algún desaliento en ese frente.</a:t>
            </a:r>
          </a:p>
          <a:p>
            <a:pPr algn="just"/>
            <a:r>
              <a:rPr lang="es-AR" b="1" i="0" dirty="0">
                <a:solidFill>
                  <a:srgbClr val="0C0C0C"/>
                </a:solidFill>
                <a:effectLst/>
                <a:latin typeface="Lato"/>
              </a:rPr>
              <a:t>Esta baja en los granos a nivel internacional está generando una verdadera corriente de mayores ventas de parte de los productores locales</a:t>
            </a:r>
            <a:r>
              <a:rPr lang="es-AR" b="0" i="0" dirty="0">
                <a:solidFill>
                  <a:srgbClr val="0C0C0C"/>
                </a:solidFill>
                <a:effectLst/>
                <a:latin typeface="Lato"/>
              </a:rPr>
              <a:t>, tanto que ayer realizaron ofertas importantes y los precios de la Bolsa de Rosario anotaron bajas de más del 4%. Y lo que más preocupa de todo esto es que, con los menores precios, y con la elección cerca, y con el plazo fijo CER saltando la PASO, el </a:t>
            </a:r>
            <a:r>
              <a:rPr lang="es-AR" b="1" i="1" u="none" strike="noStrike" dirty="0">
                <a:solidFill>
                  <a:srgbClr val="0C0C0C"/>
                </a:solidFill>
                <a:effectLst/>
                <a:latin typeface="Lato"/>
                <a:hlinkClick r:id="rId4"/>
              </a:rPr>
              <a:t>Banco Central</a:t>
            </a:r>
            <a:r>
              <a:rPr lang="es-AR" b="0" i="0" dirty="0">
                <a:solidFill>
                  <a:srgbClr val="0C0C0C"/>
                </a:solidFill>
                <a:effectLst/>
                <a:latin typeface="Lato"/>
              </a:rPr>
              <a:t> está utilizando más recursos para mantener anestesiado al dólar y con eso la suba de reservas se achica de manera sustancial.</a:t>
            </a:r>
          </a:p>
          <a:p>
            <a:pPr marL="0" indent="0">
              <a:buFont typeface="Arial" panose="020B0604020202020204" pitchFamily="34" charset="0"/>
              <a:buNone/>
            </a:pPr>
            <a:endParaRPr lang="es-AR" dirty="0"/>
          </a:p>
        </p:txBody>
      </p:sp>
      <p:sp>
        <p:nvSpPr>
          <p:cNvPr id="5" name="Marcador de pie de página 4"/>
          <p:cNvSpPr>
            <a:spLocks noGrp="1"/>
          </p:cNvSpPr>
          <p:nvPr>
            <p:ph type="ftr" sz="quarter" idx="11"/>
          </p:nvPr>
        </p:nvSpPr>
        <p:spPr/>
        <p:txBody>
          <a:bodyPr/>
          <a:lstStyle/>
          <a:p>
            <a:endParaRPr lang="es-ES" dirty="0"/>
          </a:p>
        </p:txBody>
      </p:sp>
    </p:spTree>
    <p:extLst>
      <p:ext uri="{BB962C8B-B14F-4D97-AF65-F5344CB8AC3E}">
        <p14:creationId xmlns:p14="http://schemas.microsoft.com/office/powerpoint/2010/main" val="127135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AR" dirty="0"/>
          </a:p>
        </p:txBody>
      </p:sp>
      <p:sp>
        <p:nvSpPr>
          <p:cNvPr id="5" name="Marcador de pie de página 4"/>
          <p:cNvSpPr>
            <a:spLocks noGrp="1"/>
          </p:cNvSpPr>
          <p:nvPr>
            <p:ph type="ftr" sz="quarter" idx="11"/>
          </p:nvPr>
        </p:nvSpPr>
        <p:spPr/>
        <p:txBody>
          <a:bodyPr/>
          <a:lstStyle/>
          <a:p>
            <a:endParaRPr lang="es-ES" dirty="0"/>
          </a:p>
        </p:txBody>
      </p:sp>
    </p:spTree>
    <p:extLst>
      <p:ext uri="{BB962C8B-B14F-4D97-AF65-F5344CB8AC3E}">
        <p14:creationId xmlns:p14="http://schemas.microsoft.com/office/powerpoint/2010/main" val="2005723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AR" dirty="0"/>
          </a:p>
        </p:txBody>
      </p:sp>
      <p:sp>
        <p:nvSpPr>
          <p:cNvPr id="5" name="Marcador de pie de página 4"/>
          <p:cNvSpPr>
            <a:spLocks noGrp="1"/>
          </p:cNvSpPr>
          <p:nvPr>
            <p:ph type="ftr" sz="quarter" idx="11"/>
          </p:nvPr>
        </p:nvSpPr>
        <p:spPr/>
        <p:txBody>
          <a:bodyPr/>
          <a:lstStyle/>
          <a:p>
            <a:endParaRPr lang="es-ES"/>
          </a:p>
        </p:txBody>
      </p:sp>
    </p:spTree>
    <p:extLst>
      <p:ext uri="{BB962C8B-B14F-4D97-AF65-F5344CB8AC3E}">
        <p14:creationId xmlns:p14="http://schemas.microsoft.com/office/powerpoint/2010/main" val="11804601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s-AR" dirty="0"/>
              <a:t>NIVEL INTERNACIONAL</a:t>
            </a:r>
          </a:p>
          <a:p>
            <a:r>
              <a:rPr lang="es-AR" dirty="0"/>
              <a:t>GANADORES: SALUD, ENERGÍA RENOVABLE, TURISMO, TECNOLOGÍA DIGITAL</a:t>
            </a:r>
          </a:p>
          <a:p>
            <a:endParaRPr lang="es-AR" dirty="0"/>
          </a:p>
          <a:p>
            <a:r>
              <a:rPr lang="es-AR" dirty="0"/>
              <a:t>ARGENTINA</a:t>
            </a:r>
          </a:p>
          <a:p>
            <a:pPr marL="171450" indent="-171450">
              <a:buFont typeface="Arial" panose="020B0604020202020204" pitchFamily="34" charset="0"/>
              <a:buChar char="•"/>
            </a:pPr>
            <a:r>
              <a:rPr lang="es-AR" dirty="0"/>
              <a:t>AGRO</a:t>
            </a:r>
          </a:p>
          <a:p>
            <a:pPr marL="171450" indent="-171450">
              <a:buFont typeface="Arial" panose="020B0604020202020204" pitchFamily="34" charset="0"/>
              <a:buChar char="•"/>
            </a:pPr>
            <a:r>
              <a:rPr lang="es-AR" dirty="0"/>
              <a:t>MINERÍA</a:t>
            </a:r>
          </a:p>
          <a:p>
            <a:pPr marL="171450" indent="-171450">
              <a:buFont typeface="Arial" panose="020B0604020202020204" pitchFamily="34" charset="0"/>
              <a:buChar char="•"/>
            </a:pPr>
            <a:r>
              <a:rPr lang="es-AR" dirty="0"/>
              <a:t>ALIMENTOS Y BEBIDAS</a:t>
            </a:r>
          </a:p>
          <a:p>
            <a:pPr marL="171450" indent="-171450">
              <a:buFont typeface="Arial" panose="020B0604020202020204" pitchFamily="34" charset="0"/>
              <a:buChar char="•"/>
            </a:pPr>
            <a:r>
              <a:rPr lang="es-AR" dirty="0"/>
              <a:t>INFORMATIVA, TV Y COMUNICACIONES</a:t>
            </a:r>
          </a:p>
          <a:p>
            <a:pPr marL="171450" indent="-171450">
              <a:buFont typeface="Arial" panose="020B0604020202020204" pitchFamily="34" charset="0"/>
              <a:buChar char="•"/>
            </a:pPr>
            <a:r>
              <a:rPr lang="es-AR" dirty="0"/>
              <a:t>ELECTRODOMESTICOS</a:t>
            </a:r>
          </a:p>
          <a:p>
            <a:pPr marL="171450" indent="-171450">
              <a:buFont typeface="Arial" panose="020B0604020202020204" pitchFamily="34" charset="0"/>
              <a:buChar char="•"/>
            </a:pPr>
            <a:endParaRPr lang="es-AR" dirty="0"/>
          </a:p>
        </p:txBody>
      </p:sp>
      <p:sp>
        <p:nvSpPr>
          <p:cNvPr id="5" name="Marcador de pie de página 4"/>
          <p:cNvSpPr>
            <a:spLocks noGrp="1"/>
          </p:cNvSpPr>
          <p:nvPr>
            <p:ph type="ftr" sz="quarter" idx="11"/>
          </p:nvPr>
        </p:nvSpPr>
        <p:spPr/>
        <p:txBody>
          <a:bodyPr/>
          <a:lstStyle/>
          <a:p>
            <a:endParaRPr lang="es-ES"/>
          </a:p>
        </p:txBody>
      </p:sp>
    </p:spTree>
    <p:extLst>
      <p:ext uri="{BB962C8B-B14F-4D97-AF65-F5344CB8AC3E}">
        <p14:creationId xmlns:p14="http://schemas.microsoft.com/office/powerpoint/2010/main" val="5423517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285750" indent="-285750" algn="just">
              <a:buFont typeface="Arial" panose="020B0604020202020204" pitchFamily="34" charset="0"/>
              <a:buChar char="•"/>
            </a:pPr>
            <a:r>
              <a:rPr lang="es-AR" sz="800" dirty="0">
                <a:solidFill>
                  <a:schemeClr val="tx1"/>
                </a:solidFill>
                <a:latin typeface="Raleway" panose="020B0003030101060003" pitchFamily="34" charset="0"/>
              </a:rPr>
              <a:t>La </a:t>
            </a:r>
            <a:r>
              <a:rPr lang="es-AR" sz="800" b="1" dirty="0">
                <a:solidFill>
                  <a:schemeClr val="tx1"/>
                </a:solidFill>
                <a:latin typeface="Raleway" panose="020B0003030101060003" pitchFamily="34" charset="0"/>
              </a:rPr>
              <a:t>caída del salario real acumula -18% </a:t>
            </a:r>
            <a:r>
              <a:rPr lang="es-AR" sz="800" dirty="0">
                <a:solidFill>
                  <a:schemeClr val="tx1"/>
                </a:solidFill>
                <a:latin typeface="Raleway" panose="020B0003030101060003" pitchFamily="34" charset="0"/>
              </a:rPr>
              <a:t>desde el último trimestre de 2017. </a:t>
            </a:r>
          </a:p>
          <a:p>
            <a:pPr marL="742950" lvl="1" indent="-285750" algn="just">
              <a:buFont typeface="Arial" panose="020B0604020202020204" pitchFamily="34" charset="0"/>
              <a:buChar char="•"/>
            </a:pPr>
            <a:r>
              <a:rPr lang="es-AR" sz="800" dirty="0">
                <a:solidFill>
                  <a:schemeClr val="tx1"/>
                </a:solidFill>
                <a:latin typeface="Raleway" panose="020B0003030101060003" pitchFamily="34" charset="0"/>
              </a:rPr>
              <a:t>Paritarias de 35% con inflación de 30% = suba del 4% (verde). Objetivo electoral. </a:t>
            </a:r>
          </a:p>
          <a:p>
            <a:pPr marL="742950" lvl="1" indent="-285750" algn="just">
              <a:buFont typeface="Arial" panose="020B0604020202020204" pitchFamily="34" charset="0"/>
              <a:buChar char="•"/>
            </a:pPr>
            <a:r>
              <a:rPr lang="es-AR" sz="800" dirty="0">
                <a:solidFill>
                  <a:schemeClr val="tx1"/>
                </a:solidFill>
                <a:latin typeface="Raleway" panose="020B0003030101060003" pitchFamily="34" charset="0"/>
              </a:rPr>
              <a:t>Paritarias al 35% con inflación de 50% = caída del 10% (azul)</a:t>
            </a:r>
          </a:p>
          <a:p>
            <a:pPr marL="742950" lvl="1" indent="-285750" algn="just">
              <a:buFont typeface="Arial" panose="020B0604020202020204" pitchFamily="34" charset="0"/>
              <a:buChar char="•"/>
            </a:pPr>
            <a:r>
              <a:rPr lang="es-AR" sz="800" dirty="0">
                <a:solidFill>
                  <a:schemeClr val="tx1"/>
                </a:solidFill>
                <a:latin typeface="Raleway" panose="020B0003030101060003" pitchFamily="34" charset="0"/>
              </a:rPr>
              <a:t>Paritarias al 45% con inflación de 50% = caída del 3% (amarilla)</a:t>
            </a:r>
          </a:p>
          <a:p>
            <a:pPr marL="285750" indent="-285750" algn="just">
              <a:buFont typeface="Arial" panose="020B0604020202020204" pitchFamily="34" charset="0"/>
              <a:buChar char="•"/>
            </a:pPr>
            <a:r>
              <a:rPr lang="es-AR" sz="800" dirty="0">
                <a:solidFill>
                  <a:schemeClr val="tx1"/>
                </a:solidFill>
                <a:latin typeface="Raleway" panose="020B0003030101060003" pitchFamily="34" charset="0"/>
              </a:rPr>
              <a:t>La jubilación mínima a mayo acumulará una caída real interanual del 5,4% aún con bono de $1.500. La jubilación media perderá 8,5% de poder adquisitivo en mayo.</a:t>
            </a:r>
          </a:p>
          <a:p>
            <a:pPr marL="285750" indent="-285750" algn="just">
              <a:buFont typeface="Arial" panose="020B0604020202020204" pitchFamily="34" charset="0"/>
              <a:buChar char="•"/>
            </a:pPr>
            <a:endParaRPr lang="es-AR" sz="800" dirty="0">
              <a:solidFill>
                <a:schemeClr val="tx1"/>
              </a:solidFill>
              <a:latin typeface="Raleway" panose="020B0003030101060003" pitchFamily="34" charset="0"/>
            </a:endParaRPr>
          </a:p>
          <a:p>
            <a:pPr marL="285750" indent="-285750" algn="just">
              <a:buFont typeface="Arial" panose="020B0604020202020204" pitchFamily="34" charset="0"/>
              <a:buChar char="•"/>
            </a:pPr>
            <a:r>
              <a:rPr lang="es-AR" sz="800" dirty="0">
                <a:solidFill>
                  <a:schemeClr val="tx1"/>
                </a:solidFill>
                <a:latin typeface="Raleway" panose="020B0003030101060003" pitchFamily="34" charset="0"/>
              </a:rPr>
              <a:t>PARITARIAS</a:t>
            </a:r>
          </a:p>
          <a:p>
            <a:pPr marL="742950" lvl="1" indent="-285750" algn="just">
              <a:buFont typeface="Arial" panose="020B0604020202020204" pitchFamily="34" charset="0"/>
              <a:buChar char="•"/>
            </a:pPr>
            <a:r>
              <a:rPr lang="es-AR" sz="800" dirty="0">
                <a:solidFill>
                  <a:schemeClr val="tx1"/>
                </a:solidFill>
                <a:latin typeface="Raleway" panose="020B0003030101060003" pitchFamily="34" charset="0"/>
              </a:rPr>
              <a:t>Congreso 40% (CFK)</a:t>
            </a:r>
          </a:p>
          <a:p>
            <a:pPr marL="742950" lvl="1" indent="-285750" algn="just">
              <a:buFont typeface="Arial" panose="020B0604020202020204" pitchFamily="34" charset="0"/>
              <a:buChar char="•"/>
            </a:pPr>
            <a:r>
              <a:rPr lang="es-AR" sz="800" dirty="0">
                <a:solidFill>
                  <a:schemeClr val="tx1"/>
                </a:solidFill>
                <a:latin typeface="Raleway" panose="020B0003030101060003" pitchFamily="34" charset="0"/>
              </a:rPr>
              <a:t>PAMI 43% (Luana </a:t>
            </a:r>
            <a:r>
              <a:rPr lang="es-AR" sz="800" dirty="0" err="1">
                <a:solidFill>
                  <a:schemeClr val="tx1"/>
                </a:solidFill>
                <a:latin typeface="Raleway" panose="020B0003030101060003" pitchFamily="34" charset="0"/>
              </a:rPr>
              <a:t>Volnovich</a:t>
            </a:r>
            <a:r>
              <a:rPr lang="es-AR" sz="800" dirty="0">
                <a:solidFill>
                  <a:schemeClr val="tx1"/>
                </a:solidFill>
                <a:latin typeface="Raleway" panose="020B0003030101060003" pitchFamily="34" charset="0"/>
              </a:rPr>
              <a:t>)</a:t>
            </a:r>
          </a:p>
          <a:p>
            <a:pPr marL="742950" lvl="1" indent="-285750" algn="just">
              <a:buFont typeface="Arial" panose="020B0604020202020204" pitchFamily="34" charset="0"/>
              <a:buChar char="•"/>
            </a:pPr>
            <a:r>
              <a:rPr lang="es-AR" sz="800" dirty="0">
                <a:solidFill>
                  <a:schemeClr val="tx1"/>
                </a:solidFill>
                <a:latin typeface="Raleway" panose="020B0003030101060003" pitchFamily="34" charset="0"/>
              </a:rPr>
              <a:t>ANSES 45% (Fernanda </a:t>
            </a:r>
            <a:r>
              <a:rPr lang="es-AR" sz="800" dirty="0" err="1">
                <a:solidFill>
                  <a:schemeClr val="tx1"/>
                </a:solidFill>
                <a:latin typeface="Raleway" panose="020B0003030101060003" pitchFamily="34" charset="0"/>
              </a:rPr>
              <a:t>Raverta</a:t>
            </a:r>
            <a:r>
              <a:rPr lang="es-AR" sz="800" dirty="0">
                <a:solidFill>
                  <a:schemeClr val="tx1"/>
                </a:solidFill>
                <a:latin typeface="Raleway" panose="020B0003030101060003" pitchFamily="34" charset="0"/>
              </a:rPr>
              <a:t>)	</a:t>
            </a:r>
          </a:p>
          <a:p>
            <a:endParaRPr lang="es-AR" sz="800" dirty="0"/>
          </a:p>
          <a:p>
            <a:pPr marL="285750" indent="-285750" algn="just">
              <a:buFont typeface="Arial" panose="020B0604020202020204" pitchFamily="34" charset="0"/>
              <a:buChar char="•"/>
            </a:pPr>
            <a:r>
              <a:rPr lang="es-AR" sz="800" dirty="0">
                <a:solidFill>
                  <a:schemeClr val="tx1"/>
                </a:solidFill>
                <a:latin typeface="Raleway" panose="020B0003030101060003" pitchFamily="34" charset="0"/>
              </a:rPr>
              <a:t>El último dato disponible del mercado laboral (III-T 2020) arrojó una pérdida de </a:t>
            </a:r>
            <a:r>
              <a:rPr lang="es-AR" sz="800">
                <a:solidFill>
                  <a:schemeClr val="tx1"/>
                </a:solidFill>
                <a:latin typeface="Raleway" panose="020B0003030101060003" pitchFamily="34" charset="0"/>
              </a:rPr>
              <a:t>2 millones </a:t>
            </a:r>
            <a:r>
              <a:rPr lang="es-AR" sz="800" dirty="0">
                <a:solidFill>
                  <a:schemeClr val="tx1"/>
                </a:solidFill>
                <a:latin typeface="Raleway" panose="020B0003030101060003" pitchFamily="34" charset="0"/>
              </a:rPr>
              <a:t>de puestos de trabajo. Estimamos que el final del 2020 habría sido con al menos 1 millón de puestos menos.</a:t>
            </a:r>
          </a:p>
          <a:p>
            <a:pPr marL="285750" indent="-285750" algn="just">
              <a:buFont typeface="Arial" panose="020B0604020202020204" pitchFamily="34" charset="0"/>
              <a:buChar char="•"/>
            </a:pPr>
            <a:r>
              <a:rPr lang="es-AR" sz="800" dirty="0">
                <a:solidFill>
                  <a:schemeClr val="tx1"/>
                </a:solidFill>
                <a:latin typeface="Raleway" panose="020B0003030101060003" pitchFamily="34" charset="0"/>
              </a:rPr>
              <a:t>Los datos del mercado formal indican que durante el último trimestre del 2020 se detuvo la creación de empleo asalariado y bajó el empleo independiente.</a:t>
            </a:r>
          </a:p>
          <a:p>
            <a:pPr marL="285750" indent="-285750" algn="just">
              <a:buFont typeface="Arial" panose="020B0604020202020204" pitchFamily="34" charset="0"/>
              <a:buChar char="•"/>
            </a:pPr>
            <a:r>
              <a:rPr lang="es-AR" sz="800" b="1" dirty="0">
                <a:solidFill>
                  <a:schemeClr val="tx1"/>
                </a:solidFill>
                <a:latin typeface="Raleway" panose="020B0003030101060003" pitchFamily="34" charset="0"/>
              </a:rPr>
              <a:t>Recuperación económica sin creación de empleo privado registrado es sinónimo de fragilidad.</a:t>
            </a:r>
          </a:p>
          <a:p>
            <a:endParaRPr lang="es-AR" dirty="0"/>
          </a:p>
        </p:txBody>
      </p:sp>
      <p:sp>
        <p:nvSpPr>
          <p:cNvPr id="5" name="Marcador de pie de página 4"/>
          <p:cNvSpPr>
            <a:spLocks noGrp="1"/>
          </p:cNvSpPr>
          <p:nvPr>
            <p:ph type="ftr" sz="quarter" idx="11"/>
          </p:nvPr>
        </p:nvSpPr>
        <p:spPr/>
        <p:txBody>
          <a:bodyPr/>
          <a:lstStyle/>
          <a:p>
            <a:endParaRPr lang="es-ES"/>
          </a:p>
        </p:txBody>
      </p:sp>
    </p:spTree>
    <p:extLst>
      <p:ext uri="{BB962C8B-B14F-4D97-AF65-F5344CB8AC3E}">
        <p14:creationId xmlns:p14="http://schemas.microsoft.com/office/powerpoint/2010/main" val="1831366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AR" dirty="0"/>
          </a:p>
        </p:txBody>
      </p:sp>
      <p:sp>
        <p:nvSpPr>
          <p:cNvPr id="5" name="Marcador de pie de página 4"/>
          <p:cNvSpPr>
            <a:spLocks noGrp="1"/>
          </p:cNvSpPr>
          <p:nvPr>
            <p:ph type="ftr" sz="quarter" idx="11"/>
          </p:nvPr>
        </p:nvSpPr>
        <p:spPr/>
        <p:txBody>
          <a:bodyPr/>
          <a:lstStyle/>
          <a:p>
            <a:endParaRPr lang="es-ES" dirty="0"/>
          </a:p>
        </p:txBody>
      </p:sp>
    </p:spTree>
    <p:extLst>
      <p:ext uri="{BB962C8B-B14F-4D97-AF65-F5344CB8AC3E}">
        <p14:creationId xmlns:p14="http://schemas.microsoft.com/office/powerpoint/2010/main" val="16860461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algn="l"/>
            <a:r>
              <a:rPr lang="es-AR" b="1" i="0" dirty="0">
                <a:solidFill>
                  <a:srgbClr val="1C1C1C"/>
                </a:solidFill>
                <a:effectLst/>
                <a:latin typeface="Source Sans Pro" panose="020B0503030403020204" pitchFamily="34" charset="0"/>
              </a:rPr>
              <a:t>1) Plan económico: </a:t>
            </a:r>
            <a:r>
              <a:rPr lang="es-AR" b="0" i="0" dirty="0">
                <a:solidFill>
                  <a:srgbClr val="1C1C1C"/>
                </a:solidFill>
                <a:effectLst/>
                <a:latin typeface="Source Sans Pro" panose="020B0503030403020204" pitchFamily="34" charset="0"/>
              </a:rPr>
              <a:t>poner las cuentas en orden en un sentido amplio fiscal, externo. Programa plurianual, un programa de múltiples que involucre definiciones presupuestarias y de política macroeconómica general para un período de varios años.</a:t>
            </a:r>
          </a:p>
          <a:p>
            <a:pPr algn="l"/>
            <a:r>
              <a:rPr lang="es-AR" b="1" i="0" dirty="0">
                <a:solidFill>
                  <a:srgbClr val="1C1C1C"/>
                </a:solidFill>
                <a:effectLst/>
                <a:latin typeface="Source Sans Pro" panose="020B0503030403020204" pitchFamily="34" charset="0"/>
              </a:rPr>
              <a:t>2) Mercado cambiario:</a:t>
            </a:r>
            <a:r>
              <a:rPr lang="es-AR" b="0" i="0" dirty="0">
                <a:solidFill>
                  <a:srgbClr val="1C1C1C"/>
                </a:solidFill>
                <a:effectLst/>
                <a:latin typeface="Source Sans Pro" panose="020B0503030403020204" pitchFamily="34" charset="0"/>
              </a:rPr>
              <a:t> Se profundizaron pero éramos conscientes de que había problemas profundos en la economía. Arreglar la deuda era necesario resolver la agenda, pero no era suficiente. tomamos medidas el 15 de septiembre, que no nos caen simpáticas, no nos gustan, pero dentro de los caminos imperfectos, pensamos que era el menos malo.</a:t>
            </a:r>
          </a:p>
          <a:p>
            <a:pPr algn="l"/>
            <a:r>
              <a:rPr lang="es-AR" b="1" i="0" dirty="0">
                <a:solidFill>
                  <a:srgbClr val="1C1C1C"/>
                </a:solidFill>
                <a:effectLst/>
                <a:latin typeface="Source Sans Pro" panose="020B0503030403020204" pitchFamily="34" charset="0"/>
              </a:rPr>
              <a:t>3) Brecha: </a:t>
            </a:r>
            <a:r>
              <a:rPr lang="es-AR" b="0" i="0" dirty="0">
                <a:solidFill>
                  <a:srgbClr val="1C1C1C"/>
                </a:solidFill>
                <a:effectLst/>
                <a:latin typeface="Source Sans Pro" panose="020B0503030403020204" pitchFamily="34" charset="0"/>
              </a:rPr>
              <a:t>Que haya </a:t>
            </a:r>
            <a:r>
              <a:rPr lang="es-AR" b="1" i="0" dirty="0">
                <a:solidFill>
                  <a:srgbClr val="1C1C1C"/>
                </a:solidFill>
                <a:effectLst/>
                <a:latin typeface="Source Sans Pro" panose="020B0503030403020204" pitchFamily="34" charset="0"/>
              </a:rPr>
              <a:t>brecha</a:t>
            </a:r>
            <a:r>
              <a:rPr lang="es-AR" b="0" i="0" dirty="0">
                <a:solidFill>
                  <a:srgbClr val="1C1C1C"/>
                </a:solidFill>
                <a:effectLst/>
                <a:latin typeface="Source Sans Pro" panose="020B0503030403020204" pitchFamily="34" charset="0"/>
              </a:rPr>
              <a:t> es lógico, el tema es que es más grande que las que justifican los problemas de la macroeconomía que sí existen y que estamos trabajando para resolverlos. Lo que buscamos es que se vaya reduciendo a cero, pero hay que seguir trabajando para eso. Hoy está por encima del 90%, hay que seguir reduciéndola. Niveles de 50 a 60% ya nos da otro panorama; pero hay que ir reduciéndola a cero"</a:t>
            </a:r>
          </a:p>
          <a:p>
            <a:pPr algn="l"/>
            <a:r>
              <a:rPr lang="es-AR" b="1" i="0" dirty="0">
                <a:solidFill>
                  <a:srgbClr val="1C1C1C"/>
                </a:solidFill>
                <a:effectLst/>
                <a:latin typeface="Source Sans Pro" panose="020B0503030403020204" pitchFamily="34" charset="0"/>
              </a:rPr>
              <a:t>4) </a:t>
            </a:r>
            <a:r>
              <a:rPr lang="es-AR" b="1" i="0" u="none" strike="noStrike" dirty="0">
                <a:solidFill>
                  <a:srgbClr val="1CAA98"/>
                </a:solidFill>
                <a:effectLst/>
                <a:latin typeface="Source Sans Pro" panose="020B0503030403020204" pitchFamily="34" charset="0"/>
                <a:hlinkClick r:id="rId3"/>
              </a:rPr>
              <a:t>Presupuesto</a:t>
            </a:r>
            <a:r>
              <a:rPr lang="es-AR" b="1" i="0" dirty="0">
                <a:solidFill>
                  <a:srgbClr val="1C1C1C"/>
                </a:solidFill>
                <a:effectLst/>
                <a:latin typeface="Source Sans Pro" panose="020B0503030403020204" pitchFamily="34" charset="0"/>
              </a:rPr>
              <a:t> 2021: </a:t>
            </a:r>
            <a:r>
              <a:rPr lang="es-AR" b="0" i="0" dirty="0">
                <a:solidFill>
                  <a:srgbClr val="1C1C1C"/>
                </a:solidFill>
                <a:effectLst/>
                <a:latin typeface="Source Sans Pro" panose="020B0503030403020204" pitchFamily="34" charset="0"/>
              </a:rPr>
              <a:t>pilar de lo que es lo programación económica para el 2021. y lo luego lo que va a haber es un esquema de programación plurianual. No se puede vivir del financiamiento monetario. El</a:t>
            </a:r>
            <a:r>
              <a:rPr lang="es-AR" b="1" i="0" dirty="0">
                <a:solidFill>
                  <a:srgbClr val="1C1C1C"/>
                </a:solidFill>
                <a:effectLst/>
                <a:latin typeface="Source Sans Pro" panose="020B0503030403020204" pitchFamily="34" charset="0"/>
              </a:rPr>
              <a:t> </a:t>
            </a:r>
            <a:r>
              <a:rPr lang="es-AR" b="1" i="0" u="none" strike="noStrike" dirty="0">
                <a:solidFill>
                  <a:srgbClr val="1CAA98"/>
                </a:solidFill>
                <a:effectLst/>
                <a:latin typeface="Source Sans Pro" panose="020B0503030403020204" pitchFamily="34" charset="0"/>
                <a:hlinkClick r:id="rId3"/>
              </a:rPr>
              <a:t>presupuesto</a:t>
            </a:r>
            <a:r>
              <a:rPr lang="es-AR" b="1" i="0" dirty="0">
                <a:solidFill>
                  <a:srgbClr val="1C1C1C"/>
                </a:solidFill>
                <a:effectLst/>
                <a:latin typeface="Source Sans Pro" panose="020B0503030403020204" pitchFamily="34" charset="0"/>
              </a:rPr>
              <a:t> 2021</a:t>
            </a:r>
            <a:r>
              <a:rPr lang="es-AR" b="0" i="0" dirty="0">
                <a:solidFill>
                  <a:srgbClr val="1C1C1C"/>
                </a:solidFill>
                <a:effectLst/>
                <a:latin typeface="Source Sans Pro" panose="020B0503030403020204" pitchFamily="34" charset="0"/>
              </a:rPr>
              <a:t> da un marco de certidumbre porque se redefinen prioridades Se gasta más en salud pública, educación, investigación y desarrollo y se gasta menos en el pago de la deuda y avanzamos en un programa plurianual. </a:t>
            </a:r>
          </a:p>
          <a:p>
            <a:pPr algn="l"/>
            <a:r>
              <a:rPr lang="es-AR" b="1" i="0" dirty="0">
                <a:solidFill>
                  <a:srgbClr val="1C1C1C"/>
                </a:solidFill>
                <a:effectLst/>
                <a:latin typeface="Source Sans Pro" panose="020B0503030403020204" pitchFamily="34" charset="0"/>
              </a:rPr>
              <a:t>5) El campo: </a:t>
            </a:r>
            <a:r>
              <a:rPr lang="es-AR" b="0" i="0" dirty="0">
                <a:solidFill>
                  <a:srgbClr val="1C1C1C"/>
                </a:solidFill>
                <a:effectLst/>
                <a:latin typeface="Source Sans Pro" panose="020B0503030403020204" pitchFamily="34" charset="0"/>
              </a:rPr>
              <a:t>Determinar reglas de juego que respeten los puntos de vista que tenemos desde el punto de vista fiscal, pero que al mismo tiempo potencien la capacidad productiva del sector, la generación del trabajo y la </a:t>
            </a:r>
            <a:r>
              <a:rPr lang="es-AR" b="1" i="0" dirty="0">
                <a:solidFill>
                  <a:srgbClr val="1C1C1C"/>
                </a:solidFill>
                <a:effectLst/>
                <a:latin typeface="Source Sans Pro" panose="020B0503030403020204" pitchFamily="34" charset="0"/>
              </a:rPr>
              <a:t>generación de valor</a:t>
            </a:r>
            <a:r>
              <a:rPr lang="es-AR" b="0" i="0" dirty="0">
                <a:solidFill>
                  <a:srgbClr val="1C1C1C"/>
                </a:solidFill>
                <a:effectLst/>
                <a:latin typeface="Source Sans Pro" panose="020B0503030403020204" pitchFamily="34" charset="0"/>
              </a:rPr>
              <a:t>. </a:t>
            </a:r>
          </a:p>
          <a:p>
            <a:pPr algn="l"/>
            <a:r>
              <a:rPr lang="es-AR" b="1" i="0" dirty="0">
                <a:solidFill>
                  <a:srgbClr val="1C1C1C"/>
                </a:solidFill>
                <a:effectLst/>
                <a:latin typeface="Source Sans Pro" panose="020B0503030403020204" pitchFamily="34" charset="0"/>
              </a:rPr>
              <a:t>6) Equilibrio fiscal: </a:t>
            </a:r>
            <a:r>
              <a:rPr lang="es-AR" b="0" i="0" dirty="0">
                <a:solidFill>
                  <a:srgbClr val="1C1C1C"/>
                </a:solidFill>
                <a:effectLst/>
                <a:latin typeface="Source Sans Pro" panose="020B0503030403020204" pitchFamily="34" charset="0"/>
              </a:rPr>
              <a:t>Déficit primario será de 7,2% y el financiero estará en 9%. No hablamos de recorte de gastos, hablamos de un equilibrio fiscal, de poner las cuentas en orden mediante la </a:t>
            </a:r>
            <a:r>
              <a:rPr lang="es-AR" b="1" i="0" dirty="0">
                <a:solidFill>
                  <a:srgbClr val="1C1C1C"/>
                </a:solidFill>
                <a:effectLst/>
                <a:latin typeface="Source Sans Pro" panose="020B0503030403020204" pitchFamily="34" charset="0"/>
              </a:rPr>
              <a:t>recuperación económica</a:t>
            </a:r>
            <a:r>
              <a:rPr lang="es-AR" b="0" i="0" dirty="0">
                <a:solidFill>
                  <a:srgbClr val="1C1C1C"/>
                </a:solidFill>
                <a:effectLst/>
                <a:latin typeface="Source Sans Pro" panose="020B0503030403020204" pitchFamily="34" charset="0"/>
              </a:rPr>
              <a:t>. Hay mucha capacidad instalada en la Argentina que no está siendo utilizada. Al mismo tiempo hay que ir definiendo como se gasta, pero no es imposible. Siempre más déficit es más expansión de la actividad económica no puede funcionar. Es imposible que eso funcione porque no hay financiamiento para eso. Necesitamos generar un ambiente de certidumbre. Buscamos poner las cuentas en orden de una manera y a una velocidad consistente con la recuperación. </a:t>
            </a:r>
          </a:p>
          <a:p>
            <a:pPr algn="l"/>
            <a:r>
              <a:rPr lang="es-AR" b="1" i="0" dirty="0">
                <a:solidFill>
                  <a:srgbClr val="1C1C1C"/>
                </a:solidFill>
                <a:effectLst/>
                <a:latin typeface="Source Sans Pro" panose="020B0503030403020204" pitchFamily="34" charset="0"/>
              </a:rPr>
              <a:t>7) Salarios: </a:t>
            </a:r>
            <a:r>
              <a:rPr lang="es-AR" b="0" i="0" dirty="0">
                <a:solidFill>
                  <a:srgbClr val="1C1C1C"/>
                </a:solidFill>
                <a:effectLst/>
                <a:latin typeface="Source Sans Pro" panose="020B0503030403020204" pitchFamily="34" charset="0"/>
              </a:rPr>
              <a:t>Se ha logrado proteger el poder adquisitivo del </a:t>
            </a:r>
            <a:r>
              <a:rPr lang="es-AR" b="1" i="0" u="none" strike="noStrike" dirty="0">
                <a:solidFill>
                  <a:srgbClr val="1CAA98"/>
                </a:solidFill>
                <a:effectLst/>
                <a:latin typeface="Source Sans Pro" panose="020B0503030403020204" pitchFamily="34" charset="0"/>
                <a:hlinkClick r:id="rId4"/>
              </a:rPr>
              <a:t>salario</a:t>
            </a:r>
            <a:r>
              <a:rPr lang="es-AR" b="1" i="0" dirty="0">
                <a:solidFill>
                  <a:srgbClr val="1C1C1C"/>
                </a:solidFill>
                <a:effectLst/>
                <a:latin typeface="Source Sans Pro" panose="020B0503030403020204" pitchFamily="34" charset="0"/>
              </a:rPr>
              <a:t> </a:t>
            </a:r>
            <a:r>
              <a:rPr lang="es-AR" b="0" i="0" dirty="0">
                <a:solidFill>
                  <a:srgbClr val="1C1C1C"/>
                </a:solidFill>
                <a:effectLst/>
                <a:latin typeface="Source Sans Pro" panose="020B0503030403020204" pitchFamily="34" charset="0"/>
              </a:rPr>
              <a:t>porque se tuvo que proteger el trabajo en un contexto que no tiene precedentes como es la pandemia, donde a través de los programas de ayuda a empresas, se buscó proteger el trabajo. El producto cae más del 10%. Las medidas del IFE y los otros como asistencia al trabajo y la producción han ayudado a contener. Se apunta a una recuperación del poder adquisitivo para el próximo año.</a:t>
            </a:r>
          </a:p>
          <a:p>
            <a:pPr algn="l"/>
            <a:r>
              <a:rPr lang="es-AR" b="1" i="0" dirty="0">
                <a:solidFill>
                  <a:srgbClr val="1C1C1C"/>
                </a:solidFill>
                <a:effectLst/>
                <a:latin typeface="Source Sans Pro" panose="020B0503030403020204" pitchFamily="34" charset="0"/>
              </a:rPr>
              <a:t>8) Tarifas: </a:t>
            </a:r>
            <a:r>
              <a:rPr lang="es-AR" b="0" i="0" dirty="0">
                <a:solidFill>
                  <a:srgbClr val="1C1C1C"/>
                </a:solidFill>
                <a:effectLst/>
                <a:latin typeface="Source Sans Pro" panose="020B0503030403020204" pitchFamily="34" charset="0"/>
              </a:rPr>
              <a:t>Los subsidios permanecerán constantes en relación al </a:t>
            </a:r>
            <a:r>
              <a:rPr lang="es-AR" b="1" i="0" dirty="0">
                <a:solidFill>
                  <a:srgbClr val="1C1C1C"/>
                </a:solidFill>
                <a:effectLst/>
                <a:latin typeface="Source Sans Pro" panose="020B0503030403020204" pitchFamily="34" charset="0"/>
              </a:rPr>
              <a:t>producto</a:t>
            </a:r>
            <a:r>
              <a:rPr lang="es-AR" b="0" i="0" dirty="0">
                <a:solidFill>
                  <a:srgbClr val="1C1C1C"/>
                </a:solidFill>
                <a:effectLst/>
                <a:latin typeface="Source Sans Pro" panose="020B0503030403020204" pitchFamily="34" charset="0"/>
              </a:rPr>
              <a:t>. Se está definiendo un nuevo cuadro tarifario para los servicios a partir de enero. Los detalles estarán pronto. La fecha no la hemos definido todavía. </a:t>
            </a:r>
          </a:p>
          <a:p>
            <a:pPr algn="l"/>
            <a:r>
              <a:rPr lang="es-AR" b="1" i="0" dirty="0">
                <a:solidFill>
                  <a:srgbClr val="1C1C1C"/>
                </a:solidFill>
                <a:effectLst/>
                <a:latin typeface="Source Sans Pro" panose="020B0503030403020204" pitchFamily="34" charset="0"/>
              </a:rPr>
              <a:t>9) Dólar: </a:t>
            </a:r>
            <a:r>
              <a:rPr lang="es-AR" b="0" i="0" dirty="0">
                <a:solidFill>
                  <a:srgbClr val="1C1C1C"/>
                </a:solidFill>
                <a:effectLst/>
                <a:latin typeface="Source Sans Pro" panose="020B0503030403020204" pitchFamily="34" charset="0"/>
              </a:rPr>
              <a:t>El tipo de cambio es una variable fundamental para el funcionamiento de la </a:t>
            </a:r>
            <a:r>
              <a:rPr lang="es-AR" b="1" i="0" dirty="0">
                <a:solidFill>
                  <a:srgbClr val="1C1C1C"/>
                </a:solidFill>
                <a:effectLst/>
                <a:latin typeface="Source Sans Pro" panose="020B0503030403020204" pitchFamily="34" charset="0"/>
              </a:rPr>
              <a:t>economía</a:t>
            </a:r>
            <a:r>
              <a:rPr lang="es-AR" b="0" i="0" dirty="0">
                <a:solidFill>
                  <a:srgbClr val="1C1C1C"/>
                </a:solidFill>
                <a:effectLst/>
                <a:latin typeface="Source Sans Pro" panose="020B0503030403020204" pitchFamily="34" charset="0"/>
              </a:rPr>
              <a:t>, por eso nosotros ponemos foco en el tipo de cambio de oficial que va a seguir manteniéndose y nos ocupa la brecha, como ya lo he mencionado. </a:t>
            </a:r>
          </a:p>
          <a:p>
            <a:pPr algn="l"/>
            <a:r>
              <a:rPr lang="es-AR" b="1" i="0" dirty="0">
                <a:solidFill>
                  <a:srgbClr val="1C1C1C"/>
                </a:solidFill>
                <a:effectLst/>
                <a:latin typeface="Source Sans Pro" panose="020B0503030403020204" pitchFamily="34" charset="0"/>
              </a:rPr>
              <a:t>10) FMI: </a:t>
            </a:r>
            <a:r>
              <a:rPr lang="es-AR" b="0" i="0" dirty="0">
                <a:solidFill>
                  <a:srgbClr val="1C1C1C"/>
                </a:solidFill>
                <a:effectLst/>
                <a:latin typeface="Source Sans Pro" panose="020B0503030403020204" pitchFamily="34" charset="0"/>
              </a:rPr>
              <a:t>El acuerdo por la renegociación de la deuda no puede extenderse más allá de marzo/abril porque después viene el acuerdo con el Club de París y el primer vencimiento opera en mayo y debe haber una renegociación con ese nucleamiento, antes del vencimiento.</a:t>
            </a:r>
          </a:p>
          <a:p>
            <a:pPr algn="l"/>
            <a:r>
              <a:rPr lang="es-AR" b="0" i="0" dirty="0">
                <a:solidFill>
                  <a:srgbClr val="1C1C1C"/>
                </a:solidFill>
                <a:effectLst/>
                <a:latin typeface="Source Sans Pro" panose="020B0503030403020204" pitchFamily="34" charset="0"/>
              </a:rPr>
              <a:t>	RESULTADO FISCAL</a:t>
            </a:r>
          </a:p>
          <a:p>
            <a:pPr marL="228600" indent="-228600">
              <a:buFont typeface="+mj-lt"/>
              <a:buAutoNum type="arabicPeriod"/>
            </a:pPr>
            <a:endParaRPr lang="es-AR" dirty="0"/>
          </a:p>
        </p:txBody>
      </p:sp>
      <p:sp>
        <p:nvSpPr>
          <p:cNvPr id="5" name="Marcador de pie de página 4"/>
          <p:cNvSpPr>
            <a:spLocks noGrp="1"/>
          </p:cNvSpPr>
          <p:nvPr>
            <p:ph type="ftr" sz="quarter" idx="11"/>
          </p:nvPr>
        </p:nvSpPr>
        <p:spPr/>
        <p:txBody>
          <a:bodyPr/>
          <a:lstStyle/>
          <a:p>
            <a:endParaRPr lang="es-ES"/>
          </a:p>
        </p:txBody>
      </p:sp>
    </p:spTree>
    <p:extLst>
      <p:ext uri="{BB962C8B-B14F-4D97-AF65-F5344CB8AC3E}">
        <p14:creationId xmlns:p14="http://schemas.microsoft.com/office/powerpoint/2010/main" val="11180549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s-AR" b="1" i="0" dirty="0">
                <a:solidFill>
                  <a:srgbClr val="111111"/>
                </a:solidFill>
                <a:effectLst/>
                <a:latin typeface="Playfair Display"/>
              </a:rPr>
              <a:t>2. Venta de dólares del BCRA para frenar el CCL.</a:t>
            </a:r>
            <a:r>
              <a:rPr lang="es-AR" b="0" i="0" dirty="0">
                <a:solidFill>
                  <a:srgbClr val="111111"/>
                </a:solidFill>
                <a:effectLst/>
                <a:latin typeface="Playfair Display"/>
              </a:rPr>
              <a:t> Entre mediados de marzo y mediados de junio, la venta diaria del BCRA en el mercado de CCL fue del orden de los </a:t>
            </a:r>
            <a:r>
              <a:rPr lang="es-AR" b="0" i="0" dirty="0" err="1">
                <a:solidFill>
                  <a:srgbClr val="111111"/>
                </a:solidFill>
                <a:effectLst/>
                <a:latin typeface="Playfair Display"/>
              </a:rPr>
              <a:t>u$s</a:t>
            </a:r>
            <a:r>
              <a:rPr lang="es-AR" b="0" i="0" dirty="0">
                <a:solidFill>
                  <a:srgbClr val="111111"/>
                </a:solidFill>
                <a:effectLst/>
                <a:latin typeface="Playfair Display"/>
              </a:rPr>
              <a:t> 8 millones (equivalente a </a:t>
            </a:r>
            <a:r>
              <a:rPr lang="es-AR" b="0" i="0" dirty="0" err="1">
                <a:solidFill>
                  <a:srgbClr val="111111"/>
                </a:solidFill>
                <a:effectLst/>
                <a:latin typeface="Playfair Display"/>
              </a:rPr>
              <a:t>u$s</a:t>
            </a:r>
            <a:r>
              <a:rPr lang="es-AR" b="0" i="0" dirty="0">
                <a:solidFill>
                  <a:srgbClr val="111111"/>
                </a:solidFill>
                <a:effectLst/>
                <a:latin typeface="Playfair Display"/>
              </a:rPr>
              <a:t> 160 millones por mes). Pero en los 10 últimos días hábiles de junio habría trepado hasta los 15 millones de diarios ( </a:t>
            </a:r>
            <a:r>
              <a:rPr lang="es-AR" b="0" i="0" dirty="0" err="1">
                <a:solidFill>
                  <a:srgbClr val="111111"/>
                </a:solidFill>
                <a:effectLst/>
                <a:latin typeface="Playfair Display"/>
              </a:rPr>
              <a:t>u$s</a:t>
            </a:r>
            <a:r>
              <a:rPr lang="es-AR" b="0" i="0" dirty="0">
                <a:solidFill>
                  <a:srgbClr val="111111"/>
                </a:solidFill>
                <a:effectLst/>
                <a:latin typeface="Playfair Display"/>
              </a:rPr>
              <a:t> 300 millones por mes). La suba ha sido muy fuerte y sería muy difícil sostener tal ritmo.</a:t>
            </a:r>
          </a:p>
          <a:p>
            <a:endParaRPr lang="es-AR" b="0" i="0" dirty="0">
              <a:solidFill>
                <a:srgbClr val="111111"/>
              </a:solidFill>
              <a:effectLst/>
              <a:latin typeface="Playfair Display"/>
            </a:endParaRPr>
          </a:p>
          <a:p>
            <a:r>
              <a:rPr lang="es-AR" b="1" i="0" dirty="0">
                <a:solidFill>
                  <a:srgbClr val="111111"/>
                </a:solidFill>
                <a:effectLst/>
                <a:latin typeface="Playfair Display"/>
              </a:rPr>
              <a:t>3. Compra de divisas del BCRA.</a:t>
            </a:r>
            <a:r>
              <a:rPr lang="es-AR" b="0" i="0" dirty="0">
                <a:solidFill>
                  <a:srgbClr val="111111"/>
                </a:solidFill>
                <a:effectLst/>
                <a:latin typeface="Playfair Display"/>
              </a:rPr>
              <a:t> Tras el récord de compras reciente, cabe esperar muy bajos niveles de compra en adelante. Aun si se moderara la venta de dólares en el mercado CCL a </a:t>
            </a:r>
            <a:r>
              <a:rPr lang="es-AR" b="0" i="0" dirty="0" err="1">
                <a:solidFill>
                  <a:srgbClr val="111111"/>
                </a:solidFill>
                <a:effectLst/>
                <a:latin typeface="Playfair Display"/>
              </a:rPr>
              <a:t>u$s</a:t>
            </a:r>
            <a:r>
              <a:rPr lang="es-AR" b="0" i="0" dirty="0">
                <a:solidFill>
                  <a:srgbClr val="111111"/>
                </a:solidFill>
                <a:effectLst/>
                <a:latin typeface="Playfair Display"/>
              </a:rPr>
              <a:t> 220 millones por mes, estimamos incluso caída neta de reservas del BCRA en el segundo semestre.</a:t>
            </a:r>
            <a:endParaRPr lang="es-AR" dirty="0"/>
          </a:p>
        </p:txBody>
      </p:sp>
      <p:sp>
        <p:nvSpPr>
          <p:cNvPr id="5" name="Marcador de pie de página 4"/>
          <p:cNvSpPr>
            <a:spLocks noGrp="1"/>
          </p:cNvSpPr>
          <p:nvPr>
            <p:ph type="ftr" sz="quarter" idx="11"/>
          </p:nvPr>
        </p:nvSpPr>
        <p:spPr/>
        <p:txBody>
          <a:bodyPr/>
          <a:lstStyle/>
          <a:p>
            <a:endParaRPr lang="es-ES"/>
          </a:p>
        </p:txBody>
      </p:sp>
    </p:spTree>
    <p:extLst>
      <p:ext uri="{BB962C8B-B14F-4D97-AF65-F5344CB8AC3E}">
        <p14:creationId xmlns:p14="http://schemas.microsoft.com/office/powerpoint/2010/main" val="24403930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0" indent="0">
              <a:buFont typeface="+mj-lt"/>
              <a:buNone/>
            </a:pPr>
            <a:r>
              <a:rPr lang="es-AR" b="1" i="0" dirty="0">
                <a:solidFill>
                  <a:srgbClr val="111111"/>
                </a:solidFill>
                <a:effectLst/>
                <a:latin typeface="Playfair Display"/>
              </a:rPr>
              <a:t>4. Suba del CCL.</a:t>
            </a:r>
            <a:r>
              <a:rPr lang="es-AR" b="0" i="0" dirty="0">
                <a:solidFill>
                  <a:srgbClr val="111111"/>
                </a:solidFill>
                <a:effectLst/>
                <a:latin typeface="Playfair Display"/>
              </a:rPr>
              <a:t> A pesar de la mayor intervención cambiaria, y la manipulación en los mercados (ventas al cierre para mostrar valores más bajos que los realmente operados, arengas a las </a:t>
            </a:r>
            <a:r>
              <a:rPr lang="es-AR" b="0" i="0" dirty="0" err="1">
                <a:solidFill>
                  <a:srgbClr val="111111"/>
                </a:solidFill>
                <a:effectLst/>
                <a:latin typeface="Playfair Display"/>
              </a:rPr>
              <a:t>ALyCs</a:t>
            </a:r>
            <a:r>
              <a:rPr lang="es-AR" b="0" i="0" dirty="0">
                <a:solidFill>
                  <a:srgbClr val="111111"/>
                </a:solidFill>
                <a:effectLst/>
                <a:latin typeface="Playfair Display"/>
              </a:rPr>
              <a:t>, </a:t>
            </a:r>
            <a:r>
              <a:rPr lang="es-AR" b="0" i="0" dirty="0" err="1">
                <a:solidFill>
                  <a:srgbClr val="111111"/>
                </a:solidFill>
                <a:effectLst/>
                <a:latin typeface="Playfair Display"/>
              </a:rPr>
              <a:t>etc</a:t>
            </a:r>
            <a:r>
              <a:rPr lang="es-AR" b="0" i="0" dirty="0">
                <a:solidFill>
                  <a:srgbClr val="111111"/>
                </a:solidFill>
                <a:effectLst/>
                <a:latin typeface="Playfair Display"/>
              </a:rPr>
              <a:t>), el CCL, luego de meses de baja y estabilidad, subió desde el 15 de marzo al 2 de julio un 14,2% (desde $150,7 a $172,1)</a:t>
            </a:r>
            <a:endParaRPr lang="es-AR" dirty="0"/>
          </a:p>
          <a:p>
            <a:pPr marL="0" indent="0">
              <a:buFont typeface="+mj-lt"/>
              <a:buNone/>
            </a:pPr>
            <a:endParaRPr lang="es-AR" dirty="0"/>
          </a:p>
          <a:p>
            <a:pPr marL="228600" indent="-228600">
              <a:buFont typeface="+mj-lt"/>
              <a:buAutoNum type="arabicPeriod"/>
            </a:pPr>
            <a:r>
              <a:rPr lang="es-AR" dirty="0"/>
              <a:t>SIN DEVALUACION, CON PLAN: baja probabilidad con brecha superior al 100%</a:t>
            </a:r>
          </a:p>
          <a:p>
            <a:pPr marL="228600" indent="-228600">
              <a:buFont typeface="+mj-lt"/>
              <a:buAutoNum type="arabicPeriod"/>
            </a:pPr>
            <a:r>
              <a:rPr lang="es-AR" dirty="0"/>
              <a:t>SIN DEVALUACION, SIN PLAN: ¿Aguantan? No mejoran reservas. Desabastecimiento</a:t>
            </a:r>
          </a:p>
          <a:p>
            <a:pPr marL="228600" indent="-228600">
              <a:buFont typeface="+mj-lt"/>
              <a:buAutoNum type="arabicPeriod"/>
            </a:pPr>
            <a:r>
              <a:rPr lang="es-AR" dirty="0"/>
              <a:t>CON DEVALUACION, CON PLAN: mayor ajuste inflacionario</a:t>
            </a:r>
          </a:p>
          <a:p>
            <a:pPr marL="228600" indent="-228600">
              <a:buFont typeface="+mj-lt"/>
              <a:buAutoNum type="arabicPeriod"/>
            </a:pPr>
            <a:r>
              <a:rPr lang="es-AR" dirty="0"/>
              <a:t>CON DEVALUACION, SIN PLAN: peligro</a:t>
            </a:r>
          </a:p>
          <a:p>
            <a:endParaRPr lang="es-AR" dirty="0"/>
          </a:p>
        </p:txBody>
      </p:sp>
      <p:sp>
        <p:nvSpPr>
          <p:cNvPr id="5" name="Marcador de pie de página 4"/>
          <p:cNvSpPr>
            <a:spLocks noGrp="1"/>
          </p:cNvSpPr>
          <p:nvPr>
            <p:ph type="ftr" sz="quarter" idx="11"/>
          </p:nvPr>
        </p:nvSpPr>
        <p:spPr/>
        <p:txBody>
          <a:bodyPr/>
          <a:lstStyle/>
          <a:p>
            <a:endParaRPr lang="es-ES"/>
          </a:p>
        </p:txBody>
      </p:sp>
    </p:spTree>
    <p:extLst>
      <p:ext uri="{BB962C8B-B14F-4D97-AF65-F5344CB8AC3E}">
        <p14:creationId xmlns:p14="http://schemas.microsoft.com/office/powerpoint/2010/main" val="8623537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AR" dirty="0"/>
          </a:p>
        </p:txBody>
      </p:sp>
      <p:sp>
        <p:nvSpPr>
          <p:cNvPr id="5" name="Marcador de pie de página 4"/>
          <p:cNvSpPr>
            <a:spLocks noGrp="1"/>
          </p:cNvSpPr>
          <p:nvPr>
            <p:ph type="ftr" sz="quarter" idx="11"/>
          </p:nvPr>
        </p:nvSpPr>
        <p:spPr/>
        <p:txBody>
          <a:bodyPr/>
          <a:lstStyle/>
          <a:p>
            <a:endParaRPr lang="es-ES"/>
          </a:p>
        </p:txBody>
      </p:sp>
    </p:spTree>
    <p:extLst>
      <p:ext uri="{BB962C8B-B14F-4D97-AF65-F5344CB8AC3E}">
        <p14:creationId xmlns:p14="http://schemas.microsoft.com/office/powerpoint/2010/main" val="40898873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AR" dirty="0"/>
          </a:p>
        </p:txBody>
      </p:sp>
      <p:sp>
        <p:nvSpPr>
          <p:cNvPr id="5" name="Marcador de pie de página 4"/>
          <p:cNvSpPr>
            <a:spLocks noGrp="1"/>
          </p:cNvSpPr>
          <p:nvPr>
            <p:ph type="ftr" sz="quarter" idx="11"/>
          </p:nvPr>
        </p:nvSpPr>
        <p:spPr/>
        <p:txBody>
          <a:bodyPr/>
          <a:lstStyle/>
          <a:p>
            <a:endParaRPr lang="es-ES"/>
          </a:p>
        </p:txBody>
      </p:sp>
    </p:spTree>
    <p:extLst>
      <p:ext uri="{BB962C8B-B14F-4D97-AF65-F5344CB8AC3E}">
        <p14:creationId xmlns:p14="http://schemas.microsoft.com/office/powerpoint/2010/main" val="8162748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s-AR" b="0" i="0" dirty="0">
                <a:solidFill>
                  <a:srgbClr val="333333"/>
                </a:solidFill>
                <a:effectLst/>
                <a:latin typeface="arial" panose="020B0604020202020204" pitchFamily="34" charset="0"/>
              </a:rPr>
              <a:t>Sobre finales del mes de marzo, casi en forma conjunta con el comienzo de la cuarentena, la tasa de cambio de cheques a 30 días pasó del 30% anual a niveles inferiores al 10% anual. A principios de noviembre volvió al 30%</a:t>
            </a:r>
            <a:endParaRPr lang="es-AR" dirty="0"/>
          </a:p>
        </p:txBody>
      </p:sp>
      <p:sp>
        <p:nvSpPr>
          <p:cNvPr id="5" name="Marcador de pie de página 4"/>
          <p:cNvSpPr>
            <a:spLocks noGrp="1"/>
          </p:cNvSpPr>
          <p:nvPr>
            <p:ph type="ftr" sz="quarter" idx="11"/>
          </p:nvPr>
        </p:nvSpPr>
        <p:spPr/>
        <p:txBody>
          <a:bodyPr/>
          <a:lstStyle/>
          <a:p>
            <a:endParaRPr lang="es-ES"/>
          </a:p>
        </p:txBody>
      </p:sp>
    </p:spTree>
    <p:extLst>
      <p:ext uri="{BB962C8B-B14F-4D97-AF65-F5344CB8AC3E}">
        <p14:creationId xmlns:p14="http://schemas.microsoft.com/office/powerpoint/2010/main" val="2064379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AR" dirty="0"/>
          </a:p>
        </p:txBody>
      </p:sp>
      <p:sp>
        <p:nvSpPr>
          <p:cNvPr id="5" name="Marcador de pie de página 4"/>
          <p:cNvSpPr>
            <a:spLocks noGrp="1"/>
          </p:cNvSpPr>
          <p:nvPr>
            <p:ph type="ftr" sz="quarter" idx="11"/>
          </p:nvPr>
        </p:nvSpPr>
        <p:spPr/>
        <p:txBody>
          <a:bodyPr/>
          <a:lstStyle/>
          <a:p>
            <a:endParaRPr lang="es-ES" dirty="0"/>
          </a:p>
        </p:txBody>
      </p:sp>
    </p:spTree>
    <p:extLst>
      <p:ext uri="{BB962C8B-B14F-4D97-AF65-F5344CB8AC3E}">
        <p14:creationId xmlns:p14="http://schemas.microsoft.com/office/powerpoint/2010/main" val="11556403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228600" indent="-228600">
              <a:buFont typeface="+mj-lt"/>
              <a:buAutoNum type="arabicPeriod"/>
            </a:pPr>
            <a:endParaRPr lang="es-AR" dirty="0"/>
          </a:p>
        </p:txBody>
      </p:sp>
      <p:sp>
        <p:nvSpPr>
          <p:cNvPr id="5" name="Marcador de pie de página 4"/>
          <p:cNvSpPr>
            <a:spLocks noGrp="1"/>
          </p:cNvSpPr>
          <p:nvPr>
            <p:ph type="ftr" sz="quarter" idx="11"/>
          </p:nvPr>
        </p:nvSpPr>
        <p:spPr/>
        <p:txBody>
          <a:bodyPr/>
          <a:lstStyle/>
          <a:p>
            <a:endParaRPr lang="es-ES"/>
          </a:p>
        </p:txBody>
      </p:sp>
    </p:spTree>
    <p:extLst>
      <p:ext uri="{BB962C8B-B14F-4D97-AF65-F5344CB8AC3E}">
        <p14:creationId xmlns:p14="http://schemas.microsoft.com/office/powerpoint/2010/main" val="34817058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228600" indent="-228600">
              <a:buFont typeface="+mj-lt"/>
              <a:buAutoNum type="arabicPeriod"/>
            </a:pPr>
            <a:endParaRPr lang="es-AR" dirty="0"/>
          </a:p>
        </p:txBody>
      </p:sp>
      <p:sp>
        <p:nvSpPr>
          <p:cNvPr id="5" name="Marcador de pie de página 4"/>
          <p:cNvSpPr>
            <a:spLocks noGrp="1"/>
          </p:cNvSpPr>
          <p:nvPr>
            <p:ph type="ftr" sz="quarter" idx="11"/>
          </p:nvPr>
        </p:nvSpPr>
        <p:spPr/>
        <p:txBody>
          <a:bodyPr/>
          <a:lstStyle/>
          <a:p>
            <a:endParaRPr lang="es-ES"/>
          </a:p>
        </p:txBody>
      </p:sp>
    </p:spTree>
    <p:extLst>
      <p:ext uri="{BB962C8B-B14F-4D97-AF65-F5344CB8AC3E}">
        <p14:creationId xmlns:p14="http://schemas.microsoft.com/office/powerpoint/2010/main" val="42203081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AR" dirty="0"/>
          </a:p>
        </p:txBody>
      </p:sp>
      <p:sp>
        <p:nvSpPr>
          <p:cNvPr id="5" name="Marcador de pie de página 4"/>
          <p:cNvSpPr>
            <a:spLocks noGrp="1"/>
          </p:cNvSpPr>
          <p:nvPr>
            <p:ph type="ftr" sz="quarter" idx="11"/>
          </p:nvPr>
        </p:nvSpPr>
        <p:spPr/>
        <p:txBody>
          <a:bodyPr/>
          <a:lstStyle/>
          <a:p>
            <a:endParaRPr lang="es-ES"/>
          </a:p>
        </p:txBody>
      </p:sp>
    </p:spTree>
    <p:extLst>
      <p:ext uri="{BB962C8B-B14F-4D97-AF65-F5344CB8AC3E}">
        <p14:creationId xmlns:p14="http://schemas.microsoft.com/office/powerpoint/2010/main" val="13466924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AR" dirty="0"/>
          </a:p>
        </p:txBody>
      </p:sp>
    </p:spTree>
    <p:extLst>
      <p:ext uri="{BB962C8B-B14F-4D97-AF65-F5344CB8AC3E}">
        <p14:creationId xmlns:p14="http://schemas.microsoft.com/office/powerpoint/2010/main" val="34472438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1C9FEB4-4354-A442-B8DB-16790E3AC6C2}" type="datetimeFigureOut">
              <a:rPr lang="es-ES" smtClean="0"/>
              <a:pPr/>
              <a:t>05/07/2022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C580814-FC62-DC47-A8B2-F6D28CD1B407}" type="slidenum">
              <a:rPr lang="es-ES" smtClean="0"/>
              <a:pPr/>
              <a:t>‹Nº›</a:t>
            </a:fld>
            <a:endParaRPr lang="es-ES"/>
          </a:p>
        </p:txBody>
      </p:sp>
    </p:spTree>
    <p:extLst>
      <p:ext uri="{BB962C8B-B14F-4D97-AF65-F5344CB8AC3E}">
        <p14:creationId xmlns:p14="http://schemas.microsoft.com/office/powerpoint/2010/main" val="27456989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1C9FEB4-4354-A442-B8DB-16790E3AC6C2}" type="datetimeFigureOut">
              <a:rPr lang="es-ES" smtClean="0"/>
              <a:pPr/>
              <a:t>05/07/2022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C580814-FC62-DC47-A8B2-F6D28CD1B407}" type="slidenum">
              <a:rPr lang="es-ES" smtClean="0"/>
              <a:pPr/>
              <a:t>‹Nº›</a:t>
            </a:fld>
            <a:endParaRPr lang="es-ES"/>
          </a:p>
        </p:txBody>
      </p:sp>
    </p:spTree>
    <p:extLst>
      <p:ext uri="{BB962C8B-B14F-4D97-AF65-F5344CB8AC3E}">
        <p14:creationId xmlns:p14="http://schemas.microsoft.com/office/powerpoint/2010/main" val="3513389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1C9FEB4-4354-A442-B8DB-16790E3AC6C2}" type="datetimeFigureOut">
              <a:rPr lang="es-ES" smtClean="0"/>
              <a:pPr/>
              <a:t>05/07/2022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C580814-FC62-DC47-A8B2-F6D28CD1B407}" type="slidenum">
              <a:rPr lang="es-ES" smtClean="0"/>
              <a:pPr/>
              <a:t>‹Nº›</a:t>
            </a:fld>
            <a:endParaRPr lang="es-ES"/>
          </a:p>
        </p:txBody>
      </p:sp>
    </p:spTree>
    <p:extLst>
      <p:ext uri="{BB962C8B-B14F-4D97-AF65-F5344CB8AC3E}">
        <p14:creationId xmlns:p14="http://schemas.microsoft.com/office/powerpoint/2010/main" val="921285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1C9FEB4-4354-A442-B8DB-16790E3AC6C2}" type="datetimeFigureOut">
              <a:rPr lang="es-ES" smtClean="0"/>
              <a:pPr/>
              <a:t>05/07/2022</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6C580814-FC62-DC47-A8B2-F6D28CD1B407}" type="slidenum">
              <a:rPr lang="es-ES" smtClean="0"/>
              <a:pPr/>
              <a:t>‹Nº›</a:t>
            </a:fld>
            <a:endParaRPr lang="es-ES"/>
          </a:p>
        </p:txBody>
      </p:sp>
    </p:spTree>
    <p:extLst>
      <p:ext uri="{BB962C8B-B14F-4D97-AF65-F5344CB8AC3E}">
        <p14:creationId xmlns:p14="http://schemas.microsoft.com/office/powerpoint/2010/main" val="2792277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1C9FEB4-4354-A442-B8DB-16790E3AC6C2}" type="datetimeFigureOut">
              <a:rPr lang="es-ES" smtClean="0"/>
              <a:pPr/>
              <a:t>05/07/2022</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6C580814-FC62-DC47-A8B2-F6D28CD1B407}" type="slidenum">
              <a:rPr lang="es-ES" smtClean="0"/>
              <a:pPr/>
              <a:t>‹Nº›</a:t>
            </a:fld>
            <a:endParaRPr lang="es-ES"/>
          </a:p>
        </p:txBody>
      </p:sp>
    </p:spTree>
    <p:extLst>
      <p:ext uri="{BB962C8B-B14F-4D97-AF65-F5344CB8AC3E}">
        <p14:creationId xmlns:p14="http://schemas.microsoft.com/office/powerpoint/2010/main" val="4000228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1C9FEB4-4354-A442-B8DB-16790E3AC6C2}" type="datetimeFigureOut">
              <a:rPr lang="es-ES" smtClean="0"/>
              <a:pPr/>
              <a:t>05/07/2022</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6C580814-FC62-DC47-A8B2-F6D28CD1B407}" type="slidenum">
              <a:rPr lang="es-ES" smtClean="0"/>
              <a:pPr/>
              <a:t>‹Nº›</a:t>
            </a:fld>
            <a:endParaRPr lang="es-ES"/>
          </a:p>
        </p:txBody>
      </p:sp>
    </p:spTree>
    <p:extLst>
      <p:ext uri="{BB962C8B-B14F-4D97-AF65-F5344CB8AC3E}">
        <p14:creationId xmlns:p14="http://schemas.microsoft.com/office/powerpoint/2010/main" val="2092950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C9FEB4-4354-A442-B8DB-16790E3AC6C2}" type="datetimeFigureOut">
              <a:rPr lang="es-ES" smtClean="0"/>
              <a:pPr/>
              <a:t>05/07/2022</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6C580814-FC62-DC47-A8B2-F6D28CD1B407}" type="slidenum">
              <a:rPr lang="es-ES" smtClean="0"/>
              <a:pPr/>
              <a:t>‹Nº›</a:t>
            </a:fld>
            <a:endParaRPr lang="es-ES"/>
          </a:p>
        </p:txBody>
      </p:sp>
    </p:spTree>
    <p:extLst>
      <p:ext uri="{BB962C8B-B14F-4D97-AF65-F5344CB8AC3E}">
        <p14:creationId xmlns:p14="http://schemas.microsoft.com/office/powerpoint/2010/main" val="1829580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1C9FEB4-4354-A442-B8DB-16790E3AC6C2}" type="datetimeFigureOut">
              <a:rPr lang="es-ES" smtClean="0"/>
              <a:pPr/>
              <a:t>05/07/2022</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6C580814-FC62-DC47-A8B2-F6D28CD1B407}" type="slidenum">
              <a:rPr lang="es-ES" smtClean="0"/>
              <a:pPr/>
              <a:t>‹Nº›</a:t>
            </a:fld>
            <a:endParaRPr lang="es-ES"/>
          </a:p>
        </p:txBody>
      </p:sp>
    </p:spTree>
    <p:extLst>
      <p:ext uri="{BB962C8B-B14F-4D97-AF65-F5344CB8AC3E}">
        <p14:creationId xmlns:p14="http://schemas.microsoft.com/office/powerpoint/2010/main" val="3646840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1C9FEB4-4354-A442-B8DB-16790E3AC6C2}" type="datetimeFigureOut">
              <a:rPr lang="es-ES" smtClean="0"/>
              <a:pPr/>
              <a:t>05/07/2022</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6C580814-FC62-DC47-A8B2-F6D28CD1B407}" type="slidenum">
              <a:rPr lang="es-ES" smtClean="0"/>
              <a:pPr/>
              <a:t>‹Nº›</a:t>
            </a:fld>
            <a:endParaRPr lang="es-ES"/>
          </a:p>
        </p:txBody>
      </p:sp>
    </p:spTree>
    <p:extLst>
      <p:ext uri="{BB962C8B-B14F-4D97-AF65-F5344CB8AC3E}">
        <p14:creationId xmlns:p14="http://schemas.microsoft.com/office/powerpoint/2010/main" val="183640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1C9FEB4-4354-A442-B8DB-16790E3AC6C2}" type="datetimeFigureOut">
              <a:rPr lang="es-ES" smtClean="0"/>
              <a:pPr/>
              <a:t>05/07/2022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C580814-FC62-DC47-A8B2-F6D28CD1B407}" type="slidenum">
              <a:rPr lang="es-ES" smtClean="0"/>
              <a:pPr/>
              <a:t>‹Nº›</a:t>
            </a:fld>
            <a:endParaRPr lang="es-ES"/>
          </a:p>
        </p:txBody>
      </p:sp>
    </p:spTree>
    <p:extLst>
      <p:ext uri="{BB962C8B-B14F-4D97-AF65-F5344CB8AC3E}">
        <p14:creationId xmlns:p14="http://schemas.microsoft.com/office/powerpoint/2010/main" val="8993649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1C9FEB4-4354-A442-B8DB-16790E3AC6C2}" type="datetimeFigureOut">
              <a:rPr lang="es-ES" smtClean="0"/>
              <a:pPr/>
              <a:t>05/07/2022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C580814-FC62-DC47-A8B2-F6D28CD1B407}" type="slidenum">
              <a:rPr lang="es-ES" smtClean="0"/>
              <a:pPr/>
              <a:t>‹Nº›</a:t>
            </a:fld>
            <a:endParaRPr lang="es-ES"/>
          </a:p>
        </p:txBody>
      </p:sp>
    </p:spTree>
    <p:extLst>
      <p:ext uri="{BB962C8B-B14F-4D97-AF65-F5344CB8AC3E}">
        <p14:creationId xmlns:p14="http://schemas.microsoft.com/office/powerpoint/2010/main" val="535908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C9FEB4-4354-A442-B8DB-16790E3AC6C2}" type="datetimeFigureOut">
              <a:rPr lang="es-ES" smtClean="0"/>
              <a:pPr/>
              <a:t>05/07/2022</a:t>
            </a:fld>
            <a:endParaRPr lang="es-E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580814-FC62-DC47-A8B2-F6D28CD1B407}" type="slidenum">
              <a:rPr lang="es-ES" smtClean="0"/>
              <a:pPr/>
              <a:t>‹Nº›</a:t>
            </a:fld>
            <a:endParaRPr lang="es-ES"/>
          </a:p>
        </p:txBody>
      </p:sp>
    </p:spTree>
    <p:extLst>
      <p:ext uri="{BB962C8B-B14F-4D97-AF65-F5344CB8AC3E}">
        <p14:creationId xmlns:p14="http://schemas.microsoft.com/office/powerpoint/2010/main" val="333667366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jp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8.emf"/><Relationship Id="rId13" Type="http://schemas.openxmlformats.org/officeDocument/2006/relationships/image" Target="../media/image13.emf"/><Relationship Id="rId18" Type="http://schemas.openxmlformats.org/officeDocument/2006/relationships/slide" Target="slide10.xml"/><Relationship Id="rId3" Type="http://schemas.openxmlformats.org/officeDocument/2006/relationships/image" Target="../media/image2.jpg"/><Relationship Id="rId7" Type="http://schemas.openxmlformats.org/officeDocument/2006/relationships/image" Target="../media/image7.emf"/><Relationship Id="rId12" Type="http://schemas.openxmlformats.org/officeDocument/2006/relationships/image" Target="../media/image12.emf"/><Relationship Id="rId17" Type="http://schemas.openxmlformats.org/officeDocument/2006/relationships/slide" Target="slide7.xml"/><Relationship Id="rId2" Type="http://schemas.openxmlformats.org/officeDocument/2006/relationships/notesSlide" Target="../notesSlides/notesSlide4.xml"/><Relationship Id="rId16" Type="http://schemas.openxmlformats.org/officeDocument/2006/relationships/chart" Target="../charts/chart1.xml"/><Relationship Id="rId20" Type="http://schemas.openxmlformats.org/officeDocument/2006/relationships/chart" Target="../charts/chart2.xml"/><Relationship Id="rId1" Type="http://schemas.openxmlformats.org/officeDocument/2006/relationships/slideLayout" Target="../slideLayouts/slideLayout2.xml"/><Relationship Id="rId6" Type="http://schemas.openxmlformats.org/officeDocument/2006/relationships/image" Target="../media/image6.emf"/><Relationship Id="rId11" Type="http://schemas.openxmlformats.org/officeDocument/2006/relationships/image" Target="../media/image11.emf"/><Relationship Id="rId5" Type="http://schemas.openxmlformats.org/officeDocument/2006/relationships/image" Target="../media/image5.emf"/><Relationship Id="rId15" Type="http://schemas.openxmlformats.org/officeDocument/2006/relationships/image" Target="../media/image15.emf"/><Relationship Id="rId10" Type="http://schemas.openxmlformats.org/officeDocument/2006/relationships/image" Target="../media/image10.emf"/><Relationship Id="rId19" Type="http://schemas.openxmlformats.org/officeDocument/2006/relationships/slide" Target="slide5.xml"/><Relationship Id="rId4" Type="http://schemas.openxmlformats.org/officeDocument/2006/relationships/image" Target="../media/image4.emf"/><Relationship Id="rId9" Type="http://schemas.openxmlformats.org/officeDocument/2006/relationships/image" Target="../media/image9.emf"/><Relationship Id="rId14" Type="http://schemas.openxmlformats.org/officeDocument/2006/relationships/image" Target="../media/image14.emf"/></Relationships>
</file>

<file path=ppt/slides/_rels/slide5.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image" Target="../media/image16.png"/><Relationship Id="rId7" Type="http://schemas.openxmlformats.org/officeDocument/2006/relationships/slide" Target="slide7.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jpg"/><Relationship Id="rId11" Type="http://schemas.openxmlformats.org/officeDocument/2006/relationships/image" Target="../media/image20.png"/><Relationship Id="rId5" Type="http://schemas.openxmlformats.org/officeDocument/2006/relationships/image" Target="../media/image18.png"/><Relationship Id="rId10" Type="http://schemas.openxmlformats.org/officeDocument/2006/relationships/image" Target="../media/image19.png"/><Relationship Id="rId4" Type="http://schemas.openxmlformats.org/officeDocument/2006/relationships/image" Target="../media/image17.png"/><Relationship Id="rId9" Type="http://schemas.openxmlformats.org/officeDocument/2006/relationships/slide" Target="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jp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jpg"/><Relationship Id="rId4" Type="http://schemas.openxmlformats.org/officeDocument/2006/relationships/chart" Target="../charts/chart4.xml"/></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emf"/><Relationship Id="rId3" Type="http://schemas.openxmlformats.org/officeDocument/2006/relationships/image" Target="../media/image2.jpg"/><Relationship Id="rId7" Type="http://schemas.openxmlformats.org/officeDocument/2006/relationships/image" Target="../media/image27.png"/><Relationship Id="rId12" Type="http://schemas.openxmlformats.org/officeDocument/2006/relationships/image" Target="../media/image32.emf"/><Relationship Id="rId2" Type="http://schemas.openxmlformats.org/officeDocument/2006/relationships/notesSlide" Target="../notesSlides/notesSlide8.xml"/><Relationship Id="rId16" Type="http://schemas.openxmlformats.org/officeDocument/2006/relationships/image" Target="../media/image36.emf"/><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31.emf"/><Relationship Id="rId5" Type="http://schemas.openxmlformats.org/officeDocument/2006/relationships/image" Target="../media/image25.png"/><Relationship Id="rId15" Type="http://schemas.openxmlformats.org/officeDocument/2006/relationships/image" Target="../media/image35.emf"/><Relationship Id="rId10" Type="http://schemas.openxmlformats.org/officeDocument/2006/relationships/image" Target="../media/image30.emf"/><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image" Target="../media/image34.emf"/></Relationships>
</file>

<file path=ppt/slides/_rels/slide9.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image" Target="../media/image2.jpg"/><Relationship Id="rId7"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8.emf"/><Relationship Id="rId5" Type="http://schemas.openxmlformats.org/officeDocument/2006/relationships/image" Target="../media/image37.emf"/><Relationship Id="rId4" Type="http://schemas.openxmlformats.org/officeDocument/2006/relationships/chart" Target="../charts/chart5.xml"/></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jpg"/><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jpg"/><Relationship Id="rId5" Type="http://schemas.openxmlformats.org/officeDocument/2006/relationships/image" Target="../media/image43.png"/><Relationship Id="rId4" Type="http://schemas.openxmlformats.org/officeDocument/2006/relationships/image" Target="../media/image42.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chart" Target="../charts/chart8.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chart" Target="../charts/chart11.xml"/><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chart" Target="../charts/chart12.xml"/><Relationship Id="rId5" Type="http://schemas.openxmlformats.org/officeDocument/2006/relationships/image" Target="../media/image45.pn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chart" Target="../charts/chart14.xml"/></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jpg"/><Relationship Id="rId5" Type="http://schemas.openxmlformats.org/officeDocument/2006/relationships/image" Target="../media/image47.png"/><Relationship Id="rId4" Type="http://schemas.microsoft.com/office/2007/relationships/hdphoto" Target="../media/hdphoto4.wdp"/></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2.jpg"/><Relationship Id="rId4" Type="http://schemas.openxmlformats.org/officeDocument/2006/relationships/image" Target="../media/image49.png"/></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1.emf"/></Relationships>
</file>

<file path=ppt/slides/_rels/slide20.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BC787E7D-2735-4F5D-8E0E-DF429782DFA6}"/>
              </a:ext>
            </a:extLst>
          </p:cNvPr>
          <p:cNvSpPr/>
          <p:nvPr/>
        </p:nvSpPr>
        <p:spPr>
          <a:xfrm>
            <a:off x="1308000" y="5112545"/>
            <a:ext cx="9576000" cy="45719"/>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solidFill>
                <a:schemeClr val="accent1">
                  <a:lumMod val="50000"/>
                </a:schemeClr>
              </a:solidFill>
            </a:endParaRPr>
          </a:p>
        </p:txBody>
      </p:sp>
      <p:sp>
        <p:nvSpPr>
          <p:cNvPr id="10" name="CuadroTexto 9">
            <a:extLst>
              <a:ext uri="{FF2B5EF4-FFF2-40B4-BE49-F238E27FC236}">
                <a16:creationId xmlns:a16="http://schemas.microsoft.com/office/drawing/2014/main" id="{E23101BC-E09D-43FD-B578-D5379186EECB}"/>
              </a:ext>
            </a:extLst>
          </p:cNvPr>
          <p:cNvSpPr txBox="1"/>
          <p:nvPr/>
        </p:nvSpPr>
        <p:spPr>
          <a:xfrm>
            <a:off x="621437" y="2638013"/>
            <a:ext cx="11194741" cy="2185214"/>
          </a:xfrm>
          <a:prstGeom prst="rect">
            <a:avLst/>
          </a:prstGeom>
          <a:noFill/>
        </p:spPr>
        <p:txBody>
          <a:bodyPr wrap="square" rtlCol="0">
            <a:spAutoFit/>
          </a:bodyPr>
          <a:lstStyle/>
          <a:p>
            <a:pPr algn="ctr"/>
            <a:r>
              <a:rPr lang="es-AR" sz="2600" dirty="0">
                <a:solidFill>
                  <a:schemeClr val="accent1">
                    <a:lumMod val="50000"/>
                  </a:schemeClr>
                </a:solidFill>
                <a:latin typeface="Raleway" panose="020B0503030101060003"/>
              </a:rPr>
              <a:t>Actualidad económica para empresas</a:t>
            </a:r>
          </a:p>
          <a:p>
            <a:pPr algn="ctr"/>
            <a:endParaRPr lang="es-AR" sz="1200" dirty="0">
              <a:solidFill>
                <a:schemeClr val="accent1">
                  <a:lumMod val="50000"/>
                </a:schemeClr>
              </a:solidFill>
              <a:latin typeface="Raleway" panose="020B0503030101060003"/>
            </a:endParaRPr>
          </a:p>
          <a:p>
            <a:pPr algn="ctr"/>
            <a:endParaRPr lang="es-AR" sz="1200" dirty="0">
              <a:solidFill>
                <a:schemeClr val="accent1">
                  <a:lumMod val="50000"/>
                </a:schemeClr>
              </a:solidFill>
              <a:latin typeface="Raleway" panose="020B0503030101060003"/>
            </a:endParaRPr>
          </a:p>
          <a:p>
            <a:pPr algn="ctr"/>
            <a:r>
              <a:rPr lang="es-AR" sz="3600" b="1" i="1" dirty="0">
                <a:solidFill>
                  <a:schemeClr val="accent1">
                    <a:lumMod val="50000"/>
                  </a:schemeClr>
                </a:solidFill>
                <a:latin typeface="Raleway" panose="020B0503030101060003"/>
              </a:rPr>
              <a:t>Economía en “Modo FMI”: Hoja de ruta 2022</a:t>
            </a:r>
            <a:endParaRPr lang="es-ES" sz="700" b="1" i="1" dirty="0">
              <a:solidFill>
                <a:schemeClr val="accent1">
                  <a:lumMod val="50000"/>
                </a:schemeClr>
              </a:solidFill>
              <a:latin typeface="Raleway" panose="020B0503030101060003"/>
            </a:endParaRPr>
          </a:p>
          <a:p>
            <a:pPr algn="ctr"/>
            <a:endParaRPr lang="es-ES" sz="500" b="1" i="1" dirty="0">
              <a:solidFill>
                <a:schemeClr val="accent1">
                  <a:lumMod val="50000"/>
                </a:schemeClr>
              </a:solidFill>
              <a:latin typeface="Raleway" panose="020B0503030101060003"/>
            </a:endParaRPr>
          </a:p>
          <a:p>
            <a:pPr algn="ctr"/>
            <a:endParaRPr lang="es-ES" sz="400" b="1" i="1" dirty="0">
              <a:solidFill>
                <a:schemeClr val="accent1">
                  <a:lumMod val="50000"/>
                </a:schemeClr>
              </a:solidFill>
              <a:latin typeface="Raleway" panose="020B0503030101060003"/>
            </a:endParaRPr>
          </a:p>
          <a:p>
            <a:pPr algn="ctr"/>
            <a:endParaRPr lang="es-ES" sz="400" b="1" i="1" dirty="0">
              <a:solidFill>
                <a:schemeClr val="accent1">
                  <a:lumMod val="50000"/>
                </a:schemeClr>
              </a:solidFill>
              <a:latin typeface="Raleway" panose="020B0503030101060003"/>
            </a:endParaRPr>
          </a:p>
          <a:p>
            <a:pPr algn="ctr"/>
            <a:endParaRPr lang="es-ES" sz="300" b="1" i="1" dirty="0">
              <a:solidFill>
                <a:schemeClr val="accent1">
                  <a:lumMod val="50000"/>
                </a:schemeClr>
              </a:solidFill>
              <a:latin typeface="Raleway" panose="020B0503030101060003"/>
            </a:endParaRPr>
          </a:p>
          <a:p>
            <a:pPr algn="ctr"/>
            <a:endParaRPr lang="es-ES" sz="300" b="1" i="1" dirty="0">
              <a:solidFill>
                <a:schemeClr val="accent1">
                  <a:lumMod val="50000"/>
                </a:schemeClr>
              </a:solidFill>
              <a:latin typeface="Raleway" panose="020B0503030101060003"/>
            </a:endParaRPr>
          </a:p>
          <a:p>
            <a:pPr algn="ctr"/>
            <a:endParaRPr lang="es-ES" sz="300" b="1" i="1" dirty="0">
              <a:solidFill>
                <a:schemeClr val="accent1">
                  <a:lumMod val="50000"/>
                </a:schemeClr>
              </a:solidFill>
              <a:latin typeface="Raleway" panose="020B0503030101060003"/>
            </a:endParaRPr>
          </a:p>
          <a:p>
            <a:pPr algn="ctr"/>
            <a:r>
              <a:rPr lang="es-ES" sz="2800" b="1" dirty="0">
                <a:solidFill>
                  <a:schemeClr val="accent1">
                    <a:lumMod val="50000"/>
                  </a:schemeClr>
                </a:solidFill>
                <a:latin typeface="Raleway" panose="020B0503030101060003"/>
              </a:rPr>
              <a:t>Julio 2022</a:t>
            </a:r>
            <a:endParaRPr lang="es-ES" sz="1600" b="1" i="1" dirty="0">
              <a:solidFill>
                <a:schemeClr val="accent1">
                  <a:lumMod val="50000"/>
                </a:schemeClr>
              </a:solidFill>
              <a:latin typeface="Raleway" panose="020B0503030101060003"/>
            </a:endParaRPr>
          </a:p>
        </p:txBody>
      </p:sp>
      <p:sp>
        <p:nvSpPr>
          <p:cNvPr id="7" name="CuadroTexto 6">
            <a:extLst>
              <a:ext uri="{FF2B5EF4-FFF2-40B4-BE49-F238E27FC236}">
                <a16:creationId xmlns:a16="http://schemas.microsoft.com/office/drawing/2014/main" id="{3D87A0EE-F135-4F53-A215-8215114F57D4}"/>
              </a:ext>
            </a:extLst>
          </p:cNvPr>
          <p:cNvSpPr txBox="1"/>
          <p:nvPr/>
        </p:nvSpPr>
        <p:spPr>
          <a:xfrm>
            <a:off x="1960886" y="5396171"/>
            <a:ext cx="8270226" cy="923330"/>
          </a:xfrm>
          <a:prstGeom prst="rect">
            <a:avLst/>
          </a:prstGeom>
          <a:noFill/>
        </p:spPr>
        <p:txBody>
          <a:bodyPr wrap="square" rtlCol="0">
            <a:spAutoFit/>
          </a:bodyPr>
          <a:lstStyle/>
          <a:p>
            <a:pPr algn="ctr"/>
            <a:r>
              <a:rPr lang="es-ES" dirty="0">
                <a:solidFill>
                  <a:schemeClr val="accent1">
                    <a:lumMod val="50000"/>
                  </a:schemeClr>
                </a:solidFill>
                <a:latin typeface="Raleway" panose="020B0003030101060003" pitchFamily="34" charset="0"/>
              </a:rPr>
              <a:t>Lic. Esteban O. Domecq</a:t>
            </a:r>
          </a:p>
          <a:p>
            <a:pPr algn="ctr"/>
            <a:endParaRPr lang="es-ES" dirty="0">
              <a:solidFill>
                <a:schemeClr val="accent1">
                  <a:lumMod val="50000"/>
                </a:schemeClr>
              </a:solidFill>
              <a:latin typeface="Raleway" panose="020B0003030101060003" pitchFamily="34" charset="0"/>
            </a:endParaRPr>
          </a:p>
          <a:p>
            <a:pPr algn="ctr"/>
            <a:r>
              <a:rPr lang="es-ES" sz="1600" b="1" dirty="0">
                <a:solidFill>
                  <a:schemeClr val="accent1">
                    <a:lumMod val="50000"/>
                  </a:schemeClr>
                </a:solidFill>
                <a:latin typeface="Raleway" panose="020B0003030101060003" pitchFamily="34" charset="0"/>
              </a:rPr>
              <a:t>web: www.invecq.com  	   mail: estebandomecq@invecq.com</a:t>
            </a:r>
            <a:endParaRPr lang="es-ES" sz="1600" dirty="0">
              <a:solidFill>
                <a:schemeClr val="accent1">
                  <a:lumMod val="50000"/>
                </a:schemeClr>
              </a:solidFill>
              <a:latin typeface="Raleway" panose="020B0003030101060003" pitchFamily="34" charset="0"/>
            </a:endParaRPr>
          </a:p>
        </p:txBody>
      </p:sp>
      <p:pic>
        <p:nvPicPr>
          <p:cNvPr id="2" name="Imagen 1">
            <a:extLst>
              <a:ext uri="{FF2B5EF4-FFF2-40B4-BE49-F238E27FC236}">
                <a16:creationId xmlns:a16="http://schemas.microsoft.com/office/drawing/2014/main" id="{BF806DC4-E17E-4B08-BDB4-E9CBA49B9C50}"/>
              </a:ext>
            </a:extLst>
          </p:cNvPr>
          <p:cNvPicPr>
            <a:picLocks noChangeAspect="1"/>
          </p:cNvPicPr>
          <p:nvPr/>
        </p:nvPicPr>
        <p:blipFill>
          <a:blip r:embed="rId3"/>
          <a:stretch>
            <a:fillRect/>
          </a:stretch>
        </p:blipFill>
        <p:spPr>
          <a:xfrm>
            <a:off x="3250494" y="778918"/>
            <a:ext cx="5433860" cy="1263688"/>
          </a:xfrm>
          <a:prstGeom prst="rect">
            <a:avLst/>
          </a:prstGeom>
        </p:spPr>
      </p:pic>
    </p:spTree>
    <p:extLst>
      <p:ext uri="{BB962C8B-B14F-4D97-AF65-F5344CB8AC3E}">
        <p14:creationId xmlns:p14="http://schemas.microsoft.com/office/powerpoint/2010/main" val="3595579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B105A532-7113-4AAA-9D3F-3174CA52679C}"/>
              </a:ext>
            </a:extLst>
          </p:cNvPr>
          <p:cNvGraphicFramePr/>
          <p:nvPr/>
        </p:nvGraphicFramePr>
        <p:xfrm>
          <a:off x="1358255" y="2018290"/>
          <a:ext cx="10093714" cy="39994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85FB687B-DC30-4F64-A285-17E8D6C88F47}"/>
              </a:ext>
            </a:extLst>
          </p:cNvPr>
          <p:cNvSpPr txBox="1"/>
          <p:nvPr/>
        </p:nvSpPr>
        <p:spPr>
          <a:xfrm>
            <a:off x="1627179" y="2251323"/>
            <a:ext cx="546364" cy="646331"/>
          </a:xfrm>
          <a:prstGeom prst="rect">
            <a:avLst/>
          </a:prstGeom>
          <a:noFill/>
        </p:spPr>
        <p:txBody>
          <a:bodyPr wrap="square" rtlCol="0">
            <a:spAutoFit/>
          </a:bodyPr>
          <a:lstStyle/>
          <a:p>
            <a:pPr defTabSz="914400"/>
            <a:r>
              <a:rPr lang="es-AR" sz="3600" b="1" dirty="0">
                <a:solidFill>
                  <a:schemeClr val="accent1">
                    <a:lumMod val="50000"/>
                  </a:schemeClr>
                </a:solidFill>
                <a:latin typeface="Raleway" panose="020B0503030101060003" pitchFamily="34" charset="0"/>
              </a:rPr>
              <a:t>1</a:t>
            </a:r>
            <a:endParaRPr lang="es-AR" sz="1600" b="1" dirty="0">
              <a:solidFill>
                <a:schemeClr val="accent1">
                  <a:lumMod val="50000"/>
                </a:schemeClr>
              </a:solidFill>
              <a:latin typeface="Raleway" panose="020B0503030101060003" pitchFamily="34" charset="0"/>
            </a:endParaRPr>
          </a:p>
        </p:txBody>
      </p:sp>
      <p:sp>
        <p:nvSpPr>
          <p:cNvPr id="4" name="CuadroTexto 3">
            <a:extLst>
              <a:ext uri="{FF2B5EF4-FFF2-40B4-BE49-F238E27FC236}">
                <a16:creationId xmlns:a16="http://schemas.microsoft.com/office/drawing/2014/main" id="{2DDACB5F-677A-4EAD-A68D-4601F1367368}"/>
              </a:ext>
            </a:extLst>
          </p:cNvPr>
          <p:cNvSpPr txBox="1"/>
          <p:nvPr/>
        </p:nvSpPr>
        <p:spPr>
          <a:xfrm>
            <a:off x="1951503" y="3183672"/>
            <a:ext cx="546364" cy="646331"/>
          </a:xfrm>
          <a:prstGeom prst="rect">
            <a:avLst/>
          </a:prstGeom>
          <a:noFill/>
        </p:spPr>
        <p:txBody>
          <a:bodyPr wrap="square" rtlCol="0">
            <a:spAutoFit/>
          </a:bodyPr>
          <a:lstStyle/>
          <a:p>
            <a:pPr defTabSz="914400"/>
            <a:r>
              <a:rPr lang="es-AR" sz="3600" b="1" dirty="0">
                <a:solidFill>
                  <a:schemeClr val="accent1">
                    <a:lumMod val="50000"/>
                  </a:schemeClr>
                </a:solidFill>
                <a:latin typeface="Raleway" panose="020B0503030101060003" pitchFamily="34" charset="0"/>
              </a:rPr>
              <a:t>2</a:t>
            </a:r>
            <a:endParaRPr lang="es-AR" sz="1600" b="1" dirty="0">
              <a:solidFill>
                <a:schemeClr val="accent1">
                  <a:lumMod val="50000"/>
                </a:schemeClr>
              </a:solidFill>
              <a:latin typeface="Raleway" panose="020B0503030101060003" pitchFamily="34" charset="0"/>
            </a:endParaRPr>
          </a:p>
        </p:txBody>
      </p:sp>
      <p:sp>
        <p:nvSpPr>
          <p:cNvPr id="5" name="CuadroTexto 4">
            <a:extLst>
              <a:ext uri="{FF2B5EF4-FFF2-40B4-BE49-F238E27FC236}">
                <a16:creationId xmlns:a16="http://schemas.microsoft.com/office/drawing/2014/main" id="{C1B49C00-AF32-4F1F-8217-35FB666D53C5}"/>
              </a:ext>
            </a:extLst>
          </p:cNvPr>
          <p:cNvSpPr txBox="1"/>
          <p:nvPr/>
        </p:nvSpPr>
        <p:spPr>
          <a:xfrm>
            <a:off x="1954713" y="4075770"/>
            <a:ext cx="546364" cy="646331"/>
          </a:xfrm>
          <a:prstGeom prst="rect">
            <a:avLst/>
          </a:prstGeom>
          <a:noFill/>
        </p:spPr>
        <p:txBody>
          <a:bodyPr wrap="square" rtlCol="0">
            <a:spAutoFit/>
          </a:bodyPr>
          <a:lstStyle/>
          <a:p>
            <a:pPr defTabSz="914400"/>
            <a:r>
              <a:rPr lang="es-AR" sz="3600" b="1" dirty="0">
                <a:solidFill>
                  <a:schemeClr val="accent1">
                    <a:lumMod val="50000"/>
                  </a:schemeClr>
                </a:solidFill>
                <a:latin typeface="Raleway" panose="020B0503030101060003" pitchFamily="34" charset="0"/>
              </a:rPr>
              <a:t>3</a:t>
            </a:r>
            <a:endParaRPr lang="es-AR" sz="1600" b="1" dirty="0">
              <a:solidFill>
                <a:schemeClr val="accent1">
                  <a:lumMod val="50000"/>
                </a:schemeClr>
              </a:solidFill>
              <a:latin typeface="Raleway" panose="020B0503030101060003" pitchFamily="34" charset="0"/>
            </a:endParaRPr>
          </a:p>
        </p:txBody>
      </p:sp>
      <p:sp>
        <p:nvSpPr>
          <p:cNvPr id="6" name="CuadroTexto 5">
            <a:extLst>
              <a:ext uri="{FF2B5EF4-FFF2-40B4-BE49-F238E27FC236}">
                <a16:creationId xmlns:a16="http://schemas.microsoft.com/office/drawing/2014/main" id="{F87F1AEA-697B-4F4B-B952-F864C4149532}"/>
              </a:ext>
            </a:extLst>
          </p:cNvPr>
          <p:cNvSpPr txBox="1"/>
          <p:nvPr/>
        </p:nvSpPr>
        <p:spPr>
          <a:xfrm>
            <a:off x="1596357" y="5007580"/>
            <a:ext cx="546364" cy="646331"/>
          </a:xfrm>
          <a:prstGeom prst="rect">
            <a:avLst/>
          </a:prstGeom>
          <a:noFill/>
        </p:spPr>
        <p:txBody>
          <a:bodyPr wrap="square" rtlCol="0">
            <a:spAutoFit/>
          </a:bodyPr>
          <a:lstStyle/>
          <a:p>
            <a:pPr defTabSz="914400"/>
            <a:r>
              <a:rPr lang="es-AR" sz="3600" b="1" dirty="0">
                <a:solidFill>
                  <a:schemeClr val="accent1">
                    <a:lumMod val="50000"/>
                  </a:schemeClr>
                </a:solidFill>
                <a:latin typeface="Raleway" panose="020B0503030101060003" pitchFamily="34" charset="0"/>
              </a:rPr>
              <a:t>4</a:t>
            </a:r>
            <a:endParaRPr lang="es-AR" sz="1600" b="1" dirty="0">
              <a:solidFill>
                <a:schemeClr val="accent1">
                  <a:lumMod val="50000"/>
                </a:schemeClr>
              </a:solidFill>
              <a:latin typeface="Raleway" panose="020B0503030101060003" pitchFamily="34" charset="0"/>
            </a:endParaRPr>
          </a:p>
        </p:txBody>
      </p:sp>
      <p:sp>
        <p:nvSpPr>
          <p:cNvPr id="7" name="CuadroTexto 6">
            <a:extLst>
              <a:ext uri="{FF2B5EF4-FFF2-40B4-BE49-F238E27FC236}">
                <a16:creationId xmlns:a16="http://schemas.microsoft.com/office/drawing/2014/main" id="{D5F62259-2744-4D1E-A1EA-E0F654FB312E}"/>
              </a:ext>
            </a:extLst>
          </p:cNvPr>
          <p:cNvSpPr txBox="1"/>
          <p:nvPr/>
        </p:nvSpPr>
        <p:spPr>
          <a:xfrm>
            <a:off x="1501255" y="532859"/>
            <a:ext cx="9144000" cy="1107996"/>
          </a:xfrm>
          <a:prstGeom prst="rect">
            <a:avLst/>
          </a:prstGeom>
          <a:noFill/>
        </p:spPr>
        <p:txBody>
          <a:bodyPr wrap="square" rtlCol="0">
            <a:spAutoFit/>
          </a:bodyPr>
          <a:lstStyle/>
          <a:p>
            <a:pPr algn="ctr"/>
            <a:r>
              <a:rPr lang="es-AR" sz="2600" dirty="0">
                <a:solidFill>
                  <a:schemeClr val="accent1">
                    <a:lumMod val="50000"/>
                  </a:schemeClr>
                </a:solidFill>
                <a:latin typeface="Raleway" panose="020B0503030101060003"/>
              </a:rPr>
              <a:t>Actualidad económica para empresas</a:t>
            </a:r>
          </a:p>
          <a:p>
            <a:pPr algn="ctr"/>
            <a:endParaRPr lang="es-AR" sz="1200" dirty="0">
              <a:solidFill>
                <a:schemeClr val="accent1">
                  <a:lumMod val="50000"/>
                </a:schemeClr>
              </a:solidFill>
              <a:latin typeface="Raleway" panose="020B0503030101060003"/>
            </a:endParaRPr>
          </a:p>
          <a:p>
            <a:pPr algn="ctr"/>
            <a:r>
              <a:rPr lang="es-AR" sz="2800" b="1" i="1" dirty="0">
                <a:solidFill>
                  <a:schemeClr val="accent1">
                    <a:lumMod val="50000"/>
                  </a:schemeClr>
                </a:solidFill>
                <a:latin typeface="Raleway" panose="020B0503030101060003"/>
              </a:rPr>
              <a:t>“Economía en modo FMI: Hoja de ruta 2022”</a:t>
            </a:r>
          </a:p>
        </p:txBody>
      </p:sp>
      <p:sp>
        <p:nvSpPr>
          <p:cNvPr id="12" name="CuadroTexto 11">
            <a:extLst>
              <a:ext uri="{FF2B5EF4-FFF2-40B4-BE49-F238E27FC236}">
                <a16:creationId xmlns:a16="http://schemas.microsoft.com/office/drawing/2014/main" id="{E4120AAC-299E-4213-B30E-5FC8E0E34AB6}"/>
              </a:ext>
            </a:extLst>
          </p:cNvPr>
          <p:cNvSpPr txBox="1">
            <a:spLocks/>
          </p:cNvSpPr>
          <p:nvPr/>
        </p:nvSpPr>
        <p:spPr>
          <a:xfrm>
            <a:off x="0" y="6534000"/>
            <a:ext cx="12192000" cy="324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rtlCol="0" anchor="ctr" anchorCtr="0">
            <a:noAutofit/>
          </a:bodyPr>
          <a:lstStyle>
            <a:defPPr>
              <a:defRPr lang="es-AR"/>
            </a:defPPr>
            <a:lvl1pPr algn="ctr">
              <a:defRPr sz="1100" b="1">
                <a:solidFill>
                  <a:schemeClr val="bg1"/>
                </a:solidFill>
                <a:latin typeface="Raleway" panose="020B0503030101060003" pitchFamily="34" charset="0"/>
              </a:defRPr>
            </a:lvl1pPr>
          </a:lstStyle>
          <a:p>
            <a:endParaRPr lang="es-AR" dirty="0"/>
          </a:p>
        </p:txBody>
      </p:sp>
      <p:sp>
        <p:nvSpPr>
          <p:cNvPr id="16" name="Marcador de número de diapositiva 10">
            <a:extLst>
              <a:ext uri="{FF2B5EF4-FFF2-40B4-BE49-F238E27FC236}">
                <a16:creationId xmlns:a16="http://schemas.microsoft.com/office/drawing/2014/main" id="{E689E2A7-98EF-4069-A239-EF064CC386C4}"/>
              </a:ext>
            </a:extLst>
          </p:cNvPr>
          <p:cNvSpPr>
            <a:spLocks noGrp="1"/>
          </p:cNvSpPr>
          <p:nvPr>
            <p:ph type="sldNum" sz="quarter" idx="12"/>
          </p:nvPr>
        </p:nvSpPr>
        <p:spPr>
          <a:xfrm>
            <a:off x="5780654" y="6512389"/>
            <a:ext cx="630692" cy="365125"/>
          </a:xfrm>
        </p:spPr>
        <p:txBody>
          <a:bodyPr/>
          <a:lstStyle/>
          <a:p>
            <a:pPr algn="ctr"/>
            <a:fld id="{6C580814-FC62-DC47-A8B2-F6D28CD1B407}" type="slidenum">
              <a:rPr lang="es-ES" smtClean="0">
                <a:solidFill>
                  <a:schemeClr val="bg1"/>
                </a:solidFill>
                <a:latin typeface="Raleway" panose="020B0503030101060003" pitchFamily="34" charset="0"/>
              </a:rPr>
              <a:pPr algn="ctr"/>
              <a:t>2</a:t>
            </a:fld>
            <a:endParaRPr lang="es-ES" dirty="0">
              <a:solidFill>
                <a:schemeClr val="bg1"/>
              </a:solidFill>
              <a:latin typeface="Raleway" panose="020B0503030101060003" pitchFamily="34" charset="0"/>
            </a:endParaRPr>
          </a:p>
        </p:txBody>
      </p:sp>
      <p:pic>
        <p:nvPicPr>
          <p:cNvPr id="18" name="Imagen 17">
            <a:extLst>
              <a:ext uri="{FF2B5EF4-FFF2-40B4-BE49-F238E27FC236}">
                <a16:creationId xmlns:a16="http://schemas.microsoft.com/office/drawing/2014/main" id="{A6FFA309-0A9E-4756-8E8C-B6554825E475}"/>
              </a:ext>
            </a:extLst>
          </p:cNvPr>
          <p:cNvPicPr>
            <a:picLocks noChangeAspect="1"/>
          </p:cNvPicPr>
          <p:nvPr/>
        </p:nvPicPr>
        <p:blipFill>
          <a:blip r:embed="rId8">
            <a:clrChange>
              <a:clrFrom>
                <a:srgbClr val="15467E"/>
              </a:clrFrom>
              <a:clrTo>
                <a:srgbClr val="15467E">
                  <a:alpha val="0"/>
                </a:srgbClr>
              </a:clrTo>
            </a:clrChange>
          </a:blip>
          <a:stretch>
            <a:fillRect/>
          </a:stretch>
        </p:blipFill>
        <p:spPr>
          <a:xfrm>
            <a:off x="10633171" y="6569106"/>
            <a:ext cx="1049619" cy="289788"/>
          </a:xfrm>
          <a:prstGeom prst="rect">
            <a:avLst/>
          </a:prstGeom>
        </p:spPr>
      </p:pic>
      <p:sp>
        <p:nvSpPr>
          <p:cNvPr id="19" name="Marcador de número de diapositiva 10">
            <a:extLst>
              <a:ext uri="{FF2B5EF4-FFF2-40B4-BE49-F238E27FC236}">
                <a16:creationId xmlns:a16="http://schemas.microsoft.com/office/drawing/2014/main" id="{A923AABE-B5E8-4B45-9E2C-6F5A76C01258}"/>
              </a:ext>
            </a:extLst>
          </p:cNvPr>
          <p:cNvSpPr txBox="1">
            <a:spLocks/>
          </p:cNvSpPr>
          <p:nvPr/>
        </p:nvSpPr>
        <p:spPr>
          <a:xfrm>
            <a:off x="362450" y="6534001"/>
            <a:ext cx="4601436" cy="336887"/>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s-AR" dirty="0">
                <a:solidFill>
                  <a:schemeClr val="bg1"/>
                </a:solidFill>
                <a:latin typeface="Raleway" panose="020B0503030101060003" pitchFamily="34" charset="0"/>
              </a:rPr>
              <a:t>Actualidad económica para empresas – CCRES – Jul/2022</a:t>
            </a:r>
            <a:endParaRPr lang="es-ES" dirty="0">
              <a:solidFill>
                <a:schemeClr val="bg1"/>
              </a:solidFill>
              <a:latin typeface="Raleway" panose="020B0503030101060003" pitchFamily="34" charset="0"/>
            </a:endParaRPr>
          </a:p>
        </p:txBody>
      </p:sp>
    </p:spTree>
    <p:extLst>
      <p:ext uri="{BB962C8B-B14F-4D97-AF65-F5344CB8AC3E}">
        <p14:creationId xmlns:p14="http://schemas.microsoft.com/office/powerpoint/2010/main" val="1261191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16588E7-B123-44DE-BB69-C5A1E7B27832}"/>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Lst>
          </a:blip>
          <a:srcRect l="18926" t="357" r="18261" b="-357"/>
          <a:stretch/>
        </p:blipFill>
        <p:spPr>
          <a:xfrm>
            <a:off x="-4665" y="0"/>
            <a:ext cx="6095999" cy="6573771"/>
          </a:xfrm>
          <a:prstGeom prst="rect">
            <a:avLst/>
          </a:prstGeom>
        </p:spPr>
      </p:pic>
      <p:sp>
        <p:nvSpPr>
          <p:cNvPr id="14" name="CuadroTexto 13">
            <a:extLst>
              <a:ext uri="{FF2B5EF4-FFF2-40B4-BE49-F238E27FC236}">
                <a16:creationId xmlns:a16="http://schemas.microsoft.com/office/drawing/2014/main" id="{B1BC7A80-C713-4ED0-AFAA-EBD57F576585}"/>
              </a:ext>
            </a:extLst>
          </p:cNvPr>
          <p:cNvSpPr txBox="1"/>
          <p:nvPr/>
        </p:nvSpPr>
        <p:spPr>
          <a:xfrm>
            <a:off x="6460662" y="3948888"/>
            <a:ext cx="5041765" cy="2308324"/>
          </a:xfrm>
          <a:prstGeom prst="rect">
            <a:avLst/>
          </a:prstGeom>
          <a:noFill/>
        </p:spPr>
        <p:txBody>
          <a:bodyPr wrap="square" rtlCol="0">
            <a:spAutoFit/>
          </a:bodyPr>
          <a:lstStyle/>
          <a:p>
            <a:pPr marL="0" lvl="1"/>
            <a:r>
              <a:rPr lang="es-AR" sz="1700" b="1" i="1" dirty="0">
                <a:solidFill>
                  <a:schemeClr val="tx2">
                    <a:lumMod val="75000"/>
                  </a:schemeClr>
                </a:solidFill>
                <a:latin typeface="Raleway" panose="020B0503030101060003"/>
              </a:rPr>
              <a:t>INTERROGANTES</a:t>
            </a:r>
          </a:p>
          <a:p>
            <a:pPr marL="0" lvl="1"/>
            <a:endParaRPr lang="es-AR" sz="800" i="1" dirty="0">
              <a:solidFill>
                <a:schemeClr val="tx2">
                  <a:lumMod val="75000"/>
                </a:schemeClr>
              </a:solidFill>
              <a:latin typeface="Raleway" panose="020B0503030101060003"/>
            </a:endParaRPr>
          </a:p>
          <a:p>
            <a:pPr marL="0" lvl="1"/>
            <a:r>
              <a:rPr lang="es-AR" sz="1700" i="1" dirty="0">
                <a:solidFill>
                  <a:schemeClr val="tx2">
                    <a:lumMod val="75000"/>
                  </a:schemeClr>
                </a:solidFill>
                <a:latin typeface="Raleway" panose="020B0503030101060003"/>
              </a:rPr>
              <a:t>¿Cómo continua el escenario económico ante la </a:t>
            </a:r>
            <a:r>
              <a:rPr lang="es-AR" sz="1700" b="1" i="1" dirty="0">
                <a:solidFill>
                  <a:schemeClr val="tx2">
                    <a:lumMod val="75000"/>
                  </a:schemeClr>
                </a:solidFill>
                <a:latin typeface="Raleway" panose="020B0503030101060003"/>
              </a:rPr>
              <a:t>invasión de Ucrania por parte de Rusia</a:t>
            </a:r>
            <a:r>
              <a:rPr lang="es-AR" sz="1700" i="1" dirty="0">
                <a:solidFill>
                  <a:schemeClr val="tx2">
                    <a:lumMod val="75000"/>
                  </a:schemeClr>
                </a:solidFill>
                <a:latin typeface="Raleway" panose="020B0503030101060003"/>
              </a:rPr>
              <a:t>? </a:t>
            </a:r>
          </a:p>
          <a:p>
            <a:pPr marL="0" lvl="1"/>
            <a:endParaRPr lang="es-AR" sz="900" i="1" dirty="0">
              <a:solidFill>
                <a:schemeClr val="tx2">
                  <a:lumMod val="75000"/>
                </a:schemeClr>
              </a:solidFill>
              <a:latin typeface="Raleway" panose="020B0503030101060003"/>
            </a:endParaRPr>
          </a:p>
          <a:p>
            <a:pPr marL="0" lvl="1"/>
            <a:r>
              <a:rPr lang="es-AR" sz="1700" i="1" dirty="0">
                <a:solidFill>
                  <a:schemeClr val="tx2">
                    <a:lumMod val="75000"/>
                  </a:schemeClr>
                </a:solidFill>
                <a:latin typeface="Raleway" panose="020B0503030101060003"/>
              </a:rPr>
              <a:t>¿Qué esperar en los </a:t>
            </a:r>
            <a:r>
              <a:rPr lang="es-AR" sz="1700" b="1" i="1" dirty="0">
                <a:solidFill>
                  <a:schemeClr val="tx2">
                    <a:lumMod val="75000"/>
                  </a:schemeClr>
                </a:solidFill>
                <a:latin typeface="Raleway" panose="020B0503030101060003"/>
              </a:rPr>
              <a:t>mercados </a:t>
            </a:r>
            <a:r>
              <a:rPr lang="es-AR" sz="1700" dirty="0">
                <a:solidFill>
                  <a:schemeClr val="tx2">
                    <a:lumMod val="75000"/>
                  </a:schemeClr>
                </a:solidFill>
                <a:latin typeface="Raleway" panose="020B0503030101060003"/>
              </a:rPr>
              <a:t>ante una política monetaria restrictiva de la FED</a:t>
            </a:r>
            <a:r>
              <a:rPr lang="es-AR" sz="1700" i="1" dirty="0">
                <a:solidFill>
                  <a:schemeClr val="tx2">
                    <a:lumMod val="75000"/>
                  </a:schemeClr>
                </a:solidFill>
                <a:latin typeface="Raleway" panose="020B0503030101060003"/>
              </a:rPr>
              <a:t>? ¿</a:t>
            </a:r>
            <a:r>
              <a:rPr lang="es-AR" sz="1700" b="1" i="1" dirty="0">
                <a:solidFill>
                  <a:schemeClr val="tx2">
                    <a:lumMod val="75000"/>
                  </a:schemeClr>
                </a:solidFill>
                <a:latin typeface="Raleway" panose="020B0503030101060003"/>
              </a:rPr>
              <a:t>Commodities</a:t>
            </a:r>
            <a:r>
              <a:rPr lang="es-AR" sz="1700" i="1" dirty="0">
                <a:solidFill>
                  <a:schemeClr val="tx2">
                    <a:lumMod val="75000"/>
                  </a:schemeClr>
                </a:solidFill>
                <a:latin typeface="Raleway" panose="020B0503030101060003"/>
              </a:rPr>
              <a:t>? </a:t>
            </a:r>
          </a:p>
          <a:p>
            <a:pPr marL="0" lvl="1"/>
            <a:endParaRPr lang="es-AR" sz="800" i="1" dirty="0">
              <a:solidFill>
                <a:schemeClr val="tx2">
                  <a:lumMod val="75000"/>
                </a:schemeClr>
              </a:solidFill>
              <a:latin typeface="Raleway" panose="020B0503030101060003"/>
            </a:endParaRPr>
          </a:p>
          <a:p>
            <a:pPr marL="0" lvl="1"/>
            <a:r>
              <a:rPr lang="es-AR" sz="1700" i="1" dirty="0">
                <a:solidFill>
                  <a:schemeClr val="tx2">
                    <a:lumMod val="75000"/>
                  </a:schemeClr>
                </a:solidFill>
                <a:latin typeface="Raleway" panose="020B0503030101060003"/>
              </a:rPr>
              <a:t>¿Cuál son las </a:t>
            </a:r>
            <a:r>
              <a:rPr lang="es-AR" sz="1700" b="1" i="1" dirty="0">
                <a:solidFill>
                  <a:schemeClr val="tx2">
                    <a:lumMod val="75000"/>
                  </a:schemeClr>
                </a:solidFill>
                <a:latin typeface="Raleway" panose="020B0503030101060003"/>
              </a:rPr>
              <a:t>principales proyecciones para el 2022</a:t>
            </a:r>
            <a:r>
              <a:rPr lang="es-AR" sz="1700" i="1" dirty="0">
                <a:solidFill>
                  <a:schemeClr val="tx2">
                    <a:lumMod val="75000"/>
                  </a:schemeClr>
                </a:solidFill>
                <a:latin typeface="Raleway" panose="020B0503030101060003"/>
              </a:rPr>
              <a:t>? ¿Qué implica para Argentina?</a:t>
            </a:r>
          </a:p>
        </p:txBody>
      </p:sp>
      <p:sp>
        <p:nvSpPr>
          <p:cNvPr id="15" name="CuadroTexto 14">
            <a:extLst>
              <a:ext uri="{FF2B5EF4-FFF2-40B4-BE49-F238E27FC236}">
                <a16:creationId xmlns:a16="http://schemas.microsoft.com/office/drawing/2014/main" id="{401BE1E3-0E64-47D3-8737-A2FC8768E1CE}"/>
              </a:ext>
            </a:extLst>
          </p:cNvPr>
          <p:cNvSpPr txBox="1"/>
          <p:nvPr/>
        </p:nvSpPr>
        <p:spPr>
          <a:xfrm>
            <a:off x="6411346" y="413464"/>
            <a:ext cx="5519744" cy="3293209"/>
          </a:xfrm>
          <a:prstGeom prst="rect">
            <a:avLst/>
          </a:prstGeom>
          <a:noFill/>
        </p:spPr>
        <p:txBody>
          <a:bodyPr wrap="square" rtlCol="0">
            <a:spAutoFit/>
          </a:bodyPr>
          <a:lstStyle/>
          <a:p>
            <a:pPr marL="269875" lvl="1" indent="-269875">
              <a:buFont typeface="Arial" panose="020B0604020202020204" pitchFamily="34" charset="0"/>
              <a:buChar char="•"/>
            </a:pPr>
            <a:r>
              <a:rPr lang="es-AR" sz="1600" b="1" dirty="0">
                <a:solidFill>
                  <a:schemeClr val="tx2">
                    <a:lumMod val="75000"/>
                  </a:schemeClr>
                </a:solidFill>
                <a:latin typeface="Raleway" panose="020B0503030101060003"/>
              </a:rPr>
              <a:t>Escenario</a:t>
            </a:r>
            <a:r>
              <a:rPr lang="es-AR" sz="1600" dirty="0">
                <a:solidFill>
                  <a:schemeClr val="tx2">
                    <a:lumMod val="75000"/>
                  </a:schemeClr>
                </a:solidFill>
                <a:latin typeface="Raleway" panose="020B0503030101060003"/>
              </a:rPr>
              <a:t>: vacunación permite a la </a:t>
            </a:r>
            <a:r>
              <a:rPr lang="es-AR" sz="1600" b="1" dirty="0">
                <a:solidFill>
                  <a:schemeClr val="tx2">
                    <a:lumMod val="75000"/>
                  </a:schemeClr>
                </a:solidFill>
                <a:latin typeface="Raleway" panose="020B0503030101060003"/>
              </a:rPr>
              <a:t>economía global avanzar</a:t>
            </a:r>
            <a:r>
              <a:rPr lang="es-AR" sz="1600" dirty="0">
                <a:solidFill>
                  <a:schemeClr val="tx2">
                    <a:lumMod val="75000"/>
                  </a:schemeClr>
                </a:solidFill>
                <a:latin typeface="Raleway" panose="020B0503030101060003"/>
              </a:rPr>
              <a:t> a pesar de la Pandemia (+560 millones de infectados y +6,3  millones muerte) pero invasión de Rusia altera escenario 2022</a:t>
            </a:r>
          </a:p>
          <a:p>
            <a:pPr marL="269875" lvl="1" indent="-269875">
              <a:buFont typeface="Arial" panose="020B0604020202020204" pitchFamily="34" charset="0"/>
              <a:buChar char="•"/>
            </a:pPr>
            <a:r>
              <a:rPr lang="es-AR" sz="1600" b="1" dirty="0">
                <a:solidFill>
                  <a:schemeClr val="tx2">
                    <a:lumMod val="75000"/>
                  </a:schemeClr>
                </a:solidFill>
                <a:latin typeface="Raleway" panose="020B0503030101060003"/>
              </a:rPr>
              <a:t>Cisne Negro: </a:t>
            </a:r>
            <a:r>
              <a:rPr lang="es-AR" sz="1600" dirty="0">
                <a:solidFill>
                  <a:schemeClr val="tx2">
                    <a:lumMod val="75000"/>
                  </a:schemeClr>
                </a:solidFill>
                <a:latin typeface="Raleway" panose="020B0503030101060003"/>
              </a:rPr>
              <a:t>Commodities al alza y mercados financieros con mayor volatilidad tras inicio del </a:t>
            </a:r>
            <a:r>
              <a:rPr lang="es-AR" sz="1600" b="1" dirty="0">
                <a:solidFill>
                  <a:schemeClr val="tx2">
                    <a:lumMod val="75000"/>
                  </a:schemeClr>
                </a:solidFill>
                <a:latin typeface="Raleway" panose="020B0503030101060003"/>
              </a:rPr>
              <a:t>conflicto bélico en Ucrania</a:t>
            </a:r>
          </a:p>
          <a:p>
            <a:pPr marL="269875" lvl="1" indent="-269875">
              <a:buFont typeface="Arial" panose="020B0604020202020204" pitchFamily="34" charset="0"/>
              <a:buChar char="•"/>
            </a:pPr>
            <a:r>
              <a:rPr lang="es-AR" sz="1600" b="1" dirty="0">
                <a:solidFill>
                  <a:schemeClr val="tx2">
                    <a:lumMod val="75000"/>
                  </a:schemeClr>
                </a:solidFill>
                <a:latin typeface="Raleway" panose="020B0503030101060003"/>
              </a:rPr>
              <a:t>Condicionantes:</a:t>
            </a:r>
            <a:r>
              <a:rPr lang="es-AR" sz="1600" dirty="0">
                <a:solidFill>
                  <a:schemeClr val="tx2">
                    <a:lumMod val="75000"/>
                  </a:schemeClr>
                </a:solidFill>
                <a:latin typeface="Raleway" panose="020B0503030101060003"/>
              </a:rPr>
              <a:t> </a:t>
            </a:r>
            <a:r>
              <a:rPr lang="es-AR" sz="1600" b="1" dirty="0">
                <a:solidFill>
                  <a:schemeClr val="tx2">
                    <a:lumMod val="75000"/>
                  </a:schemeClr>
                </a:solidFill>
                <a:latin typeface="Raleway" panose="020B0503030101060003"/>
              </a:rPr>
              <a:t>conflictos geopolíticos</a:t>
            </a:r>
            <a:r>
              <a:rPr lang="es-AR" sz="1600" dirty="0">
                <a:solidFill>
                  <a:schemeClr val="tx2">
                    <a:lumMod val="75000"/>
                  </a:schemeClr>
                </a:solidFill>
                <a:latin typeface="Raleway" panose="020B0503030101060003"/>
              </a:rPr>
              <a:t> (Rusia, Ucrania, China, EEUU, Latam) y</a:t>
            </a:r>
            <a:r>
              <a:rPr lang="es-AR" sz="1600" b="1" dirty="0">
                <a:solidFill>
                  <a:schemeClr val="tx2">
                    <a:lumMod val="75000"/>
                  </a:schemeClr>
                </a:solidFill>
                <a:latin typeface="Raleway" panose="020B0503030101060003"/>
              </a:rPr>
              <a:t> reversión de estímulos monetarios </a:t>
            </a:r>
            <a:r>
              <a:rPr lang="es-AR" sz="1600" dirty="0">
                <a:solidFill>
                  <a:schemeClr val="tx2">
                    <a:lumMod val="75000"/>
                  </a:schemeClr>
                </a:solidFill>
                <a:latin typeface="Raleway" panose="020B0503030101060003"/>
              </a:rPr>
              <a:t>(Reserva Federal y resto de Bancos Centrales)</a:t>
            </a:r>
          </a:p>
          <a:p>
            <a:pPr marL="269875" lvl="1" indent="-269875">
              <a:buFont typeface="Arial" panose="020B0604020202020204" pitchFamily="34" charset="0"/>
              <a:buChar char="•"/>
            </a:pPr>
            <a:r>
              <a:rPr lang="es-AR" sz="1600" b="1" dirty="0">
                <a:solidFill>
                  <a:schemeClr val="tx2">
                    <a:lumMod val="75000"/>
                  </a:schemeClr>
                </a:solidFill>
                <a:latin typeface="Raleway" panose="020B0503030101060003"/>
              </a:rPr>
              <a:t>Riesgos: </a:t>
            </a:r>
            <a:r>
              <a:rPr lang="es-AR" sz="1600" dirty="0">
                <a:solidFill>
                  <a:schemeClr val="tx2">
                    <a:lumMod val="75000"/>
                  </a:schemeClr>
                </a:solidFill>
                <a:latin typeface="Raleway" panose="020B0503030101060003"/>
              </a:rPr>
              <a:t>interrupciones de </a:t>
            </a:r>
            <a:r>
              <a:rPr lang="es-AR" sz="1600" b="1" dirty="0">
                <a:solidFill>
                  <a:schemeClr val="tx2">
                    <a:lumMod val="75000"/>
                  </a:schemeClr>
                </a:solidFill>
                <a:latin typeface="Raleway" panose="020B0503030101060003"/>
              </a:rPr>
              <a:t>suministros, </a:t>
            </a:r>
            <a:r>
              <a:rPr lang="es-AR" sz="1600" dirty="0">
                <a:solidFill>
                  <a:schemeClr val="tx2">
                    <a:lumMod val="75000"/>
                  </a:schemeClr>
                </a:solidFill>
                <a:latin typeface="Raleway" panose="020B0503030101060003"/>
              </a:rPr>
              <a:t>mayor </a:t>
            </a:r>
            <a:r>
              <a:rPr lang="es-AR" sz="1600" b="1" dirty="0">
                <a:solidFill>
                  <a:schemeClr val="tx2">
                    <a:lumMod val="75000"/>
                  </a:schemeClr>
                </a:solidFill>
                <a:latin typeface="Raleway" panose="020B0503030101060003"/>
              </a:rPr>
              <a:t>inflación </a:t>
            </a:r>
            <a:r>
              <a:rPr lang="es-AR" sz="1600" dirty="0">
                <a:solidFill>
                  <a:schemeClr val="tx2">
                    <a:lumMod val="75000"/>
                  </a:schemeClr>
                </a:solidFill>
                <a:latin typeface="Raleway" panose="020B0503030101060003"/>
              </a:rPr>
              <a:t>global y</a:t>
            </a:r>
            <a:r>
              <a:rPr lang="es-AR" sz="1600" b="1" dirty="0">
                <a:solidFill>
                  <a:schemeClr val="tx2">
                    <a:lumMod val="75000"/>
                  </a:schemeClr>
                </a:solidFill>
                <a:latin typeface="Raleway" panose="020B0503030101060003"/>
              </a:rPr>
              <a:t> desaceleración </a:t>
            </a:r>
            <a:r>
              <a:rPr lang="es-AR" sz="1600" dirty="0">
                <a:solidFill>
                  <a:schemeClr val="tx2">
                    <a:lumMod val="75000"/>
                  </a:schemeClr>
                </a:solidFill>
                <a:latin typeface="Raleway" panose="020B0503030101060003"/>
              </a:rPr>
              <a:t>económica.</a:t>
            </a:r>
          </a:p>
        </p:txBody>
      </p:sp>
      <p:sp>
        <p:nvSpPr>
          <p:cNvPr id="18" name="Rectángulo 17">
            <a:extLst>
              <a:ext uri="{FF2B5EF4-FFF2-40B4-BE49-F238E27FC236}">
                <a16:creationId xmlns:a16="http://schemas.microsoft.com/office/drawing/2014/main" id="{2213E3FC-2659-4757-A9E6-7E39724405D9}"/>
              </a:ext>
            </a:extLst>
          </p:cNvPr>
          <p:cNvSpPr/>
          <p:nvPr/>
        </p:nvSpPr>
        <p:spPr>
          <a:xfrm>
            <a:off x="514995" y="5015292"/>
            <a:ext cx="5356683" cy="923330"/>
          </a:xfrm>
          <a:prstGeom prst="rect">
            <a:avLst/>
          </a:prstGeom>
        </p:spPr>
        <p:txBody>
          <a:bodyPr wrap="square">
            <a:spAutoFit/>
          </a:bodyPr>
          <a:lstStyle/>
          <a:p>
            <a:r>
              <a:rPr lang="es-AR" dirty="0">
                <a:solidFill>
                  <a:schemeClr val="bg1"/>
                </a:solidFill>
                <a:latin typeface="Arial" panose="020B0604020202020204" pitchFamily="34" charset="0"/>
                <a:cs typeface="Arial" panose="020B0604020202020204" pitchFamily="34" charset="0"/>
              </a:rPr>
              <a:t>Intenten interferir con nosotros, deben saber que la respuesta de Rusia será inmediata y conducirá a consecuencias que no han conocido jamás</a:t>
            </a:r>
          </a:p>
        </p:txBody>
      </p:sp>
      <p:sp>
        <p:nvSpPr>
          <p:cNvPr id="20" name="Rectángulo 19">
            <a:extLst>
              <a:ext uri="{FF2B5EF4-FFF2-40B4-BE49-F238E27FC236}">
                <a16:creationId xmlns:a16="http://schemas.microsoft.com/office/drawing/2014/main" id="{9DC8E0FA-18CB-439E-8B12-102B020F4214}"/>
              </a:ext>
            </a:extLst>
          </p:cNvPr>
          <p:cNvSpPr/>
          <p:nvPr/>
        </p:nvSpPr>
        <p:spPr>
          <a:xfrm>
            <a:off x="86552" y="4665074"/>
            <a:ext cx="942731" cy="1569660"/>
          </a:xfrm>
          <a:prstGeom prst="rect">
            <a:avLst/>
          </a:prstGeom>
        </p:spPr>
        <p:txBody>
          <a:bodyPr wrap="square">
            <a:spAutoFit/>
          </a:bodyPr>
          <a:lstStyle/>
          <a:p>
            <a:r>
              <a:rPr lang="es-AR" sz="9600" dirty="0">
                <a:solidFill>
                  <a:schemeClr val="bg1"/>
                </a:solidFill>
                <a:latin typeface="Arial" panose="020B0604020202020204" pitchFamily="34" charset="0"/>
                <a:cs typeface="Arial" panose="020B0604020202020204" pitchFamily="34" charset="0"/>
              </a:rPr>
              <a:t>“</a:t>
            </a:r>
          </a:p>
        </p:txBody>
      </p:sp>
      <p:sp>
        <p:nvSpPr>
          <p:cNvPr id="21" name="Rectángulo 20">
            <a:extLst>
              <a:ext uri="{FF2B5EF4-FFF2-40B4-BE49-F238E27FC236}">
                <a16:creationId xmlns:a16="http://schemas.microsoft.com/office/drawing/2014/main" id="{47AD9827-0AAB-4E44-956D-18B42851022B}"/>
              </a:ext>
            </a:extLst>
          </p:cNvPr>
          <p:cNvSpPr/>
          <p:nvPr/>
        </p:nvSpPr>
        <p:spPr>
          <a:xfrm>
            <a:off x="507192" y="5880000"/>
            <a:ext cx="3645968" cy="523220"/>
          </a:xfrm>
          <a:prstGeom prst="rect">
            <a:avLst/>
          </a:prstGeom>
        </p:spPr>
        <p:txBody>
          <a:bodyPr wrap="square">
            <a:spAutoFit/>
          </a:bodyPr>
          <a:lstStyle/>
          <a:p>
            <a:r>
              <a:rPr lang="pt-BR" sz="1400" dirty="0">
                <a:solidFill>
                  <a:schemeClr val="accent4">
                    <a:lumMod val="60000"/>
                    <a:lumOff val="40000"/>
                  </a:schemeClr>
                </a:solidFill>
                <a:latin typeface="Arial" panose="020B0604020202020204" pitchFamily="34" charset="0"/>
                <a:cs typeface="Arial" panose="020B0604020202020204" pitchFamily="34" charset="0"/>
              </a:rPr>
              <a:t>Vladimir Putin</a:t>
            </a:r>
          </a:p>
          <a:p>
            <a:r>
              <a:rPr lang="es-AR" sz="1400" dirty="0">
                <a:solidFill>
                  <a:schemeClr val="accent4">
                    <a:lumMod val="60000"/>
                    <a:lumOff val="40000"/>
                  </a:schemeClr>
                </a:solidFill>
                <a:latin typeface="Arial" panose="020B0604020202020204" pitchFamily="34" charset="0"/>
                <a:cs typeface="Arial" panose="020B0604020202020204" pitchFamily="34" charset="0"/>
              </a:rPr>
              <a:t>Presidente de Rusia</a:t>
            </a:r>
          </a:p>
        </p:txBody>
      </p:sp>
      <p:sp>
        <p:nvSpPr>
          <p:cNvPr id="22" name="Rectángulo 21">
            <a:extLst>
              <a:ext uri="{FF2B5EF4-FFF2-40B4-BE49-F238E27FC236}">
                <a16:creationId xmlns:a16="http://schemas.microsoft.com/office/drawing/2014/main" id="{484E3CAD-1E86-4B00-801F-C459748049BC}"/>
              </a:ext>
            </a:extLst>
          </p:cNvPr>
          <p:cNvSpPr/>
          <p:nvPr/>
        </p:nvSpPr>
        <p:spPr>
          <a:xfrm rot="10800000">
            <a:off x="4760999" y="4712227"/>
            <a:ext cx="942731" cy="1569660"/>
          </a:xfrm>
          <a:prstGeom prst="rect">
            <a:avLst/>
          </a:prstGeom>
        </p:spPr>
        <p:txBody>
          <a:bodyPr wrap="square">
            <a:spAutoFit/>
          </a:bodyPr>
          <a:lstStyle/>
          <a:p>
            <a:r>
              <a:rPr lang="es-AR" sz="9600" dirty="0">
                <a:solidFill>
                  <a:schemeClr val="bg1"/>
                </a:solidFill>
                <a:latin typeface="Arial" panose="020B0604020202020204" pitchFamily="34" charset="0"/>
                <a:cs typeface="Arial" panose="020B0604020202020204" pitchFamily="34" charset="0"/>
              </a:rPr>
              <a:t>“ </a:t>
            </a:r>
          </a:p>
        </p:txBody>
      </p:sp>
      <p:sp>
        <p:nvSpPr>
          <p:cNvPr id="26" name="16 CuadroTexto">
            <a:extLst>
              <a:ext uri="{FF2B5EF4-FFF2-40B4-BE49-F238E27FC236}">
                <a16:creationId xmlns:a16="http://schemas.microsoft.com/office/drawing/2014/main" id="{8694763E-EF70-4BBB-AA8F-2AB5B536B4B8}"/>
              </a:ext>
            </a:extLst>
          </p:cNvPr>
          <p:cNvSpPr txBox="1"/>
          <p:nvPr/>
        </p:nvSpPr>
        <p:spPr>
          <a:xfrm>
            <a:off x="407794" y="181295"/>
            <a:ext cx="6448615" cy="369332"/>
          </a:xfrm>
          <a:prstGeom prst="rect">
            <a:avLst/>
          </a:prstGeom>
          <a:noFill/>
        </p:spPr>
        <p:txBody>
          <a:bodyPr wrap="square" rtlCol="0">
            <a:spAutoFit/>
          </a:bodyPr>
          <a:lstStyle/>
          <a:p>
            <a:pPr marL="342900" indent="-342900">
              <a:buAutoNum type="arabicPeriod"/>
            </a:pPr>
            <a:r>
              <a:rPr lang="es-AR" b="1" dirty="0">
                <a:solidFill>
                  <a:schemeClr val="bg1"/>
                </a:solidFill>
                <a:latin typeface="Raleway" panose="020B0503030101060003" pitchFamily="34" charset="0"/>
              </a:rPr>
              <a:t>Contexto global: situación y perspectivas</a:t>
            </a:r>
          </a:p>
        </p:txBody>
      </p:sp>
      <p:sp>
        <p:nvSpPr>
          <p:cNvPr id="16" name="CuadroTexto 15">
            <a:extLst>
              <a:ext uri="{FF2B5EF4-FFF2-40B4-BE49-F238E27FC236}">
                <a16:creationId xmlns:a16="http://schemas.microsoft.com/office/drawing/2014/main" id="{0A56DCED-65FF-4CE3-BC9B-3B29D8F6C407}"/>
              </a:ext>
            </a:extLst>
          </p:cNvPr>
          <p:cNvSpPr txBox="1">
            <a:spLocks/>
          </p:cNvSpPr>
          <p:nvPr/>
        </p:nvSpPr>
        <p:spPr>
          <a:xfrm>
            <a:off x="0" y="6534000"/>
            <a:ext cx="12192000" cy="324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rtlCol="0" anchor="ctr" anchorCtr="0">
            <a:noAutofit/>
          </a:bodyPr>
          <a:lstStyle>
            <a:defPPr>
              <a:defRPr lang="es-AR"/>
            </a:defPPr>
            <a:lvl1pPr algn="ctr">
              <a:defRPr sz="1100" b="1">
                <a:solidFill>
                  <a:schemeClr val="bg1"/>
                </a:solidFill>
                <a:latin typeface="Raleway" panose="020B0503030101060003" pitchFamily="34" charset="0"/>
              </a:defRPr>
            </a:lvl1pPr>
          </a:lstStyle>
          <a:p>
            <a:endParaRPr lang="es-AR" dirty="0"/>
          </a:p>
        </p:txBody>
      </p:sp>
      <p:sp>
        <p:nvSpPr>
          <p:cNvPr id="23" name="Marcador de número de diapositiva 10">
            <a:extLst>
              <a:ext uri="{FF2B5EF4-FFF2-40B4-BE49-F238E27FC236}">
                <a16:creationId xmlns:a16="http://schemas.microsoft.com/office/drawing/2014/main" id="{2CDC2822-EA86-42AD-AF3B-0DDD522B8A76}"/>
              </a:ext>
            </a:extLst>
          </p:cNvPr>
          <p:cNvSpPr>
            <a:spLocks noGrp="1"/>
          </p:cNvSpPr>
          <p:nvPr>
            <p:ph type="sldNum" sz="quarter" idx="12"/>
          </p:nvPr>
        </p:nvSpPr>
        <p:spPr>
          <a:xfrm>
            <a:off x="5780654" y="6512389"/>
            <a:ext cx="630692" cy="365125"/>
          </a:xfrm>
        </p:spPr>
        <p:txBody>
          <a:bodyPr/>
          <a:lstStyle/>
          <a:p>
            <a:pPr algn="ctr"/>
            <a:fld id="{6C580814-FC62-DC47-A8B2-F6D28CD1B407}" type="slidenum">
              <a:rPr lang="es-ES" smtClean="0">
                <a:solidFill>
                  <a:schemeClr val="bg1"/>
                </a:solidFill>
                <a:latin typeface="Raleway" panose="020B0503030101060003" pitchFamily="34" charset="0"/>
              </a:rPr>
              <a:pPr algn="ctr"/>
              <a:t>3</a:t>
            </a:fld>
            <a:endParaRPr lang="es-ES" dirty="0">
              <a:solidFill>
                <a:schemeClr val="bg1"/>
              </a:solidFill>
              <a:latin typeface="Raleway" panose="020B0503030101060003" pitchFamily="34" charset="0"/>
            </a:endParaRPr>
          </a:p>
        </p:txBody>
      </p:sp>
      <p:pic>
        <p:nvPicPr>
          <p:cNvPr id="24" name="Imagen 23">
            <a:extLst>
              <a:ext uri="{FF2B5EF4-FFF2-40B4-BE49-F238E27FC236}">
                <a16:creationId xmlns:a16="http://schemas.microsoft.com/office/drawing/2014/main" id="{C763A863-C3BC-49AB-9B86-12A8BB61F4E9}"/>
              </a:ext>
            </a:extLst>
          </p:cNvPr>
          <p:cNvPicPr>
            <a:picLocks noChangeAspect="1"/>
          </p:cNvPicPr>
          <p:nvPr/>
        </p:nvPicPr>
        <p:blipFill>
          <a:blip r:embed="rId5">
            <a:clrChange>
              <a:clrFrom>
                <a:srgbClr val="15467E"/>
              </a:clrFrom>
              <a:clrTo>
                <a:srgbClr val="15467E">
                  <a:alpha val="0"/>
                </a:srgbClr>
              </a:clrTo>
            </a:clrChange>
          </a:blip>
          <a:stretch>
            <a:fillRect/>
          </a:stretch>
        </p:blipFill>
        <p:spPr>
          <a:xfrm>
            <a:off x="10633171" y="6569106"/>
            <a:ext cx="1049619" cy="289788"/>
          </a:xfrm>
          <a:prstGeom prst="rect">
            <a:avLst/>
          </a:prstGeom>
        </p:spPr>
      </p:pic>
      <p:sp>
        <p:nvSpPr>
          <p:cNvPr id="25" name="Marcador de número de diapositiva 10">
            <a:extLst>
              <a:ext uri="{FF2B5EF4-FFF2-40B4-BE49-F238E27FC236}">
                <a16:creationId xmlns:a16="http://schemas.microsoft.com/office/drawing/2014/main" id="{F8E0B56C-89C8-4DF2-8FA4-9AA05F7B177D}"/>
              </a:ext>
            </a:extLst>
          </p:cNvPr>
          <p:cNvSpPr txBox="1">
            <a:spLocks/>
          </p:cNvSpPr>
          <p:nvPr/>
        </p:nvSpPr>
        <p:spPr>
          <a:xfrm>
            <a:off x="362450" y="6534001"/>
            <a:ext cx="4601436" cy="336887"/>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s-AR" dirty="0">
                <a:solidFill>
                  <a:schemeClr val="bg1"/>
                </a:solidFill>
                <a:latin typeface="Raleway" panose="020B0503030101060003" pitchFamily="34" charset="0"/>
              </a:rPr>
              <a:t>Actualidad económica para empresas – CCRES – Jul/2022</a:t>
            </a:r>
            <a:endParaRPr lang="es-ES" dirty="0">
              <a:solidFill>
                <a:schemeClr val="bg1"/>
              </a:solidFill>
              <a:latin typeface="Raleway" panose="020B0503030101060003" pitchFamily="34" charset="0"/>
            </a:endParaRPr>
          </a:p>
        </p:txBody>
      </p:sp>
    </p:spTree>
    <p:extLst>
      <p:ext uri="{BB962C8B-B14F-4D97-AF65-F5344CB8AC3E}">
        <p14:creationId xmlns:p14="http://schemas.microsoft.com/office/powerpoint/2010/main" val="955081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CuadroTexto 61">
            <a:extLst>
              <a:ext uri="{FF2B5EF4-FFF2-40B4-BE49-F238E27FC236}">
                <a16:creationId xmlns:a16="http://schemas.microsoft.com/office/drawing/2014/main" id="{9A9D9703-80D9-4C8C-B07B-D32F69880A43}"/>
              </a:ext>
            </a:extLst>
          </p:cNvPr>
          <p:cNvSpPr txBox="1">
            <a:spLocks/>
          </p:cNvSpPr>
          <p:nvPr/>
        </p:nvSpPr>
        <p:spPr>
          <a:xfrm>
            <a:off x="0" y="6534000"/>
            <a:ext cx="12192000" cy="324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rtlCol="0" anchor="ctr" anchorCtr="0">
            <a:noAutofit/>
          </a:bodyPr>
          <a:lstStyle>
            <a:defPPr>
              <a:defRPr lang="es-AR"/>
            </a:defPPr>
            <a:lvl1pPr algn="ctr">
              <a:defRPr sz="1100" b="1">
                <a:solidFill>
                  <a:schemeClr val="bg1"/>
                </a:solidFill>
                <a:latin typeface="Raleway" panose="020B0503030101060003" pitchFamily="34" charset="0"/>
              </a:defRPr>
            </a:lvl1pPr>
          </a:lstStyle>
          <a:p>
            <a:endParaRPr lang="es-AR" dirty="0"/>
          </a:p>
        </p:txBody>
      </p:sp>
      <p:sp>
        <p:nvSpPr>
          <p:cNvPr id="63" name="Marcador de número de diapositiva 10">
            <a:extLst>
              <a:ext uri="{FF2B5EF4-FFF2-40B4-BE49-F238E27FC236}">
                <a16:creationId xmlns:a16="http://schemas.microsoft.com/office/drawing/2014/main" id="{F1225F1B-C2F1-4982-8C3D-8798CEC0AB0B}"/>
              </a:ext>
            </a:extLst>
          </p:cNvPr>
          <p:cNvSpPr>
            <a:spLocks noGrp="1"/>
          </p:cNvSpPr>
          <p:nvPr>
            <p:ph type="sldNum" sz="quarter" idx="12"/>
          </p:nvPr>
        </p:nvSpPr>
        <p:spPr>
          <a:xfrm>
            <a:off x="5780654" y="6512389"/>
            <a:ext cx="630692" cy="365125"/>
          </a:xfrm>
        </p:spPr>
        <p:txBody>
          <a:bodyPr/>
          <a:lstStyle/>
          <a:p>
            <a:pPr algn="ctr"/>
            <a:fld id="{6C580814-FC62-DC47-A8B2-F6D28CD1B407}" type="slidenum">
              <a:rPr lang="es-ES" smtClean="0">
                <a:solidFill>
                  <a:schemeClr val="bg1"/>
                </a:solidFill>
                <a:latin typeface="Raleway" panose="020B0503030101060003" pitchFamily="34" charset="0"/>
              </a:rPr>
              <a:pPr algn="ctr"/>
              <a:t>4</a:t>
            </a:fld>
            <a:endParaRPr lang="es-ES" dirty="0">
              <a:solidFill>
                <a:schemeClr val="bg1"/>
              </a:solidFill>
              <a:latin typeface="Raleway" panose="020B0503030101060003" pitchFamily="34" charset="0"/>
            </a:endParaRPr>
          </a:p>
        </p:txBody>
      </p:sp>
      <p:pic>
        <p:nvPicPr>
          <p:cNvPr id="64" name="Imagen 63">
            <a:extLst>
              <a:ext uri="{FF2B5EF4-FFF2-40B4-BE49-F238E27FC236}">
                <a16:creationId xmlns:a16="http://schemas.microsoft.com/office/drawing/2014/main" id="{FBFC5058-47D2-4E33-ADD6-7DAFC3C6B30C}"/>
              </a:ext>
            </a:extLst>
          </p:cNvPr>
          <p:cNvPicPr>
            <a:picLocks noChangeAspect="1"/>
          </p:cNvPicPr>
          <p:nvPr/>
        </p:nvPicPr>
        <p:blipFill>
          <a:blip r:embed="rId3">
            <a:clrChange>
              <a:clrFrom>
                <a:srgbClr val="15467E"/>
              </a:clrFrom>
              <a:clrTo>
                <a:srgbClr val="15467E">
                  <a:alpha val="0"/>
                </a:srgbClr>
              </a:clrTo>
            </a:clrChange>
          </a:blip>
          <a:stretch>
            <a:fillRect/>
          </a:stretch>
        </p:blipFill>
        <p:spPr>
          <a:xfrm>
            <a:off x="10633171" y="6569106"/>
            <a:ext cx="1049619" cy="289788"/>
          </a:xfrm>
          <a:prstGeom prst="rect">
            <a:avLst/>
          </a:prstGeom>
        </p:spPr>
      </p:pic>
      <p:sp>
        <p:nvSpPr>
          <p:cNvPr id="65" name="Marcador de número de diapositiva 10">
            <a:extLst>
              <a:ext uri="{FF2B5EF4-FFF2-40B4-BE49-F238E27FC236}">
                <a16:creationId xmlns:a16="http://schemas.microsoft.com/office/drawing/2014/main" id="{0590F63C-9FC0-43EA-85FD-40A9BBFF00A0}"/>
              </a:ext>
            </a:extLst>
          </p:cNvPr>
          <p:cNvSpPr txBox="1">
            <a:spLocks/>
          </p:cNvSpPr>
          <p:nvPr/>
        </p:nvSpPr>
        <p:spPr>
          <a:xfrm>
            <a:off x="362450" y="6534001"/>
            <a:ext cx="4601436" cy="336887"/>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s-AR" dirty="0">
                <a:solidFill>
                  <a:schemeClr val="bg1"/>
                </a:solidFill>
                <a:latin typeface="Raleway" panose="020B0503030101060003" pitchFamily="34" charset="0"/>
              </a:rPr>
              <a:t>Actualidad económica para empresas – CCRES – Jul/2022</a:t>
            </a:r>
            <a:endParaRPr lang="es-ES" dirty="0">
              <a:solidFill>
                <a:schemeClr val="bg1"/>
              </a:solidFill>
              <a:latin typeface="Raleway" panose="020B0503030101060003" pitchFamily="34" charset="0"/>
            </a:endParaRPr>
          </a:p>
        </p:txBody>
      </p:sp>
      <p:sp>
        <p:nvSpPr>
          <p:cNvPr id="66" name="Rectángulo: esquinas redondeadas 65">
            <a:extLst>
              <a:ext uri="{FF2B5EF4-FFF2-40B4-BE49-F238E27FC236}">
                <a16:creationId xmlns:a16="http://schemas.microsoft.com/office/drawing/2014/main" id="{6BBFC361-9F91-4E0A-BE71-E88ED89735B2}"/>
              </a:ext>
            </a:extLst>
          </p:cNvPr>
          <p:cNvSpPr/>
          <p:nvPr/>
        </p:nvSpPr>
        <p:spPr>
          <a:xfrm>
            <a:off x="8428225" y="241676"/>
            <a:ext cx="3226821" cy="504000"/>
          </a:xfrm>
          <a:prstGeom prst="roundRect">
            <a:avLst>
              <a:gd name="adj" fmla="val 0"/>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AR" sz="1200" dirty="0">
                <a:solidFill>
                  <a:schemeClr val="accent4">
                    <a:lumMod val="75000"/>
                  </a:schemeClr>
                </a:solidFill>
                <a:latin typeface="Raleway" panose="020B0003030101060003" pitchFamily="34" charset="0"/>
              </a:rPr>
              <a:t>En perspectiva: ¿Cómo queda el escenario económico para la región en el 2022?</a:t>
            </a:r>
          </a:p>
        </p:txBody>
      </p:sp>
      <p:pic>
        <p:nvPicPr>
          <p:cNvPr id="72" name="Imagen 71">
            <a:extLst>
              <a:ext uri="{FF2B5EF4-FFF2-40B4-BE49-F238E27FC236}">
                <a16:creationId xmlns:a16="http://schemas.microsoft.com/office/drawing/2014/main" id="{5BE80F41-F698-9A46-E2B8-4F6B049D41AB}"/>
              </a:ext>
            </a:extLst>
          </p:cNvPr>
          <p:cNvPicPr>
            <a:picLocks noChangeAspect="1"/>
          </p:cNvPicPr>
          <p:nvPr/>
        </p:nvPicPr>
        <p:blipFill>
          <a:blip r:embed="rId4"/>
          <a:stretch>
            <a:fillRect/>
          </a:stretch>
        </p:blipFill>
        <p:spPr>
          <a:xfrm>
            <a:off x="10381263" y="1395256"/>
            <a:ext cx="1059180" cy="190500"/>
          </a:xfrm>
          <a:prstGeom prst="rect">
            <a:avLst/>
          </a:prstGeom>
        </p:spPr>
      </p:pic>
      <p:pic>
        <p:nvPicPr>
          <p:cNvPr id="74" name="Imagen 73">
            <a:extLst>
              <a:ext uri="{FF2B5EF4-FFF2-40B4-BE49-F238E27FC236}">
                <a16:creationId xmlns:a16="http://schemas.microsoft.com/office/drawing/2014/main" id="{8EA3BB86-9366-6579-AFEA-21BC193BC317}"/>
              </a:ext>
            </a:extLst>
          </p:cNvPr>
          <p:cNvPicPr>
            <a:picLocks noChangeAspect="1"/>
          </p:cNvPicPr>
          <p:nvPr/>
        </p:nvPicPr>
        <p:blipFill>
          <a:blip r:embed="rId5"/>
          <a:stretch>
            <a:fillRect/>
          </a:stretch>
        </p:blipFill>
        <p:spPr>
          <a:xfrm>
            <a:off x="10381263" y="1656887"/>
            <a:ext cx="1059180" cy="205740"/>
          </a:xfrm>
          <a:prstGeom prst="rect">
            <a:avLst/>
          </a:prstGeom>
        </p:spPr>
      </p:pic>
      <p:pic>
        <p:nvPicPr>
          <p:cNvPr id="81" name="Imagen 80">
            <a:extLst>
              <a:ext uri="{FF2B5EF4-FFF2-40B4-BE49-F238E27FC236}">
                <a16:creationId xmlns:a16="http://schemas.microsoft.com/office/drawing/2014/main" id="{BBD72C30-A94F-A075-8B06-5F399E43020B}"/>
              </a:ext>
            </a:extLst>
          </p:cNvPr>
          <p:cNvPicPr>
            <a:picLocks noChangeAspect="1"/>
          </p:cNvPicPr>
          <p:nvPr/>
        </p:nvPicPr>
        <p:blipFill>
          <a:blip r:embed="rId6"/>
          <a:stretch>
            <a:fillRect/>
          </a:stretch>
        </p:blipFill>
        <p:spPr>
          <a:xfrm>
            <a:off x="10381263" y="1837157"/>
            <a:ext cx="1059180" cy="205740"/>
          </a:xfrm>
          <a:prstGeom prst="rect">
            <a:avLst/>
          </a:prstGeom>
        </p:spPr>
      </p:pic>
      <p:pic>
        <p:nvPicPr>
          <p:cNvPr id="83" name="Imagen 82">
            <a:extLst>
              <a:ext uri="{FF2B5EF4-FFF2-40B4-BE49-F238E27FC236}">
                <a16:creationId xmlns:a16="http://schemas.microsoft.com/office/drawing/2014/main" id="{77CA29A8-77BD-6078-AD2A-C44C3EB74795}"/>
              </a:ext>
            </a:extLst>
          </p:cNvPr>
          <p:cNvPicPr>
            <a:picLocks noChangeAspect="1"/>
          </p:cNvPicPr>
          <p:nvPr/>
        </p:nvPicPr>
        <p:blipFill>
          <a:blip r:embed="rId7"/>
          <a:stretch>
            <a:fillRect/>
          </a:stretch>
        </p:blipFill>
        <p:spPr>
          <a:xfrm>
            <a:off x="10381263" y="2017427"/>
            <a:ext cx="1059180" cy="205740"/>
          </a:xfrm>
          <a:prstGeom prst="rect">
            <a:avLst/>
          </a:prstGeom>
        </p:spPr>
      </p:pic>
      <p:pic>
        <p:nvPicPr>
          <p:cNvPr id="84" name="Imagen 83">
            <a:extLst>
              <a:ext uri="{FF2B5EF4-FFF2-40B4-BE49-F238E27FC236}">
                <a16:creationId xmlns:a16="http://schemas.microsoft.com/office/drawing/2014/main" id="{E33A8617-D304-7904-5353-E815D507D32C}"/>
              </a:ext>
            </a:extLst>
          </p:cNvPr>
          <p:cNvPicPr>
            <a:picLocks noChangeAspect="1"/>
          </p:cNvPicPr>
          <p:nvPr/>
        </p:nvPicPr>
        <p:blipFill>
          <a:blip r:embed="rId8"/>
          <a:stretch>
            <a:fillRect/>
          </a:stretch>
        </p:blipFill>
        <p:spPr>
          <a:xfrm>
            <a:off x="10381263" y="2197697"/>
            <a:ext cx="1059180" cy="205740"/>
          </a:xfrm>
          <a:prstGeom prst="rect">
            <a:avLst/>
          </a:prstGeom>
        </p:spPr>
      </p:pic>
      <p:pic>
        <p:nvPicPr>
          <p:cNvPr id="85" name="Imagen 84">
            <a:extLst>
              <a:ext uri="{FF2B5EF4-FFF2-40B4-BE49-F238E27FC236}">
                <a16:creationId xmlns:a16="http://schemas.microsoft.com/office/drawing/2014/main" id="{FF3CFDA3-64AA-1375-A230-BD0004172C16}"/>
              </a:ext>
            </a:extLst>
          </p:cNvPr>
          <p:cNvPicPr>
            <a:picLocks noChangeAspect="1"/>
          </p:cNvPicPr>
          <p:nvPr/>
        </p:nvPicPr>
        <p:blipFill>
          <a:blip r:embed="rId9"/>
          <a:stretch>
            <a:fillRect/>
          </a:stretch>
        </p:blipFill>
        <p:spPr>
          <a:xfrm>
            <a:off x="10381263" y="2377967"/>
            <a:ext cx="1059180" cy="205740"/>
          </a:xfrm>
          <a:prstGeom prst="rect">
            <a:avLst/>
          </a:prstGeom>
        </p:spPr>
      </p:pic>
      <p:pic>
        <p:nvPicPr>
          <p:cNvPr id="131" name="Imagen 130">
            <a:extLst>
              <a:ext uri="{FF2B5EF4-FFF2-40B4-BE49-F238E27FC236}">
                <a16:creationId xmlns:a16="http://schemas.microsoft.com/office/drawing/2014/main" id="{133568B8-7125-CD6C-9725-8673D8EE1DE9}"/>
              </a:ext>
            </a:extLst>
          </p:cNvPr>
          <p:cNvPicPr>
            <a:picLocks noChangeAspect="1"/>
          </p:cNvPicPr>
          <p:nvPr/>
        </p:nvPicPr>
        <p:blipFill>
          <a:blip r:embed="rId10"/>
          <a:stretch>
            <a:fillRect/>
          </a:stretch>
        </p:blipFill>
        <p:spPr>
          <a:xfrm>
            <a:off x="10381263" y="2558237"/>
            <a:ext cx="1059180" cy="205740"/>
          </a:xfrm>
          <a:prstGeom prst="rect">
            <a:avLst/>
          </a:prstGeom>
        </p:spPr>
      </p:pic>
      <p:pic>
        <p:nvPicPr>
          <p:cNvPr id="132" name="Imagen 131">
            <a:extLst>
              <a:ext uri="{FF2B5EF4-FFF2-40B4-BE49-F238E27FC236}">
                <a16:creationId xmlns:a16="http://schemas.microsoft.com/office/drawing/2014/main" id="{0DCE0262-63E3-B5FF-3011-1F6164AB339B}"/>
              </a:ext>
            </a:extLst>
          </p:cNvPr>
          <p:cNvPicPr>
            <a:picLocks noChangeAspect="1"/>
          </p:cNvPicPr>
          <p:nvPr/>
        </p:nvPicPr>
        <p:blipFill>
          <a:blip r:embed="rId11"/>
          <a:stretch>
            <a:fillRect/>
          </a:stretch>
        </p:blipFill>
        <p:spPr>
          <a:xfrm>
            <a:off x="10381263" y="3350311"/>
            <a:ext cx="1059180" cy="205740"/>
          </a:xfrm>
          <a:prstGeom prst="rect">
            <a:avLst/>
          </a:prstGeom>
        </p:spPr>
      </p:pic>
      <p:pic>
        <p:nvPicPr>
          <p:cNvPr id="133" name="Imagen 132">
            <a:extLst>
              <a:ext uri="{FF2B5EF4-FFF2-40B4-BE49-F238E27FC236}">
                <a16:creationId xmlns:a16="http://schemas.microsoft.com/office/drawing/2014/main" id="{651C381C-D647-3A26-D68D-D7346919241E}"/>
              </a:ext>
            </a:extLst>
          </p:cNvPr>
          <p:cNvPicPr>
            <a:picLocks noChangeAspect="1"/>
          </p:cNvPicPr>
          <p:nvPr/>
        </p:nvPicPr>
        <p:blipFill>
          <a:blip r:embed="rId12"/>
          <a:stretch>
            <a:fillRect/>
          </a:stretch>
        </p:blipFill>
        <p:spPr>
          <a:xfrm>
            <a:off x="10381263" y="3793300"/>
            <a:ext cx="1059180" cy="205740"/>
          </a:xfrm>
          <a:prstGeom prst="rect">
            <a:avLst/>
          </a:prstGeom>
        </p:spPr>
      </p:pic>
      <p:pic>
        <p:nvPicPr>
          <p:cNvPr id="134" name="Imagen 133">
            <a:extLst>
              <a:ext uri="{FF2B5EF4-FFF2-40B4-BE49-F238E27FC236}">
                <a16:creationId xmlns:a16="http://schemas.microsoft.com/office/drawing/2014/main" id="{0BE27155-C37E-7750-7CB0-E1C0DD3ABA87}"/>
              </a:ext>
            </a:extLst>
          </p:cNvPr>
          <p:cNvPicPr>
            <a:picLocks noChangeAspect="1"/>
          </p:cNvPicPr>
          <p:nvPr/>
        </p:nvPicPr>
        <p:blipFill>
          <a:blip r:embed="rId13"/>
          <a:stretch>
            <a:fillRect/>
          </a:stretch>
        </p:blipFill>
        <p:spPr>
          <a:xfrm>
            <a:off x="10381263" y="4136321"/>
            <a:ext cx="1059180" cy="205740"/>
          </a:xfrm>
          <a:prstGeom prst="rect">
            <a:avLst/>
          </a:prstGeom>
        </p:spPr>
      </p:pic>
      <p:pic>
        <p:nvPicPr>
          <p:cNvPr id="135" name="Imagen 134">
            <a:extLst>
              <a:ext uri="{FF2B5EF4-FFF2-40B4-BE49-F238E27FC236}">
                <a16:creationId xmlns:a16="http://schemas.microsoft.com/office/drawing/2014/main" id="{7CD9483A-3B3B-1D2D-3489-51776868A7B5}"/>
              </a:ext>
            </a:extLst>
          </p:cNvPr>
          <p:cNvPicPr>
            <a:picLocks noChangeAspect="1"/>
          </p:cNvPicPr>
          <p:nvPr/>
        </p:nvPicPr>
        <p:blipFill>
          <a:blip r:embed="rId14"/>
          <a:stretch>
            <a:fillRect/>
          </a:stretch>
        </p:blipFill>
        <p:spPr>
          <a:xfrm>
            <a:off x="10381263" y="4684447"/>
            <a:ext cx="1059180" cy="205740"/>
          </a:xfrm>
          <a:prstGeom prst="rect">
            <a:avLst/>
          </a:prstGeom>
        </p:spPr>
      </p:pic>
      <p:pic>
        <p:nvPicPr>
          <p:cNvPr id="136" name="Imagen 135">
            <a:extLst>
              <a:ext uri="{FF2B5EF4-FFF2-40B4-BE49-F238E27FC236}">
                <a16:creationId xmlns:a16="http://schemas.microsoft.com/office/drawing/2014/main" id="{1538802D-40F1-733D-B7CC-D8843701485A}"/>
              </a:ext>
            </a:extLst>
          </p:cNvPr>
          <p:cNvPicPr>
            <a:picLocks noChangeAspect="1"/>
          </p:cNvPicPr>
          <p:nvPr/>
        </p:nvPicPr>
        <p:blipFill>
          <a:blip r:embed="rId15"/>
          <a:stretch>
            <a:fillRect/>
          </a:stretch>
        </p:blipFill>
        <p:spPr>
          <a:xfrm>
            <a:off x="10381263" y="5668295"/>
            <a:ext cx="1059180" cy="205740"/>
          </a:xfrm>
          <a:prstGeom prst="rect">
            <a:avLst/>
          </a:prstGeom>
        </p:spPr>
      </p:pic>
      <p:sp>
        <p:nvSpPr>
          <p:cNvPr id="137" name="Rectángulo 136">
            <a:extLst>
              <a:ext uri="{FF2B5EF4-FFF2-40B4-BE49-F238E27FC236}">
                <a16:creationId xmlns:a16="http://schemas.microsoft.com/office/drawing/2014/main" id="{DE9CECF3-62AF-5B3A-60E0-E8B37BD3075C}"/>
              </a:ext>
            </a:extLst>
          </p:cNvPr>
          <p:cNvSpPr/>
          <p:nvPr/>
        </p:nvSpPr>
        <p:spPr>
          <a:xfrm>
            <a:off x="10381263" y="1336112"/>
            <a:ext cx="344277" cy="46354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aphicFrame>
        <p:nvGraphicFramePr>
          <p:cNvPr id="138" name="Gráfico 137">
            <a:extLst>
              <a:ext uri="{FF2B5EF4-FFF2-40B4-BE49-F238E27FC236}">
                <a16:creationId xmlns:a16="http://schemas.microsoft.com/office/drawing/2014/main" id="{98132BFC-7079-4D8A-08B4-7C55D8BBB738}"/>
              </a:ext>
            </a:extLst>
          </p:cNvPr>
          <p:cNvGraphicFramePr>
            <a:graphicFrameLocks/>
          </p:cNvGraphicFramePr>
          <p:nvPr/>
        </p:nvGraphicFramePr>
        <p:xfrm>
          <a:off x="4192738" y="947857"/>
          <a:ext cx="6366628" cy="5285642"/>
        </p:xfrm>
        <a:graphic>
          <a:graphicData uri="http://schemas.openxmlformats.org/drawingml/2006/chart">
            <c:chart xmlns:c="http://schemas.openxmlformats.org/drawingml/2006/chart" xmlns:r="http://schemas.openxmlformats.org/officeDocument/2006/relationships" r:id="rId16"/>
          </a:graphicData>
        </a:graphic>
      </p:graphicFrame>
      <p:sp>
        <p:nvSpPr>
          <p:cNvPr id="139" name="Rectángulo 138">
            <a:extLst>
              <a:ext uri="{FF2B5EF4-FFF2-40B4-BE49-F238E27FC236}">
                <a16:creationId xmlns:a16="http://schemas.microsoft.com/office/drawing/2014/main" id="{0610FA03-A6CE-1EB9-F6E9-95E09815DCA8}"/>
              </a:ext>
            </a:extLst>
          </p:cNvPr>
          <p:cNvSpPr/>
          <p:nvPr/>
        </p:nvSpPr>
        <p:spPr>
          <a:xfrm>
            <a:off x="8301041" y="1490506"/>
            <a:ext cx="468000" cy="4652010"/>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AR" sz="1100" b="1">
                <a:solidFill>
                  <a:srgbClr val="C00000"/>
                </a:solidFill>
              </a:rPr>
              <a:t>Covid</a:t>
            </a:r>
          </a:p>
        </p:txBody>
      </p:sp>
      <p:sp>
        <p:nvSpPr>
          <p:cNvPr id="140" name="Globo: flecha hacia abajo 139">
            <a:extLst>
              <a:ext uri="{FF2B5EF4-FFF2-40B4-BE49-F238E27FC236}">
                <a16:creationId xmlns:a16="http://schemas.microsoft.com/office/drawing/2014/main" id="{4B22CCA7-F35C-1492-2165-ABDBBF5EFE80}"/>
              </a:ext>
            </a:extLst>
          </p:cNvPr>
          <p:cNvSpPr/>
          <p:nvPr/>
        </p:nvSpPr>
        <p:spPr>
          <a:xfrm>
            <a:off x="9439991" y="5693920"/>
            <a:ext cx="1017270" cy="284190"/>
          </a:xfrm>
          <a:prstGeom prst="downArrowCallout">
            <a:avLst>
              <a:gd name="adj1" fmla="val 25000"/>
              <a:gd name="adj2" fmla="val 25000"/>
              <a:gd name="adj3" fmla="val 25000"/>
              <a:gd name="adj4" fmla="val 5732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AR" sz="800" dirty="0">
                <a:latin typeface="Raleway" panose="020B0003030101060003" pitchFamily="34" charset="0"/>
              </a:rPr>
              <a:t>VENEZUELA;</a:t>
            </a:r>
            <a:r>
              <a:rPr lang="es-AR" sz="800" baseline="0" dirty="0">
                <a:latin typeface="Raleway" panose="020B0003030101060003" pitchFamily="34" charset="0"/>
              </a:rPr>
              <a:t> </a:t>
            </a:r>
            <a:r>
              <a:rPr lang="es-AR" sz="800" dirty="0">
                <a:latin typeface="Raleway" panose="020B0003030101060003" pitchFamily="34" charset="0"/>
              </a:rPr>
              <a:t>30</a:t>
            </a:r>
            <a:r>
              <a:rPr lang="es-AR" sz="800" baseline="0" dirty="0">
                <a:latin typeface="Raleway" panose="020B0003030101060003" pitchFamily="34" charset="0"/>
              </a:rPr>
              <a:t>,5</a:t>
            </a:r>
            <a:endParaRPr lang="es-AR" sz="800" dirty="0">
              <a:latin typeface="Raleway" panose="020B0003030101060003" pitchFamily="34" charset="0"/>
            </a:endParaRPr>
          </a:p>
        </p:txBody>
      </p:sp>
      <p:sp>
        <p:nvSpPr>
          <p:cNvPr id="141" name="CuadroTexto 140">
            <a:extLst>
              <a:ext uri="{FF2B5EF4-FFF2-40B4-BE49-F238E27FC236}">
                <a16:creationId xmlns:a16="http://schemas.microsoft.com/office/drawing/2014/main" id="{52A7A6DA-0C57-B23E-D107-0C3386C5F4AF}"/>
              </a:ext>
            </a:extLst>
          </p:cNvPr>
          <p:cNvSpPr txBox="1"/>
          <p:nvPr/>
        </p:nvSpPr>
        <p:spPr>
          <a:xfrm>
            <a:off x="10306057" y="1031149"/>
            <a:ext cx="1460202" cy="276999"/>
          </a:xfrm>
          <a:prstGeom prst="rect">
            <a:avLst/>
          </a:prstGeom>
          <a:noFill/>
        </p:spPr>
        <p:txBody>
          <a:bodyPr wrap="square">
            <a:spAutoFit/>
          </a:bodyPr>
          <a:lstStyle/>
          <a:p>
            <a:pPr algn="ctr" rtl="0">
              <a:defRPr sz="1080" b="0" i="0" u="none" strike="noStrike" kern="1200" spc="0" baseline="0">
                <a:solidFill>
                  <a:prstClr val="black">
                    <a:lumMod val="65000"/>
                    <a:lumOff val="35000"/>
                  </a:prstClr>
                </a:solidFill>
                <a:latin typeface="Raleway" panose="020B0003030101060003" pitchFamily="34" charset="0"/>
                <a:ea typeface="+mn-ea"/>
                <a:cs typeface="+mn-cs"/>
              </a:defRPr>
            </a:pPr>
            <a:r>
              <a:rPr lang="es-AR" sz="1200" b="1" dirty="0"/>
              <a:t>Proyecciones PBI </a:t>
            </a:r>
          </a:p>
        </p:txBody>
      </p:sp>
      <p:sp>
        <p:nvSpPr>
          <p:cNvPr id="142" name="Rectángulo 141">
            <a:extLst>
              <a:ext uri="{FF2B5EF4-FFF2-40B4-BE49-F238E27FC236}">
                <a16:creationId xmlns:a16="http://schemas.microsoft.com/office/drawing/2014/main" id="{95E72A41-D8FB-BE58-5502-4DF0AAB71896}"/>
              </a:ext>
            </a:extLst>
          </p:cNvPr>
          <p:cNvSpPr/>
          <p:nvPr/>
        </p:nvSpPr>
        <p:spPr>
          <a:xfrm>
            <a:off x="1842099" y="1336112"/>
            <a:ext cx="612000" cy="2036899"/>
          </a:xfrm>
          <a:prstGeom prst="rect">
            <a:avLst/>
          </a:prstGeom>
          <a:solidFill>
            <a:schemeClr val="accent4">
              <a:lumMod val="20000"/>
              <a:lumOff val="80000"/>
            </a:schemeClr>
          </a:solidFill>
        </p:spPr>
        <p:txBody>
          <a:bodyPr wrap="square" lIns="0" tIns="36000" rIns="0" bIns="0" rtlCol="0">
            <a:spAutoFit/>
          </a:bodyPr>
          <a:lstStyle/>
          <a:p>
            <a:pPr algn="ctr"/>
            <a:r>
              <a:rPr lang="es-AR" sz="1400" b="1" u="sng" dirty="0">
                <a:latin typeface="Raleway" panose="020B0503030101060003" pitchFamily="34" charset="0"/>
              </a:rPr>
              <a:t>2020</a:t>
            </a:r>
          </a:p>
          <a:p>
            <a:pPr algn="ctr"/>
            <a:endParaRPr lang="es-AR" sz="400" dirty="0">
              <a:solidFill>
                <a:schemeClr val="bg2">
                  <a:lumMod val="50000"/>
                </a:schemeClr>
              </a:solidFill>
              <a:latin typeface="Raleway" panose="020B0503030101060003" pitchFamily="34" charset="0"/>
            </a:endParaRPr>
          </a:p>
          <a:p>
            <a:pPr algn="ctr"/>
            <a:endParaRPr lang="es-AR" sz="400" dirty="0">
              <a:solidFill>
                <a:schemeClr val="bg2">
                  <a:lumMod val="50000"/>
                </a:schemeClr>
              </a:solidFill>
              <a:latin typeface="Raleway" panose="020B0503030101060003" pitchFamily="34" charset="0"/>
            </a:endParaRPr>
          </a:p>
          <a:p>
            <a:pPr algn="ctr"/>
            <a:endParaRPr lang="es-AR" sz="400" dirty="0">
              <a:solidFill>
                <a:schemeClr val="bg2">
                  <a:lumMod val="50000"/>
                </a:schemeClr>
              </a:solidFill>
              <a:latin typeface="Raleway" panose="020B0503030101060003" pitchFamily="34" charset="0"/>
            </a:endParaRPr>
          </a:p>
          <a:p>
            <a:pPr algn="ctr"/>
            <a:endParaRPr lang="es-AR" sz="1300" dirty="0">
              <a:solidFill>
                <a:schemeClr val="bg2">
                  <a:lumMod val="50000"/>
                </a:schemeClr>
              </a:solidFill>
              <a:latin typeface="Raleway" panose="020B0503030101060003" pitchFamily="34" charset="0"/>
            </a:endParaRPr>
          </a:p>
          <a:p>
            <a:pPr algn="ctr"/>
            <a:endParaRPr lang="es-AR" sz="1300" dirty="0">
              <a:solidFill>
                <a:schemeClr val="bg2">
                  <a:lumMod val="50000"/>
                </a:schemeClr>
              </a:solidFill>
              <a:latin typeface="Raleway" panose="020B0503030101060003" pitchFamily="34" charset="0"/>
            </a:endParaRPr>
          </a:p>
          <a:p>
            <a:pPr algn="ctr"/>
            <a:endParaRPr lang="es-AR" sz="1300" dirty="0">
              <a:solidFill>
                <a:schemeClr val="bg2">
                  <a:lumMod val="50000"/>
                </a:schemeClr>
              </a:solidFill>
              <a:latin typeface="Raleway" panose="020B0503030101060003" pitchFamily="34" charset="0"/>
            </a:endParaRPr>
          </a:p>
          <a:p>
            <a:pPr algn="ctr"/>
            <a:endParaRPr lang="es-AR" sz="1300" dirty="0">
              <a:solidFill>
                <a:schemeClr val="bg2">
                  <a:lumMod val="50000"/>
                </a:schemeClr>
              </a:solidFill>
              <a:latin typeface="Raleway" panose="020B0503030101060003" pitchFamily="34" charset="0"/>
            </a:endParaRPr>
          </a:p>
          <a:p>
            <a:pPr algn="ctr"/>
            <a:endParaRPr lang="es-AR" sz="1300" dirty="0">
              <a:solidFill>
                <a:schemeClr val="bg2">
                  <a:lumMod val="50000"/>
                </a:schemeClr>
              </a:solidFill>
              <a:latin typeface="Raleway" panose="020B0503030101060003" pitchFamily="34" charset="0"/>
            </a:endParaRPr>
          </a:p>
          <a:p>
            <a:pPr algn="ctr"/>
            <a:endParaRPr lang="es-AR" sz="1300" dirty="0">
              <a:solidFill>
                <a:schemeClr val="bg2">
                  <a:lumMod val="50000"/>
                </a:schemeClr>
              </a:solidFill>
              <a:latin typeface="Raleway" panose="020B0503030101060003" pitchFamily="34" charset="0"/>
            </a:endParaRPr>
          </a:p>
          <a:p>
            <a:pPr algn="ctr"/>
            <a:endParaRPr lang="es-AR" sz="1300" dirty="0">
              <a:solidFill>
                <a:schemeClr val="bg2">
                  <a:lumMod val="50000"/>
                </a:schemeClr>
              </a:solidFill>
              <a:latin typeface="Raleway" panose="020B0503030101060003" pitchFamily="34" charset="0"/>
            </a:endParaRPr>
          </a:p>
          <a:p>
            <a:pPr algn="ctr"/>
            <a:endParaRPr lang="es-AR" sz="1300" dirty="0">
              <a:solidFill>
                <a:schemeClr val="bg2">
                  <a:lumMod val="50000"/>
                </a:schemeClr>
              </a:solidFill>
              <a:latin typeface="Raleway" panose="020B0503030101060003" pitchFamily="34" charset="0"/>
            </a:endParaRPr>
          </a:p>
        </p:txBody>
      </p:sp>
      <p:sp>
        <p:nvSpPr>
          <p:cNvPr id="143" name="Rectángulo 142">
            <a:extLst>
              <a:ext uri="{FF2B5EF4-FFF2-40B4-BE49-F238E27FC236}">
                <a16:creationId xmlns:a16="http://schemas.microsoft.com/office/drawing/2014/main" id="{481FFC9E-FFF2-A67F-B69D-0A68D14693F2}"/>
              </a:ext>
            </a:extLst>
          </p:cNvPr>
          <p:cNvSpPr/>
          <p:nvPr/>
        </p:nvSpPr>
        <p:spPr>
          <a:xfrm>
            <a:off x="2470473" y="1336112"/>
            <a:ext cx="612000" cy="2036899"/>
          </a:xfrm>
          <a:prstGeom prst="rect">
            <a:avLst/>
          </a:prstGeom>
          <a:solidFill>
            <a:schemeClr val="accent4">
              <a:lumMod val="20000"/>
              <a:lumOff val="80000"/>
            </a:schemeClr>
          </a:solidFill>
        </p:spPr>
        <p:txBody>
          <a:bodyPr wrap="square" lIns="0" tIns="36000" rIns="0" bIns="0" rtlCol="0">
            <a:spAutoFit/>
          </a:bodyPr>
          <a:lstStyle/>
          <a:p>
            <a:pPr algn="ctr"/>
            <a:r>
              <a:rPr lang="es-AR" sz="1400" b="1" u="sng" dirty="0">
                <a:latin typeface="Raleway" panose="020B0503030101060003" pitchFamily="34" charset="0"/>
              </a:rPr>
              <a:t>2021</a:t>
            </a:r>
          </a:p>
          <a:p>
            <a:pPr algn="ctr"/>
            <a:endParaRPr lang="es-AR" sz="400" dirty="0">
              <a:solidFill>
                <a:schemeClr val="bg2">
                  <a:lumMod val="50000"/>
                </a:schemeClr>
              </a:solidFill>
              <a:latin typeface="Raleway" panose="020B0503030101060003" pitchFamily="34" charset="0"/>
            </a:endParaRPr>
          </a:p>
          <a:p>
            <a:pPr algn="ctr"/>
            <a:endParaRPr lang="es-AR" sz="400" dirty="0">
              <a:solidFill>
                <a:schemeClr val="bg2">
                  <a:lumMod val="50000"/>
                </a:schemeClr>
              </a:solidFill>
              <a:latin typeface="Raleway" panose="020B0503030101060003" pitchFamily="34" charset="0"/>
            </a:endParaRPr>
          </a:p>
          <a:p>
            <a:pPr algn="ctr"/>
            <a:endParaRPr lang="es-AR" sz="400" dirty="0">
              <a:solidFill>
                <a:schemeClr val="bg2">
                  <a:lumMod val="50000"/>
                </a:schemeClr>
              </a:solidFill>
              <a:latin typeface="Raleway" panose="020B0503030101060003" pitchFamily="34" charset="0"/>
            </a:endParaRPr>
          </a:p>
          <a:p>
            <a:pPr algn="ctr"/>
            <a:endParaRPr lang="es-AR" sz="1300" dirty="0">
              <a:solidFill>
                <a:schemeClr val="bg2">
                  <a:lumMod val="50000"/>
                </a:schemeClr>
              </a:solidFill>
              <a:latin typeface="Raleway" panose="020B0503030101060003" pitchFamily="34" charset="0"/>
            </a:endParaRPr>
          </a:p>
          <a:p>
            <a:pPr algn="ctr"/>
            <a:endParaRPr lang="es-AR" sz="1300" dirty="0">
              <a:solidFill>
                <a:schemeClr val="bg2">
                  <a:lumMod val="50000"/>
                </a:schemeClr>
              </a:solidFill>
              <a:latin typeface="Raleway" panose="020B0503030101060003" pitchFamily="34" charset="0"/>
            </a:endParaRPr>
          </a:p>
          <a:p>
            <a:pPr algn="ctr"/>
            <a:endParaRPr lang="es-AR" sz="1300" dirty="0">
              <a:solidFill>
                <a:schemeClr val="bg2">
                  <a:lumMod val="50000"/>
                </a:schemeClr>
              </a:solidFill>
              <a:latin typeface="Raleway" panose="020B0503030101060003" pitchFamily="34" charset="0"/>
            </a:endParaRPr>
          </a:p>
          <a:p>
            <a:pPr algn="ctr"/>
            <a:endParaRPr lang="es-AR" sz="1300" dirty="0">
              <a:solidFill>
                <a:schemeClr val="bg2">
                  <a:lumMod val="50000"/>
                </a:schemeClr>
              </a:solidFill>
              <a:latin typeface="Raleway" panose="020B0503030101060003" pitchFamily="34" charset="0"/>
            </a:endParaRPr>
          </a:p>
          <a:p>
            <a:pPr algn="ctr"/>
            <a:endParaRPr lang="es-AR" sz="1300" dirty="0">
              <a:solidFill>
                <a:schemeClr val="bg2">
                  <a:lumMod val="50000"/>
                </a:schemeClr>
              </a:solidFill>
              <a:latin typeface="Raleway" panose="020B0503030101060003" pitchFamily="34" charset="0"/>
            </a:endParaRPr>
          </a:p>
          <a:p>
            <a:pPr algn="ctr"/>
            <a:endParaRPr lang="es-AR" sz="1300" dirty="0">
              <a:solidFill>
                <a:schemeClr val="bg2">
                  <a:lumMod val="50000"/>
                </a:schemeClr>
              </a:solidFill>
              <a:latin typeface="Raleway" panose="020B0503030101060003" pitchFamily="34" charset="0"/>
            </a:endParaRPr>
          </a:p>
          <a:p>
            <a:pPr algn="ctr"/>
            <a:endParaRPr lang="es-AR" sz="1300" dirty="0">
              <a:solidFill>
                <a:schemeClr val="bg2">
                  <a:lumMod val="50000"/>
                </a:schemeClr>
              </a:solidFill>
              <a:latin typeface="Raleway" panose="020B0503030101060003" pitchFamily="34" charset="0"/>
            </a:endParaRPr>
          </a:p>
          <a:p>
            <a:pPr algn="ctr"/>
            <a:endParaRPr lang="es-AR" sz="1300" dirty="0">
              <a:solidFill>
                <a:schemeClr val="bg2">
                  <a:lumMod val="50000"/>
                </a:schemeClr>
              </a:solidFill>
              <a:latin typeface="Raleway" panose="020B0503030101060003" pitchFamily="34" charset="0"/>
            </a:endParaRPr>
          </a:p>
        </p:txBody>
      </p:sp>
      <p:sp>
        <p:nvSpPr>
          <p:cNvPr id="144" name="Rectángulo 143">
            <a:extLst>
              <a:ext uri="{FF2B5EF4-FFF2-40B4-BE49-F238E27FC236}">
                <a16:creationId xmlns:a16="http://schemas.microsoft.com/office/drawing/2014/main" id="{64D5E057-7C03-96EB-09E4-51655C494ACE}"/>
              </a:ext>
            </a:extLst>
          </p:cNvPr>
          <p:cNvSpPr/>
          <p:nvPr/>
        </p:nvSpPr>
        <p:spPr>
          <a:xfrm>
            <a:off x="3111358" y="1336112"/>
            <a:ext cx="612000" cy="2036899"/>
          </a:xfrm>
          <a:prstGeom prst="rect">
            <a:avLst/>
          </a:prstGeom>
          <a:solidFill>
            <a:schemeClr val="accent4">
              <a:lumMod val="20000"/>
              <a:lumOff val="80000"/>
            </a:schemeClr>
          </a:solidFill>
        </p:spPr>
        <p:txBody>
          <a:bodyPr wrap="square" lIns="0" tIns="36000" rIns="0" bIns="0" rtlCol="0">
            <a:spAutoFit/>
          </a:bodyPr>
          <a:lstStyle/>
          <a:p>
            <a:pPr algn="ctr"/>
            <a:r>
              <a:rPr lang="es-AR" sz="1400" b="1" u="sng" dirty="0">
                <a:latin typeface="Raleway" panose="020B0503030101060003" pitchFamily="34" charset="0"/>
              </a:rPr>
              <a:t>¿2022?</a:t>
            </a:r>
          </a:p>
          <a:p>
            <a:pPr algn="ctr"/>
            <a:endParaRPr lang="es-AR" sz="200" dirty="0">
              <a:solidFill>
                <a:schemeClr val="bg2">
                  <a:lumMod val="50000"/>
                </a:schemeClr>
              </a:solidFill>
              <a:latin typeface="Raleway" panose="020B0503030101060003" pitchFamily="34" charset="0"/>
            </a:endParaRPr>
          </a:p>
          <a:p>
            <a:pPr algn="ctr"/>
            <a:endParaRPr lang="es-AR" sz="200" dirty="0">
              <a:solidFill>
                <a:schemeClr val="bg2">
                  <a:lumMod val="50000"/>
                </a:schemeClr>
              </a:solidFill>
              <a:latin typeface="Raleway" panose="020B0503030101060003" pitchFamily="34" charset="0"/>
            </a:endParaRPr>
          </a:p>
          <a:p>
            <a:pPr algn="ctr"/>
            <a:endParaRPr lang="es-AR" sz="200" dirty="0">
              <a:solidFill>
                <a:schemeClr val="bg2">
                  <a:lumMod val="50000"/>
                </a:schemeClr>
              </a:solidFill>
              <a:latin typeface="Raleway" panose="020B0503030101060003" pitchFamily="34" charset="0"/>
            </a:endParaRPr>
          </a:p>
          <a:p>
            <a:pPr algn="ctr"/>
            <a:endParaRPr lang="es-AR" sz="200" dirty="0">
              <a:solidFill>
                <a:schemeClr val="bg2">
                  <a:lumMod val="50000"/>
                </a:schemeClr>
              </a:solidFill>
              <a:latin typeface="Raleway" panose="020B0503030101060003" pitchFamily="34" charset="0"/>
            </a:endParaRPr>
          </a:p>
          <a:p>
            <a:pPr algn="ctr"/>
            <a:endParaRPr lang="es-AR" sz="200" dirty="0">
              <a:solidFill>
                <a:schemeClr val="bg2">
                  <a:lumMod val="50000"/>
                </a:schemeClr>
              </a:solidFill>
              <a:latin typeface="Raleway" panose="020B0503030101060003" pitchFamily="34" charset="0"/>
            </a:endParaRPr>
          </a:p>
          <a:p>
            <a:pPr algn="ctr"/>
            <a:endParaRPr lang="es-AR" sz="200" dirty="0">
              <a:solidFill>
                <a:schemeClr val="bg2">
                  <a:lumMod val="50000"/>
                </a:schemeClr>
              </a:solidFill>
              <a:latin typeface="Raleway" panose="020B0503030101060003" pitchFamily="34" charset="0"/>
            </a:endParaRPr>
          </a:p>
          <a:p>
            <a:pPr algn="ctr"/>
            <a:endParaRPr lang="es-AR" sz="200" dirty="0">
              <a:solidFill>
                <a:schemeClr val="bg2">
                  <a:lumMod val="50000"/>
                </a:schemeClr>
              </a:solidFill>
              <a:latin typeface="Raleway" panose="020B0503030101060003" pitchFamily="34" charset="0"/>
            </a:endParaRPr>
          </a:p>
          <a:p>
            <a:pPr algn="ctr"/>
            <a:endParaRPr lang="es-AR" sz="200" dirty="0">
              <a:solidFill>
                <a:schemeClr val="bg2">
                  <a:lumMod val="50000"/>
                </a:schemeClr>
              </a:solidFill>
              <a:latin typeface="Raleway" panose="020B0503030101060003" pitchFamily="34" charset="0"/>
            </a:endParaRPr>
          </a:p>
          <a:p>
            <a:pPr algn="ctr"/>
            <a:endParaRPr lang="es-AR" sz="200" dirty="0">
              <a:solidFill>
                <a:schemeClr val="bg2">
                  <a:lumMod val="50000"/>
                </a:schemeClr>
              </a:solidFill>
              <a:latin typeface="Raleway" panose="020B0503030101060003" pitchFamily="34" charset="0"/>
            </a:endParaRPr>
          </a:p>
          <a:p>
            <a:pPr algn="ctr"/>
            <a:endParaRPr lang="es-AR" sz="1400" dirty="0">
              <a:solidFill>
                <a:schemeClr val="bg2">
                  <a:lumMod val="50000"/>
                </a:schemeClr>
              </a:solidFill>
              <a:latin typeface="Raleway" panose="020B0503030101060003" pitchFamily="34" charset="0"/>
            </a:endParaRPr>
          </a:p>
          <a:p>
            <a:pPr algn="ctr"/>
            <a:endParaRPr lang="es-AR" sz="1400" dirty="0">
              <a:solidFill>
                <a:schemeClr val="bg2">
                  <a:lumMod val="50000"/>
                </a:schemeClr>
              </a:solidFill>
              <a:latin typeface="Raleway" panose="020B0503030101060003" pitchFamily="34" charset="0"/>
            </a:endParaRPr>
          </a:p>
          <a:p>
            <a:pPr algn="ctr"/>
            <a:endParaRPr lang="es-AR" sz="1400" dirty="0">
              <a:solidFill>
                <a:schemeClr val="bg2">
                  <a:lumMod val="50000"/>
                </a:schemeClr>
              </a:solidFill>
              <a:latin typeface="Raleway" panose="020B0503030101060003" pitchFamily="34" charset="0"/>
            </a:endParaRPr>
          </a:p>
          <a:p>
            <a:pPr algn="ctr"/>
            <a:endParaRPr lang="es-AR" sz="1400" dirty="0">
              <a:solidFill>
                <a:schemeClr val="bg2">
                  <a:lumMod val="50000"/>
                </a:schemeClr>
              </a:solidFill>
              <a:latin typeface="Raleway" panose="020B0503030101060003" pitchFamily="34" charset="0"/>
            </a:endParaRPr>
          </a:p>
          <a:p>
            <a:pPr algn="ctr"/>
            <a:endParaRPr lang="es-AR" sz="1400" dirty="0">
              <a:solidFill>
                <a:schemeClr val="bg2">
                  <a:lumMod val="50000"/>
                </a:schemeClr>
              </a:solidFill>
              <a:latin typeface="Raleway" panose="020B0503030101060003" pitchFamily="34" charset="0"/>
            </a:endParaRPr>
          </a:p>
          <a:p>
            <a:pPr algn="ctr"/>
            <a:endParaRPr lang="es-AR" sz="1400" dirty="0">
              <a:solidFill>
                <a:schemeClr val="bg2">
                  <a:lumMod val="50000"/>
                </a:schemeClr>
              </a:solidFill>
              <a:latin typeface="Raleway" panose="020B0503030101060003" pitchFamily="34" charset="0"/>
            </a:endParaRPr>
          </a:p>
          <a:p>
            <a:pPr algn="ctr"/>
            <a:endParaRPr lang="es-AR" sz="1400" dirty="0">
              <a:solidFill>
                <a:schemeClr val="bg2">
                  <a:lumMod val="50000"/>
                </a:schemeClr>
              </a:solidFill>
              <a:latin typeface="Raleway" panose="020B0503030101060003" pitchFamily="34" charset="0"/>
            </a:endParaRPr>
          </a:p>
        </p:txBody>
      </p:sp>
      <p:sp>
        <p:nvSpPr>
          <p:cNvPr id="145" name="Rectángulo 144">
            <a:extLst>
              <a:ext uri="{FF2B5EF4-FFF2-40B4-BE49-F238E27FC236}">
                <a16:creationId xmlns:a16="http://schemas.microsoft.com/office/drawing/2014/main" id="{61BCF17B-C5BB-7570-41BC-658FAFAFFCAB}"/>
              </a:ext>
            </a:extLst>
          </p:cNvPr>
          <p:cNvSpPr/>
          <p:nvPr/>
        </p:nvSpPr>
        <p:spPr>
          <a:xfrm>
            <a:off x="496538" y="1336112"/>
            <a:ext cx="1327285" cy="2036899"/>
          </a:xfrm>
          <a:prstGeom prst="rect">
            <a:avLst/>
          </a:prstGeom>
          <a:solidFill>
            <a:schemeClr val="accent4">
              <a:lumMod val="20000"/>
              <a:lumOff val="80000"/>
            </a:schemeClr>
          </a:solidFill>
        </p:spPr>
        <p:txBody>
          <a:bodyPr wrap="square" lIns="0" tIns="36000" rIns="0" bIns="0" rtlCol="0">
            <a:spAutoFit/>
          </a:bodyPr>
          <a:lstStyle/>
          <a:p>
            <a:pPr algn="ctr"/>
            <a:r>
              <a:rPr lang="es-AR" sz="1400" b="1" u="sng" dirty="0">
                <a:latin typeface="Raleway" panose="020B0503030101060003" pitchFamily="34" charset="0"/>
              </a:rPr>
              <a:t>Frente</a:t>
            </a:r>
          </a:p>
          <a:p>
            <a:endParaRPr lang="es-AR" sz="400" dirty="0">
              <a:latin typeface="Raleway" panose="020B0503030101060003" pitchFamily="34" charset="0"/>
            </a:endParaRPr>
          </a:p>
          <a:p>
            <a:pPr marL="171450" indent="-171450">
              <a:buFont typeface="Arial" panose="020B0604020202020204" pitchFamily="34" charset="0"/>
              <a:buChar char="•"/>
            </a:pPr>
            <a:endParaRPr lang="es-AR" sz="400" dirty="0">
              <a:latin typeface="Raleway" panose="020B0503030101060003" pitchFamily="34" charset="0"/>
            </a:endParaRPr>
          </a:p>
          <a:p>
            <a:pPr marL="177800" indent="-88900">
              <a:buFont typeface="Arial" panose="020B0604020202020204" pitchFamily="34" charset="0"/>
              <a:buChar char="•"/>
            </a:pPr>
            <a:r>
              <a:rPr lang="es-AR" sz="1200" dirty="0">
                <a:latin typeface="Raleway" panose="020B0003030101060003" pitchFamily="34" charset="0"/>
              </a:rPr>
              <a:t>Sanitario</a:t>
            </a:r>
          </a:p>
          <a:p>
            <a:pPr marL="177800" indent="-88900">
              <a:buFont typeface="Arial" panose="020B0604020202020204" pitchFamily="34" charset="0"/>
              <a:buChar char="•"/>
            </a:pPr>
            <a:r>
              <a:rPr lang="es-AR" sz="1200" dirty="0">
                <a:latin typeface="Raleway" panose="020B0003030101060003" pitchFamily="34" charset="0"/>
              </a:rPr>
              <a:t>Geopolítica</a:t>
            </a:r>
          </a:p>
          <a:p>
            <a:pPr marL="177800" indent="-88900">
              <a:buFont typeface="Arial" panose="020B0604020202020204" pitchFamily="34" charset="0"/>
              <a:buChar char="•"/>
            </a:pPr>
            <a:r>
              <a:rPr lang="es-AR" sz="1200" dirty="0">
                <a:latin typeface="Raleway" panose="020B0003030101060003" pitchFamily="34" charset="0"/>
              </a:rPr>
              <a:t>Actividad </a:t>
            </a:r>
            <a:r>
              <a:rPr lang="es-AR" sz="800" dirty="0">
                <a:latin typeface="Raleway" panose="020B0003030101060003" pitchFamily="34" charset="0"/>
              </a:rPr>
              <a:t>(Global)</a:t>
            </a:r>
            <a:endParaRPr lang="es-AR" sz="800" dirty="0">
              <a:solidFill>
                <a:schemeClr val="bg2">
                  <a:lumMod val="50000"/>
                </a:schemeClr>
              </a:solidFill>
              <a:latin typeface="Raleway" panose="020B0003030101060003" pitchFamily="34" charset="0"/>
            </a:endParaRPr>
          </a:p>
          <a:p>
            <a:pPr marL="177800" indent="-88900">
              <a:buFont typeface="Arial" panose="020B0604020202020204" pitchFamily="34" charset="0"/>
              <a:buChar char="•"/>
            </a:pPr>
            <a:r>
              <a:rPr lang="es-AR" sz="1200" dirty="0">
                <a:latin typeface="Raleway" panose="020B0003030101060003" pitchFamily="34" charset="0"/>
              </a:rPr>
              <a:t>Comercio </a:t>
            </a:r>
            <a:r>
              <a:rPr lang="es-AR" sz="800" dirty="0">
                <a:latin typeface="Raleway" panose="020B0003030101060003" pitchFamily="34" charset="0"/>
              </a:rPr>
              <a:t>(OMC)</a:t>
            </a:r>
          </a:p>
          <a:p>
            <a:pPr marL="177800" indent="-88900">
              <a:buFont typeface="Arial" panose="020B0604020202020204" pitchFamily="34" charset="0"/>
              <a:buChar char="•"/>
            </a:pPr>
            <a:r>
              <a:rPr lang="es-AR" sz="1200" dirty="0">
                <a:latin typeface="Raleway" panose="020B0003030101060003" pitchFamily="34" charset="0"/>
              </a:rPr>
              <a:t>Dólar</a:t>
            </a:r>
            <a:endParaRPr lang="es-AR" sz="1100" dirty="0">
              <a:solidFill>
                <a:schemeClr val="bg2">
                  <a:lumMod val="50000"/>
                </a:schemeClr>
              </a:solidFill>
              <a:latin typeface="Raleway" panose="020B0003030101060003" pitchFamily="34" charset="0"/>
            </a:endParaRPr>
          </a:p>
          <a:p>
            <a:pPr marL="177800" indent="-88900">
              <a:buFont typeface="Arial" panose="020B0604020202020204" pitchFamily="34" charset="0"/>
              <a:buChar char="•"/>
            </a:pPr>
            <a:r>
              <a:rPr lang="es-AR" sz="1200" dirty="0">
                <a:latin typeface="Raleway" panose="020B0003030101060003" pitchFamily="34" charset="0"/>
              </a:rPr>
              <a:t>Commodities</a:t>
            </a:r>
            <a:endParaRPr lang="es-AR" sz="1200" dirty="0">
              <a:solidFill>
                <a:schemeClr val="bg2">
                  <a:lumMod val="50000"/>
                </a:schemeClr>
              </a:solidFill>
              <a:latin typeface="Raleway" panose="020B0003030101060003" pitchFamily="34" charset="0"/>
            </a:endParaRPr>
          </a:p>
          <a:p>
            <a:pPr marL="177800" indent="-88900">
              <a:buFont typeface="Arial" panose="020B0604020202020204" pitchFamily="34" charset="0"/>
              <a:buChar char="•"/>
            </a:pPr>
            <a:r>
              <a:rPr lang="es-AR" sz="1200" dirty="0">
                <a:latin typeface="Raleway" panose="020B0003030101060003" pitchFamily="34" charset="0"/>
              </a:rPr>
              <a:t>Inflación </a:t>
            </a:r>
            <a:endParaRPr lang="es-AR" sz="700" dirty="0">
              <a:latin typeface="Raleway" panose="020B0003030101060003" pitchFamily="34" charset="0"/>
            </a:endParaRPr>
          </a:p>
          <a:p>
            <a:pPr marL="177800" indent="-88900">
              <a:buFont typeface="Arial" panose="020B0604020202020204" pitchFamily="34" charset="0"/>
              <a:buChar char="•"/>
            </a:pPr>
            <a:r>
              <a:rPr lang="es-AR" sz="1200" dirty="0">
                <a:latin typeface="Raleway" panose="020B0003030101060003" pitchFamily="34" charset="0"/>
              </a:rPr>
              <a:t>Tasas </a:t>
            </a:r>
            <a:r>
              <a:rPr lang="es-AR" sz="800" dirty="0">
                <a:latin typeface="Raleway" panose="020B0003030101060003" pitchFamily="34" charset="0"/>
              </a:rPr>
              <a:t>(FED)</a:t>
            </a:r>
            <a:endParaRPr lang="es-AR" sz="800" dirty="0">
              <a:solidFill>
                <a:schemeClr val="bg2">
                  <a:lumMod val="50000"/>
                </a:schemeClr>
              </a:solidFill>
              <a:latin typeface="Raleway" panose="020B0003030101060003" pitchFamily="34" charset="0"/>
            </a:endParaRPr>
          </a:p>
          <a:p>
            <a:pPr marL="177800" indent="-88900">
              <a:buFont typeface="Arial" panose="020B0604020202020204" pitchFamily="34" charset="0"/>
              <a:buChar char="•"/>
            </a:pPr>
            <a:r>
              <a:rPr lang="es-AR" sz="1200" dirty="0">
                <a:latin typeface="Raleway" panose="020B0003030101060003" pitchFamily="34" charset="0"/>
              </a:rPr>
              <a:t>Mercados</a:t>
            </a:r>
            <a:endParaRPr lang="es-AR" sz="1400" dirty="0">
              <a:solidFill>
                <a:schemeClr val="bg2">
                  <a:lumMod val="50000"/>
                </a:schemeClr>
              </a:solidFill>
              <a:latin typeface="Raleway" panose="020B0003030101060003" pitchFamily="34" charset="0"/>
            </a:endParaRPr>
          </a:p>
        </p:txBody>
      </p:sp>
      <p:sp>
        <p:nvSpPr>
          <p:cNvPr id="146" name="Elipse 145">
            <a:extLst>
              <a:ext uri="{FF2B5EF4-FFF2-40B4-BE49-F238E27FC236}">
                <a16:creationId xmlns:a16="http://schemas.microsoft.com/office/drawing/2014/main" id="{2CB4DC8D-15BD-178F-4FBC-2B2A8EC9E8AF}"/>
              </a:ext>
            </a:extLst>
          </p:cNvPr>
          <p:cNvSpPr/>
          <p:nvPr/>
        </p:nvSpPr>
        <p:spPr>
          <a:xfrm>
            <a:off x="2595123" y="2478956"/>
            <a:ext cx="108000" cy="10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47" name="Elipse 146">
            <a:extLst>
              <a:ext uri="{FF2B5EF4-FFF2-40B4-BE49-F238E27FC236}">
                <a16:creationId xmlns:a16="http://schemas.microsoft.com/office/drawing/2014/main" id="{CF5156AE-0450-8F62-3558-E8AF31DB75F8}"/>
              </a:ext>
            </a:extLst>
          </p:cNvPr>
          <p:cNvSpPr/>
          <p:nvPr/>
        </p:nvSpPr>
        <p:spPr>
          <a:xfrm>
            <a:off x="2595123" y="3028634"/>
            <a:ext cx="108000" cy="108000"/>
          </a:xfrm>
          <a:prstGeom prst="ellipse">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AR"/>
          </a:p>
        </p:txBody>
      </p:sp>
      <p:sp>
        <p:nvSpPr>
          <p:cNvPr id="148" name="Elipse 147">
            <a:extLst>
              <a:ext uri="{FF2B5EF4-FFF2-40B4-BE49-F238E27FC236}">
                <a16:creationId xmlns:a16="http://schemas.microsoft.com/office/drawing/2014/main" id="{D7978F4F-63C1-600C-C144-BADCCEFAC684}"/>
              </a:ext>
            </a:extLst>
          </p:cNvPr>
          <p:cNvSpPr/>
          <p:nvPr/>
        </p:nvSpPr>
        <p:spPr>
          <a:xfrm>
            <a:off x="2595123" y="1929278"/>
            <a:ext cx="108000" cy="10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49" name="Elipse 148">
            <a:extLst>
              <a:ext uri="{FF2B5EF4-FFF2-40B4-BE49-F238E27FC236}">
                <a16:creationId xmlns:a16="http://schemas.microsoft.com/office/drawing/2014/main" id="{E665819D-823B-9ABF-DFDE-58200604B738}"/>
              </a:ext>
            </a:extLst>
          </p:cNvPr>
          <p:cNvSpPr/>
          <p:nvPr/>
        </p:nvSpPr>
        <p:spPr>
          <a:xfrm>
            <a:off x="2595123" y="2112504"/>
            <a:ext cx="108000" cy="10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50" name="Elipse 149">
            <a:extLst>
              <a:ext uri="{FF2B5EF4-FFF2-40B4-BE49-F238E27FC236}">
                <a16:creationId xmlns:a16="http://schemas.microsoft.com/office/drawing/2014/main" id="{ADF42627-EEC6-CA64-D52F-B7BB61D8B1F4}"/>
              </a:ext>
            </a:extLst>
          </p:cNvPr>
          <p:cNvSpPr/>
          <p:nvPr/>
        </p:nvSpPr>
        <p:spPr>
          <a:xfrm>
            <a:off x="2595123" y="2295730"/>
            <a:ext cx="108000" cy="10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51" name="Elipse 150">
            <a:extLst>
              <a:ext uri="{FF2B5EF4-FFF2-40B4-BE49-F238E27FC236}">
                <a16:creationId xmlns:a16="http://schemas.microsoft.com/office/drawing/2014/main" id="{4D279180-CADF-3570-D1FD-ACC9EA576889}"/>
              </a:ext>
            </a:extLst>
          </p:cNvPr>
          <p:cNvSpPr/>
          <p:nvPr/>
        </p:nvSpPr>
        <p:spPr>
          <a:xfrm>
            <a:off x="2595123" y="2662182"/>
            <a:ext cx="108000" cy="10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52" name="Elipse 151">
            <a:extLst>
              <a:ext uri="{FF2B5EF4-FFF2-40B4-BE49-F238E27FC236}">
                <a16:creationId xmlns:a16="http://schemas.microsoft.com/office/drawing/2014/main" id="{32EC1A72-B10E-B3DC-0E0D-DB9803BB3525}"/>
              </a:ext>
            </a:extLst>
          </p:cNvPr>
          <p:cNvSpPr/>
          <p:nvPr/>
        </p:nvSpPr>
        <p:spPr>
          <a:xfrm>
            <a:off x="2595123" y="1746052"/>
            <a:ext cx="108000" cy="10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153" name="Elipse 152">
            <a:extLst>
              <a:ext uri="{FF2B5EF4-FFF2-40B4-BE49-F238E27FC236}">
                <a16:creationId xmlns:a16="http://schemas.microsoft.com/office/drawing/2014/main" id="{A83463D3-0461-D2C7-A6D2-57643048938C}"/>
              </a:ext>
            </a:extLst>
          </p:cNvPr>
          <p:cNvSpPr/>
          <p:nvPr/>
        </p:nvSpPr>
        <p:spPr>
          <a:xfrm>
            <a:off x="1959942" y="1746052"/>
            <a:ext cx="108000" cy="108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54" name="Elipse 153">
            <a:extLst>
              <a:ext uri="{FF2B5EF4-FFF2-40B4-BE49-F238E27FC236}">
                <a16:creationId xmlns:a16="http://schemas.microsoft.com/office/drawing/2014/main" id="{68CE6B96-E2E3-6DDA-EA6B-3A140E41952D}"/>
              </a:ext>
            </a:extLst>
          </p:cNvPr>
          <p:cNvSpPr/>
          <p:nvPr/>
        </p:nvSpPr>
        <p:spPr>
          <a:xfrm>
            <a:off x="1959942" y="2112504"/>
            <a:ext cx="108000" cy="108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55" name="Elipse 154">
            <a:extLst>
              <a:ext uri="{FF2B5EF4-FFF2-40B4-BE49-F238E27FC236}">
                <a16:creationId xmlns:a16="http://schemas.microsoft.com/office/drawing/2014/main" id="{31EC592A-5E45-715E-8DCA-AFB051550971}"/>
              </a:ext>
            </a:extLst>
          </p:cNvPr>
          <p:cNvSpPr/>
          <p:nvPr/>
        </p:nvSpPr>
        <p:spPr>
          <a:xfrm>
            <a:off x="1959942" y="2295730"/>
            <a:ext cx="108000" cy="10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56" name="Elipse 155">
            <a:extLst>
              <a:ext uri="{FF2B5EF4-FFF2-40B4-BE49-F238E27FC236}">
                <a16:creationId xmlns:a16="http://schemas.microsoft.com/office/drawing/2014/main" id="{3BD812D8-7D3E-D5E2-4BB5-43DE1D9DF53D}"/>
              </a:ext>
            </a:extLst>
          </p:cNvPr>
          <p:cNvSpPr/>
          <p:nvPr/>
        </p:nvSpPr>
        <p:spPr>
          <a:xfrm>
            <a:off x="1959942" y="2662182"/>
            <a:ext cx="108000" cy="108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57" name="Elipse 156">
            <a:extLst>
              <a:ext uri="{FF2B5EF4-FFF2-40B4-BE49-F238E27FC236}">
                <a16:creationId xmlns:a16="http://schemas.microsoft.com/office/drawing/2014/main" id="{A6EFA51F-D968-A08D-A896-3F893CE647B4}"/>
              </a:ext>
            </a:extLst>
          </p:cNvPr>
          <p:cNvSpPr/>
          <p:nvPr/>
        </p:nvSpPr>
        <p:spPr>
          <a:xfrm>
            <a:off x="1959942" y="3028634"/>
            <a:ext cx="108000" cy="10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58" name="Elipse 157">
            <a:extLst>
              <a:ext uri="{FF2B5EF4-FFF2-40B4-BE49-F238E27FC236}">
                <a16:creationId xmlns:a16="http://schemas.microsoft.com/office/drawing/2014/main" id="{F05D9CEB-96E2-E79C-D1E1-164D6D0BA570}"/>
              </a:ext>
            </a:extLst>
          </p:cNvPr>
          <p:cNvSpPr/>
          <p:nvPr/>
        </p:nvSpPr>
        <p:spPr>
          <a:xfrm>
            <a:off x="1959942" y="2478956"/>
            <a:ext cx="108000" cy="108000"/>
          </a:xfrm>
          <a:prstGeom prst="ellips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AR"/>
          </a:p>
        </p:txBody>
      </p:sp>
      <p:sp>
        <p:nvSpPr>
          <p:cNvPr id="159" name="Elipse 158">
            <a:extLst>
              <a:ext uri="{FF2B5EF4-FFF2-40B4-BE49-F238E27FC236}">
                <a16:creationId xmlns:a16="http://schemas.microsoft.com/office/drawing/2014/main" id="{6900F304-EC7A-9E7E-304A-857A566E1E71}"/>
              </a:ext>
            </a:extLst>
          </p:cNvPr>
          <p:cNvSpPr/>
          <p:nvPr/>
        </p:nvSpPr>
        <p:spPr>
          <a:xfrm>
            <a:off x="1959946" y="3211861"/>
            <a:ext cx="108000" cy="108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60" name="Elipse 159">
            <a:extLst>
              <a:ext uri="{FF2B5EF4-FFF2-40B4-BE49-F238E27FC236}">
                <a16:creationId xmlns:a16="http://schemas.microsoft.com/office/drawing/2014/main" id="{F7378A24-4E07-9554-2CF6-564FD1437EEE}"/>
              </a:ext>
            </a:extLst>
          </p:cNvPr>
          <p:cNvSpPr/>
          <p:nvPr/>
        </p:nvSpPr>
        <p:spPr>
          <a:xfrm>
            <a:off x="2595127" y="3211861"/>
            <a:ext cx="108000" cy="10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61" name="Elipse 160">
            <a:extLst>
              <a:ext uri="{FF2B5EF4-FFF2-40B4-BE49-F238E27FC236}">
                <a16:creationId xmlns:a16="http://schemas.microsoft.com/office/drawing/2014/main" id="{6F8CD1FC-AC99-9517-BE75-722602F04458}"/>
              </a:ext>
            </a:extLst>
          </p:cNvPr>
          <p:cNvSpPr/>
          <p:nvPr/>
        </p:nvSpPr>
        <p:spPr>
          <a:xfrm>
            <a:off x="1959942" y="1929278"/>
            <a:ext cx="108000" cy="108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62" name="Elipse 161">
            <a:extLst>
              <a:ext uri="{FF2B5EF4-FFF2-40B4-BE49-F238E27FC236}">
                <a16:creationId xmlns:a16="http://schemas.microsoft.com/office/drawing/2014/main" id="{A7D41A21-2A69-E0C0-E2F4-21DF490CEB7C}"/>
              </a:ext>
            </a:extLst>
          </p:cNvPr>
          <p:cNvSpPr/>
          <p:nvPr/>
        </p:nvSpPr>
        <p:spPr>
          <a:xfrm>
            <a:off x="3225753" y="2478956"/>
            <a:ext cx="108000" cy="108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63" name="Elipse 162">
            <a:extLst>
              <a:ext uri="{FF2B5EF4-FFF2-40B4-BE49-F238E27FC236}">
                <a16:creationId xmlns:a16="http://schemas.microsoft.com/office/drawing/2014/main" id="{B1391F7A-A98A-54EE-1F19-2E6F1E7C48CE}"/>
              </a:ext>
            </a:extLst>
          </p:cNvPr>
          <p:cNvSpPr/>
          <p:nvPr/>
        </p:nvSpPr>
        <p:spPr>
          <a:xfrm>
            <a:off x="3225753" y="3028634"/>
            <a:ext cx="108000" cy="108000"/>
          </a:xfrm>
          <a:prstGeom prst="ellips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AR"/>
          </a:p>
        </p:txBody>
      </p:sp>
      <p:sp>
        <p:nvSpPr>
          <p:cNvPr id="164" name="Elipse 163">
            <a:extLst>
              <a:ext uri="{FF2B5EF4-FFF2-40B4-BE49-F238E27FC236}">
                <a16:creationId xmlns:a16="http://schemas.microsoft.com/office/drawing/2014/main" id="{F16A22D8-A086-DC9D-DED3-B914D6B27C01}"/>
              </a:ext>
            </a:extLst>
          </p:cNvPr>
          <p:cNvSpPr/>
          <p:nvPr/>
        </p:nvSpPr>
        <p:spPr>
          <a:xfrm>
            <a:off x="3225753" y="1929278"/>
            <a:ext cx="108000" cy="108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65" name="Elipse 164">
            <a:extLst>
              <a:ext uri="{FF2B5EF4-FFF2-40B4-BE49-F238E27FC236}">
                <a16:creationId xmlns:a16="http://schemas.microsoft.com/office/drawing/2014/main" id="{FA3A70DF-EE75-C74A-066B-D267DD43791E}"/>
              </a:ext>
            </a:extLst>
          </p:cNvPr>
          <p:cNvSpPr/>
          <p:nvPr/>
        </p:nvSpPr>
        <p:spPr>
          <a:xfrm>
            <a:off x="3225753" y="2112504"/>
            <a:ext cx="108000" cy="108000"/>
          </a:xfrm>
          <a:prstGeom prst="ellipse">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AR"/>
          </a:p>
        </p:txBody>
      </p:sp>
      <p:sp>
        <p:nvSpPr>
          <p:cNvPr id="166" name="Elipse 165">
            <a:extLst>
              <a:ext uri="{FF2B5EF4-FFF2-40B4-BE49-F238E27FC236}">
                <a16:creationId xmlns:a16="http://schemas.microsoft.com/office/drawing/2014/main" id="{8BB93D1E-9758-6CD6-2E45-F03F5EEFB589}"/>
              </a:ext>
            </a:extLst>
          </p:cNvPr>
          <p:cNvSpPr/>
          <p:nvPr/>
        </p:nvSpPr>
        <p:spPr>
          <a:xfrm>
            <a:off x="3225753" y="2295730"/>
            <a:ext cx="108000" cy="108000"/>
          </a:xfrm>
          <a:prstGeom prst="ellips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AR"/>
          </a:p>
        </p:txBody>
      </p:sp>
      <p:sp>
        <p:nvSpPr>
          <p:cNvPr id="167" name="Elipse 166">
            <a:extLst>
              <a:ext uri="{FF2B5EF4-FFF2-40B4-BE49-F238E27FC236}">
                <a16:creationId xmlns:a16="http://schemas.microsoft.com/office/drawing/2014/main" id="{3F11DE81-0C2F-B92F-3B5F-431ACD9E5833}"/>
              </a:ext>
            </a:extLst>
          </p:cNvPr>
          <p:cNvSpPr/>
          <p:nvPr/>
        </p:nvSpPr>
        <p:spPr>
          <a:xfrm>
            <a:off x="3225753" y="2662182"/>
            <a:ext cx="108000" cy="10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68" name="Elipse 167">
            <a:extLst>
              <a:ext uri="{FF2B5EF4-FFF2-40B4-BE49-F238E27FC236}">
                <a16:creationId xmlns:a16="http://schemas.microsoft.com/office/drawing/2014/main" id="{CD4FC4F4-51A4-E90D-CCF4-2A5A2B9F00AE}"/>
              </a:ext>
            </a:extLst>
          </p:cNvPr>
          <p:cNvSpPr/>
          <p:nvPr/>
        </p:nvSpPr>
        <p:spPr>
          <a:xfrm>
            <a:off x="3225753" y="1746052"/>
            <a:ext cx="108000" cy="108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69" name="Elipse 168">
            <a:extLst>
              <a:ext uri="{FF2B5EF4-FFF2-40B4-BE49-F238E27FC236}">
                <a16:creationId xmlns:a16="http://schemas.microsoft.com/office/drawing/2014/main" id="{E00C5ABA-A341-51DC-B4AA-46D75D670474}"/>
              </a:ext>
            </a:extLst>
          </p:cNvPr>
          <p:cNvSpPr/>
          <p:nvPr/>
        </p:nvSpPr>
        <p:spPr>
          <a:xfrm>
            <a:off x="3225757" y="3211861"/>
            <a:ext cx="108000" cy="10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70" name="CuadroTexto 169">
            <a:extLst>
              <a:ext uri="{FF2B5EF4-FFF2-40B4-BE49-F238E27FC236}">
                <a16:creationId xmlns:a16="http://schemas.microsoft.com/office/drawing/2014/main" id="{A7B4433D-544F-889B-6D8A-48590ABF5860}"/>
              </a:ext>
            </a:extLst>
          </p:cNvPr>
          <p:cNvSpPr txBox="1"/>
          <p:nvPr/>
        </p:nvSpPr>
        <p:spPr>
          <a:xfrm>
            <a:off x="2047777" y="2095788"/>
            <a:ext cx="427214" cy="138499"/>
          </a:xfrm>
          <a:prstGeom prst="rect">
            <a:avLst/>
          </a:prstGeom>
          <a:noFill/>
        </p:spPr>
        <p:txBody>
          <a:bodyPr wrap="square" lIns="0" tIns="0" rIns="0" bIns="0" rtlCol="0">
            <a:spAutoFit/>
          </a:bodyPr>
          <a:lstStyle>
            <a:defPPr>
              <a:defRPr lang="en-US"/>
            </a:defPPr>
            <a:lvl1pPr algn="ctr">
              <a:defRPr sz="1200" b="1">
                <a:latin typeface="Raleway" panose="020B0503030101060003" pitchFamily="34" charset="0"/>
              </a:defRPr>
            </a:lvl1pPr>
          </a:lstStyle>
          <a:p>
            <a:r>
              <a:rPr lang="es-AR" sz="900" b="0" dirty="0">
                <a:solidFill>
                  <a:schemeClr val="tx1">
                    <a:lumMod val="65000"/>
                    <a:lumOff val="35000"/>
                  </a:schemeClr>
                </a:solidFill>
              </a:rPr>
              <a:t>-3,3%</a:t>
            </a:r>
          </a:p>
        </p:txBody>
      </p:sp>
      <p:sp>
        <p:nvSpPr>
          <p:cNvPr id="171" name="CuadroTexto 170">
            <a:extLst>
              <a:ext uri="{FF2B5EF4-FFF2-40B4-BE49-F238E27FC236}">
                <a16:creationId xmlns:a16="http://schemas.microsoft.com/office/drawing/2014/main" id="{245A93F7-5733-6923-B7DF-ADC163202DA8}"/>
              </a:ext>
            </a:extLst>
          </p:cNvPr>
          <p:cNvSpPr txBox="1"/>
          <p:nvPr/>
        </p:nvSpPr>
        <p:spPr>
          <a:xfrm>
            <a:off x="2073754" y="3020100"/>
            <a:ext cx="318007" cy="138499"/>
          </a:xfrm>
          <a:prstGeom prst="rect">
            <a:avLst/>
          </a:prstGeom>
          <a:noFill/>
        </p:spPr>
        <p:txBody>
          <a:bodyPr wrap="square" lIns="0" tIns="0" rIns="0" bIns="0" rtlCol="0">
            <a:spAutoFit/>
          </a:bodyPr>
          <a:lstStyle>
            <a:defPPr>
              <a:defRPr lang="en-US"/>
            </a:defPPr>
            <a:lvl1pPr algn="ctr">
              <a:defRPr sz="1200" b="1">
                <a:latin typeface="Raleway" panose="020B0503030101060003" pitchFamily="34" charset="0"/>
              </a:defRPr>
            </a:lvl1pPr>
          </a:lstStyle>
          <a:p>
            <a:r>
              <a:rPr lang="es-AR" sz="900" b="0" dirty="0">
                <a:solidFill>
                  <a:schemeClr val="tx1">
                    <a:lumMod val="65000"/>
                    <a:lumOff val="35000"/>
                  </a:schemeClr>
                </a:solidFill>
              </a:rPr>
              <a:t>0%</a:t>
            </a:r>
          </a:p>
        </p:txBody>
      </p:sp>
      <p:sp>
        <p:nvSpPr>
          <p:cNvPr id="172" name="CuadroTexto 171">
            <a:extLst>
              <a:ext uri="{FF2B5EF4-FFF2-40B4-BE49-F238E27FC236}">
                <a16:creationId xmlns:a16="http://schemas.microsoft.com/office/drawing/2014/main" id="{4D53493F-40D9-C0BF-6E76-ACDC1001BFBB}"/>
              </a:ext>
            </a:extLst>
          </p:cNvPr>
          <p:cNvSpPr txBox="1"/>
          <p:nvPr/>
        </p:nvSpPr>
        <p:spPr>
          <a:xfrm>
            <a:off x="2676876" y="2097027"/>
            <a:ext cx="427214" cy="138499"/>
          </a:xfrm>
          <a:prstGeom prst="rect">
            <a:avLst/>
          </a:prstGeom>
          <a:noFill/>
        </p:spPr>
        <p:txBody>
          <a:bodyPr wrap="square" lIns="0" tIns="0" rIns="0" bIns="0" rtlCol="0">
            <a:spAutoFit/>
          </a:bodyPr>
          <a:lstStyle>
            <a:defPPr>
              <a:defRPr lang="en-US"/>
            </a:defPPr>
            <a:lvl1pPr algn="ctr">
              <a:defRPr sz="1200" b="1">
                <a:latin typeface="Raleway" panose="020B0503030101060003" pitchFamily="34" charset="0"/>
              </a:defRPr>
            </a:lvl1pPr>
          </a:lstStyle>
          <a:p>
            <a:r>
              <a:rPr lang="es-AR" sz="900" b="0" dirty="0">
                <a:solidFill>
                  <a:schemeClr val="tx1">
                    <a:lumMod val="65000"/>
                    <a:lumOff val="35000"/>
                  </a:schemeClr>
                </a:solidFill>
              </a:rPr>
              <a:t>+6,1%</a:t>
            </a:r>
          </a:p>
        </p:txBody>
      </p:sp>
      <p:sp>
        <p:nvSpPr>
          <p:cNvPr id="173" name="CuadroTexto 172">
            <a:extLst>
              <a:ext uri="{FF2B5EF4-FFF2-40B4-BE49-F238E27FC236}">
                <a16:creationId xmlns:a16="http://schemas.microsoft.com/office/drawing/2014/main" id="{999F8B58-0E14-1AE5-731B-800F2FE6EC9A}"/>
              </a:ext>
            </a:extLst>
          </p:cNvPr>
          <p:cNvSpPr txBox="1"/>
          <p:nvPr/>
        </p:nvSpPr>
        <p:spPr>
          <a:xfrm>
            <a:off x="3324378" y="2091085"/>
            <a:ext cx="427214" cy="138499"/>
          </a:xfrm>
          <a:prstGeom prst="rect">
            <a:avLst/>
          </a:prstGeom>
          <a:noFill/>
        </p:spPr>
        <p:txBody>
          <a:bodyPr wrap="square" lIns="0" tIns="0" rIns="0" bIns="0" rtlCol="0">
            <a:spAutoFit/>
          </a:bodyPr>
          <a:lstStyle>
            <a:defPPr>
              <a:defRPr lang="en-US"/>
            </a:defPPr>
            <a:lvl1pPr algn="ctr">
              <a:defRPr sz="1200" b="1">
                <a:latin typeface="Raleway" panose="020B0503030101060003" pitchFamily="34" charset="0"/>
              </a:defRPr>
            </a:lvl1pPr>
          </a:lstStyle>
          <a:p>
            <a:r>
              <a:rPr lang="es-AR" sz="900" b="0" dirty="0">
                <a:solidFill>
                  <a:schemeClr val="tx1">
                    <a:lumMod val="65000"/>
                    <a:lumOff val="35000"/>
                  </a:schemeClr>
                </a:solidFill>
              </a:rPr>
              <a:t>¿+3,6%?</a:t>
            </a:r>
          </a:p>
        </p:txBody>
      </p:sp>
      <p:sp>
        <p:nvSpPr>
          <p:cNvPr id="174" name="Elipse 173">
            <a:extLst>
              <a:ext uri="{FF2B5EF4-FFF2-40B4-BE49-F238E27FC236}">
                <a16:creationId xmlns:a16="http://schemas.microsoft.com/office/drawing/2014/main" id="{794D39AA-0E25-0494-DD93-3B198110B013}"/>
              </a:ext>
            </a:extLst>
          </p:cNvPr>
          <p:cNvSpPr/>
          <p:nvPr/>
        </p:nvSpPr>
        <p:spPr>
          <a:xfrm>
            <a:off x="2595123" y="2845408"/>
            <a:ext cx="108000" cy="108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75" name="Elipse 174">
            <a:extLst>
              <a:ext uri="{FF2B5EF4-FFF2-40B4-BE49-F238E27FC236}">
                <a16:creationId xmlns:a16="http://schemas.microsoft.com/office/drawing/2014/main" id="{256C609D-D13B-89E1-7FCD-A2B7EB476C76}"/>
              </a:ext>
            </a:extLst>
          </p:cNvPr>
          <p:cNvSpPr/>
          <p:nvPr/>
        </p:nvSpPr>
        <p:spPr>
          <a:xfrm>
            <a:off x="1959942" y="2845408"/>
            <a:ext cx="108000" cy="10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76" name="Elipse 175">
            <a:extLst>
              <a:ext uri="{FF2B5EF4-FFF2-40B4-BE49-F238E27FC236}">
                <a16:creationId xmlns:a16="http://schemas.microsoft.com/office/drawing/2014/main" id="{BAACF3FB-2293-819C-31E7-077D65860075}"/>
              </a:ext>
            </a:extLst>
          </p:cNvPr>
          <p:cNvSpPr/>
          <p:nvPr/>
        </p:nvSpPr>
        <p:spPr>
          <a:xfrm>
            <a:off x="3225753" y="2845408"/>
            <a:ext cx="108000" cy="10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77" name="CuadroTexto 176">
            <a:extLst>
              <a:ext uri="{FF2B5EF4-FFF2-40B4-BE49-F238E27FC236}">
                <a16:creationId xmlns:a16="http://schemas.microsoft.com/office/drawing/2014/main" id="{A47BA04A-B0E2-B8DA-FFAC-F28EAA848B83}"/>
              </a:ext>
            </a:extLst>
          </p:cNvPr>
          <p:cNvSpPr txBox="1"/>
          <p:nvPr/>
        </p:nvSpPr>
        <p:spPr>
          <a:xfrm>
            <a:off x="2716800" y="3028978"/>
            <a:ext cx="318007" cy="138499"/>
          </a:xfrm>
          <a:prstGeom prst="rect">
            <a:avLst/>
          </a:prstGeom>
          <a:noFill/>
        </p:spPr>
        <p:txBody>
          <a:bodyPr wrap="square" lIns="0" tIns="0" rIns="0" bIns="0" rtlCol="0">
            <a:spAutoFit/>
          </a:bodyPr>
          <a:lstStyle>
            <a:defPPr>
              <a:defRPr lang="en-US"/>
            </a:defPPr>
            <a:lvl1pPr algn="ctr">
              <a:defRPr sz="1200" b="1">
                <a:latin typeface="Raleway" panose="020B0503030101060003" pitchFamily="34" charset="0"/>
              </a:defRPr>
            </a:lvl1pPr>
          </a:lstStyle>
          <a:p>
            <a:r>
              <a:rPr lang="es-AR" sz="900" b="0" dirty="0">
                <a:solidFill>
                  <a:schemeClr val="tx1">
                    <a:lumMod val="65000"/>
                    <a:lumOff val="35000"/>
                  </a:schemeClr>
                </a:solidFill>
              </a:rPr>
              <a:t>0%</a:t>
            </a:r>
          </a:p>
        </p:txBody>
      </p:sp>
      <p:sp>
        <p:nvSpPr>
          <p:cNvPr id="178" name="CuadroTexto 177">
            <a:extLst>
              <a:ext uri="{FF2B5EF4-FFF2-40B4-BE49-F238E27FC236}">
                <a16:creationId xmlns:a16="http://schemas.microsoft.com/office/drawing/2014/main" id="{E5F8EE1A-8BF7-D0D1-1E55-F4069599F984}"/>
              </a:ext>
            </a:extLst>
          </p:cNvPr>
          <p:cNvSpPr txBox="1"/>
          <p:nvPr/>
        </p:nvSpPr>
        <p:spPr>
          <a:xfrm>
            <a:off x="3307119" y="3022330"/>
            <a:ext cx="379739" cy="138499"/>
          </a:xfrm>
          <a:prstGeom prst="rect">
            <a:avLst/>
          </a:prstGeom>
          <a:noFill/>
        </p:spPr>
        <p:txBody>
          <a:bodyPr wrap="square" lIns="0" tIns="0" rIns="0" bIns="0" rtlCol="0">
            <a:spAutoFit/>
          </a:bodyPr>
          <a:lstStyle>
            <a:defPPr>
              <a:defRPr lang="en-US"/>
            </a:defPPr>
            <a:lvl1pPr algn="ctr">
              <a:defRPr sz="1200" b="1">
                <a:latin typeface="Raleway" panose="020B0503030101060003" pitchFamily="34" charset="0"/>
              </a:defRPr>
            </a:lvl1pPr>
          </a:lstStyle>
          <a:p>
            <a:r>
              <a:rPr lang="es-AR" sz="900" b="0" dirty="0">
                <a:solidFill>
                  <a:schemeClr val="tx1">
                    <a:lumMod val="65000"/>
                    <a:lumOff val="35000"/>
                  </a:schemeClr>
                </a:solidFill>
              </a:rPr>
              <a:t>¿3%?</a:t>
            </a:r>
          </a:p>
        </p:txBody>
      </p:sp>
      <p:sp>
        <p:nvSpPr>
          <p:cNvPr id="179" name="CuadroTexto 178">
            <a:extLst>
              <a:ext uri="{FF2B5EF4-FFF2-40B4-BE49-F238E27FC236}">
                <a16:creationId xmlns:a16="http://schemas.microsoft.com/office/drawing/2014/main" id="{E1BDD52E-3827-70D1-A280-CD06BD99A520}"/>
              </a:ext>
            </a:extLst>
          </p:cNvPr>
          <p:cNvSpPr txBox="1"/>
          <p:nvPr/>
        </p:nvSpPr>
        <p:spPr>
          <a:xfrm>
            <a:off x="2693884" y="2267183"/>
            <a:ext cx="427214" cy="138499"/>
          </a:xfrm>
          <a:prstGeom prst="rect">
            <a:avLst/>
          </a:prstGeom>
          <a:noFill/>
        </p:spPr>
        <p:txBody>
          <a:bodyPr wrap="square" lIns="0" tIns="0" rIns="0" bIns="0" rtlCol="0">
            <a:spAutoFit/>
          </a:bodyPr>
          <a:lstStyle>
            <a:defPPr>
              <a:defRPr lang="en-US"/>
            </a:defPPr>
            <a:lvl1pPr algn="ctr">
              <a:defRPr sz="1200" b="1">
                <a:latin typeface="Raleway" panose="020B0503030101060003" pitchFamily="34" charset="0"/>
              </a:defRPr>
            </a:lvl1pPr>
          </a:lstStyle>
          <a:p>
            <a:r>
              <a:rPr lang="es-AR" sz="900" b="0" dirty="0">
                <a:solidFill>
                  <a:schemeClr val="tx1">
                    <a:lumMod val="65000"/>
                    <a:lumOff val="35000"/>
                  </a:schemeClr>
                </a:solidFill>
              </a:rPr>
              <a:t>+10,8%</a:t>
            </a:r>
          </a:p>
        </p:txBody>
      </p:sp>
      <p:sp>
        <p:nvSpPr>
          <p:cNvPr id="180" name="CuadroTexto 179">
            <a:extLst>
              <a:ext uri="{FF2B5EF4-FFF2-40B4-BE49-F238E27FC236}">
                <a16:creationId xmlns:a16="http://schemas.microsoft.com/office/drawing/2014/main" id="{C8D57A5A-D281-4147-427F-E56C9EFE97A7}"/>
              </a:ext>
            </a:extLst>
          </p:cNvPr>
          <p:cNvSpPr txBox="1"/>
          <p:nvPr/>
        </p:nvSpPr>
        <p:spPr>
          <a:xfrm>
            <a:off x="3291760" y="2259261"/>
            <a:ext cx="427214" cy="138499"/>
          </a:xfrm>
          <a:prstGeom prst="rect">
            <a:avLst/>
          </a:prstGeom>
          <a:noFill/>
        </p:spPr>
        <p:txBody>
          <a:bodyPr wrap="square" lIns="0" tIns="0" rIns="0" bIns="0" rtlCol="0">
            <a:spAutoFit/>
          </a:bodyPr>
          <a:lstStyle>
            <a:defPPr>
              <a:defRPr lang="en-US"/>
            </a:defPPr>
            <a:lvl1pPr algn="ctr">
              <a:defRPr sz="1200" b="1">
                <a:latin typeface="Raleway" panose="020B0503030101060003" pitchFamily="34" charset="0"/>
              </a:defRPr>
            </a:lvl1pPr>
          </a:lstStyle>
          <a:p>
            <a:r>
              <a:rPr lang="es-AR" sz="900" b="0" dirty="0">
                <a:solidFill>
                  <a:schemeClr val="tx1">
                    <a:lumMod val="65000"/>
                    <a:lumOff val="35000"/>
                  </a:schemeClr>
                </a:solidFill>
              </a:rPr>
              <a:t>¿+5%?</a:t>
            </a:r>
          </a:p>
        </p:txBody>
      </p:sp>
      <p:sp>
        <p:nvSpPr>
          <p:cNvPr id="181" name="CuadroTexto 180">
            <a:extLst>
              <a:ext uri="{FF2B5EF4-FFF2-40B4-BE49-F238E27FC236}">
                <a16:creationId xmlns:a16="http://schemas.microsoft.com/office/drawing/2014/main" id="{284AC6C5-D0CE-F9EC-06FF-922FA1E44C03}"/>
              </a:ext>
            </a:extLst>
          </p:cNvPr>
          <p:cNvSpPr txBox="1"/>
          <p:nvPr/>
        </p:nvSpPr>
        <p:spPr>
          <a:xfrm>
            <a:off x="2047777" y="2277017"/>
            <a:ext cx="427214" cy="138499"/>
          </a:xfrm>
          <a:prstGeom prst="rect">
            <a:avLst/>
          </a:prstGeom>
          <a:noFill/>
        </p:spPr>
        <p:txBody>
          <a:bodyPr wrap="square" lIns="0" tIns="0" rIns="0" bIns="0" rtlCol="0">
            <a:spAutoFit/>
          </a:bodyPr>
          <a:lstStyle>
            <a:defPPr>
              <a:defRPr lang="en-US"/>
            </a:defPPr>
            <a:lvl1pPr algn="ctr">
              <a:defRPr sz="1200" b="1">
                <a:latin typeface="Raleway" panose="020B0503030101060003" pitchFamily="34" charset="0"/>
              </a:defRPr>
            </a:lvl1pPr>
          </a:lstStyle>
          <a:p>
            <a:r>
              <a:rPr lang="es-AR" sz="900" b="0" dirty="0">
                <a:solidFill>
                  <a:schemeClr val="tx1">
                    <a:lumMod val="65000"/>
                    <a:lumOff val="35000"/>
                  </a:schemeClr>
                </a:solidFill>
              </a:rPr>
              <a:t>-5,3%</a:t>
            </a:r>
          </a:p>
        </p:txBody>
      </p:sp>
      <p:sp>
        <p:nvSpPr>
          <p:cNvPr id="184" name="CuadroTexto 183">
            <a:extLst>
              <a:ext uri="{FF2B5EF4-FFF2-40B4-BE49-F238E27FC236}">
                <a16:creationId xmlns:a16="http://schemas.microsoft.com/office/drawing/2014/main" id="{A9E25837-911B-ABC4-B4F2-D0733C77F5B4}"/>
              </a:ext>
            </a:extLst>
          </p:cNvPr>
          <p:cNvSpPr txBox="1">
            <a:spLocks/>
          </p:cNvSpPr>
          <p:nvPr/>
        </p:nvSpPr>
        <p:spPr>
          <a:xfrm>
            <a:off x="1227074" y="995536"/>
            <a:ext cx="1818567" cy="276999"/>
          </a:xfrm>
          <a:prstGeom prst="rect">
            <a:avLst/>
          </a:prstGeom>
          <a:noFill/>
        </p:spPr>
        <p:txBody>
          <a:bodyPr wrap="square">
            <a:spAutoFit/>
          </a:bodyPr>
          <a:lstStyle>
            <a:defPPr>
              <a:defRPr lang="en-US"/>
            </a:defPPr>
            <a:lvl1pPr algn="ctr">
              <a:defRPr sz="1200" b="1" i="0" u="none" strike="noStrike" spc="0" baseline="0">
                <a:solidFill>
                  <a:prstClr val="black">
                    <a:lumMod val="65000"/>
                    <a:lumOff val="35000"/>
                  </a:prstClr>
                </a:solidFill>
                <a:latin typeface="Raleway" panose="020B0003030101060003"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s-AR" dirty="0">
                <a:solidFill>
                  <a:schemeClr val="tx1">
                    <a:lumMod val="65000"/>
                    <a:lumOff val="35000"/>
                  </a:schemeClr>
                </a:solidFill>
              </a:rPr>
              <a:t>Escenario 2022</a:t>
            </a:r>
          </a:p>
        </p:txBody>
      </p:sp>
      <p:sp>
        <p:nvSpPr>
          <p:cNvPr id="186" name="Rectángulo 185">
            <a:extLst>
              <a:ext uri="{FF2B5EF4-FFF2-40B4-BE49-F238E27FC236}">
                <a16:creationId xmlns:a16="http://schemas.microsoft.com/office/drawing/2014/main" id="{BBFB89A9-0B24-710A-8D53-9FD79918B840}"/>
              </a:ext>
            </a:extLst>
          </p:cNvPr>
          <p:cNvSpPr/>
          <p:nvPr/>
        </p:nvSpPr>
        <p:spPr>
          <a:xfrm>
            <a:off x="9057300" y="6022387"/>
            <a:ext cx="108000" cy="1783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6" name="16 CuadroTexto">
            <a:extLst>
              <a:ext uri="{FF2B5EF4-FFF2-40B4-BE49-F238E27FC236}">
                <a16:creationId xmlns:a16="http://schemas.microsoft.com/office/drawing/2014/main" id="{4403A948-03BF-A18F-8471-C4ABD52A399B}"/>
              </a:ext>
            </a:extLst>
          </p:cNvPr>
          <p:cNvSpPr txBox="1"/>
          <p:nvPr/>
        </p:nvSpPr>
        <p:spPr>
          <a:xfrm>
            <a:off x="407794" y="181295"/>
            <a:ext cx="6448615" cy="369332"/>
          </a:xfrm>
          <a:prstGeom prst="rect">
            <a:avLst/>
          </a:prstGeom>
          <a:noFill/>
        </p:spPr>
        <p:txBody>
          <a:bodyPr wrap="square" rtlCol="0">
            <a:spAutoFit/>
          </a:bodyPr>
          <a:lstStyle/>
          <a:p>
            <a:r>
              <a:rPr lang="es-AR" b="1" dirty="0">
                <a:solidFill>
                  <a:schemeClr val="accent1">
                    <a:lumMod val="50000"/>
                  </a:schemeClr>
                </a:solidFill>
                <a:latin typeface="Raleway" panose="020B0503030101060003" pitchFamily="34" charset="0"/>
              </a:rPr>
              <a:t>1. Contexto global: situación y perspectivas</a:t>
            </a:r>
          </a:p>
        </p:txBody>
      </p:sp>
      <p:sp>
        <p:nvSpPr>
          <p:cNvPr id="77" name="CuadroTexto 76">
            <a:hlinkClick r:id="rId17" action="ppaction://hlinksldjump"/>
            <a:extLst>
              <a:ext uri="{FF2B5EF4-FFF2-40B4-BE49-F238E27FC236}">
                <a16:creationId xmlns:a16="http://schemas.microsoft.com/office/drawing/2014/main" id="{F847D5B5-E943-42FD-C2F1-76D4C4CB4240}"/>
              </a:ext>
            </a:extLst>
          </p:cNvPr>
          <p:cNvSpPr txBox="1">
            <a:spLocks/>
          </p:cNvSpPr>
          <p:nvPr/>
        </p:nvSpPr>
        <p:spPr>
          <a:xfrm>
            <a:off x="488301" y="528122"/>
            <a:ext cx="900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CONTEXTO</a:t>
            </a:r>
          </a:p>
        </p:txBody>
      </p:sp>
      <p:sp>
        <p:nvSpPr>
          <p:cNvPr id="78" name="CuadroTexto 77">
            <a:hlinkClick r:id="rId18" action="ppaction://hlinksldjump"/>
            <a:extLst>
              <a:ext uri="{FF2B5EF4-FFF2-40B4-BE49-F238E27FC236}">
                <a16:creationId xmlns:a16="http://schemas.microsoft.com/office/drawing/2014/main" id="{262E4F98-957B-1EB2-4C79-B4A9FCE5C8DF}"/>
              </a:ext>
            </a:extLst>
          </p:cNvPr>
          <p:cNvSpPr txBox="1">
            <a:spLocks/>
          </p:cNvSpPr>
          <p:nvPr/>
        </p:nvSpPr>
        <p:spPr>
          <a:xfrm>
            <a:off x="1421132" y="528122"/>
            <a:ext cx="828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MERCADOS</a:t>
            </a:r>
          </a:p>
        </p:txBody>
      </p:sp>
      <p:sp>
        <p:nvSpPr>
          <p:cNvPr id="79" name="CuadroTexto 78">
            <a:hlinkClick r:id="" action="ppaction://noaction"/>
            <a:extLst>
              <a:ext uri="{FF2B5EF4-FFF2-40B4-BE49-F238E27FC236}">
                <a16:creationId xmlns:a16="http://schemas.microsoft.com/office/drawing/2014/main" id="{AAA7653A-6F04-C809-4CCC-C6C80221DD85}"/>
              </a:ext>
            </a:extLst>
          </p:cNvPr>
          <p:cNvSpPr txBox="1">
            <a:spLocks/>
          </p:cNvSpPr>
          <p:nvPr/>
        </p:nvSpPr>
        <p:spPr>
          <a:xfrm>
            <a:off x="3250794" y="528122"/>
            <a:ext cx="756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MEDIDAS</a:t>
            </a:r>
          </a:p>
        </p:txBody>
      </p:sp>
      <p:sp>
        <p:nvSpPr>
          <p:cNvPr id="80" name="CuadroTexto 79">
            <a:hlinkClick r:id="" action="ppaction://noaction"/>
            <a:extLst>
              <a:ext uri="{FF2B5EF4-FFF2-40B4-BE49-F238E27FC236}">
                <a16:creationId xmlns:a16="http://schemas.microsoft.com/office/drawing/2014/main" id="{A72DF450-B12D-8F93-57FF-F3A830C3348B}"/>
              </a:ext>
            </a:extLst>
          </p:cNvPr>
          <p:cNvSpPr txBox="1">
            <a:spLocks/>
          </p:cNvSpPr>
          <p:nvPr/>
        </p:nvSpPr>
        <p:spPr>
          <a:xfrm>
            <a:off x="4039625" y="528122"/>
            <a:ext cx="97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ACTIVIDAD</a:t>
            </a:r>
          </a:p>
        </p:txBody>
      </p:sp>
      <p:sp>
        <p:nvSpPr>
          <p:cNvPr id="82" name="CuadroTexto 81">
            <a:hlinkClick r:id="rId19" action="ppaction://hlinksldjump"/>
            <a:extLst>
              <a:ext uri="{FF2B5EF4-FFF2-40B4-BE49-F238E27FC236}">
                <a16:creationId xmlns:a16="http://schemas.microsoft.com/office/drawing/2014/main" id="{980414A3-BDD5-2212-F6F5-19795D39592E}"/>
              </a:ext>
            </a:extLst>
          </p:cNvPr>
          <p:cNvSpPr txBox="1">
            <a:spLocks/>
          </p:cNvSpPr>
          <p:nvPr/>
        </p:nvSpPr>
        <p:spPr>
          <a:xfrm>
            <a:off x="2281963" y="528122"/>
            <a:ext cx="936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COMMODITIES</a:t>
            </a:r>
          </a:p>
        </p:txBody>
      </p:sp>
      <p:sp>
        <p:nvSpPr>
          <p:cNvPr id="86" name="CuadroTexto 85">
            <a:hlinkClick r:id="" action="ppaction://noaction"/>
            <a:extLst>
              <a:ext uri="{FF2B5EF4-FFF2-40B4-BE49-F238E27FC236}">
                <a16:creationId xmlns:a16="http://schemas.microsoft.com/office/drawing/2014/main" id="{4E8B8C0D-5987-37A1-0432-1CB63A79BB54}"/>
              </a:ext>
            </a:extLst>
          </p:cNvPr>
          <p:cNvSpPr txBox="1">
            <a:spLocks/>
          </p:cNvSpPr>
          <p:nvPr/>
        </p:nvSpPr>
        <p:spPr>
          <a:xfrm>
            <a:off x="5044458" y="528358"/>
            <a:ext cx="972000" cy="180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bg1"/>
                </a:solidFill>
                <a:latin typeface="Raleway" panose="020B0503030101060003" pitchFamily="34" charset="0"/>
              </a:defRPr>
            </a:lvl1pPr>
          </a:lstStyle>
          <a:p>
            <a:r>
              <a:rPr lang="es-AR" dirty="0"/>
              <a:t>PERSPECTIVAS</a:t>
            </a:r>
          </a:p>
        </p:txBody>
      </p:sp>
      <p:sp>
        <p:nvSpPr>
          <p:cNvPr id="87" name="CuadroTexto 86">
            <a:extLst>
              <a:ext uri="{FF2B5EF4-FFF2-40B4-BE49-F238E27FC236}">
                <a16:creationId xmlns:a16="http://schemas.microsoft.com/office/drawing/2014/main" id="{460F1417-9C81-FC78-989B-BAD3AA3274F0}"/>
              </a:ext>
            </a:extLst>
          </p:cNvPr>
          <p:cNvSpPr txBox="1"/>
          <p:nvPr/>
        </p:nvSpPr>
        <p:spPr>
          <a:xfrm>
            <a:off x="425998" y="6140602"/>
            <a:ext cx="3325594" cy="230832"/>
          </a:xfrm>
          <a:prstGeom prst="rect">
            <a:avLst/>
          </a:prstGeom>
          <a:noFill/>
        </p:spPr>
        <p:txBody>
          <a:bodyPr wrap="square">
            <a:spAutoFit/>
          </a:bodyPr>
          <a:lstStyle/>
          <a:p>
            <a:pPr rtl="0">
              <a:defRPr sz="1000" b="0" i="0" u="none" strike="noStrike" kern="1200" baseline="0">
                <a:solidFill>
                  <a:prstClr val="black">
                    <a:lumMod val="65000"/>
                    <a:lumOff val="35000"/>
                  </a:prstClr>
                </a:solidFill>
                <a:latin typeface="Raleway" panose="020B0003030101060003" pitchFamily="34" charset="0"/>
                <a:ea typeface="+mn-ea"/>
                <a:cs typeface="+mn-cs"/>
              </a:defRPr>
            </a:pPr>
            <a:r>
              <a:rPr lang="es-AR" sz="900" dirty="0">
                <a:latin typeface="Raleway" panose="020B0003030101060003" pitchFamily="34" charset="0"/>
              </a:rPr>
              <a:t>Fuente:</a:t>
            </a:r>
            <a:r>
              <a:rPr lang="es-AR" sz="900" baseline="0" dirty="0">
                <a:latin typeface="Raleway" panose="020B0003030101060003" pitchFamily="34" charset="0"/>
              </a:rPr>
              <a:t> Invecq en base a </a:t>
            </a:r>
            <a:r>
              <a:rPr lang="es-AR" sz="900" dirty="0">
                <a:latin typeface="Raleway" panose="020B0003030101060003" pitchFamily="34" charset="0"/>
              </a:rPr>
              <a:t>FMI (WEO abril 2022)</a:t>
            </a:r>
          </a:p>
        </p:txBody>
      </p:sp>
      <p:graphicFrame>
        <p:nvGraphicFramePr>
          <p:cNvPr id="88" name="Gráfico 87">
            <a:extLst>
              <a:ext uri="{FF2B5EF4-FFF2-40B4-BE49-F238E27FC236}">
                <a16:creationId xmlns:a16="http://schemas.microsoft.com/office/drawing/2014/main" id="{05343AEA-D29C-6777-C101-BD3F2BF5165C}"/>
              </a:ext>
            </a:extLst>
          </p:cNvPr>
          <p:cNvGraphicFramePr>
            <a:graphicFrameLocks/>
          </p:cNvGraphicFramePr>
          <p:nvPr/>
        </p:nvGraphicFramePr>
        <p:xfrm>
          <a:off x="421511" y="3676803"/>
          <a:ext cx="3439027" cy="2535351"/>
        </p:xfrm>
        <a:graphic>
          <a:graphicData uri="http://schemas.openxmlformats.org/drawingml/2006/chart">
            <c:chart xmlns:c="http://schemas.openxmlformats.org/drawingml/2006/chart" xmlns:r="http://schemas.openxmlformats.org/officeDocument/2006/relationships" r:id="rId20"/>
          </a:graphicData>
        </a:graphic>
      </p:graphicFrame>
      <p:sp>
        <p:nvSpPr>
          <p:cNvPr id="89" name="Elipse 88">
            <a:extLst>
              <a:ext uri="{FF2B5EF4-FFF2-40B4-BE49-F238E27FC236}">
                <a16:creationId xmlns:a16="http://schemas.microsoft.com/office/drawing/2014/main" id="{06F24AF0-0448-4743-409E-904397823BED}"/>
              </a:ext>
            </a:extLst>
          </p:cNvPr>
          <p:cNvSpPr/>
          <p:nvPr/>
        </p:nvSpPr>
        <p:spPr>
          <a:xfrm>
            <a:off x="897365" y="5598591"/>
            <a:ext cx="144000" cy="144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90" name="Conector recto 89">
            <a:extLst>
              <a:ext uri="{FF2B5EF4-FFF2-40B4-BE49-F238E27FC236}">
                <a16:creationId xmlns:a16="http://schemas.microsoft.com/office/drawing/2014/main" id="{90D28CA8-E4B1-F11F-7A25-C7C7C1142CAE}"/>
              </a:ext>
            </a:extLst>
          </p:cNvPr>
          <p:cNvCxnSpPr>
            <a:cxnSpLocks/>
          </p:cNvCxnSpPr>
          <p:nvPr/>
        </p:nvCxnSpPr>
        <p:spPr>
          <a:xfrm flipV="1">
            <a:off x="2474991" y="4669654"/>
            <a:ext cx="987300" cy="443884"/>
          </a:xfrm>
          <a:prstGeom prst="line">
            <a:avLst/>
          </a:prstGeom>
          <a:ln w="28575" cap="flat" cmpd="sng" algn="ctr">
            <a:solidFill>
              <a:schemeClr val="accent1"/>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1" name="CuadroTexto 90">
            <a:extLst>
              <a:ext uri="{FF2B5EF4-FFF2-40B4-BE49-F238E27FC236}">
                <a16:creationId xmlns:a16="http://schemas.microsoft.com/office/drawing/2014/main" id="{71C5AADA-4DBF-558E-DDB9-A5E8C2EC23D2}"/>
              </a:ext>
            </a:extLst>
          </p:cNvPr>
          <p:cNvSpPr txBox="1"/>
          <p:nvPr/>
        </p:nvSpPr>
        <p:spPr>
          <a:xfrm>
            <a:off x="2531870" y="5018542"/>
            <a:ext cx="1139172" cy="577081"/>
          </a:xfrm>
          <a:prstGeom prst="rect">
            <a:avLst/>
          </a:prstGeom>
          <a:noFill/>
        </p:spPr>
        <p:txBody>
          <a:bodyPr wrap="square">
            <a:spAutoFit/>
          </a:bodyPr>
          <a:lstStyle/>
          <a:p>
            <a:pPr algn="ctr" rtl="0">
              <a:defRPr sz="1000" b="0" i="0" u="none" strike="noStrike" kern="1200" baseline="0">
                <a:solidFill>
                  <a:prstClr val="black">
                    <a:lumMod val="65000"/>
                    <a:lumOff val="35000"/>
                  </a:prstClr>
                </a:solidFill>
                <a:latin typeface="Raleway" panose="020B0003030101060003" pitchFamily="34" charset="0"/>
                <a:ea typeface="+mn-ea"/>
                <a:cs typeface="+mn-cs"/>
              </a:defRPr>
            </a:pPr>
            <a:r>
              <a:rPr lang="es-AR" sz="1050" dirty="0">
                <a:solidFill>
                  <a:schemeClr val="accent1"/>
                </a:solidFill>
                <a:latin typeface="Raleway" panose="020B0003030101060003" pitchFamily="34" charset="0"/>
              </a:rPr>
              <a:t>Agudización </a:t>
            </a:r>
          </a:p>
          <a:p>
            <a:pPr algn="ctr" rtl="0">
              <a:defRPr sz="1000" b="0" i="0" u="none" strike="noStrike" kern="1200" baseline="0">
                <a:solidFill>
                  <a:prstClr val="black">
                    <a:lumMod val="65000"/>
                    <a:lumOff val="35000"/>
                  </a:prstClr>
                </a:solidFill>
                <a:latin typeface="Raleway" panose="020B0003030101060003" pitchFamily="34" charset="0"/>
                <a:ea typeface="+mn-ea"/>
                <a:cs typeface="+mn-cs"/>
              </a:defRPr>
            </a:pPr>
            <a:r>
              <a:rPr lang="es-AR" sz="1050" dirty="0">
                <a:solidFill>
                  <a:schemeClr val="accent1"/>
                </a:solidFill>
                <a:latin typeface="Raleway" panose="020B0003030101060003" pitchFamily="34" charset="0"/>
              </a:rPr>
              <a:t>conflicto </a:t>
            </a:r>
          </a:p>
          <a:p>
            <a:pPr algn="ctr" rtl="0">
              <a:defRPr sz="1000" b="0" i="0" u="none" strike="noStrike" kern="1200" baseline="0">
                <a:solidFill>
                  <a:prstClr val="black">
                    <a:lumMod val="65000"/>
                    <a:lumOff val="35000"/>
                  </a:prstClr>
                </a:solidFill>
                <a:latin typeface="Raleway" panose="020B0003030101060003" pitchFamily="34" charset="0"/>
                <a:ea typeface="+mn-ea"/>
                <a:cs typeface="+mn-cs"/>
              </a:defRPr>
            </a:pPr>
            <a:r>
              <a:rPr lang="es-AR" sz="1050" dirty="0">
                <a:solidFill>
                  <a:schemeClr val="accent1"/>
                </a:solidFill>
                <a:latin typeface="Raleway" panose="020B0003030101060003" pitchFamily="34" charset="0"/>
              </a:rPr>
              <a:t>bélico</a:t>
            </a:r>
          </a:p>
        </p:txBody>
      </p:sp>
    </p:spTree>
    <p:extLst>
      <p:ext uri="{BB962C8B-B14F-4D97-AF65-F5344CB8AC3E}">
        <p14:creationId xmlns:p14="http://schemas.microsoft.com/office/powerpoint/2010/main" val="2773885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5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5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5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6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7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7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7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7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4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6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6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6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6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66"/>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6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68"/>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6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73"/>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76"/>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78"/>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80"/>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87"/>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88"/>
                                        </p:tgtEl>
                                        <p:attrNameLst>
                                          <p:attrName>style.visibility</p:attrName>
                                        </p:attrNameLst>
                                      </p:cBhvr>
                                      <p:to>
                                        <p:strVal val="visible"/>
                                      </p:to>
                                    </p:set>
                                  </p:childTnLst>
                                </p:cTn>
                              </p:par>
                              <p:par>
                                <p:cTn id="93" presetID="1" presetClass="entr" presetSubtype="0" fill="hold" grpId="1" nodeType="withEffect">
                                  <p:stCondLst>
                                    <p:cond delay="0"/>
                                  </p:stCondLst>
                                  <p:childTnLst>
                                    <p:set>
                                      <p:cBhvr>
                                        <p:cTn id="94" dur="1" fill="hold">
                                          <p:stCondLst>
                                            <p:cond delay="0"/>
                                          </p:stCondLst>
                                        </p:cTn>
                                        <p:tgtEl>
                                          <p:spTgt spid="89"/>
                                        </p:tgtEl>
                                        <p:attrNameLst>
                                          <p:attrName>style.visibility</p:attrName>
                                        </p:attrNameLst>
                                      </p:cBhvr>
                                      <p:to>
                                        <p:strVal val="visible"/>
                                      </p:to>
                                    </p:set>
                                  </p:childTnLst>
                                </p:cTn>
                              </p:par>
                              <p:par>
                                <p:cTn id="95" presetID="0" presetClass="path" presetSubtype="0" repeatCount="indefinite" accel="50000" decel="50000" fill="hold" grpId="0" nodeType="withEffect">
                                  <p:stCondLst>
                                    <p:cond delay="0"/>
                                  </p:stCondLst>
                                  <p:endCondLst>
                                    <p:cond evt="onNext" delay="0">
                                      <p:tgtEl>
                                        <p:sldTgt/>
                                      </p:tgtEl>
                                    </p:cond>
                                  </p:endCondLst>
                                  <p:childTnLst>
                                    <p:animMotion origin="layout" path="M -0.00117 0.00394 L 0.02903 -0.03426 L 0.04049 -0.04097 L 0.04856 -0.03565 L 0.07148 -0.00023 L 0.08216 0.00533 L 0.09179 -0.0037 L 0.11471 -0.0662 L 0.12278 -0.08264 L 0.16367 -0.13704 L 0.20586 -0.19954 L 0.20586 -0.19768 " pathEditMode="relative" rAng="0" ptsTypes="AAAAAAAAAAAA">
                                      <p:cBhvr>
                                        <p:cTn id="96" dur="4000" fill="hold"/>
                                        <p:tgtEl>
                                          <p:spTgt spid="89"/>
                                        </p:tgtEl>
                                        <p:attrNameLst>
                                          <p:attrName>ppt_x</p:attrName>
                                          <p:attrName>ppt_y</p:attrName>
                                        </p:attrNameLst>
                                      </p:cBhvr>
                                      <p:rCtr x="10352" y="-10116"/>
                                    </p:animMotion>
                                  </p:childTnLst>
                                </p:cTn>
                              </p:par>
                            </p:childTnLst>
                          </p:cTn>
                        </p:par>
                      </p:childTnLst>
                    </p:cTn>
                  </p:par>
                  <p:par>
                    <p:cTn id="97" fill="hold">
                      <p:stCondLst>
                        <p:cond delay="indefinite"/>
                      </p:stCondLst>
                      <p:childTnLst>
                        <p:par>
                          <p:cTn id="98" fill="hold">
                            <p:stCondLst>
                              <p:cond delay="0"/>
                            </p:stCondLst>
                            <p:childTnLst>
                              <p:par>
                                <p:cTn id="99" presetID="22" presetClass="entr" presetSubtype="8" fill="hold" nodeType="clickEffect">
                                  <p:stCondLst>
                                    <p:cond delay="0"/>
                                  </p:stCondLst>
                                  <p:childTnLst>
                                    <p:set>
                                      <p:cBhvr>
                                        <p:cTn id="100" dur="1" fill="hold">
                                          <p:stCondLst>
                                            <p:cond delay="0"/>
                                          </p:stCondLst>
                                        </p:cTn>
                                        <p:tgtEl>
                                          <p:spTgt spid="90"/>
                                        </p:tgtEl>
                                        <p:attrNameLst>
                                          <p:attrName>style.visibility</p:attrName>
                                        </p:attrNameLst>
                                      </p:cBhvr>
                                      <p:to>
                                        <p:strVal val="visible"/>
                                      </p:to>
                                    </p:set>
                                    <p:animEffect transition="in" filter="wipe(left)">
                                      <p:cBhvr>
                                        <p:cTn id="101" dur="500"/>
                                        <p:tgtEl>
                                          <p:spTgt spid="90"/>
                                        </p:tgtEl>
                                      </p:cBhvr>
                                    </p:animEffect>
                                  </p:childTnLst>
                                </p:cTn>
                              </p:par>
                              <p:par>
                                <p:cTn id="102" presetID="1" presetClass="entr" presetSubtype="0" fill="hold" grpId="0" nodeType="withEffect">
                                  <p:stCondLst>
                                    <p:cond delay="0"/>
                                  </p:stCondLst>
                                  <p:childTnLst>
                                    <p:set>
                                      <p:cBhvr>
                                        <p:cTn id="103" dur="1" fill="hold">
                                          <p:stCondLst>
                                            <p:cond delay="0"/>
                                          </p:stCondLst>
                                        </p:cTn>
                                        <p:tgtEl>
                                          <p:spTgt spid="91"/>
                                        </p:tgtEl>
                                        <p:attrNameLst>
                                          <p:attrName>style.visibility</p:attrName>
                                        </p:attrNameLst>
                                      </p:cBhvr>
                                      <p:to>
                                        <p:strVal val="visible"/>
                                      </p:to>
                                    </p:set>
                                  </p:childTnLst>
                                </p:cTn>
                              </p:par>
                            </p:childTnLst>
                          </p:cTn>
                        </p:par>
                      </p:childTnLst>
                    </p:cTn>
                  </p:par>
                  <p:par>
                    <p:cTn id="104" fill="hold">
                      <p:stCondLst>
                        <p:cond delay="indefinite"/>
                      </p:stCondLst>
                      <p:childTnLst>
                        <p:par>
                          <p:cTn id="105" fill="hold">
                            <p:stCondLst>
                              <p:cond delay="0"/>
                            </p:stCondLst>
                            <p:childTnLst>
                              <p:par>
                                <p:cTn id="106" presetID="22" presetClass="entr" presetSubtype="8" fill="hold" grpId="0" nodeType="clickEffect">
                                  <p:stCondLst>
                                    <p:cond delay="0"/>
                                  </p:stCondLst>
                                  <p:childTnLst>
                                    <p:set>
                                      <p:cBhvr>
                                        <p:cTn id="107" dur="1" fill="hold">
                                          <p:stCondLst>
                                            <p:cond delay="0"/>
                                          </p:stCondLst>
                                        </p:cTn>
                                        <p:tgtEl>
                                          <p:spTgt spid="138">
                                            <p:graphicEl>
                                              <a:chart seriesIdx="-3" categoryIdx="-3" bldStep="gridLegend"/>
                                            </p:graphicEl>
                                          </p:spTgt>
                                        </p:tgtEl>
                                        <p:attrNameLst>
                                          <p:attrName>style.visibility</p:attrName>
                                        </p:attrNameLst>
                                      </p:cBhvr>
                                      <p:to>
                                        <p:strVal val="visible"/>
                                      </p:to>
                                    </p:set>
                                    <p:animEffect transition="in" filter="wipe(left)">
                                      <p:cBhvr>
                                        <p:cTn id="108" dur="500"/>
                                        <p:tgtEl>
                                          <p:spTgt spid="138">
                                            <p:graphicEl>
                                              <a:chart seriesIdx="-3" categoryIdx="-3" bldStep="gridLegend"/>
                                            </p:graphicEl>
                                          </p:spTgt>
                                        </p:tgtEl>
                                      </p:cBhvr>
                                    </p:animEffect>
                                  </p:childTnLst>
                                </p:cTn>
                              </p:par>
                            </p:childTnLst>
                          </p:cTn>
                        </p:par>
                      </p:childTnLst>
                    </p:cTn>
                  </p:par>
                  <p:par>
                    <p:cTn id="109" fill="hold">
                      <p:stCondLst>
                        <p:cond delay="indefinite"/>
                      </p:stCondLst>
                      <p:childTnLst>
                        <p:par>
                          <p:cTn id="110" fill="hold">
                            <p:stCondLst>
                              <p:cond delay="0"/>
                            </p:stCondLst>
                            <p:childTnLst>
                              <p:par>
                                <p:cTn id="111" presetID="22" presetClass="entr" presetSubtype="8" fill="hold" grpId="0" nodeType="clickEffect">
                                  <p:stCondLst>
                                    <p:cond delay="0"/>
                                  </p:stCondLst>
                                  <p:childTnLst>
                                    <p:set>
                                      <p:cBhvr>
                                        <p:cTn id="112" dur="1" fill="hold">
                                          <p:stCondLst>
                                            <p:cond delay="0"/>
                                          </p:stCondLst>
                                        </p:cTn>
                                        <p:tgtEl>
                                          <p:spTgt spid="138">
                                            <p:graphicEl>
                                              <a:chart seriesIdx="-4" categoryIdx="0" bldStep="category"/>
                                            </p:graphicEl>
                                          </p:spTgt>
                                        </p:tgtEl>
                                        <p:attrNameLst>
                                          <p:attrName>style.visibility</p:attrName>
                                        </p:attrNameLst>
                                      </p:cBhvr>
                                      <p:to>
                                        <p:strVal val="visible"/>
                                      </p:to>
                                    </p:set>
                                    <p:animEffect transition="in" filter="wipe(left)">
                                      <p:cBhvr>
                                        <p:cTn id="113" dur="500"/>
                                        <p:tgtEl>
                                          <p:spTgt spid="138">
                                            <p:graphicEl>
                                              <a:chart seriesIdx="-4" categoryIdx="0" bldStep="category"/>
                                            </p:graphicEl>
                                          </p:spTgt>
                                        </p:tgtEl>
                                      </p:cBhvr>
                                    </p:animEffect>
                                  </p:childTnLst>
                                </p:cTn>
                              </p:par>
                            </p:childTnLst>
                          </p:cTn>
                        </p:par>
                      </p:childTnLst>
                    </p:cTn>
                  </p:par>
                  <p:par>
                    <p:cTn id="114" fill="hold">
                      <p:stCondLst>
                        <p:cond delay="indefinite"/>
                      </p:stCondLst>
                      <p:childTnLst>
                        <p:par>
                          <p:cTn id="115" fill="hold">
                            <p:stCondLst>
                              <p:cond delay="0"/>
                            </p:stCondLst>
                            <p:childTnLst>
                              <p:par>
                                <p:cTn id="116" presetID="22" presetClass="entr" presetSubtype="8" fill="hold" grpId="0" nodeType="clickEffect">
                                  <p:stCondLst>
                                    <p:cond delay="0"/>
                                  </p:stCondLst>
                                  <p:childTnLst>
                                    <p:set>
                                      <p:cBhvr>
                                        <p:cTn id="117" dur="1" fill="hold">
                                          <p:stCondLst>
                                            <p:cond delay="0"/>
                                          </p:stCondLst>
                                        </p:cTn>
                                        <p:tgtEl>
                                          <p:spTgt spid="138">
                                            <p:graphicEl>
                                              <a:chart seriesIdx="-4" categoryIdx="1" bldStep="category"/>
                                            </p:graphicEl>
                                          </p:spTgt>
                                        </p:tgtEl>
                                        <p:attrNameLst>
                                          <p:attrName>style.visibility</p:attrName>
                                        </p:attrNameLst>
                                      </p:cBhvr>
                                      <p:to>
                                        <p:strVal val="visible"/>
                                      </p:to>
                                    </p:set>
                                    <p:animEffect transition="in" filter="wipe(left)">
                                      <p:cBhvr>
                                        <p:cTn id="118" dur="500"/>
                                        <p:tgtEl>
                                          <p:spTgt spid="138">
                                            <p:graphicEl>
                                              <a:chart seriesIdx="-4" categoryIdx="1" bldStep="category"/>
                                            </p:graphicEl>
                                          </p:spTgt>
                                        </p:tgtEl>
                                      </p:cBhvr>
                                    </p:animEffect>
                                  </p:childTnLst>
                                </p:cTn>
                              </p:par>
                            </p:childTnLst>
                          </p:cTn>
                        </p:par>
                      </p:childTnLst>
                    </p:cTn>
                  </p:par>
                  <p:par>
                    <p:cTn id="119" fill="hold">
                      <p:stCondLst>
                        <p:cond delay="indefinite"/>
                      </p:stCondLst>
                      <p:childTnLst>
                        <p:par>
                          <p:cTn id="120" fill="hold">
                            <p:stCondLst>
                              <p:cond delay="0"/>
                            </p:stCondLst>
                            <p:childTnLst>
                              <p:par>
                                <p:cTn id="121" presetID="22" presetClass="entr" presetSubtype="8" fill="hold" grpId="0" nodeType="clickEffect">
                                  <p:stCondLst>
                                    <p:cond delay="0"/>
                                  </p:stCondLst>
                                  <p:childTnLst>
                                    <p:set>
                                      <p:cBhvr>
                                        <p:cTn id="122" dur="1" fill="hold">
                                          <p:stCondLst>
                                            <p:cond delay="0"/>
                                          </p:stCondLst>
                                        </p:cTn>
                                        <p:tgtEl>
                                          <p:spTgt spid="138">
                                            <p:graphicEl>
                                              <a:chart seriesIdx="-4" categoryIdx="2" bldStep="category"/>
                                            </p:graphicEl>
                                          </p:spTgt>
                                        </p:tgtEl>
                                        <p:attrNameLst>
                                          <p:attrName>style.visibility</p:attrName>
                                        </p:attrNameLst>
                                      </p:cBhvr>
                                      <p:to>
                                        <p:strVal val="visible"/>
                                      </p:to>
                                    </p:set>
                                    <p:animEffect transition="in" filter="wipe(left)">
                                      <p:cBhvr>
                                        <p:cTn id="123" dur="500"/>
                                        <p:tgtEl>
                                          <p:spTgt spid="138">
                                            <p:graphicEl>
                                              <a:chart seriesIdx="-4" categoryIdx="2" bldStep="category"/>
                                            </p:graphicEl>
                                          </p:spTgt>
                                        </p:tgtEl>
                                      </p:cBhvr>
                                    </p:animEffect>
                                  </p:childTnLst>
                                </p:cTn>
                              </p:par>
                            </p:childTnLst>
                          </p:cTn>
                        </p:par>
                      </p:childTnLst>
                    </p:cTn>
                  </p:par>
                  <p:par>
                    <p:cTn id="124" fill="hold">
                      <p:stCondLst>
                        <p:cond delay="indefinite"/>
                      </p:stCondLst>
                      <p:childTnLst>
                        <p:par>
                          <p:cTn id="125" fill="hold">
                            <p:stCondLst>
                              <p:cond delay="0"/>
                            </p:stCondLst>
                            <p:childTnLst>
                              <p:par>
                                <p:cTn id="126" presetID="22" presetClass="entr" presetSubtype="8" fill="hold" grpId="0" nodeType="clickEffect">
                                  <p:stCondLst>
                                    <p:cond delay="0"/>
                                  </p:stCondLst>
                                  <p:childTnLst>
                                    <p:set>
                                      <p:cBhvr>
                                        <p:cTn id="127" dur="1" fill="hold">
                                          <p:stCondLst>
                                            <p:cond delay="0"/>
                                          </p:stCondLst>
                                        </p:cTn>
                                        <p:tgtEl>
                                          <p:spTgt spid="138">
                                            <p:graphicEl>
                                              <a:chart seriesIdx="-4" categoryIdx="3" bldStep="category"/>
                                            </p:graphicEl>
                                          </p:spTgt>
                                        </p:tgtEl>
                                        <p:attrNameLst>
                                          <p:attrName>style.visibility</p:attrName>
                                        </p:attrNameLst>
                                      </p:cBhvr>
                                      <p:to>
                                        <p:strVal val="visible"/>
                                      </p:to>
                                    </p:set>
                                    <p:animEffect transition="in" filter="wipe(left)">
                                      <p:cBhvr>
                                        <p:cTn id="128" dur="500"/>
                                        <p:tgtEl>
                                          <p:spTgt spid="138">
                                            <p:graphicEl>
                                              <a:chart seriesIdx="-4" categoryIdx="3" bldStep="category"/>
                                            </p:graphicEl>
                                          </p:spTgt>
                                        </p:tgtEl>
                                      </p:cBhvr>
                                    </p:animEffect>
                                  </p:childTnLst>
                                </p:cTn>
                              </p:par>
                            </p:childTnLst>
                          </p:cTn>
                        </p:par>
                      </p:childTnLst>
                    </p:cTn>
                  </p:par>
                  <p:par>
                    <p:cTn id="129" fill="hold">
                      <p:stCondLst>
                        <p:cond delay="indefinite"/>
                      </p:stCondLst>
                      <p:childTnLst>
                        <p:par>
                          <p:cTn id="130" fill="hold">
                            <p:stCondLst>
                              <p:cond delay="0"/>
                            </p:stCondLst>
                            <p:childTnLst>
                              <p:par>
                                <p:cTn id="131" presetID="22" presetClass="entr" presetSubtype="8" fill="hold" grpId="0" nodeType="clickEffect">
                                  <p:stCondLst>
                                    <p:cond delay="0"/>
                                  </p:stCondLst>
                                  <p:childTnLst>
                                    <p:set>
                                      <p:cBhvr>
                                        <p:cTn id="132" dur="1" fill="hold">
                                          <p:stCondLst>
                                            <p:cond delay="0"/>
                                          </p:stCondLst>
                                        </p:cTn>
                                        <p:tgtEl>
                                          <p:spTgt spid="138">
                                            <p:graphicEl>
                                              <a:chart seriesIdx="-4" categoryIdx="4" bldStep="category"/>
                                            </p:graphicEl>
                                          </p:spTgt>
                                        </p:tgtEl>
                                        <p:attrNameLst>
                                          <p:attrName>style.visibility</p:attrName>
                                        </p:attrNameLst>
                                      </p:cBhvr>
                                      <p:to>
                                        <p:strVal val="visible"/>
                                      </p:to>
                                    </p:set>
                                    <p:animEffect transition="in" filter="wipe(left)">
                                      <p:cBhvr>
                                        <p:cTn id="133" dur="500"/>
                                        <p:tgtEl>
                                          <p:spTgt spid="138">
                                            <p:graphicEl>
                                              <a:chart seriesIdx="-4" categoryIdx="4" bldStep="category"/>
                                            </p:graphicEl>
                                          </p:spTgt>
                                        </p:tgtEl>
                                      </p:cBhvr>
                                    </p:animEffect>
                                  </p:childTnLst>
                                </p:cTn>
                              </p:par>
                            </p:childTnLst>
                          </p:cTn>
                        </p:par>
                      </p:childTnLst>
                    </p:cTn>
                  </p:par>
                  <p:par>
                    <p:cTn id="134" fill="hold">
                      <p:stCondLst>
                        <p:cond delay="indefinite"/>
                      </p:stCondLst>
                      <p:childTnLst>
                        <p:par>
                          <p:cTn id="135" fill="hold">
                            <p:stCondLst>
                              <p:cond delay="0"/>
                            </p:stCondLst>
                            <p:childTnLst>
                              <p:par>
                                <p:cTn id="136" presetID="22" presetClass="entr" presetSubtype="8" fill="hold" grpId="0" nodeType="clickEffect">
                                  <p:stCondLst>
                                    <p:cond delay="0"/>
                                  </p:stCondLst>
                                  <p:childTnLst>
                                    <p:set>
                                      <p:cBhvr>
                                        <p:cTn id="137" dur="1" fill="hold">
                                          <p:stCondLst>
                                            <p:cond delay="0"/>
                                          </p:stCondLst>
                                        </p:cTn>
                                        <p:tgtEl>
                                          <p:spTgt spid="138">
                                            <p:graphicEl>
                                              <a:chart seriesIdx="-4" categoryIdx="5" bldStep="category"/>
                                            </p:graphicEl>
                                          </p:spTgt>
                                        </p:tgtEl>
                                        <p:attrNameLst>
                                          <p:attrName>style.visibility</p:attrName>
                                        </p:attrNameLst>
                                      </p:cBhvr>
                                      <p:to>
                                        <p:strVal val="visible"/>
                                      </p:to>
                                    </p:set>
                                    <p:animEffect transition="in" filter="wipe(left)">
                                      <p:cBhvr>
                                        <p:cTn id="138" dur="500"/>
                                        <p:tgtEl>
                                          <p:spTgt spid="138">
                                            <p:graphicEl>
                                              <a:chart seriesIdx="-4" categoryIdx="5" bldStep="category"/>
                                            </p:graphicEl>
                                          </p:spTgt>
                                        </p:tgtEl>
                                      </p:cBhvr>
                                    </p:animEffect>
                                  </p:childTnLst>
                                </p:cTn>
                              </p:par>
                            </p:childTnLst>
                          </p:cTn>
                        </p:par>
                      </p:childTnLst>
                    </p:cTn>
                  </p:par>
                  <p:par>
                    <p:cTn id="139" fill="hold">
                      <p:stCondLst>
                        <p:cond delay="indefinite"/>
                      </p:stCondLst>
                      <p:childTnLst>
                        <p:par>
                          <p:cTn id="140" fill="hold">
                            <p:stCondLst>
                              <p:cond delay="0"/>
                            </p:stCondLst>
                            <p:childTnLst>
                              <p:par>
                                <p:cTn id="141" presetID="22" presetClass="entr" presetSubtype="8" fill="hold" grpId="0" nodeType="clickEffect">
                                  <p:stCondLst>
                                    <p:cond delay="0"/>
                                  </p:stCondLst>
                                  <p:childTnLst>
                                    <p:set>
                                      <p:cBhvr>
                                        <p:cTn id="142" dur="1" fill="hold">
                                          <p:stCondLst>
                                            <p:cond delay="0"/>
                                          </p:stCondLst>
                                        </p:cTn>
                                        <p:tgtEl>
                                          <p:spTgt spid="138">
                                            <p:graphicEl>
                                              <a:chart seriesIdx="-4" categoryIdx="6" bldStep="category"/>
                                            </p:graphicEl>
                                          </p:spTgt>
                                        </p:tgtEl>
                                        <p:attrNameLst>
                                          <p:attrName>style.visibility</p:attrName>
                                        </p:attrNameLst>
                                      </p:cBhvr>
                                      <p:to>
                                        <p:strVal val="visible"/>
                                      </p:to>
                                    </p:set>
                                    <p:animEffect transition="in" filter="wipe(left)">
                                      <p:cBhvr>
                                        <p:cTn id="143" dur="500"/>
                                        <p:tgtEl>
                                          <p:spTgt spid="138">
                                            <p:graphicEl>
                                              <a:chart seriesIdx="-4" categoryIdx="6" bldStep="category"/>
                                            </p:graphicEl>
                                          </p:spTgt>
                                        </p:tgtEl>
                                      </p:cBhvr>
                                    </p:animEffect>
                                  </p:childTnLst>
                                </p:cTn>
                              </p:par>
                            </p:childTnLst>
                          </p:cTn>
                        </p:par>
                      </p:childTnLst>
                    </p:cTn>
                  </p:par>
                  <p:par>
                    <p:cTn id="144" fill="hold">
                      <p:stCondLst>
                        <p:cond delay="indefinite"/>
                      </p:stCondLst>
                      <p:childTnLst>
                        <p:par>
                          <p:cTn id="145" fill="hold">
                            <p:stCondLst>
                              <p:cond delay="0"/>
                            </p:stCondLst>
                            <p:childTnLst>
                              <p:par>
                                <p:cTn id="146" presetID="22" presetClass="entr" presetSubtype="8" fill="hold" grpId="0" nodeType="clickEffect">
                                  <p:stCondLst>
                                    <p:cond delay="0"/>
                                  </p:stCondLst>
                                  <p:childTnLst>
                                    <p:set>
                                      <p:cBhvr>
                                        <p:cTn id="147" dur="1" fill="hold">
                                          <p:stCondLst>
                                            <p:cond delay="0"/>
                                          </p:stCondLst>
                                        </p:cTn>
                                        <p:tgtEl>
                                          <p:spTgt spid="138">
                                            <p:graphicEl>
                                              <a:chart seriesIdx="-4" categoryIdx="7" bldStep="category"/>
                                            </p:graphicEl>
                                          </p:spTgt>
                                        </p:tgtEl>
                                        <p:attrNameLst>
                                          <p:attrName>style.visibility</p:attrName>
                                        </p:attrNameLst>
                                      </p:cBhvr>
                                      <p:to>
                                        <p:strVal val="visible"/>
                                      </p:to>
                                    </p:set>
                                    <p:animEffect transition="in" filter="wipe(left)">
                                      <p:cBhvr>
                                        <p:cTn id="148" dur="500"/>
                                        <p:tgtEl>
                                          <p:spTgt spid="138">
                                            <p:graphicEl>
                                              <a:chart seriesIdx="-4" categoryIdx="7" bldStep="category"/>
                                            </p:graphicEl>
                                          </p:spTgt>
                                        </p:tgtEl>
                                      </p:cBhvr>
                                    </p:animEffect>
                                  </p:childTnLst>
                                </p:cTn>
                              </p:par>
                            </p:childTnLst>
                          </p:cTn>
                        </p:par>
                      </p:childTnLst>
                    </p:cTn>
                  </p:par>
                  <p:par>
                    <p:cTn id="149" fill="hold">
                      <p:stCondLst>
                        <p:cond delay="indefinite"/>
                      </p:stCondLst>
                      <p:childTnLst>
                        <p:par>
                          <p:cTn id="150" fill="hold">
                            <p:stCondLst>
                              <p:cond delay="0"/>
                            </p:stCondLst>
                            <p:childTnLst>
                              <p:par>
                                <p:cTn id="151" presetID="22" presetClass="entr" presetSubtype="8" fill="hold" grpId="0" nodeType="clickEffect">
                                  <p:stCondLst>
                                    <p:cond delay="0"/>
                                  </p:stCondLst>
                                  <p:childTnLst>
                                    <p:set>
                                      <p:cBhvr>
                                        <p:cTn id="152" dur="1" fill="hold">
                                          <p:stCondLst>
                                            <p:cond delay="0"/>
                                          </p:stCondLst>
                                        </p:cTn>
                                        <p:tgtEl>
                                          <p:spTgt spid="138">
                                            <p:graphicEl>
                                              <a:chart seriesIdx="-4" categoryIdx="8" bldStep="category"/>
                                            </p:graphicEl>
                                          </p:spTgt>
                                        </p:tgtEl>
                                        <p:attrNameLst>
                                          <p:attrName>style.visibility</p:attrName>
                                        </p:attrNameLst>
                                      </p:cBhvr>
                                      <p:to>
                                        <p:strVal val="visible"/>
                                      </p:to>
                                    </p:set>
                                    <p:animEffect transition="in" filter="wipe(left)">
                                      <p:cBhvr>
                                        <p:cTn id="153" dur="500"/>
                                        <p:tgtEl>
                                          <p:spTgt spid="138">
                                            <p:graphicEl>
                                              <a:chart seriesIdx="-4" categoryIdx="8" bldStep="category"/>
                                            </p:graphicEl>
                                          </p:spTgt>
                                        </p:tgtEl>
                                      </p:cBhvr>
                                    </p:animEffect>
                                  </p:childTnLst>
                                </p:cTn>
                              </p:par>
                            </p:childTnLst>
                          </p:cTn>
                        </p:par>
                      </p:childTnLst>
                    </p:cTn>
                  </p:par>
                  <p:par>
                    <p:cTn id="154" fill="hold">
                      <p:stCondLst>
                        <p:cond delay="indefinite"/>
                      </p:stCondLst>
                      <p:childTnLst>
                        <p:par>
                          <p:cTn id="155" fill="hold">
                            <p:stCondLst>
                              <p:cond delay="0"/>
                            </p:stCondLst>
                            <p:childTnLst>
                              <p:par>
                                <p:cTn id="156" presetID="22" presetClass="entr" presetSubtype="8" fill="hold" grpId="0" nodeType="clickEffect">
                                  <p:stCondLst>
                                    <p:cond delay="0"/>
                                  </p:stCondLst>
                                  <p:childTnLst>
                                    <p:set>
                                      <p:cBhvr>
                                        <p:cTn id="157" dur="1" fill="hold">
                                          <p:stCondLst>
                                            <p:cond delay="0"/>
                                          </p:stCondLst>
                                        </p:cTn>
                                        <p:tgtEl>
                                          <p:spTgt spid="138">
                                            <p:graphicEl>
                                              <a:chart seriesIdx="-4" categoryIdx="9" bldStep="category"/>
                                            </p:graphicEl>
                                          </p:spTgt>
                                        </p:tgtEl>
                                        <p:attrNameLst>
                                          <p:attrName>style.visibility</p:attrName>
                                        </p:attrNameLst>
                                      </p:cBhvr>
                                      <p:to>
                                        <p:strVal val="visible"/>
                                      </p:to>
                                    </p:set>
                                    <p:animEffect transition="in" filter="wipe(left)">
                                      <p:cBhvr>
                                        <p:cTn id="158" dur="500"/>
                                        <p:tgtEl>
                                          <p:spTgt spid="138">
                                            <p:graphicEl>
                                              <a:chart seriesIdx="-4" categoryIdx="9" bldStep="category"/>
                                            </p:graphicEl>
                                          </p:spTgt>
                                        </p:tgtEl>
                                      </p:cBhvr>
                                    </p:animEffect>
                                  </p:childTnLst>
                                </p:cTn>
                              </p:par>
                              <p:par>
                                <p:cTn id="159" presetID="1" presetClass="entr" presetSubtype="0" fill="hold" grpId="0" nodeType="withEffect">
                                  <p:stCondLst>
                                    <p:cond delay="0"/>
                                  </p:stCondLst>
                                  <p:childTnLst>
                                    <p:set>
                                      <p:cBhvr>
                                        <p:cTn id="160" dur="1" fill="hold">
                                          <p:stCondLst>
                                            <p:cond delay="0"/>
                                          </p:stCondLst>
                                        </p:cTn>
                                        <p:tgtEl>
                                          <p:spTgt spid="139"/>
                                        </p:tgtEl>
                                        <p:attrNameLst>
                                          <p:attrName>style.visibility</p:attrName>
                                        </p:attrNameLst>
                                      </p:cBhvr>
                                      <p:to>
                                        <p:strVal val="visible"/>
                                      </p:to>
                                    </p:set>
                                  </p:childTnLst>
                                </p:cTn>
                              </p:par>
                            </p:childTnLst>
                          </p:cTn>
                        </p:par>
                      </p:childTnLst>
                    </p:cTn>
                  </p:par>
                  <p:par>
                    <p:cTn id="161" fill="hold">
                      <p:stCondLst>
                        <p:cond delay="indefinite"/>
                      </p:stCondLst>
                      <p:childTnLst>
                        <p:par>
                          <p:cTn id="162" fill="hold">
                            <p:stCondLst>
                              <p:cond delay="0"/>
                            </p:stCondLst>
                            <p:childTnLst>
                              <p:par>
                                <p:cTn id="163" presetID="22" presetClass="entr" presetSubtype="8" fill="hold" grpId="0" nodeType="clickEffect">
                                  <p:stCondLst>
                                    <p:cond delay="0"/>
                                  </p:stCondLst>
                                  <p:childTnLst>
                                    <p:set>
                                      <p:cBhvr>
                                        <p:cTn id="164" dur="1" fill="hold">
                                          <p:stCondLst>
                                            <p:cond delay="0"/>
                                          </p:stCondLst>
                                        </p:cTn>
                                        <p:tgtEl>
                                          <p:spTgt spid="138">
                                            <p:graphicEl>
                                              <a:chart seriesIdx="-4" categoryIdx="10" bldStep="category"/>
                                            </p:graphicEl>
                                          </p:spTgt>
                                        </p:tgtEl>
                                        <p:attrNameLst>
                                          <p:attrName>style.visibility</p:attrName>
                                        </p:attrNameLst>
                                      </p:cBhvr>
                                      <p:to>
                                        <p:strVal val="visible"/>
                                      </p:to>
                                    </p:set>
                                    <p:animEffect transition="in" filter="wipe(left)">
                                      <p:cBhvr>
                                        <p:cTn id="165" dur="500"/>
                                        <p:tgtEl>
                                          <p:spTgt spid="138">
                                            <p:graphicEl>
                                              <a:chart seriesIdx="-4" categoryIdx="10" bldStep="category"/>
                                            </p:graphicEl>
                                          </p:spTgt>
                                        </p:tgtEl>
                                      </p:cBhvr>
                                    </p:animEffect>
                                  </p:childTnLst>
                                </p:cTn>
                              </p:par>
                            </p:childTnLst>
                          </p:cTn>
                        </p:par>
                      </p:childTnLst>
                    </p:cTn>
                  </p:par>
                  <p:par>
                    <p:cTn id="166" fill="hold">
                      <p:stCondLst>
                        <p:cond delay="indefinite"/>
                      </p:stCondLst>
                      <p:childTnLst>
                        <p:par>
                          <p:cTn id="167" fill="hold">
                            <p:stCondLst>
                              <p:cond delay="0"/>
                            </p:stCondLst>
                            <p:childTnLst>
                              <p:par>
                                <p:cTn id="168" presetID="22" presetClass="entr" presetSubtype="8" fill="hold" grpId="0" nodeType="clickEffect">
                                  <p:stCondLst>
                                    <p:cond delay="0"/>
                                  </p:stCondLst>
                                  <p:childTnLst>
                                    <p:set>
                                      <p:cBhvr>
                                        <p:cTn id="169" dur="1" fill="hold">
                                          <p:stCondLst>
                                            <p:cond delay="0"/>
                                          </p:stCondLst>
                                        </p:cTn>
                                        <p:tgtEl>
                                          <p:spTgt spid="138">
                                            <p:graphicEl>
                                              <a:chart seriesIdx="-4" categoryIdx="11" bldStep="category"/>
                                            </p:graphicEl>
                                          </p:spTgt>
                                        </p:tgtEl>
                                        <p:attrNameLst>
                                          <p:attrName>style.visibility</p:attrName>
                                        </p:attrNameLst>
                                      </p:cBhvr>
                                      <p:to>
                                        <p:strVal val="visible"/>
                                      </p:to>
                                    </p:set>
                                    <p:animEffect transition="in" filter="wipe(left)">
                                      <p:cBhvr>
                                        <p:cTn id="170" dur="500"/>
                                        <p:tgtEl>
                                          <p:spTgt spid="138">
                                            <p:graphicEl>
                                              <a:chart seriesIdx="-4" categoryIdx="11" bldStep="category"/>
                                            </p:graphicEl>
                                          </p:spTgt>
                                        </p:tgtEl>
                                      </p:cBhvr>
                                    </p:animEffect>
                                  </p:childTnLst>
                                </p:cTn>
                              </p:par>
                              <p:par>
                                <p:cTn id="171" presetID="1" presetClass="entr" presetSubtype="0" fill="hold" grpId="0" nodeType="withEffect">
                                  <p:stCondLst>
                                    <p:cond delay="0"/>
                                  </p:stCondLst>
                                  <p:childTnLst>
                                    <p:set>
                                      <p:cBhvr>
                                        <p:cTn id="172" dur="1" fill="hold">
                                          <p:stCondLst>
                                            <p:cond delay="0"/>
                                          </p:stCondLst>
                                        </p:cTn>
                                        <p:tgtEl>
                                          <p:spTgt spid="140"/>
                                        </p:tgtEl>
                                        <p:attrNameLst>
                                          <p:attrName>style.visibility</p:attrName>
                                        </p:attrNameLst>
                                      </p:cBhvr>
                                      <p:to>
                                        <p:strVal val="visible"/>
                                      </p:to>
                                    </p:set>
                                  </p:childTnLst>
                                </p:cTn>
                              </p:par>
                            </p:childTnLst>
                          </p:cTn>
                        </p:par>
                      </p:childTnLst>
                    </p:cTn>
                  </p:par>
                  <p:par>
                    <p:cTn id="173" fill="hold">
                      <p:stCondLst>
                        <p:cond delay="indefinite"/>
                      </p:stCondLst>
                      <p:childTnLst>
                        <p:par>
                          <p:cTn id="174" fill="hold">
                            <p:stCondLst>
                              <p:cond delay="0"/>
                            </p:stCondLst>
                            <p:childTnLst>
                              <p:par>
                                <p:cTn id="175" presetID="1" presetClass="entr" presetSubtype="0" fill="hold" nodeType="clickEffect">
                                  <p:stCondLst>
                                    <p:cond delay="0"/>
                                  </p:stCondLst>
                                  <p:childTnLst>
                                    <p:set>
                                      <p:cBhvr>
                                        <p:cTn id="176" dur="1" fill="hold">
                                          <p:stCondLst>
                                            <p:cond delay="0"/>
                                          </p:stCondLst>
                                        </p:cTn>
                                        <p:tgtEl>
                                          <p:spTgt spid="72"/>
                                        </p:tgtEl>
                                        <p:attrNameLst>
                                          <p:attrName>style.visibility</p:attrName>
                                        </p:attrNameLst>
                                      </p:cBhvr>
                                      <p:to>
                                        <p:strVal val="visible"/>
                                      </p:to>
                                    </p:set>
                                  </p:childTnLst>
                                </p:cTn>
                              </p:par>
                              <p:par>
                                <p:cTn id="177" presetID="1" presetClass="entr" presetSubtype="0" fill="hold" nodeType="withEffect">
                                  <p:stCondLst>
                                    <p:cond delay="0"/>
                                  </p:stCondLst>
                                  <p:childTnLst>
                                    <p:set>
                                      <p:cBhvr>
                                        <p:cTn id="178" dur="1" fill="hold">
                                          <p:stCondLst>
                                            <p:cond delay="0"/>
                                          </p:stCondLst>
                                        </p:cTn>
                                        <p:tgtEl>
                                          <p:spTgt spid="74"/>
                                        </p:tgtEl>
                                        <p:attrNameLst>
                                          <p:attrName>style.visibility</p:attrName>
                                        </p:attrNameLst>
                                      </p:cBhvr>
                                      <p:to>
                                        <p:strVal val="visible"/>
                                      </p:to>
                                    </p:set>
                                  </p:childTnLst>
                                </p:cTn>
                              </p:par>
                              <p:par>
                                <p:cTn id="179" presetID="1" presetClass="entr" presetSubtype="0" fill="hold" nodeType="withEffect">
                                  <p:stCondLst>
                                    <p:cond delay="0"/>
                                  </p:stCondLst>
                                  <p:childTnLst>
                                    <p:set>
                                      <p:cBhvr>
                                        <p:cTn id="180" dur="1" fill="hold">
                                          <p:stCondLst>
                                            <p:cond delay="0"/>
                                          </p:stCondLst>
                                        </p:cTn>
                                        <p:tgtEl>
                                          <p:spTgt spid="81"/>
                                        </p:tgtEl>
                                        <p:attrNameLst>
                                          <p:attrName>style.visibility</p:attrName>
                                        </p:attrNameLst>
                                      </p:cBhvr>
                                      <p:to>
                                        <p:strVal val="visible"/>
                                      </p:to>
                                    </p:set>
                                  </p:childTnLst>
                                </p:cTn>
                              </p:par>
                              <p:par>
                                <p:cTn id="181" presetID="1" presetClass="entr" presetSubtype="0" fill="hold" nodeType="withEffect">
                                  <p:stCondLst>
                                    <p:cond delay="0"/>
                                  </p:stCondLst>
                                  <p:childTnLst>
                                    <p:set>
                                      <p:cBhvr>
                                        <p:cTn id="182" dur="1" fill="hold">
                                          <p:stCondLst>
                                            <p:cond delay="0"/>
                                          </p:stCondLst>
                                        </p:cTn>
                                        <p:tgtEl>
                                          <p:spTgt spid="83"/>
                                        </p:tgtEl>
                                        <p:attrNameLst>
                                          <p:attrName>style.visibility</p:attrName>
                                        </p:attrNameLst>
                                      </p:cBhvr>
                                      <p:to>
                                        <p:strVal val="visible"/>
                                      </p:to>
                                    </p:set>
                                  </p:childTnLst>
                                </p:cTn>
                              </p:par>
                              <p:par>
                                <p:cTn id="183" presetID="1" presetClass="entr" presetSubtype="0" fill="hold" nodeType="withEffect">
                                  <p:stCondLst>
                                    <p:cond delay="0"/>
                                  </p:stCondLst>
                                  <p:childTnLst>
                                    <p:set>
                                      <p:cBhvr>
                                        <p:cTn id="184" dur="1" fill="hold">
                                          <p:stCondLst>
                                            <p:cond delay="0"/>
                                          </p:stCondLst>
                                        </p:cTn>
                                        <p:tgtEl>
                                          <p:spTgt spid="84"/>
                                        </p:tgtEl>
                                        <p:attrNameLst>
                                          <p:attrName>style.visibility</p:attrName>
                                        </p:attrNameLst>
                                      </p:cBhvr>
                                      <p:to>
                                        <p:strVal val="visible"/>
                                      </p:to>
                                    </p:set>
                                  </p:childTnLst>
                                </p:cTn>
                              </p:par>
                              <p:par>
                                <p:cTn id="185" presetID="1" presetClass="entr" presetSubtype="0" fill="hold" nodeType="withEffect">
                                  <p:stCondLst>
                                    <p:cond delay="0"/>
                                  </p:stCondLst>
                                  <p:childTnLst>
                                    <p:set>
                                      <p:cBhvr>
                                        <p:cTn id="186" dur="1" fill="hold">
                                          <p:stCondLst>
                                            <p:cond delay="0"/>
                                          </p:stCondLst>
                                        </p:cTn>
                                        <p:tgtEl>
                                          <p:spTgt spid="85"/>
                                        </p:tgtEl>
                                        <p:attrNameLst>
                                          <p:attrName>style.visibility</p:attrName>
                                        </p:attrNameLst>
                                      </p:cBhvr>
                                      <p:to>
                                        <p:strVal val="visible"/>
                                      </p:to>
                                    </p:set>
                                  </p:childTnLst>
                                </p:cTn>
                              </p:par>
                              <p:par>
                                <p:cTn id="187" presetID="1" presetClass="entr" presetSubtype="0" fill="hold" nodeType="withEffect">
                                  <p:stCondLst>
                                    <p:cond delay="0"/>
                                  </p:stCondLst>
                                  <p:childTnLst>
                                    <p:set>
                                      <p:cBhvr>
                                        <p:cTn id="188" dur="1" fill="hold">
                                          <p:stCondLst>
                                            <p:cond delay="0"/>
                                          </p:stCondLst>
                                        </p:cTn>
                                        <p:tgtEl>
                                          <p:spTgt spid="131"/>
                                        </p:tgtEl>
                                        <p:attrNameLst>
                                          <p:attrName>style.visibility</p:attrName>
                                        </p:attrNameLst>
                                      </p:cBhvr>
                                      <p:to>
                                        <p:strVal val="visible"/>
                                      </p:to>
                                    </p:set>
                                  </p:childTnLst>
                                </p:cTn>
                              </p:par>
                              <p:par>
                                <p:cTn id="189" presetID="1" presetClass="entr" presetSubtype="0" fill="hold" nodeType="withEffect">
                                  <p:stCondLst>
                                    <p:cond delay="0"/>
                                  </p:stCondLst>
                                  <p:childTnLst>
                                    <p:set>
                                      <p:cBhvr>
                                        <p:cTn id="190" dur="1" fill="hold">
                                          <p:stCondLst>
                                            <p:cond delay="0"/>
                                          </p:stCondLst>
                                        </p:cTn>
                                        <p:tgtEl>
                                          <p:spTgt spid="132"/>
                                        </p:tgtEl>
                                        <p:attrNameLst>
                                          <p:attrName>style.visibility</p:attrName>
                                        </p:attrNameLst>
                                      </p:cBhvr>
                                      <p:to>
                                        <p:strVal val="visible"/>
                                      </p:to>
                                    </p:set>
                                  </p:childTnLst>
                                </p:cTn>
                              </p:par>
                              <p:par>
                                <p:cTn id="191" presetID="1" presetClass="entr" presetSubtype="0" fill="hold" nodeType="withEffect">
                                  <p:stCondLst>
                                    <p:cond delay="0"/>
                                  </p:stCondLst>
                                  <p:childTnLst>
                                    <p:set>
                                      <p:cBhvr>
                                        <p:cTn id="192" dur="1" fill="hold">
                                          <p:stCondLst>
                                            <p:cond delay="0"/>
                                          </p:stCondLst>
                                        </p:cTn>
                                        <p:tgtEl>
                                          <p:spTgt spid="133"/>
                                        </p:tgtEl>
                                        <p:attrNameLst>
                                          <p:attrName>style.visibility</p:attrName>
                                        </p:attrNameLst>
                                      </p:cBhvr>
                                      <p:to>
                                        <p:strVal val="visible"/>
                                      </p:to>
                                    </p:set>
                                  </p:childTnLst>
                                </p:cTn>
                              </p:par>
                              <p:par>
                                <p:cTn id="193" presetID="1" presetClass="entr" presetSubtype="0" fill="hold" nodeType="withEffect">
                                  <p:stCondLst>
                                    <p:cond delay="0"/>
                                  </p:stCondLst>
                                  <p:childTnLst>
                                    <p:set>
                                      <p:cBhvr>
                                        <p:cTn id="194" dur="1" fill="hold">
                                          <p:stCondLst>
                                            <p:cond delay="0"/>
                                          </p:stCondLst>
                                        </p:cTn>
                                        <p:tgtEl>
                                          <p:spTgt spid="134"/>
                                        </p:tgtEl>
                                        <p:attrNameLst>
                                          <p:attrName>style.visibility</p:attrName>
                                        </p:attrNameLst>
                                      </p:cBhvr>
                                      <p:to>
                                        <p:strVal val="visible"/>
                                      </p:to>
                                    </p:set>
                                  </p:childTnLst>
                                </p:cTn>
                              </p:par>
                              <p:par>
                                <p:cTn id="195" presetID="1" presetClass="entr" presetSubtype="0" fill="hold" nodeType="withEffect">
                                  <p:stCondLst>
                                    <p:cond delay="0"/>
                                  </p:stCondLst>
                                  <p:childTnLst>
                                    <p:set>
                                      <p:cBhvr>
                                        <p:cTn id="196" dur="1" fill="hold">
                                          <p:stCondLst>
                                            <p:cond delay="0"/>
                                          </p:stCondLst>
                                        </p:cTn>
                                        <p:tgtEl>
                                          <p:spTgt spid="135"/>
                                        </p:tgtEl>
                                        <p:attrNameLst>
                                          <p:attrName>style.visibility</p:attrName>
                                        </p:attrNameLst>
                                      </p:cBhvr>
                                      <p:to>
                                        <p:strVal val="visible"/>
                                      </p:to>
                                    </p:set>
                                  </p:childTnLst>
                                </p:cTn>
                              </p:par>
                              <p:par>
                                <p:cTn id="197" presetID="1" presetClass="entr" presetSubtype="0" fill="hold" nodeType="withEffect">
                                  <p:stCondLst>
                                    <p:cond delay="0"/>
                                  </p:stCondLst>
                                  <p:childTnLst>
                                    <p:set>
                                      <p:cBhvr>
                                        <p:cTn id="198" dur="1" fill="hold">
                                          <p:stCondLst>
                                            <p:cond delay="0"/>
                                          </p:stCondLst>
                                        </p:cTn>
                                        <p:tgtEl>
                                          <p:spTgt spid="136"/>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1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8" grpId="0" uiExpand="1">
        <p:bldSub>
          <a:bldChart bld="category"/>
        </p:bldSub>
      </p:bldGraphic>
      <p:bldP spid="139" grpId="0" animBg="1"/>
      <p:bldP spid="140" grpId="0" animBg="1"/>
      <p:bldP spid="141" grpId="0"/>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p:bldP spid="171" grpId="0"/>
      <p:bldP spid="172" grpId="0"/>
      <p:bldP spid="173" grpId="0"/>
      <p:bldP spid="174" grpId="0" animBg="1"/>
      <p:bldP spid="175" grpId="0" animBg="1"/>
      <p:bldP spid="176" grpId="0" animBg="1"/>
      <p:bldP spid="177" grpId="0"/>
      <p:bldP spid="178" grpId="0"/>
      <p:bldP spid="179" grpId="0"/>
      <p:bldP spid="180" grpId="0"/>
      <p:bldP spid="181" grpId="0"/>
      <p:bldP spid="87" grpId="0"/>
      <p:bldGraphic spid="88" grpId="0">
        <p:bldAsOne/>
      </p:bldGraphic>
      <p:bldP spid="89" grpId="0" animBg="1"/>
      <p:bldP spid="89" grpId="1" animBg="1"/>
      <p:bldP spid="9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FE9CEB07-B9AC-6109-9E84-A0F90121D1A6}"/>
              </a:ext>
            </a:extLst>
          </p:cNvPr>
          <p:cNvPicPr>
            <a:picLocks noChangeAspect="1"/>
          </p:cNvPicPr>
          <p:nvPr/>
        </p:nvPicPr>
        <p:blipFill>
          <a:blip r:embed="rId3"/>
          <a:stretch>
            <a:fillRect/>
          </a:stretch>
        </p:blipFill>
        <p:spPr>
          <a:xfrm>
            <a:off x="505015" y="3990319"/>
            <a:ext cx="5400111" cy="2241975"/>
          </a:xfrm>
          <a:prstGeom prst="rect">
            <a:avLst/>
          </a:prstGeom>
        </p:spPr>
      </p:pic>
      <p:pic>
        <p:nvPicPr>
          <p:cNvPr id="5" name="Imagen 4">
            <a:extLst>
              <a:ext uri="{FF2B5EF4-FFF2-40B4-BE49-F238E27FC236}">
                <a16:creationId xmlns:a16="http://schemas.microsoft.com/office/drawing/2014/main" id="{C2BEC81F-346B-7CF1-0FEC-16C9E221965E}"/>
              </a:ext>
            </a:extLst>
          </p:cNvPr>
          <p:cNvPicPr>
            <a:picLocks noChangeAspect="1"/>
          </p:cNvPicPr>
          <p:nvPr/>
        </p:nvPicPr>
        <p:blipFill>
          <a:blip r:embed="rId4"/>
          <a:stretch>
            <a:fillRect/>
          </a:stretch>
        </p:blipFill>
        <p:spPr>
          <a:xfrm>
            <a:off x="488301" y="1210365"/>
            <a:ext cx="5352661" cy="2345592"/>
          </a:xfrm>
          <a:prstGeom prst="rect">
            <a:avLst/>
          </a:prstGeom>
        </p:spPr>
      </p:pic>
      <p:pic>
        <p:nvPicPr>
          <p:cNvPr id="4" name="Imagen 3">
            <a:extLst>
              <a:ext uri="{FF2B5EF4-FFF2-40B4-BE49-F238E27FC236}">
                <a16:creationId xmlns:a16="http://schemas.microsoft.com/office/drawing/2014/main" id="{F7240972-6E18-E951-F205-5F495DDEF2CA}"/>
              </a:ext>
            </a:extLst>
          </p:cNvPr>
          <p:cNvPicPr>
            <a:picLocks noChangeAspect="1"/>
          </p:cNvPicPr>
          <p:nvPr/>
        </p:nvPicPr>
        <p:blipFill>
          <a:blip r:embed="rId5"/>
          <a:stretch>
            <a:fillRect/>
          </a:stretch>
        </p:blipFill>
        <p:spPr>
          <a:xfrm>
            <a:off x="6411346" y="1255137"/>
            <a:ext cx="5259918" cy="2288929"/>
          </a:xfrm>
          <a:prstGeom prst="rect">
            <a:avLst/>
          </a:prstGeom>
        </p:spPr>
      </p:pic>
      <p:pic>
        <p:nvPicPr>
          <p:cNvPr id="48" name="Imagen 47">
            <a:extLst>
              <a:ext uri="{FF2B5EF4-FFF2-40B4-BE49-F238E27FC236}">
                <a16:creationId xmlns:a16="http://schemas.microsoft.com/office/drawing/2014/main" id="{D44205A2-9125-3B7A-1039-AF9F99DA1693}"/>
              </a:ext>
            </a:extLst>
          </p:cNvPr>
          <p:cNvPicPr>
            <a:picLocks noChangeAspect="1"/>
          </p:cNvPicPr>
          <p:nvPr/>
        </p:nvPicPr>
        <p:blipFill rotWithShape="1">
          <a:blip r:embed="rId5"/>
          <a:srcRect l="89160" r="4681" b="76279"/>
          <a:stretch/>
        </p:blipFill>
        <p:spPr>
          <a:xfrm>
            <a:off x="11326792" y="1250096"/>
            <a:ext cx="324000" cy="542957"/>
          </a:xfrm>
          <a:prstGeom prst="rect">
            <a:avLst/>
          </a:prstGeom>
        </p:spPr>
      </p:pic>
      <p:sp>
        <p:nvSpPr>
          <p:cNvPr id="31" name="CuadroTexto 30">
            <a:extLst>
              <a:ext uri="{FF2B5EF4-FFF2-40B4-BE49-F238E27FC236}">
                <a16:creationId xmlns:a16="http://schemas.microsoft.com/office/drawing/2014/main" id="{BD6436FD-1A6F-41FA-BBFB-D66C48EB238A}"/>
              </a:ext>
            </a:extLst>
          </p:cNvPr>
          <p:cNvSpPr txBox="1">
            <a:spLocks/>
          </p:cNvSpPr>
          <p:nvPr/>
        </p:nvSpPr>
        <p:spPr>
          <a:xfrm>
            <a:off x="0" y="6534000"/>
            <a:ext cx="12192000" cy="324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rtlCol="0" anchor="ctr" anchorCtr="0">
            <a:noAutofit/>
          </a:bodyPr>
          <a:lstStyle>
            <a:defPPr>
              <a:defRPr lang="es-AR"/>
            </a:defPPr>
            <a:lvl1pPr algn="ctr">
              <a:defRPr sz="1100" b="1">
                <a:solidFill>
                  <a:schemeClr val="bg1"/>
                </a:solidFill>
                <a:latin typeface="Raleway" panose="020B0503030101060003" pitchFamily="34" charset="0"/>
              </a:defRPr>
            </a:lvl1pPr>
          </a:lstStyle>
          <a:p>
            <a:endParaRPr lang="es-AR" dirty="0"/>
          </a:p>
        </p:txBody>
      </p:sp>
      <p:sp>
        <p:nvSpPr>
          <p:cNvPr id="32" name="Marcador de número de diapositiva 10">
            <a:extLst>
              <a:ext uri="{FF2B5EF4-FFF2-40B4-BE49-F238E27FC236}">
                <a16:creationId xmlns:a16="http://schemas.microsoft.com/office/drawing/2014/main" id="{5CB659C5-34E0-4D0C-BBBA-B6C3B22D832F}"/>
              </a:ext>
            </a:extLst>
          </p:cNvPr>
          <p:cNvSpPr>
            <a:spLocks noGrp="1"/>
          </p:cNvSpPr>
          <p:nvPr>
            <p:ph type="sldNum" sz="quarter" idx="12"/>
          </p:nvPr>
        </p:nvSpPr>
        <p:spPr>
          <a:xfrm>
            <a:off x="5780654" y="6512389"/>
            <a:ext cx="630692" cy="365125"/>
          </a:xfrm>
        </p:spPr>
        <p:txBody>
          <a:bodyPr/>
          <a:lstStyle/>
          <a:p>
            <a:pPr algn="ctr"/>
            <a:fld id="{6C580814-FC62-DC47-A8B2-F6D28CD1B407}" type="slidenum">
              <a:rPr lang="es-ES" smtClean="0">
                <a:solidFill>
                  <a:schemeClr val="bg1"/>
                </a:solidFill>
                <a:latin typeface="Raleway" panose="020B0503030101060003" pitchFamily="34" charset="0"/>
              </a:rPr>
              <a:pPr algn="ctr"/>
              <a:t>5</a:t>
            </a:fld>
            <a:endParaRPr lang="es-ES" dirty="0">
              <a:solidFill>
                <a:schemeClr val="bg1"/>
              </a:solidFill>
              <a:latin typeface="Raleway" panose="020B0503030101060003" pitchFamily="34" charset="0"/>
            </a:endParaRPr>
          </a:p>
        </p:txBody>
      </p:sp>
      <p:pic>
        <p:nvPicPr>
          <p:cNvPr id="33" name="Imagen 32">
            <a:extLst>
              <a:ext uri="{FF2B5EF4-FFF2-40B4-BE49-F238E27FC236}">
                <a16:creationId xmlns:a16="http://schemas.microsoft.com/office/drawing/2014/main" id="{32B03E9D-670A-48CE-A399-DC08E2719962}"/>
              </a:ext>
            </a:extLst>
          </p:cNvPr>
          <p:cNvPicPr>
            <a:picLocks noChangeAspect="1"/>
          </p:cNvPicPr>
          <p:nvPr/>
        </p:nvPicPr>
        <p:blipFill>
          <a:blip r:embed="rId6">
            <a:clrChange>
              <a:clrFrom>
                <a:srgbClr val="15467E"/>
              </a:clrFrom>
              <a:clrTo>
                <a:srgbClr val="15467E">
                  <a:alpha val="0"/>
                </a:srgbClr>
              </a:clrTo>
            </a:clrChange>
          </a:blip>
          <a:stretch>
            <a:fillRect/>
          </a:stretch>
        </p:blipFill>
        <p:spPr>
          <a:xfrm>
            <a:off x="10633171" y="6569106"/>
            <a:ext cx="1049619" cy="289788"/>
          </a:xfrm>
          <a:prstGeom prst="rect">
            <a:avLst/>
          </a:prstGeom>
        </p:spPr>
      </p:pic>
      <p:sp>
        <p:nvSpPr>
          <p:cNvPr id="38" name="Marcador de número de diapositiva 10">
            <a:extLst>
              <a:ext uri="{FF2B5EF4-FFF2-40B4-BE49-F238E27FC236}">
                <a16:creationId xmlns:a16="http://schemas.microsoft.com/office/drawing/2014/main" id="{09858C96-333D-480B-A3C1-77025D56B385}"/>
              </a:ext>
            </a:extLst>
          </p:cNvPr>
          <p:cNvSpPr txBox="1">
            <a:spLocks/>
          </p:cNvSpPr>
          <p:nvPr/>
        </p:nvSpPr>
        <p:spPr>
          <a:xfrm>
            <a:off x="362450" y="6534001"/>
            <a:ext cx="4601436" cy="336887"/>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s-AR" dirty="0">
                <a:solidFill>
                  <a:schemeClr val="bg1"/>
                </a:solidFill>
                <a:latin typeface="Raleway" panose="020B0503030101060003" pitchFamily="34" charset="0"/>
              </a:rPr>
              <a:t>Actualidad económica para empresas – CCRES – Jul/2022</a:t>
            </a:r>
            <a:endParaRPr lang="es-ES" dirty="0">
              <a:solidFill>
                <a:schemeClr val="bg1"/>
              </a:solidFill>
              <a:latin typeface="Raleway" panose="020B0503030101060003" pitchFamily="34" charset="0"/>
            </a:endParaRPr>
          </a:p>
        </p:txBody>
      </p:sp>
      <p:sp>
        <p:nvSpPr>
          <p:cNvPr id="47" name="Rectángulo: esquinas redondeadas 46">
            <a:extLst>
              <a:ext uri="{FF2B5EF4-FFF2-40B4-BE49-F238E27FC236}">
                <a16:creationId xmlns:a16="http://schemas.microsoft.com/office/drawing/2014/main" id="{D273C16E-392F-4412-BA45-076A987DD48A}"/>
              </a:ext>
            </a:extLst>
          </p:cNvPr>
          <p:cNvSpPr/>
          <p:nvPr/>
        </p:nvSpPr>
        <p:spPr>
          <a:xfrm>
            <a:off x="7806951" y="241676"/>
            <a:ext cx="3883472" cy="468000"/>
          </a:xfrm>
          <a:prstGeom prst="roundRect">
            <a:avLst>
              <a:gd name="adj" fmla="val 0"/>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AR" sz="1200" dirty="0">
                <a:solidFill>
                  <a:schemeClr val="accent4">
                    <a:lumMod val="75000"/>
                  </a:schemeClr>
                </a:solidFill>
                <a:latin typeface="Raleway" panose="020B0003030101060003" pitchFamily="34" charset="0"/>
              </a:rPr>
              <a:t>Commodities agrícolas rebotaron fuertemente tras inicio del conflicto bélico entre Rusia y Ucrania</a:t>
            </a:r>
          </a:p>
        </p:txBody>
      </p:sp>
      <p:sp>
        <p:nvSpPr>
          <p:cNvPr id="71" name="16 CuadroTexto">
            <a:extLst>
              <a:ext uri="{FF2B5EF4-FFF2-40B4-BE49-F238E27FC236}">
                <a16:creationId xmlns:a16="http://schemas.microsoft.com/office/drawing/2014/main" id="{BAAD189E-EDB5-4BAE-9B99-10BA64B41AE3}"/>
              </a:ext>
            </a:extLst>
          </p:cNvPr>
          <p:cNvSpPr txBox="1"/>
          <p:nvPr/>
        </p:nvSpPr>
        <p:spPr>
          <a:xfrm>
            <a:off x="430459" y="181295"/>
            <a:ext cx="6448615" cy="369332"/>
          </a:xfrm>
          <a:prstGeom prst="rect">
            <a:avLst/>
          </a:prstGeom>
          <a:noFill/>
        </p:spPr>
        <p:txBody>
          <a:bodyPr wrap="square" rtlCol="0">
            <a:spAutoFit/>
          </a:bodyPr>
          <a:lstStyle/>
          <a:p>
            <a:r>
              <a:rPr lang="es-AR" b="1" dirty="0">
                <a:solidFill>
                  <a:schemeClr val="accent1">
                    <a:lumMod val="50000"/>
                  </a:schemeClr>
                </a:solidFill>
                <a:latin typeface="Raleway" panose="020B0503030101060003" pitchFamily="34" charset="0"/>
              </a:rPr>
              <a:t>1. Contexto global: situación y perspectivas</a:t>
            </a:r>
          </a:p>
        </p:txBody>
      </p:sp>
      <p:sp>
        <p:nvSpPr>
          <p:cNvPr id="39" name="CuadroTexto 38">
            <a:hlinkClick r:id="rId7" action="ppaction://hlinksldjump"/>
            <a:extLst>
              <a:ext uri="{FF2B5EF4-FFF2-40B4-BE49-F238E27FC236}">
                <a16:creationId xmlns:a16="http://schemas.microsoft.com/office/drawing/2014/main" id="{778FD898-5D8D-40A4-9BFB-5030FF391B5E}"/>
              </a:ext>
            </a:extLst>
          </p:cNvPr>
          <p:cNvSpPr txBox="1">
            <a:spLocks/>
          </p:cNvSpPr>
          <p:nvPr/>
        </p:nvSpPr>
        <p:spPr>
          <a:xfrm>
            <a:off x="488301" y="528122"/>
            <a:ext cx="900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CONTEXTO</a:t>
            </a:r>
          </a:p>
        </p:txBody>
      </p:sp>
      <p:sp>
        <p:nvSpPr>
          <p:cNvPr id="41" name="CuadroTexto 40">
            <a:hlinkClick r:id="rId8" action="ppaction://hlinksldjump"/>
            <a:extLst>
              <a:ext uri="{FF2B5EF4-FFF2-40B4-BE49-F238E27FC236}">
                <a16:creationId xmlns:a16="http://schemas.microsoft.com/office/drawing/2014/main" id="{51E42363-7C3A-46EF-81E3-993DA6A6B0DF}"/>
              </a:ext>
            </a:extLst>
          </p:cNvPr>
          <p:cNvSpPr txBox="1">
            <a:spLocks/>
          </p:cNvSpPr>
          <p:nvPr/>
        </p:nvSpPr>
        <p:spPr>
          <a:xfrm>
            <a:off x="1421132" y="528122"/>
            <a:ext cx="828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MERCADOS</a:t>
            </a:r>
          </a:p>
        </p:txBody>
      </p:sp>
      <p:sp>
        <p:nvSpPr>
          <p:cNvPr id="42" name="CuadroTexto 41">
            <a:hlinkClick r:id="" action="ppaction://noaction"/>
            <a:extLst>
              <a:ext uri="{FF2B5EF4-FFF2-40B4-BE49-F238E27FC236}">
                <a16:creationId xmlns:a16="http://schemas.microsoft.com/office/drawing/2014/main" id="{2E4A80D8-2840-4D3A-8F3A-CDAECEFBC546}"/>
              </a:ext>
            </a:extLst>
          </p:cNvPr>
          <p:cNvSpPr txBox="1">
            <a:spLocks/>
          </p:cNvSpPr>
          <p:nvPr/>
        </p:nvSpPr>
        <p:spPr>
          <a:xfrm>
            <a:off x="3250794" y="528122"/>
            <a:ext cx="756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MEDIDAS</a:t>
            </a:r>
          </a:p>
        </p:txBody>
      </p:sp>
      <p:sp>
        <p:nvSpPr>
          <p:cNvPr id="43" name="CuadroTexto 42">
            <a:hlinkClick r:id="" action="ppaction://noaction"/>
            <a:extLst>
              <a:ext uri="{FF2B5EF4-FFF2-40B4-BE49-F238E27FC236}">
                <a16:creationId xmlns:a16="http://schemas.microsoft.com/office/drawing/2014/main" id="{42E028B8-5CB1-49FE-A38E-3D4C945853C9}"/>
              </a:ext>
            </a:extLst>
          </p:cNvPr>
          <p:cNvSpPr txBox="1">
            <a:spLocks/>
          </p:cNvSpPr>
          <p:nvPr/>
        </p:nvSpPr>
        <p:spPr>
          <a:xfrm>
            <a:off x="4039625" y="528122"/>
            <a:ext cx="97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ACTIVIDAD</a:t>
            </a:r>
          </a:p>
        </p:txBody>
      </p:sp>
      <p:sp>
        <p:nvSpPr>
          <p:cNvPr id="44" name="CuadroTexto 43">
            <a:hlinkClick r:id="rId9" action="ppaction://hlinksldjump"/>
            <a:extLst>
              <a:ext uri="{FF2B5EF4-FFF2-40B4-BE49-F238E27FC236}">
                <a16:creationId xmlns:a16="http://schemas.microsoft.com/office/drawing/2014/main" id="{E7FAE18E-3DBF-4D6C-9C06-69E707C19644}"/>
              </a:ext>
            </a:extLst>
          </p:cNvPr>
          <p:cNvSpPr txBox="1">
            <a:spLocks/>
          </p:cNvSpPr>
          <p:nvPr/>
        </p:nvSpPr>
        <p:spPr>
          <a:xfrm>
            <a:off x="2281963" y="528122"/>
            <a:ext cx="936000" cy="180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bg1"/>
                </a:solidFill>
                <a:latin typeface="Raleway" panose="020B0503030101060003" pitchFamily="34" charset="0"/>
              </a:defRPr>
            </a:lvl1pPr>
          </a:lstStyle>
          <a:p>
            <a:r>
              <a:rPr lang="es-AR" dirty="0"/>
              <a:t>COMMODITIES</a:t>
            </a:r>
          </a:p>
        </p:txBody>
      </p:sp>
      <p:sp>
        <p:nvSpPr>
          <p:cNvPr id="45" name="CuadroTexto 44">
            <a:hlinkClick r:id="" action="ppaction://noaction"/>
            <a:extLst>
              <a:ext uri="{FF2B5EF4-FFF2-40B4-BE49-F238E27FC236}">
                <a16:creationId xmlns:a16="http://schemas.microsoft.com/office/drawing/2014/main" id="{34BF19BD-69C8-48F1-A722-FA79CBBCBBCA}"/>
              </a:ext>
            </a:extLst>
          </p:cNvPr>
          <p:cNvSpPr txBox="1">
            <a:spLocks/>
          </p:cNvSpPr>
          <p:nvPr/>
        </p:nvSpPr>
        <p:spPr>
          <a:xfrm>
            <a:off x="5044458" y="528358"/>
            <a:ext cx="97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PERSPECTIVAS</a:t>
            </a:r>
          </a:p>
        </p:txBody>
      </p:sp>
      <p:sp>
        <p:nvSpPr>
          <p:cNvPr id="40" name="CuadroTexto 39">
            <a:extLst>
              <a:ext uri="{FF2B5EF4-FFF2-40B4-BE49-F238E27FC236}">
                <a16:creationId xmlns:a16="http://schemas.microsoft.com/office/drawing/2014/main" id="{E94804CF-CDDD-C246-4FF1-7B2C6F41E1C6}"/>
              </a:ext>
            </a:extLst>
          </p:cNvPr>
          <p:cNvSpPr txBox="1">
            <a:spLocks/>
          </p:cNvSpPr>
          <p:nvPr/>
        </p:nvSpPr>
        <p:spPr>
          <a:xfrm>
            <a:off x="2464795" y="1007340"/>
            <a:ext cx="1197074" cy="215444"/>
          </a:xfrm>
          <a:prstGeom prst="rect">
            <a:avLst/>
          </a:prstGeom>
          <a:solidFill>
            <a:schemeClr val="accent4"/>
          </a:solidFill>
        </p:spPr>
        <p:txBody>
          <a:bodyPr wrap="square" lIns="0" tIns="0" rIns="0" bIns="0" rtlCol="0">
            <a:spAutoFit/>
          </a:bodyPr>
          <a:lstStyle>
            <a:defPPr>
              <a:defRPr lang="en-US"/>
            </a:defPPr>
            <a:lvl1pPr algn="ctr">
              <a:defRPr sz="1100" b="1">
                <a:solidFill>
                  <a:schemeClr val="tx2"/>
                </a:solidFill>
                <a:latin typeface="Raleway" panose="020B0003030101060003"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s-AR" sz="1400" dirty="0"/>
              <a:t>TRIGO</a:t>
            </a:r>
          </a:p>
        </p:txBody>
      </p:sp>
      <p:sp>
        <p:nvSpPr>
          <p:cNvPr id="63" name="CuadroTexto 62">
            <a:extLst>
              <a:ext uri="{FF2B5EF4-FFF2-40B4-BE49-F238E27FC236}">
                <a16:creationId xmlns:a16="http://schemas.microsoft.com/office/drawing/2014/main" id="{23F45CE6-5113-8DAC-DA07-3688051D6DF5}"/>
              </a:ext>
            </a:extLst>
          </p:cNvPr>
          <p:cNvSpPr txBox="1">
            <a:spLocks/>
          </p:cNvSpPr>
          <p:nvPr/>
        </p:nvSpPr>
        <p:spPr>
          <a:xfrm>
            <a:off x="8418349" y="1007340"/>
            <a:ext cx="1197074" cy="215444"/>
          </a:xfrm>
          <a:prstGeom prst="rect">
            <a:avLst/>
          </a:prstGeom>
          <a:solidFill>
            <a:schemeClr val="accent4"/>
          </a:solidFill>
        </p:spPr>
        <p:txBody>
          <a:bodyPr wrap="square" lIns="0" tIns="0" rIns="0" bIns="0" rtlCol="0">
            <a:spAutoFit/>
          </a:bodyPr>
          <a:lstStyle>
            <a:defPPr>
              <a:defRPr lang="en-US"/>
            </a:defPPr>
            <a:lvl1pPr algn="ctr">
              <a:defRPr sz="1100" b="1">
                <a:solidFill>
                  <a:schemeClr val="tx2"/>
                </a:solidFill>
                <a:latin typeface="Raleway" panose="020B0003030101060003"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s-AR" sz="1400" dirty="0"/>
              <a:t>MAIZ</a:t>
            </a:r>
          </a:p>
        </p:txBody>
      </p:sp>
      <p:sp>
        <p:nvSpPr>
          <p:cNvPr id="64" name="CuadroTexto 63">
            <a:extLst>
              <a:ext uri="{FF2B5EF4-FFF2-40B4-BE49-F238E27FC236}">
                <a16:creationId xmlns:a16="http://schemas.microsoft.com/office/drawing/2014/main" id="{9A9315DC-FE60-178B-7F99-2D26E37A13A5}"/>
              </a:ext>
            </a:extLst>
          </p:cNvPr>
          <p:cNvSpPr txBox="1">
            <a:spLocks/>
          </p:cNvSpPr>
          <p:nvPr/>
        </p:nvSpPr>
        <p:spPr>
          <a:xfrm>
            <a:off x="2424570" y="3761893"/>
            <a:ext cx="1197074" cy="215444"/>
          </a:xfrm>
          <a:prstGeom prst="rect">
            <a:avLst/>
          </a:prstGeom>
          <a:solidFill>
            <a:schemeClr val="accent4"/>
          </a:solidFill>
        </p:spPr>
        <p:txBody>
          <a:bodyPr wrap="square" lIns="0" tIns="0" rIns="0" bIns="0" rtlCol="0">
            <a:spAutoFit/>
          </a:bodyPr>
          <a:lstStyle>
            <a:defPPr>
              <a:defRPr lang="en-US"/>
            </a:defPPr>
            <a:lvl1pPr algn="ctr">
              <a:defRPr sz="1100" b="1">
                <a:solidFill>
                  <a:schemeClr val="tx2"/>
                </a:solidFill>
                <a:latin typeface="Raleway" panose="020B0003030101060003"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s-AR" sz="1400" dirty="0"/>
              <a:t>SOJA</a:t>
            </a:r>
          </a:p>
        </p:txBody>
      </p:sp>
      <p:sp>
        <p:nvSpPr>
          <p:cNvPr id="65" name="Rectángulo: esquinas redondeadas 64">
            <a:extLst>
              <a:ext uri="{FF2B5EF4-FFF2-40B4-BE49-F238E27FC236}">
                <a16:creationId xmlns:a16="http://schemas.microsoft.com/office/drawing/2014/main" id="{DA446BFA-B57E-F94B-5D88-12F86ACFBEC6}"/>
              </a:ext>
            </a:extLst>
          </p:cNvPr>
          <p:cNvSpPr/>
          <p:nvPr/>
        </p:nvSpPr>
        <p:spPr>
          <a:xfrm>
            <a:off x="5881597" y="4469608"/>
            <a:ext cx="324000" cy="180000"/>
          </a:xfrm>
          <a:prstGeom prst="round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AR" sz="1200" dirty="0">
                <a:solidFill>
                  <a:schemeClr val="tx2"/>
                </a:solidFill>
              </a:rPr>
              <a:t>578</a:t>
            </a:r>
          </a:p>
        </p:txBody>
      </p:sp>
      <p:sp>
        <p:nvSpPr>
          <p:cNvPr id="66" name="Rectángulo: esquinas redondeadas 65">
            <a:extLst>
              <a:ext uri="{FF2B5EF4-FFF2-40B4-BE49-F238E27FC236}">
                <a16:creationId xmlns:a16="http://schemas.microsoft.com/office/drawing/2014/main" id="{5EE73359-DD0E-4B3B-ACF6-A1D16E9220BF}"/>
              </a:ext>
            </a:extLst>
          </p:cNvPr>
          <p:cNvSpPr/>
          <p:nvPr/>
        </p:nvSpPr>
        <p:spPr>
          <a:xfrm>
            <a:off x="4511036" y="5268550"/>
            <a:ext cx="324000" cy="180000"/>
          </a:xfrm>
          <a:prstGeom prst="round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AR" sz="1200" dirty="0">
                <a:solidFill>
                  <a:schemeClr val="tx2"/>
                </a:solidFill>
              </a:rPr>
              <a:t>350</a:t>
            </a:r>
          </a:p>
        </p:txBody>
      </p:sp>
      <p:sp>
        <p:nvSpPr>
          <p:cNvPr id="67" name="Rectángulo: esquinas redondeadas 66">
            <a:extLst>
              <a:ext uri="{FF2B5EF4-FFF2-40B4-BE49-F238E27FC236}">
                <a16:creationId xmlns:a16="http://schemas.microsoft.com/office/drawing/2014/main" id="{D21D5F3E-1F92-650C-8E88-A61BA1C42D67}"/>
              </a:ext>
            </a:extLst>
          </p:cNvPr>
          <p:cNvSpPr/>
          <p:nvPr/>
        </p:nvSpPr>
        <p:spPr>
          <a:xfrm>
            <a:off x="899168" y="4000164"/>
            <a:ext cx="324000" cy="180000"/>
          </a:xfrm>
          <a:prstGeom prst="round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AR" sz="1200" dirty="0">
                <a:solidFill>
                  <a:schemeClr val="tx2"/>
                </a:solidFill>
              </a:rPr>
              <a:t>650</a:t>
            </a:r>
          </a:p>
        </p:txBody>
      </p:sp>
      <p:sp>
        <p:nvSpPr>
          <p:cNvPr id="68" name="Rectángulo: esquinas redondeadas 67">
            <a:extLst>
              <a:ext uri="{FF2B5EF4-FFF2-40B4-BE49-F238E27FC236}">
                <a16:creationId xmlns:a16="http://schemas.microsoft.com/office/drawing/2014/main" id="{362DB2CB-A63F-67A8-034E-E57D51B7EB44}"/>
              </a:ext>
            </a:extLst>
          </p:cNvPr>
          <p:cNvSpPr/>
          <p:nvPr/>
        </p:nvSpPr>
        <p:spPr>
          <a:xfrm>
            <a:off x="6795595" y="1542461"/>
            <a:ext cx="324000" cy="180000"/>
          </a:xfrm>
          <a:prstGeom prst="round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AR" sz="1200" dirty="0">
                <a:solidFill>
                  <a:schemeClr val="tx2"/>
                </a:solidFill>
              </a:rPr>
              <a:t>325</a:t>
            </a:r>
          </a:p>
        </p:txBody>
      </p:sp>
      <p:sp>
        <p:nvSpPr>
          <p:cNvPr id="69" name="Rectángulo: esquinas redondeadas 68">
            <a:extLst>
              <a:ext uri="{FF2B5EF4-FFF2-40B4-BE49-F238E27FC236}">
                <a16:creationId xmlns:a16="http://schemas.microsoft.com/office/drawing/2014/main" id="{CA9E6C3B-1258-C846-DC33-FF726E09C930}"/>
              </a:ext>
            </a:extLst>
          </p:cNvPr>
          <p:cNvSpPr/>
          <p:nvPr/>
        </p:nvSpPr>
        <p:spPr>
          <a:xfrm>
            <a:off x="9183423" y="2429658"/>
            <a:ext cx="324000" cy="180000"/>
          </a:xfrm>
          <a:prstGeom prst="round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AR" sz="1200" dirty="0">
                <a:solidFill>
                  <a:schemeClr val="tx2"/>
                </a:solidFill>
              </a:rPr>
              <a:t>160</a:t>
            </a:r>
          </a:p>
        </p:txBody>
      </p:sp>
      <p:sp>
        <p:nvSpPr>
          <p:cNvPr id="70" name="Rectángulo: esquinas redondeadas 69">
            <a:extLst>
              <a:ext uri="{FF2B5EF4-FFF2-40B4-BE49-F238E27FC236}">
                <a16:creationId xmlns:a16="http://schemas.microsoft.com/office/drawing/2014/main" id="{29591734-F3BD-C984-5200-FF4452319078}"/>
              </a:ext>
            </a:extLst>
          </p:cNvPr>
          <p:cNvSpPr/>
          <p:nvPr/>
        </p:nvSpPr>
        <p:spPr>
          <a:xfrm>
            <a:off x="938531" y="1858171"/>
            <a:ext cx="324000" cy="180000"/>
          </a:xfrm>
          <a:prstGeom prst="round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AR" sz="1200" dirty="0">
                <a:solidFill>
                  <a:schemeClr val="tx2"/>
                </a:solidFill>
              </a:rPr>
              <a:t>350</a:t>
            </a:r>
          </a:p>
        </p:txBody>
      </p:sp>
      <p:sp>
        <p:nvSpPr>
          <p:cNvPr id="72" name="Rectángulo: esquinas redondeadas 71">
            <a:extLst>
              <a:ext uri="{FF2B5EF4-FFF2-40B4-BE49-F238E27FC236}">
                <a16:creationId xmlns:a16="http://schemas.microsoft.com/office/drawing/2014/main" id="{6E8892B5-0FDC-6A5B-9904-F157A04D21A8}"/>
              </a:ext>
            </a:extLst>
          </p:cNvPr>
          <p:cNvSpPr/>
          <p:nvPr/>
        </p:nvSpPr>
        <p:spPr>
          <a:xfrm>
            <a:off x="3838476" y="2523838"/>
            <a:ext cx="324000" cy="180000"/>
          </a:xfrm>
          <a:prstGeom prst="round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AR" sz="1200" dirty="0">
                <a:solidFill>
                  <a:schemeClr val="tx2"/>
                </a:solidFill>
              </a:rPr>
              <a:t>160</a:t>
            </a:r>
          </a:p>
        </p:txBody>
      </p:sp>
      <p:sp>
        <p:nvSpPr>
          <p:cNvPr id="73" name="Rectángulo: esquinas redondeadas 72">
            <a:extLst>
              <a:ext uri="{FF2B5EF4-FFF2-40B4-BE49-F238E27FC236}">
                <a16:creationId xmlns:a16="http://schemas.microsoft.com/office/drawing/2014/main" id="{3DF73277-EB02-161B-1E3C-0DB0D32D6D0B}"/>
              </a:ext>
            </a:extLst>
          </p:cNvPr>
          <p:cNvSpPr/>
          <p:nvPr/>
        </p:nvSpPr>
        <p:spPr>
          <a:xfrm>
            <a:off x="5208494" y="2022723"/>
            <a:ext cx="324000" cy="180000"/>
          </a:xfrm>
          <a:prstGeom prst="round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AR" sz="1200" dirty="0">
                <a:solidFill>
                  <a:schemeClr val="tx2"/>
                </a:solidFill>
              </a:rPr>
              <a:t>318</a:t>
            </a:r>
          </a:p>
        </p:txBody>
      </p:sp>
      <p:sp>
        <p:nvSpPr>
          <p:cNvPr id="74" name="Rectángulo: esquinas redondeadas 73">
            <a:extLst>
              <a:ext uri="{FF2B5EF4-FFF2-40B4-BE49-F238E27FC236}">
                <a16:creationId xmlns:a16="http://schemas.microsoft.com/office/drawing/2014/main" id="{D5820776-B3C4-D129-0CEB-1E921C56F796}"/>
              </a:ext>
            </a:extLst>
          </p:cNvPr>
          <p:cNvSpPr/>
          <p:nvPr/>
        </p:nvSpPr>
        <p:spPr>
          <a:xfrm>
            <a:off x="5845128" y="2308075"/>
            <a:ext cx="324000" cy="180000"/>
          </a:xfrm>
          <a:prstGeom prst="round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AR" sz="1200" dirty="0">
                <a:solidFill>
                  <a:schemeClr val="tx2"/>
                </a:solidFill>
              </a:rPr>
              <a:t>294</a:t>
            </a:r>
          </a:p>
        </p:txBody>
      </p:sp>
      <p:sp>
        <p:nvSpPr>
          <p:cNvPr id="75" name="Rectángulo: esquinas redondeadas 74">
            <a:extLst>
              <a:ext uri="{FF2B5EF4-FFF2-40B4-BE49-F238E27FC236}">
                <a16:creationId xmlns:a16="http://schemas.microsoft.com/office/drawing/2014/main" id="{4A7F9360-D3AD-B2BB-2858-E90057D198B8}"/>
              </a:ext>
            </a:extLst>
          </p:cNvPr>
          <p:cNvSpPr/>
          <p:nvPr/>
        </p:nvSpPr>
        <p:spPr>
          <a:xfrm>
            <a:off x="5032119" y="4224982"/>
            <a:ext cx="324000" cy="180000"/>
          </a:xfrm>
          <a:prstGeom prst="round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AR" sz="1200" dirty="0">
                <a:solidFill>
                  <a:schemeClr val="tx2"/>
                </a:solidFill>
              </a:rPr>
              <a:t>605</a:t>
            </a:r>
          </a:p>
        </p:txBody>
      </p:sp>
      <p:sp>
        <p:nvSpPr>
          <p:cNvPr id="76" name="Rectángulo: esquinas redondeadas 75">
            <a:extLst>
              <a:ext uri="{FF2B5EF4-FFF2-40B4-BE49-F238E27FC236}">
                <a16:creationId xmlns:a16="http://schemas.microsoft.com/office/drawing/2014/main" id="{6AF608DD-42AE-DA51-9426-E000D688E4E4}"/>
              </a:ext>
            </a:extLst>
          </p:cNvPr>
          <p:cNvSpPr/>
          <p:nvPr/>
        </p:nvSpPr>
        <p:spPr>
          <a:xfrm>
            <a:off x="10825255" y="1678171"/>
            <a:ext cx="324000" cy="180000"/>
          </a:xfrm>
          <a:prstGeom prst="round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AR" sz="1200" dirty="0">
                <a:solidFill>
                  <a:schemeClr val="tx2"/>
                </a:solidFill>
              </a:rPr>
              <a:t>305</a:t>
            </a:r>
          </a:p>
        </p:txBody>
      </p:sp>
      <p:sp>
        <p:nvSpPr>
          <p:cNvPr id="77" name="CuadroTexto 76">
            <a:extLst>
              <a:ext uri="{FF2B5EF4-FFF2-40B4-BE49-F238E27FC236}">
                <a16:creationId xmlns:a16="http://schemas.microsoft.com/office/drawing/2014/main" id="{A45BDB7C-CB3B-D36C-6C35-FE60B10DB674}"/>
              </a:ext>
            </a:extLst>
          </p:cNvPr>
          <p:cNvSpPr txBox="1"/>
          <p:nvPr/>
        </p:nvSpPr>
        <p:spPr>
          <a:xfrm>
            <a:off x="458013" y="6270100"/>
            <a:ext cx="2237144" cy="215444"/>
          </a:xfrm>
          <a:prstGeom prst="rect">
            <a:avLst/>
          </a:prstGeom>
          <a:noFill/>
        </p:spPr>
        <p:txBody>
          <a:bodyPr wrap="square">
            <a:spAutoFit/>
          </a:bodyPr>
          <a:lstStyle/>
          <a:p>
            <a:pPr rtl="0">
              <a:defRPr sz="1000" b="0" i="0" u="none" strike="noStrike" kern="1200" baseline="0">
                <a:solidFill>
                  <a:prstClr val="black">
                    <a:lumMod val="65000"/>
                    <a:lumOff val="35000"/>
                  </a:prstClr>
                </a:solidFill>
                <a:latin typeface="Raleway" panose="020B0003030101060003" pitchFamily="34" charset="0"/>
                <a:ea typeface="+mn-ea"/>
                <a:cs typeface="+mn-cs"/>
              </a:defRPr>
            </a:pPr>
            <a:r>
              <a:rPr lang="es-AR" sz="800" dirty="0">
                <a:latin typeface="Raleway" panose="020B0003030101060003" pitchFamily="34" charset="0"/>
              </a:rPr>
              <a:t>Fuente:</a:t>
            </a:r>
            <a:r>
              <a:rPr lang="es-AR" sz="800" baseline="0" dirty="0">
                <a:latin typeface="Raleway" panose="020B0003030101060003" pitchFamily="34" charset="0"/>
              </a:rPr>
              <a:t> Invecq en base a </a:t>
            </a:r>
            <a:r>
              <a:rPr lang="es-AR" sz="800" baseline="0" dirty="0" err="1">
                <a:latin typeface="Raleway" panose="020B0003030101060003" pitchFamily="34" charset="0"/>
              </a:rPr>
              <a:t>Agrofy</a:t>
            </a:r>
            <a:endParaRPr lang="es-AR" sz="800" dirty="0">
              <a:latin typeface="Raleway" panose="020B0003030101060003" pitchFamily="34" charset="0"/>
            </a:endParaRPr>
          </a:p>
        </p:txBody>
      </p:sp>
      <p:pic>
        <p:nvPicPr>
          <p:cNvPr id="78" name="Imagen 77">
            <a:extLst>
              <a:ext uri="{FF2B5EF4-FFF2-40B4-BE49-F238E27FC236}">
                <a16:creationId xmlns:a16="http://schemas.microsoft.com/office/drawing/2014/main" id="{53418F04-5FB1-4C15-FFE1-91E9D012E3C8}"/>
              </a:ext>
            </a:extLst>
          </p:cNvPr>
          <p:cNvPicPr>
            <a:picLocks noChangeAspect="1"/>
          </p:cNvPicPr>
          <p:nvPr/>
        </p:nvPicPr>
        <p:blipFill>
          <a:blip r:embed="rId10"/>
          <a:stretch>
            <a:fillRect/>
          </a:stretch>
        </p:blipFill>
        <p:spPr>
          <a:xfrm>
            <a:off x="6717748" y="3937080"/>
            <a:ext cx="4953516" cy="2237439"/>
          </a:xfrm>
          <a:prstGeom prst="rect">
            <a:avLst/>
          </a:prstGeom>
        </p:spPr>
      </p:pic>
      <p:sp>
        <p:nvSpPr>
          <p:cNvPr id="79" name="Rectángulo: esquinas redondeadas 78">
            <a:extLst>
              <a:ext uri="{FF2B5EF4-FFF2-40B4-BE49-F238E27FC236}">
                <a16:creationId xmlns:a16="http://schemas.microsoft.com/office/drawing/2014/main" id="{B7D05654-B3D9-0ADE-9B2A-2F561EE3E9BB}"/>
              </a:ext>
            </a:extLst>
          </p:cNvPr>
          <p:cNvSpPr/>
          <p:nvPr/>
        </p:nvSpPr>
        <p:spPr>
          <a:xfrm>
            <a:off x="11682790" y="1938552"/>
            <a:ext cx="324000" cy="180000"/>
          </a:xfrm>
          <a:prstGeom prst="round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AR" sz="1200" dirty="0">
                <a:solidFill>
                  <a:schemeClr val="tx2"/>
                </a:solidFill>
              </a:rPr>
              <a:t>290</a:t>
            </a:r>
          </a:p>
        </p:txBody>
      </p:sp>
      <p:pic>
        <p:nvPicPr>
          <p:cNvPr id="46" name="Imagen 45">
            <a:extLst>
              <a:ext uri="{FF2B5EF4-FFF2-40B4-BE49-F238E27FC236}">
                <a16:creationId xmlns:a16="http://schemas.microsoft.com/office/drawing/2014/main" id="{1AEA7D2D-5514-7F04-B1C6-EF43501B29F3}"/>
              </a:ext>
            </a:extLst>
          </p:cNvPr>
          <p:cNvPicPr>
            <a:picLocks noChangeAspect="1"/>
          </p:cNvPicPr>
          <p:nvPr/>
        </p:nvPicPr>
        <p:blipFill rotWithShape="1">
          <a:blip r:embed="rId11"/>
          <a:srcRect l="57738" r="35218" b="42193"/>
          <a:stretch/>
        </p:blipFill>
        <p:spPr>
          <a:xfrm>
            <a:off x="4675103" y="1224989"/>
            <a:ext cx="372466" cy="1321165"/>
          </a:xfrm>
          <a:prstGeom prst="rect">
            <a:avLst/>
          </a:prstGeom>
        </p:spPr>
      </p:pic>
    </p:spTree>
    <p:extLst>
      <p:ext uri="{BB962C8B-B14F-4D97-AF65-F5344CB8AC3E}">
        <p14:creationId xmlns:p14="http://schemas.microsoft.com/office/powerpoint/2010/main" val="1836135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animBg="1"/>
      <p:bldP spid="66" grpId="0" animBg="1"/>
      <p:bldP spid="67" grpId="0" animBg="1"/>
      <p:bldP spid="68" grpId="0" animBg="1"/>
      <p:bldP spid="69" grpId="0" animBg="1"/>
      <p:bldP spid="75" grpId="0" animBg="1"/>
      <p:bldP spid="76" grpId="0" animBg="1"/>
      <p:bldP spid="77" grpId="0"/>
      <p:bldP spid="7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C451E44-E856-46B9-B74A-9914EE0ABE70}"/>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0" y="-4405"/>
            <a:ext cx="6096000" cy="6862405"/>
          </a:xfrm>
          <a:prstGeom prst="rect">
            <a:avLst/>
          </a:prstGeom>
        </p:spPr>
      </p:pic>
      <p:sp>
        <p:nvSpPr>
          <p:cNvPr id="14" name="Rectángulo 13">
            <a:extLst>
              <a:ext uri="{FF2B5EF4-FFF2-40B4-BE49-F238E27FC236}">
                <a16:creationId xmlns:a16="http://schemas.microsoft.com/office/drawing/2014/main" id="{67A1D57E-00E0-41C2-9C51-9204C83828EA}"/>
              </a:ext>
            </a:extLst>
          </p:cNvPr>
          <p:cNvSpPr/>
          <p:nvPr/>
        </p:nvSpPr>
        <p:spPr>
          <a:xfrm>
            <a:off x="593214" y="5019343"/>
            <a:ext cx="5091643" cy="830997"/>
          </a:xfrm>
          <a:prstGeom prst="rect">
            <a:avLst/>
          </a:prstGeom>
        </p:spPr>
        <p:txBody>
          <a:bodyPr wrap="square">
            <a:spAutoFit/>
          </a:bodyPr>
          <a:lstStyle/>
          <a:p>
            <a:r>
              <a:rPr lang="es-AR" sz="1600" dirty="0">
                <a:solidFill>
                  <a:schemeClr val="bg1">
                    <a:lumMod val="95000"/>
                  </a:schemeClr>
                </a:solidFill>
                <a:latin typeface="Arial" panose="020B0604020202020204" pitchFamily="34" charset="0"/>
                <a:cs typeface="Arial" panose="020B0604020202020204" pitchFamily="34" charset="0"/>
              </a:rPr>
              <a:t>La producción anda muy bien, el trabajo está bien, la Argentina está volando, está creciendo y está exportando</a:t>
            </a:r>
          </a:p>
        </p:txBody>
      </p:sp>
      <p:sp>
        <p:nvSpPr>
          <p:cNvPr id="15" name="Rectángulo 14">
            <a:extLst>
              <a:ext uri="{FF2B5EF4-FFF2-40B4-BE49-F238E27FC236}">
                <a16:creationId xmlns:a16="http://schemas.microsoft.com/office/drawing/2014/main" id="{0D8D0B14-6283-4FEF-893C-6FABF6B6263C}"/>
              </a:ext>
            </a:extLst>
          </p:cNvPr>
          <p:cNvSpPr/>
          <p:nvPr/>
        </p:nvSpPr>
        <p:spPr>
          <a:xfrm>
            <a:off x="153539" y="4636505"/>
            <a:ext cx="942731" cy="1569660"/>
          </a:xfrm>
          <a:prstGeom prst="rect">
            <a:avLst/>
          </a:prstGeom>
        </p:spPr>
        <p:txBody>
          <a:bodyPr wrap="square">
            <a:spAutoFit/>
          </a:bodyPr>
          <a:lstStyle/>
          <a:p>
            <a:r>
              <a:rPr lang="es-AR" sz="9600" dirty="0">
                <a:solidFill>
                  <a:schemeClr val="bg1">
                    <a:lumMod val="95000"/>
                  </a:schemeClr>
                </a:solidFill>
                <a:latin typeface="Arial" panose="020B0604020202020204" pitchFamily="34" charset="0"/>
                <a:cs typeface="Arial" panose="020B0604020202020204" pitchFamily="34" charset="0"/>
              </a:rPr>
              <a:t>“</a:t>
            </a:r>
          </a:p>
        </p:txBody>
      </p:sp>
      <p:sp>
        <p:nvSpPr>
          <p:cNvPr id="18" name="Rectángulo 17">
            <a:extLst>
              <a:ext uri="{FF2B5EF4-FFF2-40B4-BE49-F238E27FC236}">
                <a16:creationId xmlns:a16="http://schemas.microsoft.com/office/drawing/2014/main" id="{C630ABE0-77AE-4CFF-8ACE-173DDD8EAE6C}"/>
              </a:ext>
            </a:extLst>
          </p:cNvPr>
          <p:cNvSpPr/>
          <p:nvPr/>
        </p:nvSpPr>
        <p:spPr>
          <a:xfrm>
            <a:off x="1738496" y="5245802"/>
            <a:ext cx="881460" cy="1569660"/>
          </a:xfrm>
          <a:prstGeom prst="rect">
            <a:avLst/>
          </a:prstGeom>
        </p:spPr>
        <p:txBody>
          <a:bodyPr wrap="square">
            <a:spAutoFit/>
          </a:bodyPr>
          <a:lstStyle/>
          <a:p>
            <a:r>
              <a:rPr lang="es-AR" sz="9600" dirty="0">
                <a:solidFill>
                  <a:schemeClr val="bg1">
                    <a:lumMod val="95000"/>
                  </a:schemeClr>
                </a:solidFill>
                <a:latin typeface="Arial" panose="020B0604020202020204" pitchFamily="34" charset="0"/>
                <a:cs typeface="Arial" panose="020B0604020202020204" pitchFamily="34" charset="0"/>
              </a:rPr>
              <a:t>”</a:t>
            </a:r>
          </a:p>
        </p:txBody>
      </p:sp>
      <p:sp>
        <p:nvSpPr>
          <p:cNvPr id="13" name="Rectángulo 12">
            <a:extLst>
              <a:ext uri="{FF2B5EF4-FFF2-40B4-BE49-F238E27FC236}">
                <a16:creationId xmlns:a16="http://schemas.microsoft.com/office/drawing/2014/main" id="{7BF37939-493D-4DE0-A536-C67343A22374}"/>
              </a:ext>
            </a:extLst>
          </p:cNvPr>
          <p:cNvSpPr/>
          <p:nvPr/>
        </p:nvSpPr>
        <p:spPr>
          <a:xfrm>
            <a:off x="575796" y="5851234"/>
            <a:ext cx="5095770" cy="523220"/>
          </a:xfrm>
          <a:prstGeom prst="rect">
            <a:avLst/>
          </a:prstGeom>
        </p:spPr>
        <p:txBody>
          <a:bodyPr wrap="square">
            <a:spAutoFit/>
          </a:bodyPr>
          <a:lstStyle/>
          <a:p>
            <a:r>
              <a:rPr lang="es-AR" sz="1400" dirty="0">
                <a:solidFill>
                  <a:schemeClr val="accent4">
                    <a:lumMod val="40000"/>
                    <a:lumOff val="60000"/>
                  </a:schemeClr>
                </a:solidFill>
                <a:latin typeface="Arial" panose="020B0604020202020204" pitchFamily="34" charset="0"/>
                <a:cs typeface="Arial" panose="020B0604020202020204" pitchFamily="34" charset="0"/>
              </a:rPr>
              <a:t>Alberto Fernández</a:t>
            </a:r>
          </a:p>
          <a:p>
            <a:r>
              <a:rPr lang="es-AR" sz="1400" dirty="0">
                <a:solidFill>
                  <a:schemeClr val="accent4">
                    <a:lumMod val="40000"/>
                    <a:lumOff val="60000"/>
                  </a:schemeClr>
                </a:solidFill>
                <a:latin typeface="Arial" panose="020B0604020202020204" pitchFamily="34" charset="0"/>
                <a:cs typeface="Arial" panose="020B0604020202020204" pitchFamily="34" charset="0"/>
              </a:rPr>
              <a:t>Presidente de la Nación</a:t>
            </a:r>
          </a:p>
        </p:txBody>
      </p:sp>
      <p:sp>
        <p:nvSpPr>
          <p:cNvPr id="19" name="CuadroTexto 18">
            <a:extLst>
              <a:ext uri="{FF2B5EF4-FFF2-40B4-BE49-F238E27FC236}">
                <a16:creationId xmlns:a16="http://schemas.microsoft.com/office/drawing/2014/main" id="{44008FA7-B02B-4364-BEE8-24E3B12F5ECB}"/>
              </a:ext>
            </a:extLst>
          </p:cNvPr>
          <p:cNvSpPr txBox="1">
            <a:spLocks/>
          </p:cNvSpPr>
          <p:nvPr/>
        </p:nvSpPr>
        <p:spPr>
          <a:xfrm>
            <a:off x="0" y="6534000"/>
            <a:ext cx="12192000" cy="324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rtlCol="0" anchor="ctr" anchorCtr="0">
            <a:noAutofit/>
          </a:bodyPr>
          <a:lstStyle>
            <a:defPPr>
              <a:defRPr lang="es-AR"/>
            </a:defPPr>
            <a:lvl1pPr algn="ctr">
              <a:defRPr sz="1100" b="1">
                <a:solidFill>
                  <a:schemeClr val="bg1"/>
                </a:solidFill>
                <a:latin typeface="Raleway" panose="020B0503030101060003" pitchFamily="34" charset="0"/>
              </a:defRPr>
            </a:lvl1pPr>
          </a:lstStyle>
          <a:p>
            <a:endParaRPr lang="es-AR" dirty="0"/>
          </a:p>
        </p:txBody>
      </p:sp>
      <p:sp>
        <p:nvSpPr>
          <p:cNvPr id="20" name="Marcador de número de diapositiva 10">
            <a:extLst>
              <a:ext uri="{FF2B5EF4-FFF2-40B4-BE49-F238E27FC236}">
                <a16:creationId xmlns:a16="http://schemas.microsoft.com/office/drawing/2014/main" id="{C6444B2F-5CDB-4867-967D-29529B4D18F7}"/>
              </a:ext>
            </a:extLst>
          </p:cNvPr>
          <p:cNvSpPr>
            <a:spLocks noGrp="1"/>
          </p:cNvSpPr>
          <p:nvPr>
            <p:ph type="sldNum" sz="quarter" idx="12"/>
          </p:nvPr>
        </p:nvSpPr>
        <p:spPr>
          <a:xfrm>
            <a:off x="5780654" y="6512389"/>
            <a:ext cx="630692" cy="365125"/>
          </a:xfrm>
        </p:spPr>
        <p:txBody>
          <a:bodyPr/>
          <a:lstStyle/>
          <a:p>
            <a:pPr algn="ctr"/>
            <a:fld id="{6C580814-FC62-DC47-A8B2-F6D28CD1B407}" type="slidenum">
              <a:rPr lang="es-ES" smtClean="0">
                <a:solidFill>
                  <a:schemeClr val="bg1"/>
                </a:solidFill>
                <a:latin typeface="Raleway" panose="020B0503030101060003" pitchFamily="34" charset="0"/>
              </a:rPr>
              <a:pPr algn="ctr"/>
              <a:t>6</a:t>
            </a:fld>
            <a:endParaRPr lang="es-ES" dirty="0">
              <a:solidFill>
                <a:schemeClr val="bg1"/>
              </a:solidFill>
              <a:latin typeface="Raleway" panose="020B0503030101060003" pitchFamily="34" charset="0"/>
            </a:endParaRPr>
          </a:p>
        </p:txBody>
      </p:sp>
      <p:pic>
        <p:nvPicPr>
          <p:cNvPr id="21" name="Imagen 20">
            <a:extLst>
              <a:ext uri="{FF2B5EF4-FFF2-40B4-BE49-F238E27FC236}">
                <a16:creationId xmlns:a16="http://schemas.microsoft.com/office/drawing/2014/main" id="{648FD2DB-0DD5-452B-80F1-90D1C3E2A77A}"/>
              </a:ext>
            </a:extLst>
          </p:cNvPr>
          <p:cNvPicPr>
            <a:picLocks noChangeAspect="1"/>
          </p:cNvPicPr>
          <p:nvPr/>
        </p:nvPicPr>
        <p:blipFill>
          <a:blip r:embed="rId5">
            <a:clrChange>
              <a:clrFrom>
                <a:srgbClr val="15467E"/>
              </a:clrFrom>
              <a:clrTo>
                <a:srgbClr val="15467E">
                  <a:alpha val="0"/>
                </a:srgbClr>
              </a:clrTo>
            </a:clrChange>
          </a:blip>
          <a:stretch>
            <a:fillRect/>
          </a:stretch>
        </p:blipFill>
        <p:spPr>
          <a:xfrm>
            <a:off x="10633171" y="6569106"/>
            <a:ext cx="1049619" cy="289788"/>
          </a:xfrm>
          <a:prstGeom prst="rect">
            <a:avLst/>
          </a:prstGeom>
        </p:spPr>
      </p:pic>
      <p:sp>
        <p:nvSpPr>
          <p:cNvPr id="22" name="Marcador de número de diapositiva 10">
            <a:extLst>
              <a:ext uri="{FF2B5EF4-FFF2-40B4-BE49-F238E27FC236}">
                <a16:creationId xmlns:a16="http://schemas.microsoft.com/office/drawing/2014/main" id="{0912ABDB-A2DF-431A-8FEA-0B5852BFB4C3}"/>
              </a:ext>
            </a:extLst>
          </p:cNvPr>
          <p:cNvSpPr txBox="1">
            <a:spLocks/>
          </p:cNvSpPr>
          <p:nvPr/>
        </p:nvSpPr>
        <p:spPr>
          <a:xfrm>
            <a:off x="362450" y="6534001"/>
            <a:ext cx="4601436" cy="336887"/>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s-AR" dirty="0">
                <a:solidFill>
                  <a:schemeClr val="bg1"/>
                </a:solidFill>
                <a:latin typeface="Raleway" panose="020B0503030101060003" pitchFamily="34" charset="0"/>
              </a:rPr>
              <a:t>Actualidad económica para empresas – CCRES – Jul/2022</a:t>
            </a:r>
            <a:endParaRPr lang="es-ES" dirty="0">
              <a:solidFill>
                <a:schemeClr val="bg1"/>
              </a:solidFill>
              <a:latin typeface="Raleway" panose="020B0503030101060003" pitchFamily="34" charset="0"/>
            </a:endParaRPr>
          </a:p>
        </p:txBody>
      </p:sp>
      <p:sp>
        <p:nvSpPr>
          <p:cNvPr id="17" name="16 CuadroTexto">
            <a:extLst>
              <a:ext uri="{FF2B5EF4-FFF2-40B4-BE49-F238E27FC236}">
                <a16:creationId xmlns:a16="http://schemas.microsoft.com/office/drawing/2014/main" id="{EBDFB3F0-C6A4-4F0E-B1D8-B268799BAA9E}"/>
              </a:ext>
            </a:extLst>
          </p:cNvPr>
          <p:cNvSpPr txBox="1"/>
          <p:nvPr/>
        </p:nvSpPr>
        <p:spPr>
          <a:xfrm>
            <a:off x="399088" y="181295"/>
            <a:ext cx="6448615" cy="369332"/>
          </a:xfrm>
          <a:prstGeom prst="rect">
            <a:avLst/>
          </a:prstGeom>
          <a:noFill/>
        </p:spPr>
        <p:txBody>
          <a:bodyPr wrap="square" rtlCol="0">
            <a:spAutoFit/>
          </a:bodyPr>
          <a:lstStyle/>
          <a:p>
            <a:r>
              <a:rPr lang="es-AR" b="1" dirty="0">
                <a:solidFill>
                  <a:schemeClr val="bg1"/>
                </a:solidFill>
                <a:latin typeface="Raleway" panose="020B0503030101060003" pitchFamily="34" charset="0"/>
              </a:rPr>
              <a:t>2. Frente real: actividad, sectores y demanda</a:t>
            </a:r>
          </a:p>
        </p:txBody>
      </p:sp>
      <p:sp>
        <p:nvSpPr>
          <p:cNvPr id="16" name="CuadroTexto 15">
            <a:extLst>
              <a:ext uri="{FF2B5EF4-FFF2-40B4-BE49-F238E27FC236}">
                <a16:creationId xmlns:a16="http://schemas.microsoft.com/office/drawing/2014/main" id="{B474057A-612E-4BF4-BFD2-D1FCAD582710}"/>
              </a:ext>
            </a:extLst>
          </p:cNvPr>
          <p:cNvSpPr txBox="1"/>
          <p:nvPr/>
        </p:nvSpPr>
        <p:spPr>
          <a:xfrm>
            <a:off x="6411346" y="391571"/>
            <a:ext cx="5449728" cy="3539430"/>
          </a:xfrm>
          <a:prstGeom prst="rect">
            <a:avLst/>
          </a:prstGeom>
          <a:noFill/>
        </p:spPr>
        <p:txBody>
          <a:bodyPr wrap="square" rtlCol="0">
            <a:spAutoFit/>
          </a:bodyPr>
          <a:lstStyle/>
          <a:p>
            <a:pPr marL="269875" lvl="1" indent="-269875">
              <a:buFont typeface="Arial" panose="020B0604020202020204" pitchFamily="34" charset="0"/>
              <a:buChar char="•"/>
            </a:pPr>
            <a:r>
              <a:rPr lang="es-AR" sz="1600" dirty="0">
                <a:solidFill>
                  <a:schemeClr val="tx2">
                    <a:lumMod val="75000"/>
                  </a:schemeClr>
                </a:solidFill>
                <a:latin typeface="Raleway" panose="020B0503030101060003"/>
              </a:rPr>
              <a:t>Con cierto debilitamiento y aun con marcada heterogeneidad sectorial,</a:t>
            </a:r>
            <a:r>
              <a:rPr lang="es-AR" sz="1600" b="1" dirty="0">
                <a:solidFill>
                  <a:schemeClr val="tx2">
                    <a:lumMod val="75000"/>
                  </a:schemeClr>
                </a:solidFill>
                <a:latin typeface="Raleway" panose="020B0503030101060003"/>
              </a:rPr>
              <a:t> actividad continua en fase de recuperación </a:t>
            </a:r>
            <a:r>
              <a:rPr lang="es-AR" sz="1600" dirty="0">
                <a:solidFill>
                  <a:schemeClr val="tx2">
                    <a:lumMod val="75000"/>
                  </a:schemeClr>
                </a:solidFill>
                <a:latin typeface="Raleway" panose="020B0503030101060003"/>
              </a:rPr>
              <a:t>tras recesión 2018-2020</a:t>
            </a:r>
            <a:endParaRPr lang="es-AR" sz="1600" b="1" dirty="0">
              <a:solidFill>
                <a:schemeClr val="tx2">
                  <a:lumMod val="75000"/>
                </a:schemeClr>
              </a:solidFill>
              <a:latin typeface="Raleway" panose="020B0503030101060003"/>
            </a:endParaRPr>
          </a:p>
          <a:p>
            <a:pPr marL="269875" lvl="1" indent="-269875">
              <a:buFont typeface="Arial" panose="020B0604020202020204" pitchFamily="34" charset="0"/>
              <a:buChar char="•"/>
            </a:pPr>
            <a:r>
              <a:rPr lang="es-AR" sz="1600" dirty="0">
                <a:solidFill>
                  <a:schemeClr val="tx2">
                    <a:lumMod val="75000"/>
                  </a:schemeClr>
                </a:solidFill>
                <a:latin typeface="Raleway" panose="020B0503030101060003"/>
              </a:rPr>
              <a:t>Exportaciones (precios), inversión (refugio) y gasto público (desequilibrios) motorizan desde la demanda</a:t>
            </a:r>
          </a:p>
          <a:p>
            <a:pPr marL="269875" lvl="1" indent="-269875">
              <a:buFont typeface="Arial" panose="020B0604020202020204" pitchFamily="34" charset="0"/>
              <a:buChar char="•"/>
            </a:pPr>
            <a:r>
              <a:rPr lang="es-AR" sz="1600" dirty="0">
                <a:solidFill>
                  <a:schemeClr val="tx2">
                    <a:lumMod val="75000"/>
                  </a:schemeClr>
                </a:solidFill>
                <a:latin typeface="Raleway" panose="020B0503030101060003"/>
              </a:rPr>
              <a:t>Mercado laboral se recupera pero precariamente y sin recuperación del salario real, por lo que no dinamiza con fuerza el consumo</a:t>
            </a:r>
          </a:p>
          <a:p>
            <a:pPr marL="269875" lvl="1" indent="-269875">
              <a:buFont typeface="Arial" panose="020B0604020202020204" pitchFamily="34" charset="0"/>
              <a:buChar char="•"/>
            </a:pPr>
            <a:r>
              <a:rPr lang="es-AR" sz="1600" dirty="0">
                <a:solidFill>
                  <a:schemeClr val="tx2">
                    <a:lumMod val="75000"/>
                  </a:schemeClr>
                </a:solidFill>
                <a:latin typeface="Raleway" panose="020B0503030101060003"/>
              </a:rPr>
              <a:t>Política fiscal con sesgo expansivo pero </a:t>
            </a:r>
            <a:r>
              <a:rPr lang="es-AR" sz="1600" b="1" dirty="0">
                <a:solidFill>
                  <a:schemeClr val="tx2">
                    <a:lumMod val="75000"/>
                  </a:schemeClr>
                </a:solidFill>
                <a:latin typeface="Raleway" panose="020B0503030101060003"/>
              </a:rPr>
              <a:t>desequilibrios macro (FMI) </a:t>
            </a:r>
            <a:r>
              <a:rPr lang="es-AR" sz="1600" dirty="0">
                <a:solidFill>
                  <a:schemeClr val="tx2">
                    <a:lumMod val="75000"/>
                  </a:schemeClr>
                </a:solidFill>
                <a:latin typeface="Raleway" panose="020B0503030101060003"/>
              </a:rPr>
              <a:t>limitan fase de recuperación</a:t>
            </a:r>
          </a:p>
          <a:p>
            <a:pPr marL="269875" lvl="1" indent="-269875">
              <a:buFont typeface="Arial" panose="020B0604020202020204" pitchFamily="34" charset="0"/>
              <a:buChar char="•"/>
            </a:pPr>
            <a:r>
              <a:rPr lang="es-AR" sz="1600" dirty="0">
                <a:solidFill>
                  <a:schemeClr val="tx2">
                    <a:lumMod val="75000"/>
                  </a:schemeClr>
                </a:solidFill>
                <a:latin typeface="Raleway" panose="020B0503030101060003"/>
              </a:rPr>
              <a:t>Escenario 2022 condicionado internamente por fractura en la coalición de gobierno, escases de dólares y aceleración de la inflación</a:t>
            </a:r>
          </a:p>
        </p:txBody>
      </p:sp>
      <p:sp>
        <p:nvSpPr>
          <p:cNvPr id="25" name="CuadroTexto 24">
            <a:extLst>
              <a:ext uri="{FF2B5EF4-FFF2-40B4-BE49-F238E27FC236}">
                <a16:creationId xmlns:a16="http://schemas.microsoft.com/office/drawing/2014/main" id="{53AF0F3E-11B1-4B27-97A9-65EAE5F6D23A}"/>
              </a:ext>
            </a:extLst>
          </p:cNvPr>
          <p:cNvSpPr txBox="1"/>
          <p:nvPr/>
        </p:nvSpPr>
        <p:spPr>
          <a:xfrm>
            <a:off x="6473676" y="4100457"/>
            <a:ext cx="5125110" cy="2123658"/>
          </a:xfrm>
          <a:prstGeom prst="rect">
            <a:avLst/>
          </a:prstGeom>
          <a:noFill/>
        </p:spPr>
        <p:txBody>
          <a:bodyPr wrap="square" rtlCol="0">
            <a:spAutoFit/>
          </a:bodyPr>
          <a:lstStyle/>
          <a:p>
            <a:pPr marL="0" lvl="1"/>
            <a:r>
              <a:rPr lang="es-AR" sz="1600" b="1" i="1" dirty="0">
                <a:solidFill>
                  <a:schemeClr val="tx2">
                    <a:lumMod val="75000"/>
                  </a:schemeClr>
                </a:solidFill>
                <a:latin typeface="Raleway" panose="020B0503030101060003"/>
              </a:rPr>
              <a:t>INTERROGANTES</a:t>
            </a:r>
          </a:p>
          <a:p>
            <a:pPr marL="0" lvl="1"/>
            <a:endParaRPr lang="es-AR" sz="400" i="1" dirty="0">
              <a:solidFill>
                <a:schemeClr val="tx2">
                  <a:lumMod val="75000"/>
                </a:schemeClr>
              </a:solidFill>
              <a:latin typeface="Raleway" panose="020B0503030101060003"/>
            </a:endParaRPr>
          </a:p>
          <a:p>
            <a:pPr marL="0" lvl="1"/>
            <a:r>
              <a:rPr lang="es-AR" sz="1600" i="1" dirty="0">
                <a:solidFill>
                  <a:schemeClr val="tx2">
                    <a:lumMod val="75000"/>
                  </a:schemeClr>
                </a:solidFill>
                <a:latin typeface="Raleway" panose="020B0503030101060003"/>
              </a:rPr>
              <a:t>¿Cómo </a:t>
            </a:r>
            <a:r>
              <a:rPr lang="es-AR" sz="1600" b="1" i="1" dirty="0">
                <a:solidFill>
                  <a:schemeClr val="tx2">
                    <a:lumMod val="75000"/>
                  </a:schemeClr>
                </a:solidFill>
                <a:latin typeface="Raleway" panose="020B0503030101060003"/>
              </a:rPr>
              <a:t>avanza </a:t>
            </a:r>
            <a:r>
              <a:rPr lang="es-AR" sz="1600" i="1" dirty="0">
                <a:solidFill>
                  <a:schemeClr val="tx2">
                    <a:lumMod val="75000"/>
                  </a:schemeClr>
                </a:solidFill>
                <a:latin typeface="Raleway" panose="020B0503030101060003"/>
              </a:rPr>
              <a:t>la actividad económica local y </a:t>
            </a:r>
            <a:r>
              <a:rPr lang="es-AR" sz="1600" b="1" i="1" dirty="0">
                <a:solidFill>
                  <a:schemeClr val="tx2">
                    <a:lumMod val="75000"/>
                  </a:schemeClr>
                </a:solidFill>
                <a:latin typeface="Raleway" panose="020B0503030101060003"/>
              </a:rPr>
              <a:t>cada uno de los sectores</a:t>
            </a:r>
            <a:r>
              <a:rPr lang="es-AR" sz="1600" i="1" dirty="0">
                <a:solidFill>
                  <a:schemeClr val="tx2">
                    <a:lumMod val="75000"/>
                  </a:schemeClr>
                </a:solidFill>
                <a:latin typeface="Raleway" panose="020B0503030101060003"/>
              </a:rPr>
              <a:t>?</a:t>
            </a:r>
          </a:p>
          <a:p>
            <a:pPr marL="0" lvl="1"/>
            <a:endParaRPr lang="es-AR" sz="800" i="1" dirty="0">
              <a:solidFill>
                <a:schemeClr val="tx2">
                  <a:lumMod val="75000"/>
                </a:schemeClr>
              </a:solidFill>
              <a:latin typeface="Raleway" panose="020B0503030101060003"/>
            </a:endParaRPr>
          </a:p>
          <a:p>
            <a:pPr marL="0" lvl="1"/>
            <a:r>
              <a:rPr lang="es-AR" sz="1600" i="1" dirty="0">
                <a:solidFill>
                  <a:schemeClr val="tx2">
                    <a:lumMod val="75000"/>
                  </a:schemeClr>
                </a:solidFill>
                <a:latin typeface="Raleway" panose="020B0503030101060003"/>
              </a:rPr>
              <a:t>¿</a:t>
            </a:r>
            <a:r>
              <a:rPr lang="es-AR" sz="1600" b="1" i="1" dirty="0">
                <a:solidFill>
                  <a:schemeClr val="tx2">
                    <a:lumMod val="75000"/>
                  </a:schemeClr>
                </a:solidFill>
                <a:latin typeface="Raleway" panose="020B0503030101060003"/>
              </a:rPr>
              <a:t>Es sostenible </a:t>
            </a:r>
            <a:r>
              <a:rPr lang="es-AR" sz="1600" i="1" dirty="0">
                <a:solidFill>
                  <a:schemeClr val="tx2">
                    <a:lumMod val="75000"/>
                  </a:schemeClr>
                </a:solidFill>
                <a:latin typeface="Raleway" panose="020B0503030101060003"/>
              </a:rPr>
              <a:t>la </a:t>
            </a:r>
            <a:r>
              <a:rPr lang="es-AR" sz="1600" b="1" i="1" dirty="0">
                <a:solidFill>
                  <a:schemeClr val="tx2">
                    <a:lumMod val="75000"/>
                  </a:schemeClr>
                </a:solidFill>
                <a:latin typeface="Raleway" panose="020B0503030101060003"/>
              </a:rPr>
              <a:t>recuperación en los próximos meses</a:t>
            </a:r>
            <a:r>
              <a:rPr lang="es-AR" sz="1600" i="1" dirty="0">
                <a:solidFill>
                  <a:schemeClr val="tx2">
                    <a:lumMod val="75000"/>
                  </a:schemeClr>
                </a:solidFill>
                <a:latin typeface="Raleway" panose="020B0503030101060003"/>
              </a:rPr>
              <a:t>? ¿De qué depende? </a:t>
            </a:r>
          </a:p>
          <a:p>
            <a:pPr marL="0" lvl="1"/>
            <a:endParaRPr lang="es-AR" sz="800" i="1" dirty="0">
              <a:solidFill>
                <a:schemeClr val="tx2">
                  <a:lumMod val="75000"/>
                </a:schemeClr>
              </a:solidFill>
              <a:latin typeface="Raleway" panose="020B0503030101060003"/>
            </a:endParaRPr>
          </a:p>
          <a:p>
            <a:pPr marL="0" lvl="1"/>
            <a:r>
              <a:rPr lang="es-AR" sz="1600" i="1" dirty="0">
                <a:solidFill>
                  <a:schemeClr val="tx2">
                    <a:lumMod val="75000"/>
                  </a:schemeClr>
                </a:solidFill>
                <a:latin typeface="Raleway" panose="020B0503030101060003"/>
              </a:rPr>
              <a:t>¿Qué esperar para </a:t>
            </a:r>
            <a:r>
              <a:rPr lang="es-AR" sz="1600" b="1" i="1" dirty="0">
                <a:solidFill>
                  <a:schemeClr val="tx2">
                    <a:lumMod val="75000"/>
                  </a:schemeClr>
                </a:solidFill>
                <a:latin typeface="Raleway" panose="020B0503030101060003"/>
              </a:rPr>
              <a:t>el consumo en un contexto de inflación licuando ingresos</a:t>
            </a:r>
            <a:r>
              <a:rPr lang="es-AR" sz="1600" i="1" dirty="0">
                <a:solidFill>
                  <a:schemeClr val="tx2">
                    <a:lumMod val="75000"/>
                  </a:schemeClr>
                </a:solidFill>
                <a:latin typeface="Raleway" panose="020B0503030101060003"/>
              </a:rPr>
              <a:t>? </a:t>
            </a:r>
          </a:p>
        </p:txBody>
      </p:sp>
    </p:spTree>
    <p:extLst>
      <p:ext uri="{BB962C8B-B14F-4D97-AF65-F5344CB8AC3E}">
        <p14:creationId xmlns:p14="http://schemas.microsoft.com/office/powerpoint/2010/main" val="4065446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 name="Gráfico 46">
            <a:extLst>
              <a:ext uri="{FF2B5EF4-FFF2-40B4-BE49-F238E27FC236}">
                <a16:creationId xmlns:a16="http://schemas.microsoft.com/office/drawing/2014/main" id="{00000000-0008-0000-1600-00000B010000}"/>
              </a:ext>
            </a:extLst>
          </p:cNvPr>
          <p:cNvGraphicFramePr>
            <a:graphicFrameLocks/>
          </p:cNvGraphicFramePr>
          <p:nvPr>
            <p:extLst>
              <p:ext uri="{D42A27DB-BD31-4B8C-83A1-F6EECF244321}">
                <p14:modId xmlns:p14="http://schemas.microsoft.com/office/powerpoint/2010/main" val="429315027"/>
              </p:ext>
            </p:extLst>
          </p:nvPr>
        </p:nvGraphicFramePr>
        <p:xfrm>
          <a:off x="7705641" y="863962"/>
          <a:ext cx="3979050" cy="3060000"/>
        </p:xfrm>
        <a:graphic>
          <a:graphicData uri="http://schemas.openxmlformats.org/drawingml/2006/chart">
            <c:chart xmlns:c="http://schemas.openxmlformats.org/drawingml/2006/chart" xmlns:r="http://schemas.openxmlformats.org/officeDocument/2006/relationships" r:id="rId3"/>
          </a:graphicData>
        </a:graphic>
      </p:graphicFrame>
      <p:sp>
        <p:nvSpPr>
          <p:cNvPr id="62" name="Rectángulo 61">
            <a:extLst>
              <a:ext uri="{FF2B5EF4-FFF2-40B4-BE49-F238E27FC236}">
                <a16:creationId xmlns:a16="http://schemas.microsoft.com/office/drawing/2014/main" id="{360DDF09-2939-030C-A348-6C33B7255CAB}"/>
              </a:ext>
            </a:extLst>
          </p:cNvPr>
          <p:cNvSpPr/>
          <p:nvPr/>
        </p:nvSpPr>
        <p:spPr>
          <a:xfrm>
            <a:off x="5444513" y="1510173"/>
            <a:ext cx="486012" cy="4420767"/>
          </a:xfrm>
          <a:prstGeom prst="rect">
            <a:avLst/>
          </a:prstGeom>
          <a:solidFill>
            <a:schemeClr val="accent1">
              <a:lumMod val="20000"/>
              <a:lumOff val="80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AR" sz="1200" b="1" dirty="0">
                <a:solidFill>
                  <a:schemeClr val="tx2"/>
                </a:solidFill>
              </a:rPr>
              <a:t>2021</a:t>
            </a:r>
          </a:p>
        </p:txBody>
      </p:sp>
      <p:graphicFrame>
        <p:nvGraphicFramePr>
          <p:cNvPr id="40" name="Gráfico 39">
            <a:extLst>
              <a:ext uri="{FF2B5EF4-FFF2-40B4-BE49-F238E27FC236}">
                <a16:creationId xmlns:a16="http://schemas.microsoft.com/office/drawing/2014/main" id="{B6C4C61E-5C82-4DCD-A079-7B90D1277E81}"/>
              </a:ext>
            </a:extLst>
          </p:cNvPr>
          <p:cNvGraphicFramePr>
            <a:graphicFrameLocks/>
          </p:cNvGraphicFramePr>
          <p:nvPr>
            <p:extLst>
              <p:ext uri="{D42A27DB-BD31-4B8C-83A1-F6EECF244321}">
                <p14:modId xmlns:p14="http://schemas.microsoft.com/office/powerpoint/2010/main" val="3924706203"/>
              </p:ext>
            </p:extLst>
          </p:nvPr>
        </p:nvGraphicFramePr>
        <p:xfrm>
          <a:off x="502587" y="1202265"/>
          <a:ext cx="5940000" cy="4935008"/>
        </p:xfrm>
        <a:graphic>
          <a:graphicData uri="http://schemas.openxmlformats.org/drawingml/2006/chart">
            <c:chart xmlns:c="http://schemas.openxmlformats.org/drawingml/2006/chart" xmlns:r="http://schemas.openxmlformats.org/officeDocument/2006/relationships" r:id="rId4"/>
          </a:graphicData>
        </a:graphic>
      </p:graphicFrame>
      <p:sp>
        <p:nvSpPr>
          <p:cNvPr id="3" name="16 CuadroTexto">
            <a:extLst>
              <a:ext uri="{FF2B5EF4-FFF2-40B4-BE49-F238E27FC236}">
                <a16:creationId xmlns:a16="http://schemas.microsoft.com/office/drawing/2014/main" id="{1661723D-59DA-4293-8D88-4AB576B05DC5}"/>
              </a:ext>
            </a:extLst>
          </p:cNvPr>
          <p:cNvSpPr txBox="1"/>
          <p:nvPr/>
        </p:nvSpPr>
        <p:spPr>
          <a:xfrm>
            <a:off x="399088" y="181295"/>
            <a:ext cx="6448615" cy="369332"/>
          </a:xfrm>
          <a:prstGeom prst="rect">
            <a:avLst/>
          </a:prstGeom>
          <a:noFill/>
        </p:spPr>
        <p:txBody>
          <a:bodyPr wrap="square" rtlCol="0">
            <a:spAutoFit/>
          </a:bodyPr>
          <a:lstStyle/>
          <a:p>
            <a:r>
              <a:rPr lang="es-AR" b="1" dirty="0">
                <a:solidFill>
                  <a:schemeClr val="accent1">
                    <a:lumMod val="50000"/>
                  </a:schemeClr>
                </a:solidFill>
                <a:latin typeface="Raleway" panose="020B0503030101060003" pitchFamily="34" charset="0"/>
              </a:rPr>
              <a:t>2. Frente real: actividad, sectores y demanda</a:t>
            </a:r>
          </a:p>
        </p:txBody>
      </p:sp>
      <p:sp>
        <p:nvSpPr>
          <p:cNvPr id="4" name="Rectángulo: esquinas redondeadas 3">
            <a:extLst>
              <a:ext uri="{FF2B5EF4-FFF2-40B4-BE49-F238E27FC236}">
                <a16:creationId xmlns:a16="http://schemas.microsoft.com/office/drawing/2014/main" id="{F0923462-A980-4F38-B5B4-2778F9F308AA}"/>
              </a:ext>
            </a:extLst>
          </p:cNvPr>
          <p:cNvSpPr/>
          <p:nvPr/>
        </p:nvSpPr>
        <p:spPr>
          <a:xfrm>
            <a:off x="7782449" y="279640"/>
            <a:ext cx="3894648" cy="431496"/>
          </a:xfrm>
          <a:prstGeom prst="roundRect">
            <a:avLst>
              <a:gd name="adj" fmla="val 0"/>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AR" sz="1200" dirty="0">
                <a:solidFill>
                  <a:schemeClr val="accent4">
                    <a:lumMod val="75000"/>
                  </a:schemeClr>
                </a:solidFill>
                <a:latin typeface="Raleway" panose="020B0003030101060003" pitchFamily="34" charset="0"/>
              </a:rPr>
              <a:t>Actividad económica recuperó en 2021 toda la caída pandémica. Desafío: sostener la fase expansiva</a:t>
            </a:r>
          </a:p>
        </p:txBody>
      </p:sp>
      <p:sp>
        <p:nvSpPr>
          <p:cNvPr id="5" name="CuadroTexto 4">
            <a:extLst>
              <a:ext uri="{FF2B5EF4-FFF2-40B4-BE49-F238E27FC236}">
                <a16:creationId xmlns:a16="http://schemas.microsoft.com/office/drawing/2014/main" id="{96CFDBA1-9C7D-472C-96F1-1CB217982B53}"/>
              </a:ext>
            </a:extLst>
          </p:cNvPr>
          <p:cNvSpPr txBox="1">
            <a:spLocks/>
          </p:cNvSpPr>
          <p:nvPr/>
        </p:nvSpPr>
        <p:spPr>
          <a:xfrm>
            <a:off x="514421" y="529676"/>
            <a:ext cx="972000" cy="180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bg1"/>
                </a:solidFill>
                <a:latin typeface="Raleway" panose="020B0503030101060003" pitchFamily="34" charset="0"/>
              </a:defRPr>
            </a:lvl1pPr>
          </a:lstStyle>
          <a:p>
            <a:r>
              <a:rPr lang="es-AR" dirty="0"/>
              <a:t>ACTIVIDAD</a:t>
            </a:r>
          </a:p>
        </p:txBody>
      </p:sp>
      <p:sp>
        <p:nvSpPr>
          <p:cNvPr id="7" name="CuadroTexto 6">
            <a:extLst>
              <a:ext uri="{FF2B5EF4-FFF2-40B4-BE49-F238E27FC236}">
                <a16:creationId xmlns:a16="http://schemas.microsoft.com/office/drawing/2014/main" id="{67312071-2FFE-4942-B408-5AEA6A35D394}"/>
              </a:ext>
            </a:extLst>
          </p:cNvPr>
          <p:cNvSpPr txBox="1">
            <a:spLocks/>
          </p:cNvSpPr>
          <p:nvPr/>
        </p:nvSpPr>
        <p:spPr>
          <a:xfrm>
            <a:off x="1527578" y="529676"/>
            <a:ext cx="97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100" b="1">
                <a:solidFill>
                  <a:schemeClr val="accent1">
                    <a:lumMod val="50000"/>
                  </a:schemeClr>
                </a:solidFill>
                <a:latin typeface="Raleway" panose="020B0503030101060003" pitchFamily="34" charset="0"/>
              </a:defRPr>
            </a:lvl1pPr>
          </a:lstStyle>
          <a:p>
            <a:r>
              <a:rPr lang="es-AR" sz="1000" dirty="0"/>
              <a:t>SECTORES</a:t>
            </a:r>
          </a:p>
        </p:txBody>
      </p:sp>
      <p:sp>
        <p:nvSpPr>
          <p:cNvPr id="9" name="CuadroTexto 8">
            <a:extLst>
              <a:ext uri="{FF2B5EF4-FFF2-40B4-BE49-F238E27FC236}">
                <a16:creationId xmlns:a16="http://schemas.microsoft.com/office/drawing/2014/main" id="{D5A3D8A3-346C-49C7-ADC8-0A49FFA947EB}"/>
              </a:ext>
            </a:extLst>
          </p:cNvPr>
          <p:cNvSpPr txBox="1">
            <a:spLocks/>
          </p:cNvSpPr>
          <p:nvPr/>
        </p:nvSpPr>
        <p:spPr>
          <a:xfrm>
            <a:off x="2540735" y="529676"/>
            <a:ext cx="97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100" b="1">
                <a:solidFill>
                  <a:schemeClr val="accent1">
                    <a:lumMod val="50000"/>
                  </a:schemeClr>
                </a:solidFill>
                <a:latin typeface="Raleway" panose="020B0503030101060003" pitchFamily="34" charset="0"/>
              </a:defRPr>
            </a:lvl1pPr>
          </a:lstStyle>
          <a:p>
            <a:r>
              <a:rPr lang="es-AR" sz="1000" dirty="0"/>
              <a:t>EMPLEO</a:t>
            </a:r>
          </a:p>
        </p:txBody>
      </p:sp>
      <p:sp>
        <p:nvSpPr>
          <p:cNvPr id="56" name="CuadroTexto 55">
            <a:extLst>
              <a:ext uri="{FF2B5EF4-FFF2-40B4-BE49-F238E27FC236}">
                <a16:creationId xmlns:a16="http://schemas.microsoft.com/office/drawing/2014/main" id="{71063BDD-37DD-429E-B259-17C625C3832F}"/>
              </a:ext>
            </a:extLst>
          </p:cNvPr>
          <p:cNvSpPr txBox="1">
            <a:spLocks/>
          </p:cNvSpPr>
          <p:nvPr/>
        </p:nvSpPr>
        <p:spPr>
          <a:xfrm>
            <a:off x="0" y="6534000"/>
            <a:ext cx="12192000" cy="324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rtlCol="0" anchor="ctr" anchorCtr="0">
            <a:noAutofit/>
          </a:bodyPr>
          <a:lstStyle>
            <a:defPPr>
              <a:defRPr lang="es-AR"/>
            </a:defPPr>
            <a:lvl1pPr algn="ctr">
              <a:defRPr sz="1100" b="1">
                <a:solidFill>
                  <a:schemeClr val="bg1"/>
                </a:solidFill>
                <a:latin typeface="Raleway" panose="020B0503030101060003" pitchFamily="34" charset="0"/>
              </a:defRPr>
            </a:lvl1pPr>
          </a:lstStyle>
          <a:p>
            <a:endParaRPr lang="es-AR" dirty="0"/>
          </a:p>
        </p:txBody>
      </p:sp>
      <p:sp>
        <p:nvSpPr>
          <p:cNvPr id="58" name="Marcador de número de diapositiva 10">
            <a:extLst>
              <a:ext uri="{FF2B5EF4-FFF2-40B4-BE49-F238E27FC236}">
                <a16:creationId xmlns:a16="http://schemas.microsoft.com/office/drawing/2014/main" id="{8E0320B3-17C4-4E42-A467-6EAE625986BC}"/>
              </a:ext>
            </a:extLst>
          </p:cNvPr>
          <p:cNvSpPr>
            <a:spLocks noGrp="1"/>
          </p:cNvSpPr>
          <p:nvPr>
            <p:ph type="sldNum" sz="quarter" idx="12"/>
          </p:nvPr>
        </p:nvSpPr>
        <p:spPr>
          <a:xfrm>
            <a:off x="5780654" y="6512389"/>
            <a:ext cx="630692" cy="365125"/>
          </a:xfrm>
        </p:spPr>
        <p:txBody>
          <a:bodyPr/>
          <a:lstStyle/>
          <a:p>
            <a:pPr algn="ctr"/>
            <a:fld id="{6C580814-FC62-DC47-A8B2-F6D28CD1B407}" type="slidenum">
              <a:rPr lang="es-ES" smtClean="0">
                <a:solidFill>
                  <a:schemeClr val="bg1"/>
                </a:solidFill>
                <a:latin typeface="Raleway" panose="020B0503030101060003" pitchFamily="34" charset="0"/>
              </a:rPr>
              <a:pPr algn="ctr"/>
              <a:t>7</a:t>
            </a:fld>
            <a:endParaRPr lang="es-ES" dirty="0">
              <a:solidFill>
                <a:schemeClr val="bg1"/>
              </a:solidFill>
              <a:latin typeface="Raleway" panose="020B0503030101060003" pitchFamily="34" charset="0"/>
            </a:endParaRPr>
          </a:p>
        </p:txBody>
      </p:sp>
      <p:pic>
        <p:nvPicPr>
          <p:cNvPr id="59" name="Imagen 58">
            <a:extLst>
              <a:ext uri="{FF2B5EF4-FFF2-40B4-BE49-F238E27FC236}">
                <a16:creationId xmlns:a16="http://schemas.microsoft.com/office/drawing/2014/main" id="{13DA3554-8A03-4DD5-B54E-7FF9837C60F7}"/>
              </a:ext>
            </a:extLst>
          </p:cNvPr>
          <p:cNvPicPr>
            <a:picLocks noChangeAspect="1"/>
          </p:cNvPicPr>
          <p:nvPr/>
        </p:nvPicPr>
        <p:blipFill>
          <a:blip r:embed="rId5">
            <a:clrChange>
              <a:clrFrom>
                <a:srgbClr val="15467E"/>
              </a:clrFrom>
              <a:clrTo>
                <a:srgbClr val="15467E">
                  <a:alpha val="0"/>
                </a:srgbClr>
              </a:clrTo>
            </a:clrChange>
          </a:blip>
          <a:stretch>
            <a:fillRect/>
          </a:stretch>
        </p:blipFill>
        <p:spPr>
          <a:xfrm>
            <a:off x="10633171" y="6569106"/>
            <a:ext cx="1049619" cy="289788"/>
          </a:xfrm>
          <a:prstGeom prst="rect">
            <a:avLst/>
          </a:prstGeom>
        </p:spPr>
      </p:pic>
      <p:sp>
        <p:nvSpPr>
          <p:cNvPr id="60" name="Marcador de número de diapositiva 10">
            <a:extLst>
              <a:ext uri="{FF2B5EF4-FFF2-40B4-BE49-F238E27FC236}">
                <a16:creationId xmlns:a16="http://schemas.microsoft.com/office/drawing/2014/main" id="{F96CD526-5058-4790-88BE-BF8D5BECB011}"/>
              </a:ext>
            </a:extLst>
          </p:cNvPr>
          <p:cNvSpPr txBox="1">
            <a:spLocks/>
          </p:cNvSpPr>
          <p:nvPr/>
        </p:nvSpPr>
        <p:spPr>
          <a:xfrm>
            <a:off x="362450" y="6534001"/>
            <a:ext cx="4601436" cy="336887"/>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s-AR" dirty="0">
                <a:solidFill>
                  <a:schemeClr val="bg1"/>
                </a:solidFill>
                <a:latin typeface="Raleway" panose="020B0503030101060003" pitchFamily="34" charset="0"/>
              </a:rPr>
              <a:t>Actualidad económica para empresas – CCRES – Jul/2022</a:t>
            </a:r>
            <a:endParaRPr lang="es-ES" dirty="0">
              <a:solidFill>
                <a:schemeClr val="bg1"/>
              </a:solidFill>
              <a:latin typeface="Raleway" panose="020B0503030101060003" pitchFamily="34" charset="0"/>
            </a:endParaRPr>
          </a:p>
        </p:txBody>
      </p:sp>
      <p:sp>
        <p:nvSpPr>
          <p:cNvPr id="61" name="CuadroTexto 60">
            <a:extLst>
              <a:ext uri="{FF2B5EF4-FFF2-40B4-BE49-F238E27FC236}">
                <a16:creationId xmlns:a16="http://schemas.microsoft.com/office/drawing/2014/main" id="{847A4CD0-A5AE-4241-B25B-B177FC6B9670}"/>
              </a:ext>
            </a:extLst>
          </p:cNvPr>
          <p:cNvSpPr txBox="1">
            <a:spLocks/>
          </p:cNvSpPr>
          <p:nvPr/>
        </p:nvSpPr>
        <p:spPr>
          <a:xfrm>
            <a:off x="3553893" y="529676"/>
            <a:ext cx="97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100" b="1">
                <a:solidFill>
                  <a:schemeClr val="accent1">
                    <a:lumMod val="50000"/>
                  </a:schemeClr>
                </a:solidFill>
                <a:latin typeface="Raleway" panose="020B0503030101060003" pitchFamily="34" charset="0"/>
              </a:defRPr>
            </a:lvl1pPr>
          </a:lstStyle>
          <a:p>
            <a:r>
              <a:rPr lang="es-AR" sz="1000" dirty="0"/>
              <a:t>DEMANDA</a:t>
            </a:r>
          </a:p>
        </p:txBody>
      </p:sp>
      <p:sp>
        <p:nvSpPr>
          <p:cNvPr id="68" name="CuadroTexto 67">
            <a:extLst>
              <a:ext uri="{FF2B5EF4-FFF2-40B4-BE49-F238E27FC236}">
                <a16:creationId xmlns:a16="http://schemas.microsoft.com/office/drawing/2014/main" id="{B57DE8AE-EF14-EA94-2163-67BA054E9A72}"/>
              </a:ext>
            </a:extLst>
          </p:cNvPr>
          <p:cNvSpPr txBox="1"/>
          <p:nvPr/>
        </p:nvSpPr>
        <p:spPr>
          <a:xfrm>
            <a:off x="6340025" y="1972530"/>
            <a:ext cx="580608" cy="276999"/>
          </a:xfrm>
          <a:prstGeom prst="rect">
            <a:avLst/>
          </a:prstGeom>
          <a:noFill/>
        </p:spPr>
        <p:txBody>
          <a:bodyPr wrap="none" rtlCol="0">
            <a:spAutoFit/>
          </a:bodyPr>
          <a:lstStyle/>
          <a:p>
            <a:r>
              <a:rPr lang="es-AR" sz="1200" b="1" dirty="0">
                <a:solidFill>
                  <a:srgbClr val="00B050"/>
                </a:solidFill>
                <a:latin typeface="Raleway" panose="020B0003030101060003" pitchFamily="34" charset="0"/>
              </a:rPr>
              <a:t>+4,5%</a:t>
            </a:r>
          </a:p>
        </p:txBody>
      </p:sp>
      <p:sp>
        <p:nvSpPr>
          <p:cNvPr id="69" name="CuadroTexto 68">
            <a:extLst>
              <a:ext uri="{FF2B5EF4-FFF2-40B4-BE49-F238E27FC236}">
                <a16:creationId xmlns:a16="http://schemas.microsoft.com/office/drawing/2014/main" id="{C6BBB475-3DBC-734D-357A-F0A9F10B6B39}"/>
              </a:ext>
            </a:extLst>
          </p:cNvPr>
          <p:cNvSpPr txBox="1"/>
          <p:nvPr/>
        </p:nvSpPr>
        <p:spPr>
          <a:xfrm>
            <a:off x="6329125" y="2464990"/>
            <a:ext cx="591829" cy="276999"/>
          </a:xfrm>
          <a:prstGeom prst="rect">
            <a:avLst/>
          </a:prstGeom>
          <a:noFill/>
        </p:spPr>
        <p:txBody>
          <a:bodyPr wrap="none" rtlCol="0">
            <a:spAutoFit/>
          </a:bodyPr>
          <a:lstStyle/>
          <a:p>
            <a:r>
              <a:rPr lang="es-AR" sz="1200" b="1" dirty="0">
                <a:solidFill>
                  <a:schemeClr val="accent4"/>
                </a:solidFill>
                <a:latin typeface="Raleway" panose="020B0003030101060003" pitchFamily="34" charset="0"/>
              </a:rPr>
              <a:t>+2,0%</a:t>
            </a:r>
          </a:p>
        </p:txBody>
      </p:sp>
      <p:sp>
        <p:nvSpPr>
          <p:cNvPr id="70" name="Elipse 69">
            <a:extLst>
              <a:ext uri="{FF2B5EF4-FFF2-40B4-BE49-F238E27FC236}">
                <a16:creationId xmlns:a16="http://schemas.microsoft.com/office/drawing/2014/main" id="{E8F6CBC6-BB40-51D9-02B9-2162D71250FC}"/>
              </a:ext>
            </a:extLst>
          </p:cNvPr>
          <p:cNvSpPr/>
          <p:nvPr/>
        </p:nvSpPr>
        <p:spPr>
          <a:xfrm>
            <a:off x="6290232" y="2265401"/>
            <a:ext cx="75209" cy="730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AR" sz="1200" b="1"/>
          </a:p>
        </p:txBody>
      </p:sp>
      <p:sp>
        <p:nvSpPr>
          <p:cNvPr id="71" name="CuadroTexto 70">
            <a:extLst>
              <a:ext uri="{FF2B5EF4-FFF2-40B4-BE49-F238E27FC236}">
                <a16:creationId xmlns:a16="http://schemas.microsoft.com/office/drawing/2014/main" id="{D8025779-EB17-813D-07F3-F07CE23BA147}"/>
              </a:ext>
            </a:extLst>
          </p:cNvPr>
          <p:cNvSpPr txBox="1"/>
          <p:nvPr/>
        </p:nvSpPr>
        <p:spPr>
          <a:xfrm>
            <a:off x="6354807" y="2165550"/>
            <a:ext cx="1146468" cy="276999"/>
          </a:xfrm>
          <a:prstGeom prst="rect">
            <a:avLst/>
          </a:prstGeom>
          <a:noFill/>
        </p:spPr>
        <p:txBody>
          <a:bodyPr wrap="none" rtlCol="0">
            <a:spAutoFit/>
          </a:bodyPr>
          <a:lstStyle/>
          <a:p>
            <a:pPr algn="ctr"/>
            <a:r>
              <a:rPr lang="es-AR" sz="1200" b="1" dirty="0" err="1">
                <a:solidFill>
                  <a:schemeClr val="accent1"/>
                </a:solidFill>
                <a:latin typeface="Raleway" panose="020B0003030101060003" pitchFamily="34" charset="0"/>
              </a:rPr>
              <a:t>Presup</a:t>
            </a:r>
            <a:r>
              <a:rPr lang="es-AR" sz="1200" b="1" dirty="0">
                <a:solidFill>
                  <a:schemeClr val="accent1"/>
                </a:solidFill>
                <a:latin typeface="Raleway" panose="020B0003030101060003" pitchFamily="34" charset="0"/>
              </a:rPr>
              <a:t> +4,0%</a:t>
            </a:r>
          </a:p>
        </p:txBody>
      </p:sp>
      <p:sp>
        <p:nvSpPr>
          <p:cNvPr id="72" name="Rectángulo: esquinas redondeadas 71">
            <a:extLst>
              <a:ext uri="{FF2B5EF4-FFF2-40B4-BE49-F238E27FC236}">
                <a16:creationId xmlns:a16="http://schemas.microsoft.com/office/drawing/2014/main" id="{BCF126D2-7B0E-8C52-AC43-7AE02018DB08}"/>
              </a:ext>
            </a:extLst>
          </p:cNvPr>
          <p:cNvSpPr/>
          <p:nvPr/>
        </p:nvSpPr>
        <p:spPr>
          <a:xfrm>
            <a:off x="5421319" y="2098303"/>
            <a:ext cx="567313" cy="771628"/>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AR"/>
          </a:p>
        </p:txBody>
      </p:sp>
      <p:sp>
        <p:nvSpPr>
          <p:cNvPr id="73" name="CuadroTexto 72">
            <a:extLst>
              <a:ext uri="{FF2B5EF4-FFF2-40B4-BE49-F238E27FC236}">
                <a16:creationId xmlns:a16="http://schemas.microsoft.com/office/drawing/2014/main" id="{A7E86236-5C19-4303-0E87-FA22473794ED}"/>
              </a:ext>
            </a:extLst>
          </p:cNvPr>
          <p:cNvSpPr txBox="1"/>
          <p:nvPr/>
        </p:nvSpPr>
        <p:spPr>
          <a:xfrm>
            <a:off x="5492649" y="1795599"/>
            <a:ext cx="415178" cy="184666"/>
          </a:xfrm>
          <a:prstGeom prst="rect">
            <a:avLst/>
          </a:prstGeom>
          <a:solidFill>
            <a:schemeClr val="accent3">
              <a:lumMod val="40000"/>
              <a:lumOff val="60000"/>
              <a:alpha val="60000"/>
            </a:schemeClr>
          </a:solidFill>
        </p:spPr>
        <p:txBody>
          <a:bodyPr wrap="none" lIns="0" tIns="0" rIns="0" bIns="0" rtlCol="0">
            <a:spAutoFit/>
          </a:bodyPr>
          <a:lstStyle/>
          <a:p>
            <a:r>
              <a:rPr lang="es-AR" sz="1200" b="1" dirty="0">
                <a:solidFill>
                  <a:srgbClr val="00B050"/>
                </a:solidFill>
                <a:latin typeface="Raleway" panose="020B0003030101060003" pitchFamily="34" charset="0"/>
              </a:rPr>
              <a:t>10,3%</a:t>
            </a:r>
          </a:p>
        </p:txBody>
      </p:sp>
      <p:sp>
        <p:nvSpPr>
          <p:cNvPr id="74" name="Rectángulo 73">
            <a:extLst>
              <a:ext uri="{FF2B5EF4-FFF2-40B4-BE49-F238E27FC236}">
                <a16:creationId xmlns:a16="http://schemas.microsoft.com/office/drawing/2014/main" id="{D9B1729A-B5AE-A406-B725-DD76FBFD94BA}"/>
              </a:ext>
            </a:extLst>
          </p:cNvPr>
          <p:cNvSpPr/>
          <p:nvPr/>
        </p:nvSpPr>
        <p:spPr>
          <a:xfrm>
            <a:off x="6019391" y="1444338"/>
            <a:ext cx="1583205" cy="45055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5" name="CuadroTexto 74">
            <a:extLst>
              <a:ext uri="{FF2B5EF4-FFF2-40B4-BE49-F238E27FC236}">
                <a16:creationId xmlns:a16="http://schemas.microsoft.com/office/drawing/2014/main" id="{E443C69D-111D-CD79-A2D5-A726542B7870}"/>
              </a:ext>
            </a:extLst>
          </p:cNvPr>
          <p:cNvSpPr txBox="1"/>
          <p:nvPr/>
        </p:nvSpPr>
        <p:spPr>
          <a:xfrm>
            <a:off x="8836445" y="4197504"/>
            <a:ext cx="1750237" cy="184666"/>
          </a:xfrm>
          <a:prstGeom prst="rect">
            <a:avLst/>
          </a:prstGeom>
          <a:solidFill>
            <a:schemeClr val="tx2"/>
          </a:solidFill>
        </p:spPr>
        <p:txBody>
          <a:bodyPr wrap="square" lIns="0" tIns="0" rIns="0" bIns="0" rtlCol="0" anchor="ctr" anchorCtr="0">
            <a:spAutoFit/>
          </a:bodyPr>
          <a:lstStyle/>
          <a:p>
            <a:pPr algn="ctr"/>
            <a:r>
              <a:rPr lang="es-AR" sz="1200" b="1" dirty="0">
                <a:solidFill>
                  <a:schemeClr val="bg1"/>
                </a:solidFill>
                <a:latin typeface="Raleway" panose="020B0503030101060003"/>
              </a:rPr>
              <a:t>Condicionantes 2022</a:t>
            </a:r>
          </a:p>
        </p:txBody>
      </p:sp>
      <p:sp>
        <p:nvSpPr>
          <p:cNvPr id="77" name="CuadroTexto 76">
            <a:extLst>
              <a:ext uri="{FF2B5EF4-FFF2-40B4-BE49-F238E27FC236}">
                <a16:creationId xmlns:a16="http://schemas.microsoft.com/office/drawing/2014/main" id="{5F5552AE-7C4A-950B-DD3D-AF0C37946131}"/>
              </a:ext>
            </a:extLst>
          </p:cNvPr>
          <p:cNvSpPr txBox="1"/>
          <p:nvPr/>
        </p:nvSpPr>
        <p:spPr>
          <a:xfrm>
            <a:off x="9780740" y="5276094"/>
            <a:ext cx="1490641" cy="830997"/>
          </a:xfrm>
          <a:prstGeom prst="rect">
            <a:avLst/>
          </a:prstGeom>
          <a:noFill/>
        </p:spPr>
        <p:txBody>
          <a:bodyPr wrap="square" lIns="0" tIns="0" rIns="0" bIns="0" rtlCol="0">
            <a:spAutoFit/>
          </a:bodyPr>
          <a:lstStyle/>
          <a:p>
            <a:pPr algn="ctr"/>
            <a:r>
              <a:rPr lang="es-AR" sz="1200" b="1" dirty="0">
                <a:latin typeface="Raleway" panose="020B0503030101060003" pitchFamily="34" charset="0"/>
              </a:rPr>
              <a:t>Frente Interno</a:t>
            </a:r>
          </a:p>
          <a:p>
            <a:pPr algn="ctr"/>
            <a:endParaRPr lang="es-AR" sz="600" b="1" dirty="0">
              <a:latin typeface="Raleway" panose="020B0503030101060003" pitchFamily="34" charset="0"/>
            </a:endParaRPr>
          </a:p>
          <a:p>
            <a:pPr marL="228600" indent="-228600" algn="ctr">
              <a:buAutoNum type="arabicPeriod"/>
            </a:pPr>
            <a:r>
              <a:rPr lang="es-AR" sz="1200" dirty="0">
                <a:latin typeface="Raleway" panose="020B0503030101060003" pitchFamily="34" charset="0"/>
              </a:rPr>
              <a:t>Inflación</a:t>
            </a:r>
          </a:p>
          <a:p>
            <a:pPr marL="228600" indent="-228600" algn="ctr">
              <a:buAutoNum type="arabicPeriod"/>
            </a:pPr>
            <a:r>
              <a:rPr lang="es-AR" sz="1200" dirty="0">
                <a:latin typeface="Raleway" panose="020B0503030101060003" pitchFamily="34" charset="0"/>
              </a:rPr>
              <a:t>Dólar</a:t>
            </a:r>
          </a:p>
          <a:p>
            <a:pPr marL="228600" indent="-228600" algn="ctr">
              <a:buAutoNum type="arabicPeriod"/>
            </a:pPr>
            <a:r>
              <a:rPr lang="es-AR" sz="1200" dirty="0">
                <a:latin typeface="Raleway" panose="020B0503030101060003" pitchFamily="34" charset="0"/>
              </a:rPr>
              <a:t>FMI-Política</a:t>
            </a:r>
          </a:p>
        </p:txBody>
      </p:sp>
      <p:pic>
        <p:nvPicPr>
          <p:cNvPr id="79" name="Imagen 78">
            <a:extLst>
              <a:ext uri="{FF2B5EF4-FFF2-40B4-BE49-F238E27FC236}">
                <a16:creationId xmlns:a16="http://schemas.microsoft.com/office/drawing/2014/main" id="{3B492E7C-0D15-8F90-E8F3-9D0F82FB1186}"/>
              </a:ext>
            </a:extLst>
          </p:cNvPr>
          <p:cNvPicPr>
            <a:picLocks noChangeAspect="1"/>
          </p:cNvPicPr>
          <p:nvPr/>
        </p:nvPicPr>
        <p:blipFill>
          <a:blip r:embed="rId6"/>
          <a:stretch>
            <a:fillRect/>
          </a:stretch>
        </p:blipFill>
        <p:spPr>
          <a:xfrm>
            <a:off x="10012902" y="4488026"/>
            <a:ext cx="910675" cy="718252"/>
          </a:xfrm>
          <a:prstGeom prst="rect">
            <a:avLst/>
          </a:prstGeom>
        </p:spPr>
      </p:pic>
      <p:sp>
        <p:nvSpPr>
          <p:cNvPr id="80" name="CuadroTexto 79">
            <a:extLst>
              <a:ext uri="{FF2B5EF4-FFF2-40B4-BE49-F238E27FC236}">
                <a16:creationId xmlns:a16="http://schemas.microsoft.com/office/drawing/2014/main" id="{68364F6C-4174-D94C-5C92-2482B2BBE76B}"/>
              </a:ext>
            </a:extLst>
          </p:cNvPr>
          <p:cNvSpPr txBox="1"/>
          <p:nvPr/>
        </p:nvSpPr>
        <p:spPr>
          <a:xfrm>
            <a:off x="11436227" y="1299501"/>
            <a:ext cx="530915" cy="276999"/>
          </a:xfrm>
          <a:prstGeom prst="rect">
            <a:avLst/>
          </a:prstGeom>
          <a:noFill/>
        </p:spPr>
        <p:txBody>
          <a:bodyPr wrap="none" rtlCol="0">
            <a:spAutoFit/>
          </a:bodyPr>
          <a:lstStyle/>
          <a:p>
            <a:r>
              <a:rPr lang="es-AR" sz="1200" b="1" dirty="0">
                <a:solidFill>
                  <a:schemeClr val="accent4"/>
                </a:solidFill>
                <a:latin typeface="Raleway" panose="020B0003030101060003" pitchFamily="34" charset="0"/>
              </a:rPr>
              <a:t>2017</a:t>
            </a:r>
          </a:p>
        </p:txBody>
      </p:sp>
      <p:sp>
        <p:nvSpPr>
          <p:cNvPr id="81" name="CuadroTexto 80">
            <a:extLst>
              <a:ext uri="{FF2B5EF4-FFF2-40B4-BE49-F238E27FC236}">
                <a16:creationId xmlns:a16="http://schemas.microsoft.com/office/drawing/2014/main" id="{5A0E9733-E97C-2352-5BD3-7D9290A4554D}"/>
              </a:ext>
            </a:extLst>
          </p:cNvPr>
          <p:cNvSpPr txBox="1"/>
          <p:nvPr/>
        </p:nvSpPr>
        <p:spPr>
          <a:xfrm>
            <a:off x="11423140" y="1809180"/>
            <a:ext cx="530915" cy="276999"/>
          </a:xfrm>
          <a:prstGeom prst="rect">
            <a:avLst/>
          </a:prstGeom>
          <a:noFill/>
        </p:spPr>
        <p:txBody>
          <a:bodyPr wrap="none" rtlCol="0">
            <a:spAutoFit/>
          </a:bodyPr>
          <a:lstStyle/>
          <a:p>
            <a:r>
              <a:rPr lang="es-AR" sz="1200" b="1" dirty="0">
                <a:solidFill>
                  <a:schemeClr val="accent5"/>
                </a:solidFill>
                <a:latin typeface="Raleway" panose="020B0003030101060003" pitchFamily="34" charset="0"/>
              </a:rPr>
              <a:t>2021</a:t>
            </a:r>
          </a:p>
        </p:txBody>
      </p:sp>
      <p:sp>
        <p:nvSpPr>
          <p:cNvPr id="82" name="CuadroTexto 81">
            <a:extLst>
              <a:ext uri="{FF2B5EF4-FFF2-40B4-BE49-F238E27FC236}">
                <a16:creationId xmlns:a16="http://schemas.microsoft.com/office/drawing/2014/main" id="{D087DF45-B35F-ED18-9420-0339AB5B3077}"/>
              </a:ext>
            </a:extLst>
          </p:cNvPr>
          <p:cNvSpPr txBox="1"/>
          <p:nvPr/>
        </p:nvSpPr>
        <p:spPr>
          <a:xfrm>
            <a:off x="11402111" y="2755009"/>
            <a:ext cx="534121" cy="276999"/>
          </a:xfrm>
          <a:prstGeom prst="rect">
            <a:avLst/>
          </a:prstGeom>
          <a:noFill/>
        </p:spPr>
        <p:txBody>
          <a:bodyPr wrap="none" rtlCol="0">
            <a:spAutoFit/>
          </a:bodyPr>
          <a:lstStyle/>
          <a:p>
            <a:r>
              <a:rPr lang="es-AR" sz="1200" b="1" dirty="0">
                <a:solidFill>
                  <a:schemeClr val="accent4">
                    <a:lumMod val="75000"/>
                  </a:schemeClr>
                </a:solidFill>
                <a:latin typeface="Raleway" panose="020B0003030101060003" pitchFamily="34" charset="0"/>
              </a:rPr>
              <a:t>2019</a:t>
            </a:r>
          </a:p>
        </p:txBody>
      </p:sp>
      <p:sp>
        <p:nvSpPr>
          <p:cNvPr id="83" name="CuadroTexto 82">
            <a:extLst>
              <a:ext uri="{FF2B5EF4-FFF2-40B4-BE49-F238E27FC236}">
                <a16:creationId xmlns:a16="http://schemas.microsoft.com/office/drawing/2014/main" id="{0154FC64-9DE2-55DE-AB2B-A5322F3508E6}"/>
              </a:ext>
            </a:extLst>
          </p:cNvPr>
          <p:cNvSpPr txBox="1"/>
          <p:nvPr/>
        </p:nvSpPr>
        <p:spPr>
          <a:xfrm>
            <a:off x="4079478" y="2711960"/>
            <a:ext cx="403957" cy="184666"/>
          </a:xfrm>
          <a:prstGeom prst="rect">
            <a:avLst/>
          </a:prstGeom>
          <a:solidFill>
            <a:schemeClr val="accent3">
              <a:lumMod val="40000"/>
              <a:lumOff val="60000"/>
              <a:alpha val="60000"/>
            </a:schemeClr>
          </a:solidFill>
        </p:spPr>
        <p:txBody>
          <a:bodyPr wrap="none" lIns="0" tIns="0" rIns="0" bIns="0" rtlCol="0">
            <a:spAutoFit/>
          </a:bodyPr>
          <a:lstStyle/>
          <a:p>
            <a:r>
              <a:rPr lang="es-AR" sz="1200" b="1" dirty="0">
                <a:solidFill>
                  <a:srgbClr val="FF0000"/>
                </a:solidFill>
                <a:latin typeface="Raleway" panose="020B0003030101060003" pitchFamily="34" charset="0"/>
              </a:rPr>
              <a:t>-2,6%</a:t>
            </a:r>
          </a:p>
        </p:txBody>
      </p:sp>
      <p:sp>
        <p:nvSpPr>
          <p:cNvPr id="84" name="CuadroTexto 83">
            <a:extLst>
              <a:ext uri="{FF2B5EF4-FFF2-40B4-BE49-F238E27FC236}">
                <a16:creationId xmlns:a16="http://schemas.microsoft.com/office/drawing/2014/main" id="{4C7C8AF7-9A41-AC1E-3B33-D1EA685BA428}"/>
              </a:ext>
            </a:extLst>
          </p:cNvPr>
          <p:cNvSpPr txBox="1"/>
          <p:nvPr/>
        </p:nvSpPr>
        <p:spPr>
          <a:xfrm>
            <a:off x="4575712" y="2711960"/>
            <a:ext cx="386324" cy="184666"/>
          </a:xfrm>
          <a:prstGeom prst="rect">
            <a:avLst/>
          </a:prstGeom>
          <a:solidFill>
            <a:schemeClr val="accent3">
              <a:lumMod val="40000"/>
              <a:lumOff val="60000"/>
              <a:alpha val="60000"/>
            </a:schemeClr>
          </a:solidFill>
        </p:spPr>
        <p:txBody>
          <a:bodyPr wrap="none" lIns="0" tIns="0" rIns="0" bIns="0" rtlCol="0">
            <a:spAutoFit/>
          </a:bodyPr>
          <a:lstStyle/>
          <a:p>
            <a:r>
              <a:rPr lang="es-AR" sz="1200" b="1" dirty="0">
                <a:solidFill>
                  <a:srgbClr val="FF0000"/>
                </a:solidFill>
                <a:latin typeface="Raleway" panose="020B0003030101060003" pitchFamily="34" charset="0"/>
              </a:rPr>
              <a:t>-2,1%</a:t>
            </a:r>
          </a:p>
        </p:txBody>
      </p:sp>
      <p:sp>
        <p:nvSpPr>
          <p:cNvPr id="85" name="CuadroTexto 84">
            <a:extLst>
              <a:ext uri="{FF2B5EF4-FFF2-40B4-BE49-F238E27FC236}">
                <a16:creationId xmlns:a16="http://schemas.microsoft.com/office/drawing/2014/main" id="{CB5284B9-BEF3-D51F-DE84-B7BF9A475121}"/>
              </a:ext>
            </a:extLst>
          </p:cNvPr>
          <p:cNvSpPr txBox="1"/>
          <p:nvPr/>
        </p:nvSpPr>
        <p:spPr>
          <a:xfrm>
            <a:off x="5041571" y="3488886"/>
            <a:ext cx="405560" cy="184666"/>
          </a:xfrm>
          <a:prstGeom prst="rect">
            <a:avLst/>
          </a:prstGeom>
          <a:solidFill>
            <a:schemeClr val="accent3">
              <a:lumMod val="40000"/>
              <a:lumOff val="60000"/>
              <a:alpha val="60000"/>
            </a:schemeClr>
          </a:solidFill>
        </p:spPr>
        <p:txBody>
          <a:bodyPr wrap="none" lIns="0" tIns="0" rIns="0" bIns="0" rtlCol="0">
            <a:spAutoFit/>
          </a:bodyPr>
          <a:lstStyle/>
          <a:p>
            <a:r>
              <a:rPr lang="es-AR" sz="1200" b="1" dirty="0">
                <a:solidFill>
                  <a:srgbClr val="FF0000"/>
                </a:solidFill>
                <a:latin typeface="Raleway" panose="020B0003030101060003" pitchFamily="34" charset="0"/>
              </a:rPr>
              <a:t>-9,9%</a:t>
            </a:r>
          </a:p>
        </p:txBody>
      </p:sp>
      <p:cxnSp>
        <p:nvCxnSpPr>
          <p:cNvPr id="86" name="Conector: curvado 85">
            <a:extLst>
              <a:ext uri="{FF2B5EF4-FFF2-40B4-BE49-F238E27FC236}">
                <a16:creationId xmlns:a16="http://schemas.microsoft.com/office/drawing/2014/main" id="{BC2EF6B8-D199-2655-2D19-3B1743D322E7}"/>
              </a:ext>
            </a:extLst>
          </p:cNvPr>
          <p:cNvCxnSpPr>
            <a:cxnSpLocks/>
            <a:stCxn id="72" idx="2"/>
          </p:cNvCxnSpPr>
          <p:nvPr/>
        </p:nvCxnSpPr>
        <p:spPr>
          <a:xfrm rot="16200000" flipH="1">
            <a:off x="6495797" y="2079110"/>
            <a:ext cx="359822" cy="1941464"/>
          </a:xfrm>
          <a:prstGeom prst="curvedConnector2">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87" name="Imagen 86">
            <a:extLst>
              <a:ext uri="{FF2B5EF4-FFF2-40B4-BE49-F238E27FC236}">
                <a16:creationId xmlns:a16="http://schemas.microsoft.com/office/drawing/2014/main" id="{8C2BE1BE-AC07-6C85-822B-2E8621238A02}"/>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8611641" y="4417092"/>
            <a:ext cx="910676" cy="910676"/>
          </a:xfrm>
          <a:prstGeom prst="rect">
            <a:avLst/>
          </a:prstGeom>
        </p:spPr>
      </p:pic>
      <p:sp>
        <p:nvSpPr>
          <p:cNvPr id="88" name="CuadroTexto 87">
            <a:extLst>
              <a:ext uri="{FF2B5EF4-FFF2-40B4-BE49-F238E27FC236}">
                <a16:creationId xmlns:a16="http://schemas.microsoft.com/office/drawing/2014/main" id="{489B9CF5-C157-F74C-78F2-9ED5878C6E13}"/>
              </a:ext>
            </a:extLst>
          </p:cNvPr>
          <p:cNvSpPr txBox="1"/>
          <p:nvPr/>
        </p:nvSpPr>
        <p:spPr>
          <a:xfrm>
            <a:off x="8443434" y="5271429"/>
            <a:ext cx="1269735" cy="830997"/>
          </a:xfrm>
          <a:prstGeom prst="rect">
            <a:avLst/>
          </a:prstGeom>
          <a:noFill/>
        </p:spPr>
        <p:txBody>
          <a:bodyPr wrap="square" lIns="0" tIns="0" rIns="0" bIns="0" rtlCol="0">
            <a:spAutoFit/>
          </a:bodyPr>
          <a:lstStyle/>
          <a:p>
            <a:pPr algn="ctr"/>
            <a:r>
              <a:rPr lang="es-AR" sz="1200" b="1" dirty="0">
                <a:latin typeface="Raleway" panose="020B0503030101060003" pitchFamily="34" charset="0"/>
              </a:rPr>
              <a:t>Frente Externo</a:t>
            </a:r>
          </a:p>
          <a:p>
            <a:pPr algn="ctr"/>
            <a:endParaRPr lang="es-AR" sz="600" b="1" dirty="0">
              <a:latin typeface="Raleway" panose="020B0503030101060003" pitchFamily="34" charset="0"/>
            </a:endParaRPr>
          </a:p>
          <a:p>
            <a:pPr marL="228600" indent="-228600" algn="ctr">
              <a:buAutoNum type="arabicPeriod"/>
            </a:pPr>
            <a:r>
              <a:rPr lang="es-AR" sz="1200" dirty="0">
                <a:latin typeface="Raleway" panose="020B0503030101060003" pitchFamily="34" charset="0"/>
              </a:rPr>
              <a:t>Covid</a:t>
            </a:r>
          </a:p>
          <a:p>
            <a:pPr marL="228600" indent="-228600" algn="ctr">
              <a:buAutoNum type="arabicPeriod"/>
            </a:pPr>
            <a:r>
              <a:rPr lang="es-AR" sz="1200" dirty="0">
                <a:latin typeface="Raleway" panose="020B0503030101060003" pitchFamily="34" charset="0"/>
              </a:rPr>
              <a:t>Ucrania</a:t>
            </a:r>
          </a:p>
          <a:p>
            <a:pPr marL="228600" indent="-228600" algn="ctr">
              <a:buAutoNum type="arabicPeriod"/>
            </a:pPr>
            <a:r>
              <a:rPr lang="es-AR" sz="1200" dirty="0">
                <a:latin typeface="Raleway" panose="020B0503030101060003" pitchFamily="34" charset="0"/>
              </a:rPr>
              <a:t>FED</a:t>
            </a:r>
          </a:p>
        </p:txBody>
      </p:sp>
      <p:cxnSp>
        <p:nvCxnSpPr>
          <p:cNvPr id="89" name="Conector recto de flecha 88">
            <a:extLst>
              <a:ext uri="{FF2B5EF4-FFF2-40B4-BE49-F238E27FC236}">
                <a16:creationId xmlns:a16="http://schemas.microsoft.com/office/drawing/2014/main" id="{0A227221-ABB3-7806-B5DA-27209F9721FF}"/>
              </a:ext>
            </a:extLst>
          </p:cNvPr>
          <p:cNvCxnSpPr/>
          <p:nvPr/>
        </p:nvCxnSpPr>
        <p:spPr>
          <a:xfrm>
            <a:off x="11418170" y="2121266"/>
            <a:ext cx="0" cy="684000"/>
          </a:xfrm>
          <a:prstGeom prst="straightConnector1">
            <a:avLst/>
          </a:prstGeom>
          <a:ln>
            <a:headEnd type="triangle"/>
            <a:tailEnd type="triangle"/>
          </a:ln>
        </p:spPr>
        <p:style>
          <a:lnRef idx="2">
            <a:schemeClr val="accent3"/>
          </a:lnRef>
          <a:fillRef idx="0">
            <a:schemeClr val="accent3"/>
          </a:fillRef>
          <a:effectRef idx="1">
            <a:schemeClr val="accent3"/>
          </a:effectRef>
          <a:fontRef idx="minor">
            <a:schemeClr val="tx1"/>
          </a:fontRef>
        </p:style>
      </p:cxnSp>
      <p:sp>
        <p:nvSpPr>
          <p:cNvPr id="90" name="CuadroTexto 89">
            <a:extLst>
              <a:ext uri="{FF2B5EF4-FFF2-40B4-BE49-F238E27FC236}">
                <a16:creationId xmlns:a16="http://schemas.microsoft.com/office/drawing/2014/main" id="{E0986A34-E2ED-E4DE-D66A-C2C17B177821}"/>
              </a:ext>
            </a:extLst>
          </p:cNvPr>
          <p:cNvSpPr txBox="1"/>
          <p:nvPr/>
        </p:nvSpPr>
        <p:spPr>
          <a:xfrm>
            <a:off x="11242883" y="2393710"/>
            <a:ext cx="354264" cy="169277"/>
          </a:xfrm>
          <a:prstGeom prst="rect">
            <a:avLst/>
          </a:prstGeom>
          <a:solidFill>
            <a:schemeClr val="accent3">
              <a:lumMod val="40000"/>
              <a:lumOff val="60000"/>
              <a:alpha val="96000"/>
            </a:schemeClr>
          </a:solidFill>
        </p:spPr>
        <p:txBody>
          <a:bodyPr wrap="none" lIns="0" tIns="0" rIns="0" bIns="0" rtlCol="0">
            <a:spAutoFit/>
          </a:bodyPr>
          <a:lstStyle/>
          <a:p>
            <a:r>
              <a:rPr lang="es-AR" sz="1100" dirty="0">
                <a:solidFill>
                  <a:srgbClr val="00B050"/>
                </a:solidFill>
                <a:latin typeface="Raleway" panose="020B0003030101060003" pitchFamily="34" charset="0"/>
              </a:rPr>
              <a:t>+5,0%</a:t>
            </a:r>
          </a:p>
        </p:txBody>
      </p:sp>
      <p:cxnSp>
        <p:nvCxnSpPr>
          <p:cNvPr id="91" name="Conector recto de flecha 90">
            <a:extLst>
              <a:ext uri="{FF2B5EF4-FFF2-40B4-BE49-F238E27FC236}">
                <a16:creationId xmlns:a16="http://schemas.microsoft.com/office/drawing/2014/main" id="{04AA9999-FAB8-A3FD-6517-9CDEE8443F1C}"/>
              </a:ext>
            </a:extLst>
          </p:cNvPr>
          <p:cNvCxnSpPr/>
          <p:nvPr/>
        </p:nvCxnSpPr>
        <p:spPr>
          <a:xfrm>
            <a:off x="11429457" y="1514838"/>
            <a:ext cx="0" cy="396000"/>
          </a:xfrm>
          <a:prstGeom prst="straightConnector1">
            <a:avLst/>
          </a:prstGeom>
          <a:ln>
            <a:headEnd type="triangle"/>
            <a:tailEnd type="triangle"/>
          </a:ln>
        </p:spPr>
        <p:style>
          <a:lnRef idx="2">
            <a:schemeClr val="accent3"/>
          </a:lnRef>
          <a:fillRef idx="0">
            <a:schemeClr val="accent3"/>
          </a:fillRef>
          <a:effectRef idx="1">
            <a:schemeClr val="accent3"/>
          </a:effectRef>
          <a:fontRef idx="minor">
            <a:schemeClr val="tx1"/>
          </a:fontRef>
        </p:style>
      </p:cxnSp>
      <p:sp>
        <p:nvSpPr>
          <p:cNvPr id="92" name="CuadroTexto 91">
            <a:extLst>
              <a:ext uri="{FF2B5EF4-FFF2-40B4-BE49-F238E27FC236}">
                <a16:creationId xmlns:a16="http://schemas.microsoft.com/office/drawing/2014/main" id="{DC2F5CC1-4BD4-E733-0902-B0E2D8BAD373}"/>
              </a:ext>
            </a:extLst>
          </p:cNvPr>
          <p:cNvSpPr txBox="1"/>
          <p:nvPr/>
        </p:nvSpPr>
        <p:spPr>
          <a:xfrm>
            <a:off x="11247904" y="1625328"/>
            <a:ext cx="341440" cy="169277"/>
          </a:xfrm>
          <a:prstGeom prst="rect">
            <a:avLst/>
          </a:prstGeom>
          <a:solidFill>
            <a:schemeClr val="accent3">
              <a:lumMod val="40000"/>
              <a:lumOff val="60000"/>
              <a:alpha val="96000"/>
            </a:schemeClr>
          </a:solidFill>
        </p:spPr>
        <p:txBody>
          <a:bodyPr wrap="none" lIns="0" tIns="0" rIns="0" bIns="0" rtlCol="0">
            <a:spAutoFit/>
          </a:bodyPr>
          <a:lstStyle/>
          <a:p>
            <a:r>
              <a:rPr lang="es-AR" sz="1100" dirty="0">
                <a:solidFill>
                  <a:srgbClr val="FF0000"/>
                </a:solidFill>
                <a:latin typeface="Raleway" panose="020B0003030101060003" pitchFamily="34" charset="0"/>
              </a:rPr>
              <a:t>-3,2%</a:t>
            </a:r>
          </a:p>
        </p:txBody>
      </p:sp>
      <p:sp>
        <p:nvSpPr>
          <p:cNvPr id="93" name="CuadroTexto 92">
            <a:extLst>
              <a:ext uri="{FF2B5EF4-FFF2-40B4-BE49-F238E27FC236}">
                <a16:creationId xmlns:a16="http://schemas.microsoft.com/office/drawing/2014/main" id="{A7828ACA-8379-48F7-B9E1-103568EE70A4}"/>
              </a:ext>
            </a:extLst>
          </p:cNvPr>
          <p:cNvSpPr txBox="1"/>
          <p:nvPr/>
        </p:nvSpPr>
        <p:spPr>
          <a:xfrm>
            <a:off x="8641948" y="1138045"/>
            <a:ext cx="880369" cy="707886"/>
          </a:xfrm>
          <a:prstGeom prst="rect">
            <a:avLst/>
          </a:prstGeom>
          <a:noFill/>
        </p:spPr>
        <p:txBody>
          <a:bodyPr wrap="none" rtlCol="0">
            <a:spAutoFit/>
          </a:bodyPr>
          <a:lstStyle/>
          <a:p>
            <a:pPr algn="ctr"/>
            <a:r>
              <a:rPr lang="es-AR" sz="1000" dirty="0">
                <a:solidFill>
                  <a:schemeClr val="accent1">
                    <a:lumMod val="50000"/>
                  </a:schemeClr>
                </a:solidFill>
                <a:latin typeface="Raleway" panose="020B0003030101060003" pitchFamily="34" charset="0"/>
              </a:rPr>
              <a:t>Abr 2022: </a:t>
            </a:r>
          </a:p>
          <a:p>
            <a:pPr algn="ctr"/>
            <a:r>
              <a:rPr lang="es-AR" sz="1000" dirty="0">
                <a:solidFill>
                  <a:schemeClr val="accent1">
                    <a:lumMod val="50000"/>
                  </a:schemeClr>
                </a:solidFill>
                <a:latin typeface="Raleway" panose="020B0003030101060003" pitchFamily="34" charset="0"/>
              </a:rPr>
              <a:t>+5,1% i.a. </a:t>
            </a:r>
          </a:p>
          <a:p>
            <a:pPr algn="ctr"/>
            <a:r>
              <a:rPr lang="es-AR" sz="1000" dirty="0">
                <a:solidFill>
                  <a:schemeClr val="accent1">
                    <a:lumMod val="50000"/>
                  </a:schemeClr>
                </a:solidFill>
                <a:latin typeface="Raleway" panose="020B0003030101060003" pitchFamily="34" charset="0"/>
              </a:rPr>
              <a:t>+0,6% i.m. </a:t>
            </a:r>
          </a:p>
          <a:p>
            <a:pPr algn="ctr"/>
            <a:r>
              <a:rPr lang="es-AR" sz="1000" dirty="0">
                <a:solidFill>
                  <a:schemeClr val="accent1">
                    <a:lumMod val="50000"/>
                  </a:schemeClr>
                </a:solidFill>
                <a:latin typeface="Raleway" panose="020B0003030101060003" pitchFamily="34" charset="0"/>
              </a:rPr>
              <a:t>+5,7% Acum</a:t>
            </a:r>
          </a:p>
        </p:txBody>
      </p:sp>
      <p:sp>
        <p:nvSpPr>
          <p:cNvPr id="98" name="CuadroTexto 97">
            <a:extLst>
              <a:ext uri="{FF2B5EF4-FFF2-40B4-BE49-F238E27FC236}">
                <a16:creationId xmlns:a16="http://schemas.microsoft.com/office/drawing/2014/main" id="{16A61603-91BF-8DA9-5EC9-94B7C38B06BD}"/>
              </a:ext>
            </a:extLst>
          </p:cNvPr>
          <p:cNvSpPr txBox="1"/>
          <p:nvPr/>
        </p:nvSpPr>
        <p:spPr>
          <a:xfrm>
            <a:off x="9080263" y="1784064"/>
            <a:ext cx="548547" cy="261610"/>
          </a:xfrm>
          <a:prstGeom prst="rect">
            <a:avLst/>
          </a:prstGeom>
          <a:noFill/>
        </p:spPr>
        <p:txBody>
          <a:bodyPr wrap="none" rtlCol="0">
            <a:spAutoFit/>
          </a:bodyPr>
          <a:lstStyle/>
          <a:p>
            <a:pPr algn="ctr"/>
            <a:r>
              <a:rPr lang="es-AR" sz="1100" b="1" dirty="0">
                <a:solidFill>
                  <a:schemeClr val="accent1">
                    <a:lumMod val="50000"/>
                  </a:schemeClr>
                </a:solidFill>
                <a:latin typeface="Raleway" panose="020B0003030101060003" pitchFamily="34" charset="0"/>
              </a:rPr>
              <a:t>2022</a:t>
            </a:r>
            <a:r>
              <a:rPr lang="es-AR" sz="1100" dirty="0">
                <a:solidFill>
                  <a:schemeClr val="accent1">
                    <a:lumMod val="50000"/>
                  </a:schemeClr>
                </a:solidFill>
                <a:latin typeface="Raleway" panose="020B0003030101060003" pitchFamily="34" charset="0"/>
              </a:rPr>
              <a:t> </a:t>
            </a:r>
          </a:p>
        </p:txBody>
      </p:sp>
      <p:sp>
        <p:nvSpPr>
          <p:cNvPr id="43" name="CuadroTexto 42">
            <a:extLst>
              <a:ext uri="{FF2B5EF4-FFF2-40B4-BE49-F238E27FC236}">
                <a16:creationId xmlns:a16="http://schemas.microsoft.com/office/drawing/2014/main" id="{B89DEB29-B0E6-33A6-40C4-01774ECEC3A5}"/>
              </a:ext>
            </a:extLst>
          </p:cNvPr>
          <p:cNvSpPr txBox="1"/>
          <p:nvPr/>
        </p:nvSpPr>
        <p:spPr>
          <a:xfrm>
            <a:off x="3726021" y="1669639"/>
            <a:ext cx="339837" cy="184666"/>
          </a:xfrm>
          <a:prstGeom prst="rect">
            <a:avLst/>
          </a:prstGeom>
          <a:solidFill>
            <a:schemeClr val="accent3">
              <a:lumMod val="40000"/>
              <a:lumOff val="60000"/>
              <a:alpha val="60000"/>
            </a:schemeClr>
          </a:solidFill>
        </p:spPr>
        <p:txBody>
          <a:bodyPr wrap="none" lIns="0" tIns="0" rIns="0" bIns="0" rtlCol="0">
            <a:spAutoFit/>
          </a:bodyPr>
          <a:lstStyle/>
          <a:p>
            <a:r>
              <a:rPr lang="es-AR" sz="1200" b="1" dirty="0">
                <a:solidFill>
                  <a:srgbClr val="00B050"/>
                </a:solidFill>
                <a:latin typeface="Raleway" panose="020B0003030101060003" pitchFamily="34" charset="0"/>
              </a:rPr>
              <a:t>2,8%</a:t>
            </a:r>
          </a:p>
        </p:txBody>
      </p:sp>
      <p:sp>
        <p:nvSpPr>
          <p:cNvPr id="44" name="CuadroTexto 43">
            <a:extLst>
              <a:ext uri="{FF2B5EF4-FFF2-40B4-BE49-F238E27FC236}">
                <a16:creationId xmlns:a16="http://schemas.microsoft.com/office/drawing/2014/main" id="{3B2E8E02-8F3C-1D55-8D78-901AC1A09E2E}"/>
              </a:ext>
            </a:extLst>
          </p:cNvPr>
          <p:cNvSpPr txBox="1"/>
          <p:nvPr/>
        </p:nvSpPr>
        <p:spPr>
          <a:xfrm>
            <a:off x="2751763" y="1669639"/>
            <a:ext cx="335028" cy="184666"/>
          </a:xfrm>
          <a:prstGeom prst="rect">
            <a:avLst/>
          </a:prstGeom>
          <a:solidFill>
            <a:schemeClr val="accent3">
              <a:lumMod val="40000"/>
              <a:lumOff val="60000"/>
              <a:alpha val="60000"/>
            </a:schemeClr>
          </a:solidFill>
        </p:spPr>
        <p:txBody>
          <a:bodyPr wrap="none" lIns="0" tIns="0" rIns="0" bIns="0" rtlCol="0">
            <a:spAutoFit/>
          </a:bodyPr>
          <a:lstStyle/>
          <a:p>
            <a:r>
              <a:rPr lang="es-AR" sz="1200" b="1" dirty="0">
                <a:solidFill>
                  <a:srgbClr val="00B050"/>
                </a:solidFill>
                <a:latin typeface="Raleway" panose="020B0003030101060003" pitchFamily="34" charset="0"/>
              </a:rPr>
              <a:t>2,7%</a:t>
            </a:r>
          </a:p>
        </p:txBody>
      </p:sp>
      <p:sp>
        <p:nvSpPr>
          <p:cNvPr id="45" name="CuadroTexto 44">
            <a:extLst>
              <a:ext uri="{FF2B5EF4-FFF2-40B4-BE49-F238E27FC236}">
                <a16:creationId xmlns:a16="http://schemas.microsoft.com/office/drawing/2014/main" id="{E07DF581-C003-0BCC-ECD4-66841885D781}"/>
              </a:ext>
            </a:extLst>
          </p:cNvPr>
          <p:cNvSpPr txBox="1"/>
          <p:nvPr/>
        </p:nvSpPr>
        <p:spPr>
          <a:xfrm>
            <a:off x="1849456" y="1669639"/>
            <a:ext cx="333425" cy="184666"/>
          </a:xfrm>
          <a:prstGeom prst="rect">
            <a:avLst/>
          </a:prstGeom>
          <a:solidFill>
            <a:schemeClr val="accent3">
              <a:lumMod val="40000"/>
              <a:lumOff val="60000"/>
              <a:alpha val="60000"/>
            </a:schemeClr>
          </a:solidFill>
        </p:spPr>
        <p:txBody>
          <a:bodyPr wrap="none" lIns="0" tIns="0" rIns="0" bIns="0" rtlCol="0">
            <a:spAutoFit/>
          </a:bodyPr>
          <a:lstStyle/>
          <a:p>
            <a:r>
              <a:rPr lang="es-AR" sz="1200" b="1" dirty="0">
                <a:solidFill>
                  <a:srgbClr val="00B050"/>
                </a:solidFill>
                <a:latin typeface="Raleway" panose="020B0003030101060003" pitchFamily="34" charset="0"/>
              </a:rPr>
              <a:t>2,4%</a:t>
            </a:r>
          </a:p>
        </p:txBody>
      </p:sp>
      <p:sp>
        <p:nvSpPr>
          <p:cNvPr id="48" name="CuadroTexto 47">
            <a:extLst>
              <a:ext uri="{FF2B5EF4-FFF2-40B4-BE49-F238E27FC236}">
                <a16:creationId xmlns:a16="http://schemas.microsoft.com/office/drawing/2014/main" id="{895F16AE-9DC3-F7F9-CC9F-29AB8CD65E37}"/>
              </a:ext>
            </a:extLst>
          </p:cNvPr>
          <p:cNvSpPr txBox="1"/>
          <p:nvPr/>
        </p:nvSpPr>
        <p:spPr>
          <a:xfrm>
            <a:off x="3304002" y="2711960"/>
            <a:ext cx="386324" cy="184666"/>
          </a:xfrm>
          <a:prstGeom prst="rect">
            <a:avLst/>
          </a:prstGeom>
          <a:solidFill>
            <a:schemeClr val="accent3">
              <a:lumMod val="40000"/>
              <a:lumOff val="60000"/>
              <a:alpha val="60000"/>
            </a:schemeClr>
          </a:solidFill>
        </p:spPr>
        <p:txBody>
          <a:bodyPr wrap="none" lIns="0" tIns="0" rIns="0" bIns="0" rtlCol="0">
            <a:spAutoFit/>
          </a:bodyPr>
          <a:lstStyle/>
          <a:p>
            <a:r>
              <a:rPr lang="es-AR" sz="1200" b="1" dirty="0">
                <a:solidFill>
                  <a:srgbClr val="FF0000"/>
                </a:solidFill>
                <a:latin typeface="Raleway" panose="020B0003030101060003" pitchFamily="34" charset="0"/>
              </a:rPr>
              <a:t>-2,1%</a:t>
            </a:r>
          </a:p>
        </p:txBody>
      </p:sp>
      <p:sp>
        <p:nvSpPr>
          <p:cNvPr id="49" name="CuadroTexto 48">
            <a:extLst>
              <a:ext uri="{FF2B5EF4-FFF2-40B4-BE49-F238E27FC236}">
                <a16:creationId xmlns:a16="http://schemas.microsoft.com/office/drawing/2014/main" id="{06FAFC1D-F0E4-9B54-1755-578F7FA1F6BC}"/>
              </a:ext>
            </a:extLst>
          </p:cNvPr>
          <p:cNvSpPr txBox="1"/>
          <p:nvPr/>
        </p:nvSpPr>
        <p:spPr>
          <a:xfrm>
            <a:off x="2321131" y="2711960"/>
            <a:ext cx="395942" cy="184666"/>
          </a:xfrm>
          <a:prstGeom prst="rect">
            <a:avLst/>
          </a:prstGeom>
          <a:solidFill>
            <a:schemeClr val="accent3">
              <a:lumMod val="40000"/>
              <a:lumOff val="60000"/>
              <a:alpha val="60000"/>
            </a:schemeClr>
          </a:solidFill>
        </p:spPr>
        <p:txBody>
          <a:bodyPr wrap="none" lIns="0" tIns="0" rIns="0" bIns="0" rtlCol="0">
            <a:spAutoFit/>
          </a:bodyPr>
          <a:lstStyle/>
          <a:p>
            <a:r>
              <a:rPr lang="es-AR" sz="1200" b="1" dirty="0">
                <a:solidFill>
                  <a:srgbClr val="FF0000"/>
                </a:solidFill>
                <a:latin typeface="Raleway" panose="020B0003030101060003" pitchFamily="34" charset="0"/>
              </a:rPr>
              <a:t>-2,5%</a:t>
            </a:r>
          </a:p>
        </p:txBody>
      </p:sp>
      <p:sp>
        <p:nvSpPr>
          <p:cNvPr id="50" name="CuadroTexto 49">
            <a:extLst>
              <a:ext uri="{FF2B5EF4-FFF2-40B4-BE49-F238E27FC236}">
                <a16:creationId xmlns:a16="http://schemas.microsoft.com/office/drawing/2014/main" id="{F96FCF36-78DA-7C3A-FBDF-C2C75A066F74}"/>
              </a:ext>
            </a:extLst>
          </p:cNvPr>
          <p:cNvSpPr txBox="1"/>
          <p:nvPr/>
        </p:nvSpPr>
        <p:spPr>
          <a:xfrm>
            <a:off x="1426528" y="2711960"/>
            <a:ext cx="392736" cy="184666"/>
          </a:xfrm>
          <a:prstGeom prst="rect">
            <a:avLst/>
          </a:prstGeom>
          <a:solidFill>
            <a:schemeClr val="accent3">
              <a:lumMod val="40000"/>
              <a:lumOff val="60000"/>
              <a:alpha val="60000"/>
            </a:schemeClr>
          </a:solidFill>
        </p:spPr>
        <p:txBody>
          <a:bodyPr wrap="none" lIns="0" tIns="0" rIns="0" bIns="0" rtlCol="0">
            <a:spAutoFit/>
          </a:bodyPr>
          <a:lstStyle/>
          <a:p>
            <a:r>
              <a:rPr lang="es-AR" sz="1200" b="1" dirty="0">
                <a:solidFill>
                  <a:srgbClr val="FF0000"/>
                </a:solidFill>
                <a:latin typeface="Raleway" panose="020B0003030101060003" pitchFamily="34" charset="0"/>
              </a:rPr>
              <a:t>-1,0%</a:t>
            </a:r>
          </a:p>
        </p:txBody>
      </p:sp>
    </p:spTree>
    <p:extLst>
      <p:ext uri="{BB962C8B-B14F-4D97-AF65-F5344CB8AC3E}">
        <p14:creationId xmlns:p14="http://schemas.microsoft.com/office/powerpoint/2010/main" val="4090926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8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0" nodeType="clickEffect">
                                  <p:stCondLst>
                                    <p:cond delay="0"/>
                                  </p:stCondLst>
                                  <p:childTnLst>
                                    <p:set>
                                      <p:cBhvr>
                                        <p:cTn id="50" dur="1" fill="hold">
                                          <p:stCondLst>
                                            <p:cond delay="0"/>
                                          </p:stCondLst>
                                        </p:cTn>
                                        <p:tgtEl>
                                          <p:spTgt spid="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7" grpId="0">
        <p:bldAsOne/>
      </p:bldGraphic>
      <p:bldP spid="72" grpId="0" animBg="1"/>
      <p:bldP spid="73" grpId="0" animBg="1"/>
      <p:bldP spid="74" grpId="0" animBg="1"/>
      <p:bldP spid="75" grpId="0" animBg="1"/>
      <p:bldP spid="77" grpId="0"/>
      <p:bldP spid="80" grpId="0"/>
      <p:bldP spid="81" grpId="0"/>
      <p:bldP spid="82" grpId="0"/>
      <p:bldP spid="88" grpId="0"/>
      <p:bldP spid="90" grpId="0" animBg="1"/>
      <p:bldP spid="92" grpId="0" animBg="1"/>
      <p:bldP spid="93" grpId="0"/>
      <p:bldP spid="9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ángulo: esquinas redondeadas 21">
            <a:extLst>
              <a:ext uri="{FF2B5EF4-FFF2-40B4-BE49-F238E27FC236}">
                <a16:creationId xmlns:a16="http://schemas.microsoft.com/office/drawing/2014/main" id="{D87C17B5-1D71-4D55-BA26-C55ED20474FD}"/>
              </a:ext>
            </a:extLst>
          </p:cNvPr>
          <p:cNvSpPr/>
          <p:nvPr/>
        </p:nvSpPr>
        <p:spPr>
          <a:xfrm>
            <a:off x="8268719" y="267472"/>
            <a:ext cx="3396001" cy="436366"/>
          </a:xfrm>
          <a:prstGeom prst="roundRect">
            <a:avLst>
              <a:gd name="adj" fmla="val 0"/>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AR" sz="1200" dirty="0">
                <a:solidFill>
                  <a:schemeClr val="accent4">
                    <a:lumMod val="75000"/>
                  </a:schemeClr>
                </a:solidFill>
                <a:latin typeface="Raleway" panose="020B0003030101060003" pitchFamily="34" charset="0"/>
              </a:rPr>
              <a:t>Indicadores reflejan que la actividad continua avanzando con heterogeneidad (interanual)</a:t>
            </a:r>
          </a:p>
        </p:txBody>
      </p:sp>
      <p:sp>
        <p:nvSpPr>
          <p:cNvPr id="34" name="CuadroTexto 33">
            <a:extLst>
              <a:ext uri="{FF2B5EF4-FFF2-40B4-BE49-F238E27FC236}">
                <a16:creationId xmlns:a16="http://schemas.microsoft.com/office/drawing/2014/main" id="{E60D505F-16C9-4C08-BB8D-3607337BB2C6}"/>
              </a:ext>
            </a:extLst>
          </p:cNvPr>
          <p:cNvSpPr txBox="1">
            <a:spLocks/>
          </p:cNvSpPr>
          <p:nvPr/>
        </p:nvSpPr>
        <p:spPr>
          <a:xfrm>
            <a:off x="0" y="6534000"/>
            <a:ext cx="12192000" cy="324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rtlCol="0" anchor="ctr" anchorCtr="0">
            <a:noAutofit/>
          </a:bodyPr>
          <a:lstStyle>
            <a:defPPr>
              <a:defRPr lang="es-AR"/>
            </a:defPPr>
            <a:lvl1pPr algn="ctr">
              <a:defRPr sz="1100" b="1">
                <a:solidFill>
                  <a:schemeClr val="bg1"/>
                </a:solidFill>
                <a:latin typeface="Raleway" panose="020B0503030101060003" pitchFamily="34" charset="0"/>
              </a:defRPr>
            </a:lvl1pPr>
          </a:lstStyle>
          <a:p>
            <a:endParaRPr lang="es-AR" dirty="0"/>
          </a:p>
        </p:txBody>
      </p:sp>
      <p:sp>
        <p:nvSpPr>
          <p:cNvPr id="38" name="Marcador de número de diapositiva 10">
            <a:extLst>
              <a:ext uri="{FF2B5EF4-FFF2-40B4-BE49-F238E27FC236}">
                <a16:creationId xmlns:a16="http://schemas.microsoft.com/office/drawing/2014/main" id="{5028E170-48F8-4A7F-A795-54DEF27FB9C0}"/>
              </a:ext>
            </a:extLst>
          </p:cNvPr>
          <p:cNvSpPr>
            <a:spLocks noGrp="1"/>
          </p:cNvSpPr>
          <p:nvPr>
            <p:ph type="sldNum" sz="quarter" idx="12"/>
          </p:nvPr>
        </p:nvSpPr>
        <p:spPr>
          <a:xfrm>
            <a:off x="5780654" y="6512389"/>
            <a:ext cx="630692" cy="365125"/>
          </a:xfrm>
        </p:spPr>
        <p:txBody>
          <a:bodyPr/>
          <a:lstStyle/>
          <a:p>
            <a:pPr algn="ctr"/>
            <a:fld id="{6C580814-FC62-DC47-A8B2-F6D28CD1B407}" type="slidenum">
              <a:rPr lang="es-ES" smtClean="0">
                <a:solidFill>
                  <a:schemeClr val="bg1"/>
                </a:solidFill>
                <a:latin typeface="Raleway" panose="020B0503030101060003" pitchFamily="34" charset="0"/>
              </a:rPr>
              <a:pPr algn="ctr"/>
              <a:t>8</a:t>
            </a:fld>
            <a:endParaRPr lang="es-ES" dirty="0">
              <a:solidFill>
                <a:schemeClr val="bg1"/>
              </a:solidFill>
              <a:latin typeface="Raleway" panose="020B0503030101060003" pitchFamily="34" charset="0"/>
            </a:endParaRPr>
          </a:p>
        </p:txBody>
      </p:sp>
      <p:pic>
        <p:nvPicPr>
          <p:cNvPr id="39" name="Imagen 38">
            <a:extLst>
              <a:ext uri="{FF2B5EF4-FFF2-40B4-BE49-F238E27FC236}">
                <a16:creationId xmlns:a16="http://schemas.microsoft.com/office/drawing/2014/main" id="{C08FAA36-0ECB-4227-AF05-964E89AB0A04}"/>
              </a:ext>
            </a:extLst>
          </p:cNvPr>
          <p:cNvPicPr>
            <a:picLocks noChangeAspect="1"/>
          </p:cNvPicPr>
          <p:nvPr/>
        </p:nvPicPr>
        <p:blipFill>
          <a:blip r:embed="rId3">
            <a:clrChange>
              <a:clrFrom>
                <a:srgbClr val="15467E"/>
              </a:clrFrom>
              <a:clrTo>
                <a:srgbClr val="15467E">
                  <a:alpha val="0"/>
                </a:srgbClr>
              </a:clrTo>
            </a:clrChange>
          </a:blip>
          <a:stretch>
            <a:fillRect/>
          </a:stretch>
        </p:blipFill>
        <p:spPr>
          <a:xfrm>
            <a:off x="10633171" y="6569106"/>
            <a:ext cx="1049619" cy="289788"/>
          </a:xfrm>
          <a:prstGeom prst="rect">
            <a:avLst/>
          </a:prstGeom>
        </p:spPr>
      </p:pic>
      <p:sp>
        <p:nvSpPr>
          <p:cNvPr id="40" name="Marcador de número de diapositiva 10">
            <a:extLst>
              <a:ext uri="{FF2B5EF4-FFF2-40B4-BE49-F238E27FC236}">
                <a16:creationId xmlns:a16="http://schemas.microsoft.com/office/drawing/2014/main" id="{2F2DFC82-F9E9-4D0F-A2B3-386BBC7C628D}"/>
              </a:ext>
            </a:extLst>
          </p:cNvPr>
          <p:cNvSpPr txBox="1">
            <a:spLocks/>
          </p:cNvSpPr>
          <p:nvPr/>
        </p:nvSpPr>
        <p:spPr>
          <a:xfrm>
            <a:off x="362450" y="6534001"/>
            <a:ext cx="4601436" cy="336887"/>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s-AR" dirty="0">
                <a:solidFill>
                  <a:schemeClr val="bg1"/>
                </a:solidFill>
                <a:latin typeface="Raleway" panose="020B0503030101060003" pitchFamily="34" charset="0"/>
              </a:rPr>
              <a:t>Actualidad económica para empresas – CCRES – Jul/2022</a:t>
            </a:r>
            <a:endParaRPr lang="es-ES" dirty="0">
              <a:solidFill>
                <a:schemeClr val="bg1"/>
              </a:solidFill>
              <a:latin typeface="Raleway" panose="020B0503030101060003" pitchFamily="34" charset="0"/>
            </a:endParaRPr>
          </a:p>
        </p:txBody>
      </p:sp>
      <p:sp>
        <p:nvSpPr>
          <p:cNvPr id="33" name="16 CuadroTexto">
            <a:extLst>
              <a:ext uri="{FF2B5EF4-FFF2-40B4-BE49-F238E27FC236}">
                <a16:creationId xmlns:a16="http://schemas.microsoft.com/office/drawing/2014/main" id="{18D90157-6F22-4ED3-BCB3-353B9A1052A9}"/>
              </a:ext>
            </a:extLst>
          </p:cNvPr>
          <p:cNvSpPr txBox="1"/>
          <p:nvPr/>
        </p:nvSpPr>
        <p:spPr>
          <a:xfrm>
            <a:off x="399088" y="181295"/>
            <a:ext cx="6448615" cy="369332"/>
          </a:xfrm>
          <a:prstGeom prst="rect">
            <a:avLst/>
          </a:prstGeom>
          <a:noFill/>
        </p:spPr>
        <p:txBody>
          <a:bodyPr wrap="square" rtlCol="0">
            <a:spAutoFit/>
          </a:bodyPr>
          <a:lstStyle/>
          <a:p>
            <a:r>
              <a:rPr lang="es-AR" b="1" dirty="0">
                <a:solidFill>
                  <a:schemeClr val="accent1">
                    <a:lumMod val="50000"/>
                  </a:schemeClr>
                </a:solidFill>
                <a:latin typeface="Raleway" panose="020B0503030101060003" pitchFamily="34" charset="0"/>
              </a:rPr>
              <a:t>2. Frente real: actividad, sectores y demanda</a:t>
            </a:r>
          </a:p>
        </p:txBody>
      </p:sp>
      <p:sp>
        <p:nvSpPr>
          <p:cNvPr id="35" name="CuadroTexto 34">
            <a:extLst>
              <a:ext uri="{FF2B5EF4-FFF2-40B4-BE49-F238E27FC236}">
                <a16:creationId xmlns:a16="http://schemas.microsoft.com/office/drawing/2014/main" id="{B4FF6838-DEDA-4CD8-B90A-0EC39C60D6AD}"/>
              </a:ext>
            </a:extLst>
          </p:cNvPr>
          <p:cNvSpPr txBox="1">
            <a:spLocks/>
          </p:cNvSpPr>
          <p:nvPr/>
        </p:nvSpPr>
        <p:spPr>
          <a:xfrm>
            <a:off x="514421" y="529676"/>
            <a:ext cx="97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ACTIVIDAD</a:t>
            </a:r>
          </a:p>
        </p:txBody>
      </p:sp>
      <p:sp>
        <p:nvSpPr>
          <p:cNvPr id="36" name="CuadroTexto 35">
            <a:extLst>
              <a:ext uri="{FF2B5EF4-FFF2-40B4-BE49-F238E27FC236}">
                <a16:creationId xmlns:a16="http://schemas.microsoft.com/office/drawing/2014/main" id="{BE09E342-DE80-407D-AEC8-348F03E9AD27}"/>
              </a:ext>
            </a:extLst>
          </p:cNvPr>
          <p:cNvSpPr txBox="1">
            <a:spLocks/>
          </p:cNvSpPr>
          <p:nvPr/>
        </p:nvSpPr>
        <p:spPr>
          <a:xfrm>
            <a:off x="1527578" y="529676"/>
            <a:ext cx="972000" cy="180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bg1"/>
                </a:solidFill>
                <a:latin typeface="Raleway" panose="020B0503030101060003" pitchFamily="34" charset="0"/>
              </a:defRPr>
            </a:lvl1pPr>
          </a:lstStyle>
          <a:p>
            <a:r>
              <a:rPr lang="es-AR" dirty="0"/>
              <a:t>SECTORES</a:t>
            </a:r>
          </a:p>
        </p:txBody>
      </p:sp>
      <p:sp>
        <p:nvSpPr>
          <p:cNvPr id="37" name="CuadroTexto 36">
            <a:extLst>
              <a:ext uri="{FF2B5EF4-FFF2-40B4-BE49-F238E27FC236}">
                <a16:creationId xmlns:a16="http://schemas.microsoft.com/office/drawing/2014/main" id="{07474141-4A60-4564-BB02-53F3EB73B40D}"/>
              </a:ext>
            </a:extLst>
          </p:cNvPr>
          <p:cNvSpPr txBox="1">
            <a:spLocks/>
          </p:cNvSpPr>
          <p:nvPr/>
        </p:nvSpPr>
        <p:spPr>
          <a:xfrm>
            <a:off x="2540735" y="529676"/>
            <a:ext cx="97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100" b="1">
                <a:solidFill>
                  <a:schemeClr val="accent1">
                    <a:lumMod val="50000"/>
                  </a:schemeClr>
                </a:solidFill>
                <a:latin typeface="Raleway" panose="020B0503030101060003" pitchFamily="34" charset="0"/>
              </a:defRPr>
            </a:lvl1pPr>
          </a:lstStyle>
          <a:p>
            <a:r>
              <a:rPr lang="es-AR" sz="1000" dirty="0"/>
              <a:t>EMPLEO</a:t>
            </a:r>
          </a:p>
        </p:txBody>
      </p:sp>
      <p:sp>
        <p:nvSpPr>
          <p:cNvPr id="41" name="CuadroTexto 40">
            <a:extLst>
              <a:ext uri="{FF2B5EF4-FFF2-40B4-BE49-F238E27FC236}">
                <a16:creationId xmlns:a16="http://schemas.microsoft.com/office/drawing/2014/main" id="{DBC848DD-23DA-4A9C-BE8A-141061B9AAC7}"/>
              </a:ext>
            </a:extLst>
          </p:cNvPr>
          <p:cNvSpPr txBox="1">
            <a:spLocks/>
          </p:cNvSpPr>
          <p:nvPr/>
        </p:nvSpPr>
        <p:spPr>
          <a:xfrm>
            <a:off x="3553893" y="529676"/>
            <a:ext cx="97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100" b="1">
                <a:solidFill>
                  <a:schemeClr val="accent1">
                    <a:lumMod val="50000"/>
                  </a:schemeClr>
                </a:solidFill>
                <a:latin typeface="Raleway" panose="020B0503030101060003" pitchFamily="34" charset="0"/>
              </a:defRPr>
            </a:lvl1pPr>
          </a:lstStyle>
          <a:p>
            <a:r>
              <a:rPr lang="es-AR" sz="1000" dirty="0"/>
              <a:t>DEMANDA</a:t>
            </a:r>
          </a:p>
        </p:txBody>
      </p:sp>
      <p:sp>
        <p:nvSpPr>
          <p:cNvPr id="27" name="CuadroTexto 26">
            <a:extLst>
              <a:ext uri="{FF2B5EF4-FFF2-40B4-BE49-F238E27FC236}">
                <a16:creationId xmlns:a16="http://schemas.microsoft.com/office/drawing/2014/main" id="{14B9409E-F24E-8BFC-EDC7-9F1C8E9F3888}"/>
              </a:ext>
            </a:extLst>
          </p:cNvPr>
          <p:cNvSpPr txBox="1"/>
          <p:nvPr/>
        </p:nvSpPr>
        <p:spPr>
          <a:xfrm>
            <a:off x="2574082" y="1039373"/>
            <a:ext cx="7118557" cy="261610"/>
          </a:xfrm>
          <a:prstGeom prst="rect">
            <a:avLst/>
          </a:prstGeom>
          <a:noFill/>
        </p:spPr>
        <p:txBody>
          <a:bodyPr wrap="square">
            <a:spAutoFit/>
          </a:bodyPr>
          <a:lstStyle/>
          <a:p>
            <a:pPr algn="ctr" rtl="0">
              <a:defRPr sz="960" b="1" i="0" u="none" strike="noStrike" kern="1200" baseline="0">
                <a:solidFill>
                  <a:prstClr val="black"/>
                </a:solidFill>
                <a:latin typeface="Raleway" panose="020B0003030101060003" pitchFamily="34" charset="0"/>
                <a:ea typeface="+mn-ea"/>
                <a:cs typeface="+mn-cs"/>
              </a:defRPr>
            </a:pPr>
            <a:r>
              <a:rPr lang="es-AR" sz="1100" dirty="0">
                <a:solidFill>
                  <a:schemeClr val="tx1">
                    <a:lumMod val="65000"/>
                    <a:lumOff val="35000"/>
                  </a:schemeClr>
                </a:solidFill>
              </a:rPr>
              <a:t>Dinámica sectorial de alta frecuencia y variación 2021 versus históricos</a:t>
            </a:r>
          </a:p>
        </p:txBody>
      </p:sp>
      <p:pic>
        <p:nvPicPr>
          <p:cNvPr id="28" name="Imagen 27">
            <a:extLst>
              <a:ext uri="{FF2B5EF4-FFF2-40B4-BE49-F238E27FC236}">
                <a16:creationId xmlns:a16="http://schemas.microsoft.com/office/drawing/2014/main" id="{2B47942E-4AC7-0BCE-F178-01E58711B085}"/>
              </a:ext>
            </a:extLst>
          </p:cNvPr>
          <p:cNvPicPr>
            <a:picLocks noChangeAspect="1"/>
          </p:cNvPicPr>
          <p:nvPr/>
        </p:nvPicPr>
        <p:blipFill>
          <a:blip r:embed="rId4"/>
          <a:stretch>
            <a:fillRect/>
          </a:stretch>
        </p:blipFill>
        <p:spPr>
          <a:xfrm>
            <a:off x="621133" y="5364915"/>
            <a:ext cx="701418" cy="701418"/>
          </a:xfrm>
          <a:prstGeom prst="rect">
            <a:avLst/>
          </a:prstGeom>
        </p:spPr>
      </p:pic>
      <p:pic>
        <p:nvPicPr>
          <p:cNvPr id="29" name="Imagen 28">
            <a:extLst>
              <a:ext uri="{FF2B5EF4-FFF2-40B4-BE49-F238E27FC236}">
                <a16:creationId xmlns:a16="http://schemas.microsoft.com/office/drawing/2014/main" id="{7AEC7945-1BD2-94BA-1650-EF7D95ED533B}"/>
              </a:ext>
            </a:extLst>
          </p:cNvPr>
          <p:cNvPicPr>
            <a:picLocks noChangeAspect="1"/>
          </p:cNvPicPr>
          <p:nvPr/>
        </p:nvPicPr>
        <p:blipFill>
          <a:blip r:embed="rId5"/>
          <a:stretch>
            <a:fillRect/>
          </a:stretch>
        </p:blipFill>
        <p:spPr>
          <a:xfrm>
            <a:off x="597610" y="4571282"/>
            <a:ext cx="648000" cy="648000"/>
          </a:xfrm>
          <a:prstGeom prst="rect">
            <a:avLst/>
          </a:prstGeom>
        </p:spPr>
      </p:pic>
      <p:pic>
        <p:nvPicPr>
          <p:cNvPr id="30" name="Imagen 29">
            <a:extLst>
              <a:ext uri="{FF2B5EF4-FFF2-40B4-BE49-F238E27FC236}">
                <a16:creationId xmlns:a16="http://schemas.microsoft.com/office/drawing/2014/main" id="{E4930A5C-8E0E-5613-A280-FA0A7B5CEB1D}"/>
              </a:ext>
            </a:extLst>
          </p:cNvPr>
          <p:cNvPicPr>
            <a:picLocks noChangeAspect="1"/>
          </p:cNvPicPr>
          <p:nvPr/>
        </p:nvPicPr>
        <p:blipFill>
          <a:blip r:embed="rId6"/>
          <a:stretch>
            <a:fillRect/>
          </a:stretch>
        </p:blipFill>
        <p:spPr>
          <a:xfrm>
            <a:off x="679922" y="2278105"/>
            <a:ext cx="504000" cy="504000"/>
          </a:xfrm>
          <a:prstGeom prst="rect">
            <a:avLst/>
          </a:prstGeom>
        </p:spPr>
      </p:pic>
      <p:pic>
        <p:nvPicPr>
          <p:cNvPr id="31" name="Imagen 30">
            <a:extLst>
              <a:ext uri="{FF2B5EF4-FFF2-40B4-BE49-F238E27FC236}">
                <a16:creationId xmlns:a16="http://schemas.microsoft.com/office/drawing/2014/main" id="{19F6EDF0-E3DB-D132-C699-823E1D90F672}"/>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513303" y="3629983"/>
            <a:ext cx="864000" cy="864000"/>
          </a:xfrm>
          <a:prstGeom prst="rect">
            <a:avLst/>
          </a:prstGeom>
        </p:spPr>
      </p:pic>
      <p:pic>
        <p:nvPicPr>
          <p:cNvPr id="32" name="Imagen 31">
            <a:extLst>
              <a:ext uri="{FF2B5EF4-FFF2-40B4-BE49-F238E27FC236}">
                <a16:creationId xmlns:a16="http://schemas.microsoft.com/office/drawing/2014/main" id="{8A213142-792C-257F-6785-D9C5B43DDE14}"/>
              </a:ext>
            </a:extLst>
          </p:cNvPr>
          <p:cNvPicPr>
            <a:picLocks noChangeAspect="1"/>
          </p:cNvPicPr>
          <p:nvPr/>
        </p:nvPicPr>
        <p:blipFill>
          <a:blip r:embed="rId8"/>
          <a:stretch>
            <a:fillRect/>
          </a:stretch>
        </p:blipFill>
        <p:spPr>
          <a:xfrm>
            <a:off x="595090" y="2938475"/>
            <a:ext cx="705874" cy="705874"/>
          </a:xfrm>
          <a:prstGeom prst="rect">
            <a:avLst/>
          </a:prstGeom>
        </p:spPr>
      </p:pic>
      <p:pic>
        <p:nvPicPr>
          <p:cNvPr id="48" name="Imagen 47">
            <a:extLst>
              <a:ext uri="{FF2B5EF4-FFF2-40B4-BE49-F238E27FC236}">
                <a16:creationId xmlns:a16="http://schemas.microsoft.com/office/drawing/2014/main" id="{FC7E743C-EA99-FD9C-51D9-D647BD2AB9BD}"/>
              </a:ext>
            </a:extLst>
          </p:cNvPr>
          <p:cNvPicPr>
            <a:picLocks noChangeAspect="1"/>
          </p:cNvPicPr>
          <p:nvPr/>
        </p:nvPicPr>
        <p:blipFill>
          <a:blip r:embed="rId9"/>
          <a:stretch>
            <a:fillRect/>
          </a:stretch>
        </p:blipFill>
        <p:spPr>
          <a:xfrm>
            <a:off x="737185" y="1678894"/>
            <a:ext cx="469315" cy="469315"/>
          </a:xfrm>
          <a:prstGeom prst="rect">
            <a:avLst/>
          </a:prstGeom>
        </p:spPr>
      </p:pic>
      <p:pic>
        <p:nvPicPr>
          <p:cNvPr id="50" name="Imagen 49">
            <a:extLst>
              <a:ext uri="{FF2B5EF4-FFF2-40B4-BE49-F238E27FC236}">
                <a16:creationId xmlns:a16="http://schemas.microsoft.com/office/drawing/2014/main" id="{0F673FBC-85A7-0116-22DC-FD3CD42A50EB}"/>
              </a:ext>
            </a:extLst>
          </p:cNvPr>
          <p:cNvPicPr>
            <a:picLocks noChangeAspect="1"/>
          </p:cNvPicPr>
          <p:nvPr/>
        </p:nvPicPr>
        <p:blipFill>
          <a:blip r:embed="rId10"/>
          <a:stretch>
            <a:fillRect/>
          </a:stretch>
        </p:blipFill>
        <p:spPr>
          <a:xfrm>
            <a:off x="1615932" y="1451955"/>
            <a:ext cx="10080000" cy="184563"/>
          </a:xfrm>
          <a:prstGeom prst="rect">
            <a:avLst/>
          </a:prstGeom>
        </p:spPr>
      </p:pic>
      <p:sp>
        <p:nvSpPr>
          <p:cNvPr id="57" name="Rectángulo 56">
            <a:extLst>
              <a:ext uri="{FF2B5EF4-FFF2-40B4-BE49-F238E27FC236}">
                <a16:creationId xmlns:a16="http://schemas.microsoft.com/office/drawing/2014/main" id="{14B3553D-FFEF-BA9B-2A6E-886DF3E8A037}"/>
              </a:ext>
            </a:extLst>
          </p:cNvPr>
          <p:cNvSpPr/>
          <p:nvPr/>
        </p:nvSpPr>
        <p:spPr>
          <a:xfrm>
            <a:off x="11654210" y="1225118"/>
            <a:ext cx="364523" cy="5015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3" name="Imagen 2">
            <a:extLst>
              <a:ext uri="{FF2B5EF4-FFF2-40B4-BE49-F238E27FC236}">
                <a16:creationId xmlns:a16="http://schemas.microsoft.com/office/drawing/2014/main" id="{BE37DAB8-1CA7-4880-02EE-0E4A6F3E278E}"/>
              </a:ext>
            </a:extLst>
          </p:cNvPr>
          <p:cNvPicPr>
            <a:picLocks noChangeAspect="1"/>
          </p:cNvPicPr>
          <p:nvPr/>
        </p:nvPicPr>
        <p:blipFill>
          <a:blip r:embed="rId11"/>
          <a:stretch>
            <a:fillRect/>
          </a:stretch>
        </p:blipFill>
        <p:spPr>
          <a:xfrm>
            <a:off x="1593807" y="3188239"/>
            <a:ext cx="10080000" cy="317647"/>
          </a:xfrm>
          <a:prstGeom prst="rect">
            <a:avLst/>
          </a:prstGeom>
        </p:spPr>
      </p:pic>
      <p:pic>
        <p:nvPicPr>
          <p:cNvPr id="5" name="Imagen 4">
            <a:extLst>
              <a:ext uri="{FF2B5EF4-FFF2-40B4-BE49-F238E27FC236}">
                <a16:creationId xmlns:a16="http://schemas.microsoft.com/office/drawing/2014/main" id="{B932D865-940B-B90B-9EA1-C522F1D278BE}"/>
              </a:ext>
            </a:extLst>
          </p:cNvPr>
          <p:cNvPicPr>
            <a:picLocks noChangeAspect="1"/>
          </p:cNvPicPr>
          <p:nvPr/>
        </p:nvPicPr>
        <p:blipFill>
          <a:blip r:embed="rId12"/>
          <a:stretch>
            <a:fillRect/>
          </a:stretch>
        </p:blipFill>
        <p:spPr>
          <a:xfrm>
            <a:off x="1593807" y="4579595"/>
            <a:ext cx="10080000" cy="628235"/>
          </a:xfrm>
          <a:prstGeom prst="rect">
            <a:avLst/>
          </a:prstGeom>
        </p:spPr>
      </p:pic>
      <p:pic>
        <p:nvPicPr>
          <p:cNvPr id="2" name="Imagen 1">
            <a:extLst>
              <a:ext uri="{FF2B5EF4-FFF2-40B4-BE49-F238E27FC236}">
                <a16:creationId xmlns:a16="http://schemas.microsoft.com/office/drawing/2014/main" id="{49EEDD46-5FAD-9B12-091F-1682A381DA0C}"/>
              </a:ext>
            </a:extLst>
          </p:cNvPr>
          <p:cNvPicPr>
            <a:picLocks noChangeAspect="1"/>
          </p:cNvPicPr>
          <p:nvPr/>
        </p:nvPicPr>
        <p:blipFill>
          <a:blip r:embed="rId13"/>
          <a:stretch>
            <a:fillRect/>
          </a:stretch>
        </p:blipFill>
        <p:spPr>
          <a:xfrm>
            <a:off x="1593807" y="5412808"/>
            <a:ext cx="10080000" cy="628235"/>
          </a:xfrm>
          <a:prstGeom prst="rect">
            <a:avLst/>
          </a:prstGeom>
        </p:spPr>
      </p:pic>
      <p:pic>
        <p:nvPicPr>
          <p:cNvPr id="4" name="Imagen 3">
            <a:extLst>
              <a:ext uri="{FF2B5EF4-FFF2-40B4-BE49-F238E27FC236}">
                <a16:creationId xmlns:a16="http://schemas.microsoft.com/office/drawing/2014/main" id="{DA9B0CDA-02B4-69C3-761F-9CB516EDFF95}"/>
              </a:ext>
            </a:extLst>
          </p:cNvPr>
          <p:cNvPicPr>
            <a:picLocks noChangeAspect="1"/>
          </p:cNvPicPr>
          <p:nvPr/>
        </p:nvPicPr>
        <p:blipFill>
          <a:blip r:embed="rId14"/>
          <a:stretch>
            <a:fillRect/>
          </a:stretch>
        </p:blipFill>
        <p:spPr>
          <a:xfrm>
            <a:off x="1593807" y="2302556"/>
            <a:ext cx="10080000" cy="628235"/>
          </a:xfrm>
          <a:prstGeom prst="rect">
            <a:avLst/>
          </a:prstGeom>
        </p:spPr>
      </p:pic>
      <p:pic>
        <p:nvPicPr>
          <p:cNvPr id="9" name="Imagen 8">
            <a:extLst>
              <a:ext uri="{FF2B5EF4-FFF2-40B4-BE49-F238E27FC236}">
                <a16:creationId xmlns:a16="http://schemas.microsoft.com/office/drawing/2014/main" id="{7F27B0FC-BFAF-3804-DFDC-0BE0DB20C493}"/>
              </a:ext>
            </a:extLst>
          </p:cNvPr>
          <p:cNvPicPr>
            <a:picLocks noChangeAspect="1"/>
          </p:cNvPicPr>
          <p:nvPr/>
        </p:nvPicPr>
        <p:blipFill>
          <a:blip r:embed="rId15"/>
          <a:stretch>
            <a:fillRect/>
          </a:stretch>
        </p:blipFill>
        <p:spPr>
          <a:xfrm>
            <a:off x="1593807" y="3731148"/>
            <a:ext cx="10080000" cy="628235"/>
          </a:xfrm>
          <a:prstGeom prst="rect">
            <a:avLst/>
          </a:prstGeom>
        </p:spPr>
      </p:pic>
      <p:pic>
        <p:nvPicPr>
          <p:cNvPr id="6" name="Imagen 5">
            <a:extLst>
              <a:ext uri="{FF2B5EF4-FFF2-40B4-BE49-F238E27FC236}">
                <a16:creationId xmlns:a16="http://schemas.microsoft.com/office/drawing/2014/main" id="{09A8E11A-3D9B-C6E1-D7F7-A6E3ACF0343D}"/>
              </a:ext>
            </a:extLst>
          </p:cNvPr>
          <p:cNvPicPr>
            <a:picLocks noChangeAspect="1"/>
          </p:cNvPicPr>
          <p:nvPr/>
        </p:nvPicPr>
        <p:blipFill>
          <a:blip r:embed="rId16"/>
          <a:stretch>
            <a:fillRect/>
          </a:stretch>
        </p:blipFill>
        <p:spPr>
          <a:xfrm>
            <a:off x="1593807" y="1820170"/>
            <a:ext cx="10080000" cy="317647"/>
          </a:xfrm>
          <a:prstGeom prst="rect">
            <a:avLst/>
          </a:prstGeom>
        </p:spPr>
      </p:pic>
    </p:spTree>
    <p:extLst>
      <p:ext uri="{BB962C8B-B14F-4D97-AF65-F5344CB8AC3E}">
        <p14:creationId xmlns:p14="http://schemas.microsoft.com/office/powerpoint/2010/main" val="3134110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uadroTexto 23">
            <a:extLst>
              <a:ext uri="{FF2B5EF4-FFF2-40B4-BE49-F238E27FC236}">
                <a16:creationId xmlns:a16="http://schemas.microsoft.com/office/drawing/2014/main" id="{EA5804D1-9B7C-4833-8E8B-947AFFE927F1}"/>
              </a:ext>
            </a:extLst>
          </p:cNvPr>
          <p:cNvSpPr txBox="1">
            <a:spLocks/>
          </p:cNvSpPr>
          <p:nvPr/>
        </p:nvSpPr>
        <p:spPr>
          <a:xfrm>
            <a:off x="0" y="6534000"/>
            <a:ext cx="12192000" cy="324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rtlCol="0" anchor="ctr" anchorCtr="0">
            <a:noAutofit/>
          </a:bodyPr>
          <a:lstStyle>
            <a:defPPr>
              <a:defRPr lang="es-AR"/>
            </a:defPPr>
            <a:lvl1pPr algn="ctr">
              <a:defRPr sz="1100" b="1">
                <a:solidFill>
                  <a:schemeClr val="bg1"/>
                </a:solidFill>
                <a:latin typeface="Raleway" panose="020B0503030101060003" pitchFamily="34" charset="0"/>
              </a:defRPr>
            </a:lvl1pPr>
          </a:lstStyle>
          <a:p>
            <a:endParaRPr lang="es-AR" dirty="0"/>
          </a:p>
        </p:txBody>
      </p:sp>
      <p:sp>
        <p:nvSpPr>
          <p:cNvPr id="43" name="Marcador de número de diapositiva 10">
            <a:extLst>
              <a:ext uri="{FF2B5EF4-FFF2-40B4-BE49-F238E27FC236}">
                <a16:creationId xmlns:a16="http://schemas.microsoft.com/office/drawing/2014/main" id="{F4318F73-EDBF-4F17-991C-D859C1E96532}"/>
              </a:ext>
            </a:extLst>
          </p:cNvPr>
          <p:cNvSpPr>
            <a:spLocks noGrp="1"/>
          </p:cNvSpPr>
          <p:nvPr>
            <p:ph type="sldNum" sz="quarter" idx="12"/>
          </p:nvPr>
        </p:nvSpPr>
        <p:spPr>
          <a:xfrm>
            <a:off x="5780654" y="6512389"/>
            <a:ext cx="630692" cy="365125"/>
          </a:xfrm>
        </p:spPr>
        <p:txBody>
          <a:bodyPr/>
          <a:lstStyle/>
          <a:p>
            <a:pPr algn="ctr"/>
            <a:fld id="{6C580814-FC62-DC47-A8B2-F6D28CD1B407}" type="slidenum">
              <a:rPr lang="es-ES" smtClean="0">
                <a:solidFill>
                  <a:schemeClr val="bg1"/>
                </a:solidFill>
                <a:latin typeface="Raleway" panose="020B0503030101060003" pitchFamily="34" charset="0"/>
              </a:rPr>
              <a:pPr algn="ctr"/>
              <a:t>9</a:t>
            </a:fld>
            <a:endParaRPr lang="es-ES" dirty="0">
              <a:solidFill>
                <a:schemeClr val="bg1"/>
              </a:solidFill>
              <a:latin typeface="Raleway" panose="020B0503030101060003" pitchFamily="34" charset="0"/>
            </a:endParaRPr>
          </a:p>
        </p:txBody>
      </p:sp>
      <p:pic>
        <p:nvPicPr>
          <p:cNvPr id="44" name="Imagen 43">
            <a:extLst>
              <a:ext uri="{FF2B5EF4-FFF2-40B4-BE49-F238E27FC236}">
                <a16:creationId xmlns:a16="http://schemas.microsoft.com/office/drawing/2014/main" id="{EACAE167-D696-45A8-A16B-B54E5C325FE9}"/>
              </a:ext>
            </a:extLst>
          </p:cNvPr>
          <p:cNvPicPr>
            <a:picLocks noChangeAspect="1"/>
          </p:cNvPicPr>
          <p:nvPr/>
        </p:nvPicPr>
        <p:blipFill>
          <a:blip r:embed="rId3">
            <a:clrChange>
              <a:clrFrom>
                <a:srgbClr val="15467E"/>
              </a:clrFrom>
              <a:clrTo>
                <a:srgbClr val="15467E">
                  <a:alpha val="0"/>
                </a:srgbClr>
              </a:clrTo>
            </a:clrChange>
          </a:blip>
          <a:stretch>
            <a:fillRect/>
          </a:stretch>
        </p:blipFill>
        <p:spPr>
          <a:xfrm>
            <a:off x="10633171" y="6569106"/>
            <a:ext cx="1049619" cy="289788"/>
          </a:xfrm>
          <a:prstGeom prst="rect">
            <a:avLst/>
          </a:prstGeom>
        </p:spPr>
      </p:pic>
      <p:sp>
        <p:nvSpPr>
          <p:cNvPr id="46" name="Marcador de número de diapositiva 10">
            <a:extLst>
              <a:ext uri="{FF2B5EF4-FFF2-40B4-BE49-F238E27FC236}">
                <a16:creationId xmlns:a16="http://schemas.microsoft.com/office/drawing/2014/main" id="{E1D5F230-3BF1-4C4C-9950-E02B80DE29C3}"/>
              </a:ext>
            </a:extLst>
          </p:cNvPr>
          <p:cNvSpPr txBox="1">
            <a:spLocks/>
          </p:cNvSpPr>
          <p:nvPr/>
        </p:nvSpPr>
        <p:spPr>
          <a:xfrm>
            <a:off x="362450" y="6534001"/>
            <a:ext cx="4601436" cy="336887"/>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s-AR" dirty="0">
                <a:solidFill>
                  <a:schemeClr val="bg1"/>
                </a:solidFill>
                <a:latin typeface="Raleway" panose="020B0503030101060003" pitchFamily="34" charset="0"/>
              </a:rPr>
              <a:t>Actualidad económica para empresas – CCRES – Jul/2022</a:t>
            </a:r>
            <a:endParaRPr lang="es-ES" dirty="0">
              <a:solidFill>
                <a:schemeClr val="bg1"/>
              </a:solidFill>
              <a:latin typeface="Raleway" panose="020B0503030101060003" pitchFamily="34" charset="0"/>
            </a:endParaRPr>
          </a:p>
        </p:txBody>
      </p:sp>
      <p:sp>
        <p:nvSpPr>
          <p:cNvPr id="33" name="Rectángulo: esquinas redondeadas 32">
            <a:extLst>
              <a:ext uri="{FF2B5EF4-FFF2-40B4-BE49-F238E27FC236}">
                <a16:creationId xmlns:a16="http://schemas.microsoft.com/office/drawing/2014/main" id="{76C2672B-62FC-4FCA-A89E-E30A35C66B2A}"/>
              </a:ext>
            </a:extLst>
          </p:cNvPr>
          <p:cNvSpPr/>
          <p:nvPr/>
        </p:nvSpPr>
        <p:spPr>
          <a:xfrm>
            <a:off x="6289172" y="258763"/>
            <a:ext cx="5396811" cy="448042"/>
          </a:xfrm>
          <a:prstGeom prst="roundRect">
            <a:avLst>
              <a:gd name="adj" fmla="val 0"/>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AR" sz="1200" dirty="0">
                <a:solidFill>
                  <a:schemeClr val="accent4">
                    <a:lumMod val="75000"/>
                  </a:schemeClr>
                </a:solidFill>
                <a:latin typeface="Raleway" panose="020B0003030101060003" pitchFamily="34" charset="0"/>
              </a:rPr>
              <a:t>Mercado laboral se recupera con trabajo de baja productividad (públicos, independientes e informales) y sin recuperación del salario real</a:t>
            </a:r>
          </a:p>
        </p:txBody>
      </p:sp>
      <p:sp>
        <p:nvSpPr>
          <p:cNvPr id="35" name="16 CuadroTexto">
            <a:extLst>
              <a:ext uri="{FF2B5EF4-FFF2-40B4-BE49-F238E27FC236}">
                <a16:creationId xmlns:a16="http://schemas.microsoft.com/office/drawing/2014/main" id="{7F6B0C8C-9018-4468-A833-D4A300DAADA7}"/>
              </a:ext>
            </a:extLst>
          </p:cNvPr>
          <p:cNvSpPr txBox="1"/>
          <p:nvPr/>
        </p:nvSpPr>
        <p:spPr>
          <a:xfrm>
            <a:off x="399088" y="181295"/>
            <a:ext cx="6448615" cy="369332"/>
          </a:xfrm>
          <a:prstGeom prst="rect">
            <a:avLst/>
          </a:prstGeom>
          <a:noFill/>
        </p:spPr>
        <p:txBody>
          <a:bodyPr wrap="square" rtlCol="0">
            <a:spAutoFit/>
          </a:bodyPr>
          <a:lstStyle/>
          <a:p>
            <a:r>
              <a:rPr lang="es-AR" b="1" dirty="0">
                <a:solidFill>
                  <a:schemeClr val="accent1">
                    <a:lumMod val="50000"/>
                  </a:schemeClr>
                </a:solidFill>
                <a:latin typeface="Raleway" panose="020B0503030101060003" pitchFamily="34" charset="0"/>
              </a:rPr>
              <a:t>2. Frente real: actividad, sectores y demanda</a:t>
            </a:r>
          </a:p>
        </p:txBody>
      </p:sp>
      <p:sp>
        <p:nvSpPr>
          <p:cNvPr id="36" name="CuadroTexto 35">
            <a:extLst>
              <a:ext uri="{FF2B5EF4-FFF2-40B4-BE49-F238E27FC236}">
                <a16:creationId xmlns:a16="http://schemas.microsoft.com/office/drawing/2014/main" id="{5594AF18-F808-40FD-83A3-EB05D6C9F748}"/>
              </a:ext>
            </a:extLst>
          </p:cNvPr>
          <p:cNvSpPr txBox="1">
            <a:spLocks/>
          </p:cNvSpPr>
          <p:nvPr/>
        </p:nvSpPr>
        <p:spPr>
          <a:xfrm>
            <a:off x="514421" y="529676"/>
            <a:ext cx="97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ACTIVIDAD</a:t>
            </a:r>
          </a:p>
        </p:txBody>
      </p:sp>
      <p:sp>
        <p:nvSpPr>
          <p:cNvPr id="37" name="CuadroTexto 36">
            <a:extLst>
              <a:ext uri="{FF2B5EF4-FFF2-40B4-BE49-F238E27FC236}">
                <a16:creationId xmlns:a16="http://schemas.microsoft.com/office/drawing/2014/main" id="{6362534B-4F1A-416D-9916-CA050C4E050A}"/>
              </a:ext>
            </a:extLst>
          </p:cNvPr>
          <p:cNvSpPr txBox="1">
            <a:spLocks/>
          </p:cNvSpPr>
          <p:nvPr/>
        </p:nvSpPr>
        <p:spPr>
          <a:xfrm>
            <a:off x="1527578" y="529676"/>
            <a:ext cx="97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SECTORES</a:t>
            </a:r>
          </a:p>
        </p:txBody>
      </p:sp>
      <p:sp>
        <p:nvSpPr>
          <p:cNvPr id="38" name="CuadroTexto 37">
            <a:extLst>
              <a:ext uri="{FF2B5EF4-FFF2-40B4-BE49-F238E27FC236}">
                <a16:creationId xmlns:a16="http://schemas.microsoft.com/office/drawing/2014/main" id="{CE2E29B7-692D-41E0-87E8-A853481F04A5}"/>
              </a:ext>
            </a:extLst>
          </p:cNvPr>
          <p:cNvSpPr txBox="1">
            <a:spLocks/>
          </p:cNvSpPr>
          <p:nvPr/>
        </p:nvSpPr>
        <p:spPr>
          <a:xfrm>
            <a:off x="2540735" y="529676"/>
            <a:ext cx="972000" cy="180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bg1"/>
                </a:solidFill>
                <a:latin typeface="Raleway" panose="020B0503030101060003" pitchFamily="34" charset="0"/>
              </a:defRPr>
            </a:lvl1pPr>
          </a:lstStyle>
          <a:p>
            <a:r>
              <a:rPr lang="es-AR" dirty="0"/>
              <a:t>EMPLEO</a:t>
            </a:r>
          </a:p>
        </p:txBody>
      </p:sp>
      <p:sp>
        <p:nvSpPr>
          <p:cNvPr id="39" name="CuadroTexto 38">
            <a:extLst>
              <a:ext uri="{FF2B5EF4-FFF2-40B4-BE49-F238E27FC236}">
                <a16:creationId xmlns:a16="http://schemas.microsoft.com/office/drawing/2014/main" id="{0E137210-ADAF-43E0-AD49-3AC2C0B416B9}"/>
              </a:ext>
            </a:extLst>
          </p:cNvPr>
          <p:cNvSpPr txBox="1">
            <a:spLocks/>
          </p:cNvSpPr>
          <p:nvPr/>
        </p:nvSpPr>
        <p:spPr>
          <a:xfrm>
            <a:off x="3553893" y="529676"/>
            <a:ext cx="97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100" b="1">
                <a:solidFill>
                  <a:schemeClr val="accent1">
                    <a:lumMod val="50000"/>
                  </a:schemeClr>
                </a:solidFill>
                <a:latin typeface="Raleway" panose="020B0503030101060003" pitchFamily="34" charset="0"/>
              </a:defRPr>
            </a:lvl1pPr>
          </a:lstStyle>
          <a:p>
            <a:r>
              <a:rPr lang="es-AR" sz="1000" dirty="0"/>
              <a:t>DEMANDA</a:t>
            </a:r>
          </a:p>
        </p:txBody>
      </p:sp>
      <p:graphicFrame>
        <p:nvGraphicFramePr>
          <p:cNvPr id="26" name="Gráfico 25">
            <a:extLst>
              <a:ext uri="{FF2B5EF4-FFF2-40B4-BE49-F238E27FC236}">
                <a16:creationId xmlns:a16="http://schemas.microsoft.com/office/drawing/2014/main" id="{67B934A1-1660-7423-0DAC-9F23AA6E2E2E}"/>
              </a:ext>
            </a:extLst>
          </p:cNvPr>
          <p:cNvGraphicFramePr>
            <a:graphicFrameLocks/>
          </p:cNvGraphicFramePr>
          <p:nvPr>
            <p:extLst>
              <p:ext uri="{D42A27DB-BD31-4B8C-83A1-F6EECF244321}">
                <p14:modId xmlns:p14="http://schemas.microsoft.com/office/powerpoint/2010/main" val="1868672525"/>
              </p:ext>
            </p:extLst>
          </p:nvPr>
        </p:nvGraphicFramePr>
        <p:xfrm>
          <a:off x="6289172" y="928450"/>
          <a:ext cx="5514251" cy="5552784"/>
        </p:xfrm>
        <a:graphic>
          <a:graphicData uri="http://schemas.openxmlformats.org/drawingml/2006/chart">
            <c:chart xmlns:c="http://schemas.openxmlformats.org/drawingml/2006/chart" xmlns:r="http://schemas.openxmlformats.org/officeDocument/2006/relationships" r:id="rId4"/>
          </a:graphicData>
        </a:graphic>
      </p:graphicFrame>
      <p:sp>
        <p:nvSpPr>
          <p:cNvPr id="29" name="Rectángulo 28">
            <a:extLst>
              <a:ext uri="{FF2B5EF4-FFF2-40B4-BE49-F238E27FC236}">
                <a16:creationId xmlns:a16="http://schemas.microsoft.com/office/drawing/2014/main" id="{1D334240-CA2C-81D9-1BDA-D0F2F3F4CAA4}"/>
              </a:ext>
            </a:extLst>
          </p:cNvPr>
          <p:cNvSpPr/>
          <p:nvPr/>
        </p:nvSpPr>
        <p:spPr>
          <a:xfrm>
            <a:off x="11500370" y="1398494"/>
            <a:ext cx="364840" cy="29762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AR"/>
          </a:p>
        </p:txBody>
      </p:sp>
      <p:sp>
        <p:nvSpPr>
          <p:cNvPr id="30" name="CuadroTexto 29">
            <a:extLst>
              <a:ext uri="{FF2B5EF4-FFF2-40B4-BE49-F238E27FC236}">
                <a16:creationId xmlns:a16="http://schemas.microsoft.com/office/drawing/2014/main" id="{8B2ADA0C-52DE-BC7D-D0FC-2AB864386384}"/>
              </a:ext>
            </a:extLst>
          </p:cNvPr>
          <p:cNvSpPr txBox="1"/>
          <p:nvPr/>
        </p:nvSpPr>
        <p:spPr>
          <a:xfrm>
            <a:off x="503062" y="5833879"/>
            <a:ext cx="5043743" cy="461665"/>
          </a:xfrm>
          <a:prstGeom prst="rect">
            <a:avLst/>
          </a:prstGeom>
          <a:solidFill>
            <a:schemeClr val="bg1">
              <a:lumMod val="85000"/>
            </a:schemeClr>
          </a:solidFill>
        </p:spPr>
        <p:txBody>
          <a:bodyPr wrap="square" rtlCol="0">
            <a:spAutoFit/>
          </a:bodyPr>
          <a:lstStyle>
            <a:defPPr>
              <a:defRPr lang="en-US"/>
            </a:defPPr>
            <a:lvl1pPr>
              <a:defRPr sz="1200">
                <a:latin typeface="Raleway" panose="020B0503030101060003" pitchFamily="34" charset="0"/>
              </a:defRPr>
            </a:lvl1pPr>
          </a:lstStyle>
          <a:p>
            <a:pPr marL="88900" indent="-88900">
              <a:buFont typeface="Arial" panose="020B0604020202020204" pitchFamily="34" charset="0"/>
              <a:buChar char="•"/>
            </a:pPr>
            <a:r>
              <a:rPr lang="es-AR" dirty="0"/>
              <a:t>Empleo informal pasó de 7,2 a 7,6 millones entre fines 2019 y fines del 2021, y creció 0,9 millones en los últimos diez años.</a:t>
            </a:r>
          </a:p>
        </p:txBody>
      </p:sp>
      <p:pic>
        <p:nvPicPr>
          <p:cNvPr id="41" name="Imagen 40">
            <a:extLst>
              <a:ext uri="{FF2B5EF4-FFF2-40B4-BE49-F238E27FC236}">
                <a16:creationId xmlns:a16="http://schemas.microsoft.com/office/drawing/2014/main" id="{EA4A24CA-8697-EA7B-F395-075F81B2B102}"/>
              </a:ext>
            </a:extLst>
          </p:cNvPr>
          <p:cNvPicPr>
            <a:picLocks noChangeAspect="1"/>
          </p:cNvPicPr>
          <p:nvPr/>
        </p:nvPicPr>
        <p:blipFill rotWithShape="1">
          <a:blip r:embed="rId5"/>
          <a:srcRect l="960" t="-3279" r="92378" b="-1"/>
          <a:stretch/>
        </p:blipFill>
        <p:spPr>
          <a:xfrm>
            <a:off x="449227" y="5346140"/>
            <a:ext cx="376532" cy="233320"/>
          </a:xfrm>
          <a:prstGeom prst="rect">
            <a:avLst/>
          </a:prstGeom>
        </p:spPr>
      </p:pic>
      <p:pic>
        <p:nvPicPr>
          <p:cNvPr id="42" name="Imagen 41">
            <a:extLst>
              <a:ext uri="{FF2B5EF4-FFF2-40B4-BE49-F238E27FC236}">
                <a16:creationId xmlns:a16="http://schemas.microsoft.com/office/drawing/2014/main" id="{BE2CC1B7-FA0F-68F9-FF39-EB489607D7B9}"/>
              </a:ext>
            </a:extLst>
          </p:cNvPr>
          <p:cNvPicPr>
            <a:picLocks noChangeAspect="1"/>
          </p:cNvPicPr>
          <p:nvPr/>
        </p:nvPicPr>
        <p:blipFill rotWithShape="1">
          <a:blip r:embed="rId6"/>
          <a:srcRect t="1" r="12311" b="11649"/>
          <a:stretch/>
        </p:blipFill>
        <p:spPr>
          <a:xfrm>
            <a:off x="841494" y="5369465"/>
            <a:ext cx="4672068" cy="198499"/>
          </a:xfrm>
          <a:prstGeom prst="rect">
            <a:avLst/>
          </a:prstGeom>
        </p:spPr>
      </p:pic>
      <p:sp>
        <p:nvSpPr>
          <p:cNvPr id="45" name="Rectángulo 44">
            <a:extLst>
              <a:ext uri="{FF2B5EF4-FFF2-40B4-BE49-F238E27FC236}">
                <a16:creationId xmlns:a16="http://schemas.microsoft.com/office/drawing/2014/main" id="{4164F421-5B4E-A0E5-A2B4-6E439361A691}"/>
              </a:ext>
            </a:extLst>
          </p:cNvPr>
          <p:cNvSpPr/>
          <p:nvPr/>
        </p:nvSpPr>
        <p:spPr>
          <a:xfrm>
            <a:off x="4839186" y="1327564"/>
            <a:ext cx="666000" cy="4246779"/>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AR"/>
          </a:p>
        </p:txBody>
      </p:sp>
      <p:sp>
        <p:nvSpPr>
          <p:cNvPr id="47" name="Rectángulo 46">
            <a:extLst>
              <a:ext uri="{FF2B5EF4-FFF2-40B4-BE49-F238E27FC236}">
                <a16:creationId xmlns:a16="http://schemas.microsoft.com/office/drawing/2014/main" id="{83ED9506-24E3-FB41-43D1-65F34532B634}"/>
              </a:ext>
            </a:extLst>
          </p:cNvPr>
          <p:cNvSpPr/>
          <p:nvPr/>
        </p:nvSpPr>
        <p:spPr>
          <a:xfrm>
            <a:off x="10758003" y="3408716"/>
            <a:ext cx="742367" cy="1289000"/>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lIns="0" rIns="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AR" sz="1050" dirty="0">
                <a:solidFill>
                  <a:schemeClr val="accent1"/>
                </a:solidFill>
              </a:rPr>
              <a:t>Llave de la recuperación</a:t>
            </a:r>
          </a:p>
        </p:txBody>
      </p:sp>
      <p:pic>
        <p:nvPicPr>
          <p:cNvPr id="4" name="Imagen 3">
            <a:extLst>
              <a:ext uri="{FF2B5EF4-FFF2-40B4-BE49-F238E27FC236}">
                <a16:creationId xmlns:a16="http://schemas.microsoft.com/office/drawing/2014/main" id="{FD0228D8-E555-63B1-66C7-DC8942A948FF}"/>
              </a:ext>
            </a:extLst>
          </p:cNvPr>
          <p:cNvPicPr>
            <a:picLocks noChangeAspect="1"/>
          </p:cNvPicPr>
          <p:nvPr/>
        </p:nvPicPr>
        <p:blipFill>
          <a:blip r:embed="rId7"/>
          <a:stretch>
            <a:fillRect/>
          </a:stretch>
        </p:blipFill>
        <p:spPr>
          <a:xfrm>
            <a:off x="977447" y="1556138"/>
            <a:ext cx="1285118" cy="405827"/>
          </a:xfrm>
          <a:prstGeom prst="rect">
            <a:avLst/>
          </a:prstGeom>
        </p:spPr>
      </p:pic>
      <p:graphicFrame>
        <p:nvGraphicFramePr>
          <p:cNvPr id="22" name="Gráfico 21">
            <a:extLst>
              <a:ext uri="{FF2B5EF4-FFF2-40B4-BE49-F238E27FC236}">
                <a16:creationId xmlns:a16="http://schemas.microsoft.com/office/drawing/2014/main" id="{00000000-0008-0000-2500-000017000000}"/>
              </a:ext>
            </a:extLst>
          </p:cNvPr>
          <p:cNvGraphicFramePr>
            <a:graphicFrameLocks/>
          </p:cNvGraphicFramePr>
          <p:nvPr>
            <p:extLst>
              <p:ext uri="{D42A27DB-BD31-4B8C-83A1-F6EECF244321}">
                <p14:modId xmlns:p14="http://schemas.microsoft.com/office/powerpoint/2010/main" val="1316576691"/>
              </p:ext>
            </p:extLst>
          </p:nvPr>
        </p:nvGraphicFramePr>
        <p:xfrm>
          <a:off x="419598" y="955343"/>
          <a:ext cx="5220000" cy="45000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03603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graphicEl>
                                              <a:chart seriesIdx="0" categoryIdx="0" bldStep="ptInSeries"/>
                                            </p:graphicEl>
                                          </p:spTgt>
                                        </p:tgtEl>
                                        <p:attrNameLst>
                                          <p:attrName>style.visibility</p:attrName>
                                        </p:attrNameLst>
                                      </p:cBhvr>
                                      <p:to>
                                        <p:strVal val="visible"/>
                                      </p:to>
                                    </p:set>
                                    <p:animEffect transition="in" filter="wipe(left)">
                                      <p:cBhvr>
                                        <p:cTn id="7" dur="500"/>
                                        <p:tgtEl>
                                          <p:spTgt spid="22">
                                            <p:graphicEl>
                                              <a:chart seriesIdx="0" categoryIdx="0" bldStep="ptInSeries"/>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
                                            <p:graphicEl>
                                              <a:chart seriesIdx="0" categoryIdx="1" bldStep="ptInSeries"/>
                                            </p:graphicEl>
                                          </p:spTgt>
                                        </p:tgtEl>
                                        <p:attrNameLst>
                                          <p:attrName>style.visibility</p:attrName>
                                        </p:attrNameLst>
                                      </p:cBhvr>
                                      <p:to>
                                        <p:strVal val="visible"/>
                                      </p:to>
                                    </p:set>
                                    <p:animEffect transition="in" filter="wipe(left)">
                                      <p:cBhvr>
                                        <p:cTn id="12" dur="500"/>
                                        <p:tgtEl>
                                          <p:spTgt spid="22">
                                            <p:graphicEl>
                                              <a:chart seriesIdx="0" categoryIdx="1" bldStep="ptIn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2">
                                            <p:graphicEl>
                                              <a:chart seriesIdx="0" categoryIdx="2" bldStep="ptInSeries"/>
                                            </p:graphicEl>
                                          </p:spTgt>
                                        </p:tgtEl>
                                        <p:attrNameLst>
                                          <p:attrName>style.visibility</p:attrName>
                                        </p:attrNameLst>
                                      </p:cBhvr>
                                      <p:to>
                                        <p:strVal val="visible"/>
                                      </p:to>
                                    </p:set>
                                    <p:animEffect transition="in" filter="wipe(left)">
                                      <p:cBhvr>
                                        <p:cTn id="17" dur="500"/>
                                        <p:tgtEl>
                                          <p:spTgt spid="22">
                                            <p:graphicEl>
                                              <a:chart seriesIdx="0" categoryIdx="2" bldStep="ptIn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2">
                                            <p:graphicEl>
                                              <a:chart seriesIdx="0" categoryIdx="3" bldStep="ptInSeries"/>
                                            </p:graphicEl>
                                          </p:spTgt>
                                        </p:tgtEl>
                                        <p:attrNameLst>
                                          <p:attrName>style.visibility</p:attrName>
                                        </p:attrNameLst>
                                      </p:cBhvr>
                                      <p:to>
                                        <p:strVal val="visible"/>
                                      </p:to>
                                    </p:set>
                                    <p:animEffect transition="in" filter="wipe(left)">
                                      <p:cBhvr>
                                        <p:cTn id="22" dur="500"/>
                                        <p:tgtEl>
                                          <p:spTgt spid="22">
                                            <p:graphicEl>
                                              <a:chart seriesIdx="0" categoryIdx="3" bldStep="ptIn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2">
                                            <p:graphicEl>
                                              <a:chart seriesIdx="0" categoryIdx="4" bldStep="ptInSeries"/>
                                            </p:graphicEl>
                                          </p:spTgt>
                                        </p:tgtEl>
                                        <p:attrNameLst>
                                          <p:attrName>style.visibility</p:attrName>
                                        </p:attrNameLst>
                                      </p:cBhvr>
                                      <p:to>
                                        <p:strVal val="visible"/>
                                      </p:to>
                                    </p:set>
                                    <p:animEffect transition="in" filter="wipe(left)">
                                      <p:cBhvr>
                                        <p:cTn id="27" dur="500"/>
                                        <p:tgtEl>
                                          <p:spTgt spid="22">
                                            <p:graphicEl>
                                              <a:chart seriesIdx="0" categoryIdx="4" bldStep="ptIn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2">
                                            <p:graphicEl>
                                              <a:chart seriesIdx="0" categoryIdx="5" bldStep="ptInSeries"/>
                                            </p:graphicEl>
                                          </p:spTgt>
                                        </p:tgtEl>
                                        <p:attrNameLst>
                                          <p:attrName>style.visibility</p:attrName>
                                        </p:attrNameLst>
                                      </p:cBhvr>
                                      <p:to>
                                        <p:strVal val="visible"/>
                                      </p:to>
                                    </p:set>
                                    <p:animEffect transition="in" filter="wipe(left)">
                                      <p:cBhvr>
                                        <p:cTn id="32" dur="500"/>
                                        <p:tgtEl>
                                          <p:spTgt spid="22">
                                            <p:graphicEl>
                                              <a:chart seriesIdx="0" categoryIdx="5" bldStep="ptIn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2">
                                            <p:graphicEl>
                                              <a:chart seriesIdx="1" categoryIdx="0" bldStep="ptInSeries"/>
                                            </p:graphicEl>
                                          </p:spTgt>
                                        </p:tgtEl>
                                        <p:attrNameLst>
                                          <p:attrName>style.visibility</p:attrName>
                                        </p:attrNameLst>
                                      </p:cBhvr>
                                      <p:to>
                                        <p:strVal val="visible"/>
                                      </p:to>
                                    </p:set>
                                    <p:animEffect transition="in" filter="wipe(left)">
                                      <p:cBhvr>
                                        <p:cTn id="37" dur="500"/>
                                        <p:tgtEl>
                                          <p:spTgt spid="22">
                                            <p:graphicEl>
                                              <a:chart seriesIdx="1" categoryIdx="0" bldStep="ptInSeries"/>
                                            </p:graphicEl>
                                          </p:spTgt>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2">
                                            <p:graphicEl>
                                              <a:chart seriesIdx="1" categoryIdx="1" bldStep="ptInSeries"/>
                                            </p:graphicEl>
                                          </p:spTgt>
                                        </p:tgtEl>
                                        <p:attrNameLst>
                                          <p:attrName>style.visibility</p:attrName>
                                        </p:attrNameLst>
                                      </p:cBhvr>
                                      <p:to>
                                        <p:strVal val="visible"/>
                                      </p:to>
                                    </p:set>
                                    <p:animEffect transition="in" filter="wipe(left)">
                                      <p:cBhvr>
                                        <p:cTn id="40" dur="500"/>
                                        <p:tgtEl>
                                          <p:spTgt spid="22">
                                            <p:graphicEl>
                                              <a:chart seriesIdx="1" categoryIdx="1" bldStep="ptInSeries"/>
                                            </p:graphicEl>
                                          </p:spTgt>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2">
                                            <p:graphicEl>
                                              <a:chart seriesIdx="1" categoryIdx="2" bldStep="ptInSeries"/>
                                            </p:graphicEl>
                                          </p:spTgt>
                                        </p:tgtEl>
                                        <p:attrNameLst>
                                          <p:attrName>style.visibility</p:attrName>
                                        </p:attrNameLst>
                                      </p:cBhvr>
                                      <p:to>
                                        <p:strVal val="visible"/>
                                      </p:to>
                                    </p:set>
                                    <p:animEffect transition="in" filter="wipe(left)">
                                      <p:cBhvr>
                                        <p:cTn id="43" dur="500"/>
                                        <p:tgtEl>
                                          <p:spTgt spid="22">
                                            <p:graphicEl>
                                              <a:chart seriesIdx="1" categoryIdx="2" bldStep="ptInSeries"/>
                                            </p:graphicEl>
                                          </p:spTgt>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2">
                                            <p:graphicEl>
                                              <a:chart seriesIdx="1" categoryIdx="3" bldStep="ptInSeries"/>
                                            </p:graphicEl>
                                          </p:spTgt>
                                        </p:tgtEl>
                                        <p:attrNameLst>
                                          <p:attrName>style.visibility</p:attrName>
                                        </p:attrNameLst>
                                      </p:cBhvr>
                                      <p:to>
                                        <p:strVal val="visible"/>
                                      </p:to>
                                    </p:set>
                                    <p:animEffect transition="in" filter="wipe(left)">
                                      <p:cBhvr>
                                        <p:cTn id="46" dur="500"/>
                                        <p:tgtEl>
                                          <p:spTgt spid="22">
                                            <p:graphicEl>
                                              <a:chart seriesIdx="1" categoryIdx="3" bldStep="ptInSeries"/>
                                            </p:graphicEl>
                                          </p:spTgt>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2">
                                            <p:graphicEl>
                                              <a:chart seriesIdx="1" categoryIdx="4" bldStep="ptInSeries"/>
                                            </p:graphicEl>
                                          </p:spTgt>
                                        </p:tgtEl>
                                        <p:attrNameLst>
                                          <p:attrName>style.visibility</p:attrName>
                                        </p:attrNameLst>
                                      </p:cBhvr>
                                      <p:to>
                                        <p:strVal val="visible"/>
                                      </p:to>
                                    </p:set>
                                    <p:animEffect transition="in" filter="wipe(left)">
                                      <p:cBhvr>
                                        <p:cTn id="49" dur="500"/>
                                        <p:tgtEl>
                                          <p:spTgt spid="22">
                                            <p:graphicEl>
                                              <a:chart seriesIdx="1" categoryIdx="4" bldStep="ptInSeries"/>
                                            </p:graphicEl>
                                          </p:spTgt>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2">
                                            <p:graphicEl>
                                              <a:chart seriesIdx="1" categoryIdx="5" bldStep="ptInSeries"/>
                                            </p:graphicEl>
                                          </p:spTgt>
                                        </p:tgtEl>
                                        <p:attrNameLst>
                                          <p:attrName>style.visibility</p:attrName>
                                        </p:attrNameLst>
                                      </p:cBhvr>
                                      <p:to>
                                        <p:strVal val="visible"/>
                                      </p:to>
                                    </p:set>
                                    <p:animEffect transition="in" filter="wipe(left)">
                                      <p:cBhvr>
                                        <p:cTn id="52" dur="500"/>
                                        <p:tgtEl>
                                          <p:spTgt spid="22">
                                            <p:graphicEl>
                                              <a:chart seriesIdx="1" categoryIdx="5" bldStep="ptInSeries"/>
                                            </p:graphicEl>
                                          </p:spTgt>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2">
                                            <p:graphicEl>
                                              <a:chart seriesIdx="1" categoryIdx="6" bldStep="ptInSeries"/>
                                            </p:graphicEl>
                                          </p:spTgt>
                                        </p:tgtEl>
                                        <p:attrNameLst>
                                          <p:attrName>style.visibility</p:attrName>
                                        </p:attrNameLst>
                                      </p:cBhvr>
                                      <p:to>
                                        <p:strVal val="visible"/>
                                      </p:to>
                                    </p:set>
                                    <p:animEffect transition="in" filter="wipe(left)">
                                      <p:cBhvr>
                                        <p:cTn id="55" dur="500"/>
                                        <p:tgtEl>
                                          <p:spTgt spid="22">
                                            <p:graphicEl>
                                              <a:chart seriesIdx="1" categoryIdx="6" bldStep="ptInSeries"/>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30"/>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6"/>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29"/>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6" grpId="0">
        <p:bldAsOne/>
      </p:bldGraphic>
      <p:bldP spid="29" grpId="0" animBg="1"/>
      <p:bldP spid="30" grpId="0" animBg="1"/>
      <p:bldP spid="47" grpId="0" animBg="1"/>
      <p:bldGraphic spid="22" grpId="0" uiExpand="1">
        <p:bldSub>
          <a:bldChart bld="seriesEl"/>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A1D7346-8997-630C-3A40-2BCD00BD0245}"/>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Lst>
          </a:blip>
          <a:srcRect l="18754" r="27635"/>
          <a:stretch/>
        </p:blipFill>
        <p:spPr>
          <a:xfrm>
            <a:off x="-1" y="-23694"/>
            <a:ext cx="6096002" cy="6561021"/>
          </a:xfrm>
          <a:prstGeom prst="rect">
            <a:avLst/>
          </a:prstGeom>
        </p:spPr>
      </p:pic>
      <p:sp>
        <p:nvSpPr>
          <p:cNvPr id="136" name="CuadroTexto 135">
            <a:extLst>
              <a:ext uri="{FF2B5EF4-FFF2-40B4-BE49-F238E27FC236}">
                <a16:creationId xmlns:a16="http://schemas.microsoft.com/office/drawing/2014/main" id="{F39B29D7-82A6-482D-9F39-D709CE8D382E}"/>
              </a:ext>
            </a:extLst>
          </p:cNvPr>
          <p:cNvSpPr txBox="1"/>
          <p:nvPr/>
        </p:nvSpPr>
        <p:spPr>
          <a:xfrm>
            <a:off x="6495870" y="412576"/>
            <a:ext cx="5349300" cy="3539430"/>
          </a:xfrm>
          <a:prstGeom prst="rect">
            <a:avLst/>
          </a:prstGeom>
          <a:noFill/>
        </p:spPr>
        <p:txBody>
          <a:bodyPr wrap="square" rtlCol="0">
            <a:spAutoFit/>
          </a:bodyPr>
          <a:lstStyle/>
          <a:p>
            <a:pPr marL="180975" lvl="1" indent="-180975">
              <a:buFont typeface="Arial" panose="020B0604020202020204" pitchFamily="34" charset="0"/>
              <a:buChar char="•"/>
            </a:pPr>
            <a:r>
              <a:rPr lang="es-AR" sz="1600" dirty="0">
                <a:solidFill>
                  <a:schemeClr val="tx2">
                    <a:lumMod val="75000"/>
                  </a:schemeClr>
                </a:solidFill>
                <a:latin typeface="Raleway" panose="020B0503030101060003"/>
              </a:rPr>
              <a:t>Gobierno firmó en marzo </a:t>
            </a:r>
            <a:r>
              <a:rPr lang="es-AR" sz="1600" b="1" dirty="0">
                <a:solidFill>
                  <a:schemeClr val="tx2">
                    <a:lumMod val="75000"/>
                  </a:schemeClr>
                </a:solidFill>
                <a:latin typeface="Raleway" panose="020B0503030101060003"/>
              </a:rPr>
              <a:t>acuerdo de reestructuración de deuda con el FMI</a:t>
            </a:r>
          </a:p>
          <a:p>
            <a:pPr marL="180975" lvl="1" indent="-180975">
              <a:buFont typeface="Arial" panose="020B0604020202020204" pitchFamily="34" charset="0"/>
              <a:buChar char="•"/>
            </a:pPr>
            <a:r>
              <a:rPr lang="es-AR" sz="1600" dirty="0">
                <a:solidFill>
                  <a:schemeClr val="tx2">
                    <a:lumMod val="75000"/>
                  </a:schemeClr>
                </a:solidFill>
                <a:latin typeface="Raleway" panose="020B0503030101060003"/>
              </a:rPr>
              <a:t>Se trata de un </a:t>
            </a:r>
            <a:r>
              <a:rPr lang="es-AR" sz="1600" b="1" dirty="0">
                <a:solidFill>
                  <a:schemeClr val="tx2">
                    <a:lumMod val="75000"/>
                  </a:schemeClr>
                </a:solidFill>
                <a:latin typeface="Raleway" panose="020B0503030101060003"/>
              </a:rPr>
              <a:t>programa “laxo”</a:t>
            </a:r>
            <a:r>
              <a:rPr lang="es-AR" sz="1600" dirty="0">
                <a:solidFill>
                  <a:schemeClr val="tx2">
                    <a:lumMod val="75000"/>
                  </a:schemeClr>
                </a:solidFill>
                <a:latin typeface="Raleway" panose="020B0503030101060003"/>
              </a:rPr>
              <a:t>, que busca evitar el default y ganar tiempo sin capacidad de resolver problemas estructurales</a:t>
            </a:r>
          </a:p>
          <a:p>
            <a:pPr marL="180975" lvl="1" indent="-180975">
              <a:buFont typeface="Arial" panose="020B0604020202020204" pitchFamily="34" charset="0"/>
              <a:buChar char="•"/>
            </a:pPr>
            <a:r>
              <a:rPr lang="es-AR" sz="1600" dirty="0">
                <a:solidFill>
                  <a:schemeClr val="tx2">
                    <a:lumMod val="75000"/>
                  </a:schemeClr>
                </a:solidFill>
                <a:latin typeface="Raleway" panose="020B0503030101060003"/>
              </a:rPr>
              <a:t>Consolidación fiscal, reducción de emisión monetaria, acumulación de reservas y tasa de interés real positiva son los principales pilares del programa</a:t>
            </a:r>
          </a:p>
          <a:p>
            <a:pPr marL="180975" lvl="1" indent="-180975">
              <a:buFont typeface="Arial" panose="020B0604020202020204" pitchFamily="34" charset="0"/>
              <a:buChar char="•"/>
            </a:pPr>
            <a:r>
              <a:rPr lang="es-AR" sz="1600" dirty="0">
                <a:solidFill>
                  <a:schemeClr val="tx2">
                    <a:lumMod val="75000"/>
                  </a:schemeClr>
                </a:solidFill>
                <a:latin typeface="Raleway" panose="020B0503030101060003"/>
              </a:rPr>
              <a:t>A pesar de elevados precios de commodities y reducción de la </a:t>
            </a:r>
            <a:r>
              <a:rPr lang="es-AR" sz="1600" b="1" dirty="0">
                <a:solidFill>
                  <a:schemeClr val="tx2">
                    <a:lumMod val="75000"/>
                  </a:schemeClr>
                </a:solidFill>
                <a:latin typeface="Raleway" panose="020B0503030101060003"/>
              </a:rPr>
              <a:t>brecha cambiaria, el BCRA sigue con baja acumulación de reservas</a:t>
            </a:r>
          </a:p>
          <a:p>
            <a:pPr marL="180975" lvl="1" indent="-180975">
              <a:buFont typeface="Arial" panose="020B0604020202020204" pitchFamily="34" charset="0"/>
              <a:buChar char="•"/>
            </a:pPr>
            <a:r>
              <a:rPr lang="es-AR" sz="1600" dirty="0">
                <a:solidFill>
                  <a:schemeClr val="tx2">
                    <a:lumMod val="75000"/>
                  </a:schemeClr>
                </a:solidFill>
                <a:latin typeface="Raleway" panose="020B0503030101060003"/>
              </a:rPr>
              <a:t>Riesgo país elevado refleja que persiste </a:t>
            </a:r>
            <a:r>
              <a:rPr lang="es-AR" sz="1600" b="1" dirty="0">
                <a:solidFill>
                  <a:schemeClr val="tx2">
                    <a:lumMod val="75000"/>
                  </a:schemeClr>
                </a:solidFill>
                <a:latin typeface="Raleway" panose="020B0503030101060003"/>
              </a:rPr>
              <a:t>crisis de confianza </a:t>
            </a:r>
            <a:r>
              <a:rPr lang="es-AR" sz="1600" dirty="0">
                <a:solidFill>
                  <a:schemeClr val="tx2">
                    <a:lumMod val="75000"/>
                  </a:schemeClr>
                </a:solidFill>
                <a:latin typeface="Raleway" panose="020B0503030101060003"/>
              </a:rPr>
              <a:t>en torno al programa con el FMI y el rumbo económico-político de Argentina</a:t>
            </a:r>
          </a:p>
        </p:txBody>
      </p:sp>
      <p:sp>
        <p:nvSpPr>
          <p:cNvPr id="14" name="CuadroTexto 13">
            <a:extLst>
              <a:ext uri="{FF2B5EF4-FFF2-40B4-BE49-F238E27FC236}">
                <a16:creationId xmlns:a16="http://schemas.microsoft.com/office/drawing/2014/main" id="{3F073464-BB2D-4BAB-9C7F-B5D2798C73F1}"/>
              </a:ext>
            </a:extLst>
          </p:cNvPr>
          <p:cNvSpPr txBox="1"/>
          <p:nvPr/>
        </p:nvSpPr>
        <p:spPr>
          <a:xfrm>
            <a:off x="6467280" y="4204905"/>
            <a:ext cx="5173487" cy="2154436"/>
          </a:xfrm>
          <a:prstGeom prst="rect">
            <a:avLst/>
          </a:prstGeom>
          <a:noFill/>
        </p:spPr>
        <p:txBody>
          <a:bodyPr wrap="square" rtlCol="0">
            <a:spAutoFit/>
          </a:bodyPr>
          <a:lstStyle/>
          <a:p>
            <a:pPr marL="0" lvl="1"/>
            <a:r>
              <a:rPr lang="es-AR" sz="1600" b="1" i="1" dirty="0">
                <a:solidFill>
                  <a:schemeClr val="tx2">
                    <a:lumMod val="75000"/>
                  </a:schemeClr>
                </a:solidFill>
                <a:latin typeface="Raleway" panose="020B0503030101060003"/>
              </a:rPr>
              <a:t>INTERROGANTES</a:t>
            </a:r>
          </a:p>
          <a:p>
            <a:pPr marL="0" lvl="1"/>
            <a:endParaRPr lang="es-AR" sz="400" b="1" i="1" dirty="0">
              <a:solidFill>
                <a:schemeClr val="tx2">
                  <a:lumMod val="75000"/>
                </a:schemeClr>
              </a:solidFill>
              <a:latin typeface="Raleway" panose="020B0503030101060003"/>
            </a:endParaRPr>
          </a:p>
          <a:p>
            <a:pPr marL="0" lvl="1"/>
            <a:r>
              <a:rPr lang="es-AR" sz="1600" i="1" dirty="0">
                <a:solidFill>
                  <a:schemeClr val="tx2">
                    <a:lumMod val="75000"/>
                  </a:schemeClr>
                </a:solidFill>
                <a:latin typeface="Raleway" panose="020B0503030101060003"/>
              </a:rPr>
              <a:t>¿Qué implica el acuerdo con el </a:t>
            </a:r>
            <a:r>
              <a:rPr lang="es-AR" sz="1600" b="1" i="1" dirty="0">
                <a:solidFill>
                  <a:schemeClr val="tx2">
                    <a:lumMod val="75000"/>
                  </a:schemeClr>
                </a:solidFill>
                <a:latin typeface="Raleway" panose="020B0503030101060003"/>
              </a:rPr>
              <a:t>Fondo Monetario Internacional</a:t>
            </a:r>
            <a:r>
              <a:rPr lang="es-AR" sz="1600" i="1" dirty="0">
                <a:solidFill>
                  <a:schemeClr val="tx2">
                    <a:lumMod val="75000"/>
                  </a:schemeClr>
                </a:solidFill>
                <a:latin typeface="Raleway" panose="020B0503030101060003"/>
              </a:rPr>
              <a:t>? ¿Se cumplirán las metas? </a:t>
            </a:r>
          </a:p>
          <a:p>
            <a:pPr marL="0" lvl="1"/>
            <a:endParaRPr lang="es-AR" sz="900" i="1" dirty="0">
              <a:solidFill>
                <a:schemeClr val="tx2">
                  <a:lumMod val="75000"/>
                </a:schemeClr>
              </a:solidFill>
              <a:latin typeface="Raleway" panose="020B0503030101060003"/>
            </a:endParaRPr>
          </a:p>
          <a:p>
            <a:pPr marL="0" lvl="1"/>
            <a:r>
              <a:rPr lang="es-AR" sz="1600" i="1" dirty="0">
                <a:solidFill>
                  <a:schemeClr val="tx2">
                    <a:lumMod val="75000"/>
                  </a:schemeClr>
                </a:solidFill>
                <a:latin typeface="Raleway" panose="020B0503030101060003"/>
              </a:rPr>
              <a:t>¿Cuál es el </a:t>
            </a:r>
            <a:r>
              <a:rPr lang="es-AR" sz="1600" b="1" i="1" dirty="0">
                <a:solidFill>
                  <a:schemeClr val="tx2">
                    <a:lumMod val="75000"/>
                  </a:schemeClr>
                </a:solidFill>
                <a:latin typeface="Raleway" panose="020B0503030101060003"/>
              </a:rPr>
              <a:t>sendero fiscal, monetario y el programa financiero? </a:t>
            </a:r>
            <a:endParaRPr lang="es-AR" sz="1600" i="1" dirty="0">
              <a:solidFill>
                <a:schemeClr val="tx2">
                  <a:lumMod val="75000"/>
                </a:schemeClr>
              </a:solidFill>
              <a:latin typeface="Raleway" panose="020B0503030101060003"/>
            </a:endParaRPr>
          </a:p>
          <a:p>
            <a:pPr marL="0" lvl="1"/>
            <a:endParaRPr lang="es-AR" sz="900" i="1" dirty="0">
              <a:solidFill>
                <a:schemeClr val="tx2">
                  <a:lumMod val="75000"/>
                </a:schemeClr>
              </a:solidFill>
              <a:latin typeface="Raleway" panose="020B0503030101060003"/>
            </a:endParaRPr>
          </a:p>
          <a:p>
            <a:pPr marL="0" lvl="1"/>
            <a:r>
              <a:rPr lang="es-AR" sz="1600" i="1" dirty="0">
                <a:solidFill>
                  <a:schemeClr val="tx2">
                    <a:lumMod val="75000"/>
                  </a:schemeClr>
                </a:solidFill>
                <a:latin typeface="Raleway" panose="020B0503030101060003"/>
              </a:rPr>
              <a:t>¿Qué esperar para el</a:t>
            </a:r>
            <a:r>
              <a:rPr lang="es-AR" sz="1600" b="1" i="1" dirty="0">
                <a:solidFill>
                  <a:schemeClr val="tx2">
                    <a:lumMod val="75000"/>
                  </a:schemeClr>
                </a:solidFill>
                <a:latin typeface="Raleway" panose="020B0503030101060003"/>
              </a:rPr>
              <a:t> dólar</a:t>
            </a:r>
            <a:r>
              <a:rPr lang="es-AR" sz="1600" i="1" dirty="0">
                <a:solidFill>
                  <a:schemeClr val="tx2">
                    <a:lumMod val="75000"/>
                  </a:schemeClr>
                </a:solidFill>
                <a:latin typeface="Raleway" panose="020B0503030101060003"/>
              </a:rPr>
              <a:t>, la </a:t>
            </a:r>
            <a:r>
              <a:rPr lang="es-AR" sz="1600" b="1" i="1" dirty="0">
                <a:solidFill>
                  <a:schemeClr val="tx2">
                    <a:lumMod val="75000"/>
                  </a:schemeClr>
                </a:solidFill>
                <a:latin typeface="Raleway" panose="020B0503030101060003"/>
              </a:rPr>
              <a:t>inflación </a:t>
            </a:r>
            <a:r>
              <a:rPr lang="es-AR" sz="1600" i="1" dirty="0">
                <a:solidFill>
                  <a:schemeClr val="tx2">
                    <a:lumMod val="75000"/>
                  </a:schemeClr>
                </a:solidFill>
                <a:latin typeface="Raleway" panose="020B0503030101060003"/>
              </a:rPr>
              <a:t>y las </a:t>
            </a:r>
            <a:r>
              <a:rPr lang="es-AR" sz="1600" b="1" i="1" dirty="0">
                <a:solidFill>
                  <a:schemeClr val="tx2">
                    <a:lumMod val="75000"/>
                  </a:schemeClr>
                </a:solidFill>
                <a:latin typeface="Raleway" panose="020B0503030101060003"/>
              </a:rPr>
              <a:t>tasas de interés </a:t>
            </a:r>
            <a:r>
              <a:rPr lang="es-AR" sz="1600" i="1" dirty="0">
                <a:solidFill>
                  <a:schemeClr val="tx2">
                    <a:lumMod val="75000"/>
                  </a:schemeClr>
                </a:solidFill>
                <a:latin typeface="Raleway" panose="020B0503030101060003"/>
              </a:rPr>
              <a:t>durante 2022? </a:t>
            </a:r>
          </a:p>
        </p:txBody>
      </p:sp>
      <p:sp>
        <p:nvSpPr>
          <p:cNvPr id="22" name="Rectángulo 21">
            <a:extLst>
              <a:ext uri="{FF2B5EF4-FFF2-40B4-BE49-F238E27FC236}">
                <a16:creationId xmlns:a16="http://schemas.microsoft.com/office/drawing/2014/main" id="{D35EC18B-AF30-4408-AD9D-5AF4EA35137E}"/>
              </a:ext>
            </a:extLst>
          </p:cNvPr>
          <p:cNvSpPr/>
          <p:nvPr/>
        </p:nvSpPr>
        <p:spPr>
          <a:xfrm>
            <a:off x="54719" y="4761682"/>
            <a:ext cx="942731" cy="1569660"/>
          </a:xfrm>
          <a:prstGeom prst="rect">
            <a:avLst/>
          </a:prstGeom>
        </p:spPr>
        <p:txBody>
          <a:bodyPr wrap="square">
            <a:spAutoFit/>
          </a:bodyPr>
          <a:lstStyle/>
          <a:p>
            <a:r>
              <a:rPr lang="es-AR" sz="9600" dirty="0">
                <a:solidFill>
                  <a:schemeClr val="bg1">
                    <a:lumMod val="95000"/>
                  </a:schemeClr>
                </a:solidFill>
                <a:latin typeface="Arial" panose="020B0604020202020204" pitchFamily="34" charset="0"/>
                <a:cs typeface="Arial" panose="020B0604020202020204" pitchFamily="34" charset="0"/>
              </a:rPr>
              <a:t>“</a:t>
            </a:r>
          </a:p>
        </p:txBody>
      </p:sp>
      <p:sp>
        <p:nvSpPr>
          <p:cNvPr id="23" name="Rectángulo 22">
            <a:extLst>
              <a:ext uri="{FF2B5EF4-FFF2-40B4-BE49-F238E27FC236}">
                <a16:creationId xmlns:a16="http://schemas.microsoft.com/office/drawing/2014/main" id="{3F6360D3-2970-45EB-8CB2-832C2AEF27B2}"/>
              </a:ext>
            </a:extLst>
          </p:cNvPr>
          <p:cNvSpPr/>
          <p:nvPr/>
        </p:nvSpPr>
        <p:spPr>
          <a:xfrm>
            <a:off x="508612" y="5997274"/>
            <a:ext cx="3007458" cy="523220"/>
          </a:xfrm>
          <a:prstGeom prst="rect">
            <a:avLst/>
          </a:prstGeom>
        </p:spPr>
        <p:txBody>
          <a:bodyPr wrap="square">
            <a:spAutoFit/>
          </a:bodyPr>
          <a:lstStyle/>
          <a:p>
            <a:r>
              <a:rPr lang="es-AR" sz="1400" dirty="0">
                <a:solidFill>
                  <a:schemeClr val="accent4">
                    <a:lumMod val="40000"/>
                    <a:lumOff val="60000"/>
                  </a:schemeClr>
                </a:solidFill>
                <a:latin typeface="Arial" panose="020B0604020202020204" pitchFamily="34" charset="0"/>
                <a:cs typeface="Arial" panose="020B0604020202020204" pitchFamily="34" charset="0"/>
              </a:rPr>
              <a:t>Silvina </a:t>
            </a:r>
            <a:r>
              <a:rPr lang="es-AR" sz="1400" dirty="0" err="1">
                <a:solidFill>
                  <a:schemeClr val="accent4">
                    <a:lumMod val="40000"/>
                    <a:lumOff val="60000"/>
                  </a:schemeClr>
                </a:solidFill>
                <a:latin typeface="Arial" panose="020B0604020202020204" pitchFamily="34" charset="0"/>
                <a:cs typeface="Arial" panose="020B0604020202020204" pitchFamily="34" charset="0"/>
              </a:rPr>
              <a:t>Batakis</a:t>
            </a:r>
            <a:endParaRPr lang="es-AR" sz="1400" dirty="0">
              <a:solidFill>
                <a:schemeClr val="accent4">
                  <a:lumMod val="40000"/>
                  <a:lumOff val="60000"/>
                </a:schemeClr>
              </a:solidFill>
              <a:latin typeface="Arial" panose="020B0604020202020204" pitchFamily="34" charset="0"/>
              <a:cs typeface="Arial" panose="020B0604020202020204" pitchFamily="34" charset="0"/>
            </a:endParaRPr>
          </a:p>
          <a:p>
            <a:r>
              <a:rPr lang="es-AR" sz="1400" dirty="0">
                <a:solidFill>
                  <a:schemeClr val="accent4">
                    <a:lumMod val="40000"/>
                    <a:lumOff val="60000"/>
                  </a:schemeClr>
                </a:solidFill>
                <a:latin typeface="Arial" panose="020B0604020202020204" pitchFamily="34" charset="0"/>
                <a:cs typeface="Arial" panose="020B0604020202020204" pitchFamily="34" charset="0"/>
              </a:rPr>
              <a:t>Ministra de Economía</a:t>
            </a:r>
          </a:p>
        </p:txBody>
      </p:sp>
      <p:sp>
        <p:nvSpPr>
          <p:cNvPr id="24" name="Rectángulo 23">
            <a:extLst>
              <a:ext uri="{FF2B5EF4-FFF2-40B4-BE49-F238E27FC236}">
                <a16:creationId xmlns:a16="http://schemas.microsoft.com/office/drawing/2014/main" id="{2BED103E-1D24-4651-B2C9-8DA76C9915DE}"/>
              </a:ext>
            </a:extLst>
          </p:cNvPr>
          <p:cNvSpPr/>
          <p:nvPr/>
        </p:nvSpPr>
        <p:spPr>
          <a:xfrm>
            <a:off x="508612" y="5134762"/>
            <a:ext cx="5397970" cy="923330"/>
          </a:xfrm>
          <a:prstGeom prst="rect">
            <a:avLst/>
          </a:prstGeom>
        </p:spPr>
        <p:txBody>
          <a:bodyPr wrap="square">
            <a:spAutoFit/>
          </a:bodyPr>
          <a:lstStyle/>
          <a:p>
            <a:r>
              <a:rPr lang="es-AR" dirty="0">
                <a:solidFill>
                  <a:schemeClr val="bg1"/>
                </a:solidFill>
                <a:latin typeface="Arial" panose="020B0604020202020204" pitchFamily="34" charset="0"/>
                <a:cs typeface="Arial" panose="020B0604020202020204" pitchFamily="34" charset="0"/>
              </a:rPr>
              <a:t>Vamos a seguir el programa económico de Alberto. Necesitamos un programa económico que nos ponga en un sendero de equilibrio fiscal </a:t>
            </a:r>
          </a:p>
        </p:txBody>
      </p:sp>
      <p:sp>
        <p:nvSpPr>
          <p:cNvPr id="25" name="Rectángulo 24">
            <a:extLst>
              <a:ext uri="{FF2B5EF4-FFF2-40B4-BE49-F238E27FC236}">
                <a16:creationId xmlns:a16="http://schemas.microsoft.com/office/drawing/2014/main" id="{30DA2167-7AAB-4436-B9B8-742DACF4C107}"/>
              </a:ext>
            </a:extLst>
          </p:cNvPr>
          <p:cNvSpPr/>
          <p:nvPr/>
        </p:nvSpPr>
        <p:spPr>
          <a:xfrm>
            <a:off x="4588527" y="5441092"/>
            <a:ext cx="881460" cy="1569660"/>
          </a:xfrm>
          <a:prstGeom prst="rect">
            <a:avLst/>
          </a:prstGeom>
        </p:spPr>
        <p:txBody>
          <a:bodyPr wrap="square">
            <a:spAutoFit/>
          </a:bodyPr>
          <a:lstStyle/>
          <a:p>
            <a:r>
              <a:rPr lang="es-AR" sz="9600" dirty="0">
                <a:solidFill>
                  <a:schemeClr val="bg1">
                    <a:lumMod val="95000"/>
                  </a:schemeClr>
                </a:solidFill>
                <a:latin typeface="Arial" panose="020B0604020202020204" pitchFamily="34" charset="0"/>
                <a:cs typeface="Arial" panose="020B0604020202020204" pitchFamily="34" charset="0"/>
              </a:rPr>
              <a:t>”</a:t>
            </a:r>
          </a:p>
        </p:txBody>
      </p:sp>
      <p:sp>
        <p:nvSpPr>
          <p:cNvPr id="18" name="16 CuadroTexto">
            <a:extLst>
              <a:ext uri="{FF2B5EF4-FFF2-40B4-BE49-F238E27FC236}">
                <a16:creationId xmlns:a16="http://schemas.microsoft.com/office/drawing/2014/main" id="{D076621C-06EE-47A2-84BF-C92E4EECCDCC}"/>
              </a:ext>
            </a:extLst>
          </p:cNvPr>
          <p:cNvSpPr txBox="1"/>
          <p:nvPr/>
        </p:nvSpPr>
        <p:spPr>
          <a:xfrm>
            <a:off x="399870" y="186234"/>
            <a:ext cx="6448615" cy="369332"/>
          </a:xfrm>
          <a:prstGeom prst="rect">
            <a:avLst/>
          </a:prstGeom>
          <a:noFill/>
        </p:spPr>
        <p:txBody>
          <a:bodyPr wrap="square" rtlCol="0">
            <a:spAutoFit/>
          </a:bodyPr>
          <a:lstStyle/>
          <a:p>
            <a:r>
              <a:rPr lang="es-AR" b="1" dirty="0">
                <a:solidFill>
                  <a:schemeClr val="bg1"/>
                </a:solidFill>
                <a:latin typeface="Raleway" panose="020B0503030101060003" pitchFamily="34" charset="0"/>
              </a:rPr>
              <a:t>3. Frente monetario, cambiario y financiero</a:t>
            </a:r>
          </a:p>
        </p:txBody>
      </p:sp>
      <p:sp>
        <p:nvSpPr>
          <p:cNvPr id="15" name="CuadroTexto 14">
            <a:extLst>
              <a:ext uri="{FF2B5EF4-FFF2-40B4-BE49-F238E27FC236}">
                <a16:creationId xmlns:a16="http://schemas.microsoft.com/office/drawing/2014/main" id="{0B155FB9-9A87-4BE2-BE72-DDD8EBB4F5E4}"/>
              </a:ext>
            </a:extLst>
          </p:cNvPr>
          <p:cNvSpPr txBox="1">
            <a:spLocks/>
          </p:cNvSpPr>
          <p:nvPr/>
        </p:nvSpPr>
        <p:spPr>
          <a:xfrm>
            <a:off x="0" y="6534000"/>
            <a:ext cx="12192000" cy="324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rtlCol="0" anchor="ctr" anchorCtr="0">
            <a:noAutofit/>
          </a:bodyPr>
          <a:lstStyle>
            <a:defPPr>
              <a:defRPr lang="es-AR"/>
            </a:defPPr>
            <a:lvl1pPr algn="ctr">
              <a:defRPr sz="1100" b="1">
                <a:solidFill>
                  <a:schemeClr val="bg1"/>
                </a:solidFill>
                <a:latin typeface="Raleway" panose="020B0503030101060003" pitchFamily="34" charset="0"/>
              </a:defRPr>
            </a:lvl1pPr>
          </a:lstStyle>
          <a:p>
            <a:endParaRPr lang="es-AR" dirty="0"/>
          </a:p>
        </p:txBody>
      </p:sp>
      <p:sp>
        <p:nvSpPr>
          <p:cNvPr id="16" name="Marcador de número de diapositiva 10">
            <a:extLst>
              <a:ext uri="{FF2B5EF4-FFF2-40B4-BE49-F238E27FC236}">
                <a16:creationId xmlns:a16="http://schemas.microsoft.com/office/drawing/2014/main" id="{655CEB19-AEF5-4199-B0BB-4DD688F853D4}"/>
              </a:ext>
            </a:extLst>
          </p:cNvPr>
          <p:cNvSpPr>
            <a:spLocks noGrp="1"/>
          </p:cNvSpPr>
          <p:nvPr>
            <p:ph type="sldNum" sz="quarter" idx="12"/>
          </p:nvPr>
        </p:nvSpPr>
        <p:spPr>
          <a:xfrm>
            <a:off x="5780654" y="6512389"/>
            <a:ext cx="630692" cy="365125"/>
          </a:xfrm>
        </p:spPr>
        <p:txBody>
          <a:bodyPr/>
          <a:lstStyle/>
          <a:p>
            <a:pPr algn="ctr"/>
            <a:fld id="{6C580814-FC62-DC47-A8B2-F6D28CD1B407}" type="slidenum">
              <a:rPr lang="es-ES" smtClean="0">
                <a:solidFill>
                  <a:schemeClr val="bg1"/>
                </a:solidFill>
                <a:latin typeface="Raleway" panose="020B0503030101060003" pitchFamily="34" charset="0"/>
              </a:rPr>
              <a:pPr algn="ctr"/>
              <a:t>10</a:t>
            </a:fld>
            <a:endParaRPr lang="es-ES" dirty="0">
              <a:solidFill>
                <a:schemeClr val="bg1"/>
              </a:solidFill>
              <a:latin typeface="Raleway" panose="020B0503030101060003" pitchFamily="34" charset="0"/>
            </a:endParaRPr>
          </a:p>
        </p:txBody>
      </p:sp>
      <p:pic>
        <p:nvPicPr>
          <p:cNvPr id="17" name="Imagen 16">
            <a:extLst>
              <a:ext uri="{FF2B5EF4-FFF2-40B4-BE49-F238E27FC236}">
                <a16:creationId xmlns:a16="http://schemas.microsoft.com/office/drawing/2014/main" id="{54C7CD51-10FD-41D8-A230-E59ED12E15A8}"/>
              </a:ext>
            </a:extLst>
          </p:cNvPr>
          <p:cNvPicPr>
            <a:picLocks noChangeAspect="1"/>
          </p:cNvPicPr>
          <p:nvPr/>
        </p:nvPicPr>
        <p:blipFill>
          <a:blip r:embed="rId5">
            <a:clrChange>
              <a:clrFrom>
                <a:srgbClr val="15467E"/>
              </a:clrFrom>
              <a:clrTo>
                <a:srgbClr val="15467E">
                  <a:alpha val="0"/>
                </a:srgbClr>
              </a:clrTo>
            </a:clrChange>
          </a:blip>
          <a:stretch>
            <a:fillRect/>
          </a:stretch>
        </p:blipFill>
        <p:spPr>
          <a:xfrm>
            <a:off x="10633171" y="6569106"/>
            <a:ext cx="1049619" cy="289788"/>
          </a:xfrm>
          <a:prstGeom prst="rect">
            <a:avLst/>
          </a:prstGeom>
        </p:spPr>
      </p:pic>
      <p:sp>
        <p:nvSpPr>
          <p:cNvPr id="19" name="Marcador de número de diapositiva 10">
            <a:extLst>
              <a:ext uri="{FF2B5EF4-FFF2-40B4-BE49-F238E27FC236}">
                <a16:creationId xmlns:a16="http://schemas.microsoft.com/office/drawing/2014/main" id="{5D60ED96-C1E3-4600-80EA-3AC6AA8076D3}"/>
              </a:ext>
            </a:extLst>
          </p:cNvPr>
          <p:cNvSpPr txBox="1">
            <a:spLocks/>
          </p:cNvSpPr>
          <p:nvPr/>
        </p:nvSpPr>
        <p:spPr>
          <a:xfrm>
            <a:off x="362450" y="6534001"/>
            <a:ext cx="4601436" cy="336887"/>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s-AR" dirty="0">
                <a:solidFill>
                  <a:schemeClr val="bg1"/>
                </a:solidFill>
                <a:latin typeface="Raleway" panose="020B0503030101060003" pitchFamily="34" charset="0"/>
              </a:rPr>
              <a:t>Actualidad económica para empresas – CCRES – Jul/2022</a:t>
            </a:r>
            <a:endParaRPr lang="es-ES" dirty="0">
              <a:solidFill>
                <a:schemeClr val="bg1"/>
              </a:solidFill>
              <a:latin typeface="Raleway" panose="020B0503030101060003" pitchFamily="34" charset="0"/>
            </a:endParaRPr>
          </a:p>
        </p:txBody>
      </p:sp>
    </p:spTree>
    <p:extLst>
      <p:ext uri="{BB962C8B-B14F-4D97-AF65-F5344CB8AC3E}">
        <p14:creationId xmlns:p14="http://schemas.microsoft.com/office/powerpoint/2010/main" val="2148057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12F79365-F01E-41F8-959F-CEBB3D8D6EC6}"/>
              </a:ext>
            </a:extLst>
          </p:cNvPr>
          <p:cNvSpPr/>
          <p:nvPr/>
        </p:nvSpPr>
        <p:spPr>
          <a:xfrm>
            <a:off x="10082067" y="3394770"/>
            <a:ext cx="1835209" cy="131057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3" name="Imagen 2">
            <a:extLst>
              <a:ext uri="{FF2B5EF4-FFF2-40B4-BE49-F238E27FC236}">
                <a16:creationId xmlns:a16="http://schemas.microsoft.com/office/drawing/2014/main" id="{2586DA47-6AB7-48ED-A144-636B3F028704}"/>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187157" y="1101013"/>
            <a:ext cx="7717287" cy="5463428"/>
          </a:xfrm>
          <a:prstGeom prst="rect">
            <a:avLst/>
          </a:prstGeom>
        </p:spPr>
      </p:pic>
      <p:sp>
        <p:nvSpPr>
          <p:cNvPr id="2" name="Rectángulo: esquinas redondeadas 1">
            <a:extLst>
              <a:ext uri="{FF2B5EF4-FFF2-40B4-BE49-F238E27FC236}">
                <a16:creationId xmlns:a16="http://schemas.microsoft.com/office/drawing/2014/main" id="{D1EF7104-3BB2-4765-A7E7-798B60542474}"/>
              </a:ext>
            </a:extLst>
          </p:cNvPr>
          <p:cNvSpPr/>
          <p:nvPr/>
        </p:nvSpPr>
        <p:spPr>
          <a:xfrm>
            <a:off x="8175812" y="258763"/>
            <a:ext cx="3520805" cy="442291"/>
          </a:xfrm>
          <a:prstGeom prst="roundRect">
            <a:avLst>
              <a:gd name="adj" fmla="val 0"/>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AR" sz="1200" dirty="0">
                <a:solidFill>
                  <a:schemeClr val="accent4">
                    <a:lumMod val="75000"/>
                  </a:schemeClr>
                </a:solidFill>
                <a:latin typeface="Raleway" panose="020B0003030101060003" pitchFamily="34" charset="0"/>
              </a:rPr>
              <a:t>Volantazo de Necesidad y Urgencia (VNU) para esquivar el abismo, comprar tiempo y llegar…</a:t>
            </a:r>
          </a:p>
        </p:txBody>
      </p:sp>
      <p:pic>
        <p:nvPicPr>
          <p:cNvPr id="1026" name="Picture 2" descr="Ilustración Del Esquema De La Puerta Cerrada, Vista Frontal Ilustraciones  Vectoriales, Clip Art Vectorizado Libre De Derechos. Image 44834118.">
            <a:extLst>
              <a:ext uri="{FF2B5EF4-FFF2-40B4-BE49-F238E27FC236}">
                <a16:creationId xmlns:a16="http://schemas.microsoft.com/office/drawing/2014/main" id="{F211FEBE-7E4B-4743-88BD-28B5E9A54D1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632" r="10665"/>
          <a:stretch/>
        </p:blipFill>
        <p:spPr bwMode="auto">
          <a:xfrm>
            <a:off x="2613367" y="4203441"/>
            <a:ext cx="744949" cy="1279480"/>
          </a:xfrm>
          <a:prstGeom prst="rect">
            <a:avLst/>
          </a:prstGeom>
          <a:noFill/>
          <a:scene3d>
            <a:camera prst="isometricLeftDown">
              <a:rot lat="2100000" lon="2100000" rev="0"/>
            </a:camera>
            <a:lightRig rig="threePt" dir="t"/>
          </a:scene3d>
          <a:extLst>
            <a:ext uri="{909E8E84-426E-40DD-AFC4-6F175D3DCCD1}">
              <a14:hiddenFill xmlns:a14="http://schemas.microsoft.com/office/drawing/2010/main">
                <a:solidFill>
                  <a:srgbClr val="FFFFFF"/>
                </a:solidFill>
              </a14:hiddenFill>
            </a:ext>
          </a:extLst>
        </p:spPr>
      </p:pic>
      <p:pic>
        <p:nvPicPr>
          <p:cNvPr id="17" name="Picture 2" descr="Ilustración Del Esquema De La Puerta Cerrada, Vista Frontal Ilustraciones  Vectoriales, Clip Art Vectorizado Libre De Derechos. Image 44834118.">
            <a:extLst>
              <a:ext uri="{FF2B5EF4-FFF2-40B4-BE49-F238E27FC236}">
                <a16:creationId xmlns:a16="http://schemas.microsoft.com/office/drawing/2014/main" id="{A73C3B8D-89C0-4C10-84F1-483892A3A70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632" r="10665"/>
          <a:stretch/>
        </p:blipFill>
        <p:spPr bwMode="auto">
          <a:xfrm flipH="1">
            <a:off x="8558329" y="3972924"/>
            <a:ext cx="839849" cy="1131896"/>
          </a:xfrm>
          <a:prstGeom prst="rect">
            <a:avLst/>
          </a:prstGeom>
          <a:noFill/>
          <a:scene3d>
            <a:camera prst="isometricOffAxis1Right">
              <a:rot lat="1080000" lon="18420000" rev="0"/>
            </a:camera>
            <a:lightRig rig="threePt" dir="t"/>
          </a:scene3d>
          <a:extLst>
            <a:ext uri="{909E8E84-426E-40DD-AFC4-6F175D3DCCD1}">
              <a14:hiddenFill xmlns:a14="http://schemas.microsoft.com/office/drawing/2010/main">
                <a:solidFill>
                  <a:srgbClr val="FFFFFF"/>
                </a:solidFill>
              </a14:hiddenFill>
            </a:ext>
          </a:extLst>
        </p:spPr>
      </p:pic>
      <p:sp>
        <p:nvSpPr>
          <p:cNvPr id="18" name="Rectángulo: esquinas redondeadas 17">
            <a:extLst>
              <a:ext uri="{FF2B5EF4-FFF2-40B4-BE49-F238E27FC236}">
                <a16:creationId xmlns:a16="http://schemas.microsoft.com/office/drawing/2014/main" id="{B2A7F023-4091-44E4-A9FF-F83277E8C2DC}"/>
              </a:ext>
            </a:extLst>
          </p:cNvPr>
          <p:cNvSpPr/>
          <p:nvPr/>
        </p:nvSpPr>
        <p:spPr>
          <a:xfrm>
            <a:off x="9221349" y="876326"/>
            <a:ext cx="1910520" cy="1510823"/>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9537" algn="ctr"/>
            <a:r>
              <a:rPr lang="es-AR" sz="1200" b="1" u="sng" dirty="0">
                <a:solidFill>
                  <a:schemeClr val="accent1"/>
                </a:solidFill>
                <a:latin typeface="Raleway" panose="020B0003030101060003" pitchFamily="34" charset="0"/>
              </a:rPr>
              <a:t>PUERTA 1</a:t>
            </a:r>
          </a:p>
          <a:p>
            <a:pPr marL="109537" algn="ctr"/>
            <a:r>
              <a:rPr lang="es-AR" sz="1200" i="1" dirty="0">
                <a:solidFill>
                  <a:schemeClr val="accent1"/>
                </a:solidFill>
                <a:latin typeface="Raleway" panose="020B0003030101060003" pitchFamily="34" charset="0"/>
              </a:rPr>
              <a:t>Moderación política</a:t>
            </a:r>
          </a:p>
          <a:p>
            <a:pPr marL="109537" algn="ctr"/>
            <a:r>
              <a:rPr lang="es-AR" sz="1200" i="1" dirty="0">
                <a:solidFill>
                  <a:schemeClr val="accent1"/>
                </a:solidFill>
                <a:latin typeface="Raleway" panose="020B0003030101060003" pitchFamily="34" charset="0"/>
              </a:rPr>
              <a:t>Consensos</a:t>
            </a:r>
          </a:p>
          <a:p>
            <a:pPr marL="109537" algn="ctr"/>
            <a:r>
              <a:rPr lang="es-AR" sz="1200" i="1" dirty="0">
                <a:solidFill>
                  <a:schemeClr val="accent1"/>
                </a:solidFill>
                <a:latin typeface="Raleway" panose="020B0003030101060003" pitchFamily="34" charset="0"/>
              </a:rPr>
              <a:t>Acuerdo con FMI</a:t>
            </a:r>
          </a:p>
          <a:p>
            <a:pPr marL="109537" algn="ctr"/>
            <a:r>
              <a:rPr lang="es-AR" sz="1200" i="1" dirty="0">
                <a:solidFill>
                  <a:schemeClr val="accent1"/>
                </a:solidFill>
                <a:latin typeface="Raleway" panose="020B0003030101060003" pitchFamily="34" charset="0"/>
              </a:rPr>
              <a:t>Programa macro</a:t>
            </a:r>
          </a:p>
          <a:p>
            <a:pPr marL="109537" algn="ctr"/>
            <a:r>
              <a:rPr lang="es-AR" sz="1200" i="1" dirty="0">
                <a:solidFill>
                  <a:schemeClr val="accent1"/>
                </a:solidFill>
                <a:latin typeface="Raleway" panose="020B0003030101060003" pitchFamily="34" charset="0"/>
              </a:rPr>
              <a:t>Ajuste controlado</a:t>
            </a:r>
          </a:p>
          <a:p>
            <a:pPr marL="109537" algn="ctr"/>
            <a:r>
              <a:rPr lang="es-AR" sz="1200" i="1" dirty="0">
                <a:solidFill>
                  <a:schemeClr val="accent1"/>
                </a:solidFill>
                <a:latin typeface="Raleway" panose="020B0003030101060003" pitchFamily="34" charset="0"/>
              </a:rPr>
              <a:t>Inflación 60%</a:t>
            </a:r>
          </a:p>
          <a:p>
            <a:pPr marL="109537" algn="ctr"/>
            <a:r>
              <a:rPr lang="es-AR" sz="1200" i="1" dirty="0">
                <a:solidFill>
                  <a:schemeClr val="accent1"/>
                </a:solidFill>
                <a:latin typeface="Raleway" panose="020B0003030101060003" pitchFamily="34" charset="0"/>
              </a:rPr>
              <a:t>PBI +1% a +3%</a:t>
            </a:r>
          </a:p>
        </p:txBody>
      </p:sp>
      <p:pic>
        <p:nvPicPr>
          <p:cNvPr id="4" name="Imagen 3">
            <a:extLst>
              <a:ext uri="{FF2B5EF4-FFF2-40B4-BE49-F238E27FC236}">
                <a16:creationId xmlns:a16="http://schemas.microsoft.com/office/drawing/2014/main" id="{1A3B2458-F30A-43B8-AFDF-D73CB245B256}"/>
              </a:ext>
            </a:extLst>
          </p:cNvPr>
          <p:cNvPicPr>
            <a:picLocks noChangeAspect="1"/>
          </p:cNvPicPr>
          <p:nvPr/>
        </p:nvPicPr>
        <p:blipFill>
          <a:blip r:embed="rId5">
            <a:clrChange>
              <a:clrFrom>
                <a:srgbClr val="FFFFFF"/>
              </a:clrFrom>
              <a:clrTo>
                <a:srgbClr val="FFFFFF">
                  <a:alpha val="0"/>
                </a:srgbClr>
              </a:clrTo>
            </a:clrChange>
            <a:duotone>
              <a:schemeClr val="accent1">
                <a:shade val="45000"/>
                <a:satMod val="135000"/>
              </a:schemeClr>
              <a:prstClr val="white"/>
            </a:duotone>
          </a:blip>
          <a:stretch>
            <a:fillRect/>
          </a:stretch>
        </p:blipFill>
        <p:spPr>
          <a:xfrm rot="20061570" flipH="1">
            <a:off x="2239718" y="5119623"/>
            <a:ext cx="908631" cy="869605"/>
          </a:xfrm>
          <a:prstGeom prst="rect">
            <a:avLst/>
          </a:prstGeom>
        </p:spPr>
      </p:pic>
      <p:sp>
        <p:nvSpPr>
          <p:cNvPr id="21" name="Rectángulo: esquinas redondeadas 20">
            <a:extLst>
              <a:ext uri="{FF2B5EF4-FFF2-40B4-BE49-F238E27FC236}">
                <a16:creationId xmlns:a16="http://schemas.microsoft.com/office/drawing/2014/main" id="{0EBCA6DB-7D4A-4E6E-8F68-134CD2022221}"/>
              </a:ext>
            </a:extLst>
          </p:cNvPr>
          <p:cNvSpPr/>
          <p:nvPr/>
        </p:nvSpPr>
        <p:spPr>
          <a:xfrm>
            <a:off x="9587470" y="5031778"/>
            <a:ext cx="2121128" cy="1476543"/>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9537" algn="ctr"/>
            <a:r>
              <a:rPr lang="es-AR" sz="1200" b="1" u="sng" dirty="0">
                <a:solidFill>
                  <a:schemeClr val="accent1"/>
                </a:solidFill>
                <a:latin typeface="Raleway" panose="020B0003030101060003" pitchFamily="34" charset="0"/>
              </a:rPr>
              <a:t>PUERTA 2</a:t>
            </a:r>
          </a:p>
          <a:p>
            <a:pPr marL="109537" algn="ctr"/>
            <a:r>
              <a:rPr lang="es-AR" sz="1200" i="1" dirty="0">
                <a:solidFill>
                  <a:schemeClr val="accent1"/>
                </a:solidFill>
                <a:latin typeface="Raleway" panose="020B0003030101060003" pitchFamily="34" charset="0"/>
              </a:rPr>
              <a:t>Moderación política</a:t>
            </a:r>
          </a:p>
          <a:p>
            <a:pPr marL="109537" algn="ctr"/>
            <a:r>
              <a:rPr lang="es-AR" sz="1200" i="1" dirty="0">
                <a:solidFill>
                  <a:schemeClr val="accent1"/>
                </a:solidFill>
                <a:latin typeface="Raleway" panose="020B0003030101060003" pitchFamily="34" charset="0"/>
              </a:rPr>
              <a:t>Sin acuerdo FMI (</a:t>
            </a:r>
            <a:r>
              <a:rPr lang="es-AR" sz="1200" i="1" dirty="0" err="1">
                <a:solidFill>
                  <a:schemeClr val="accent1"/>
                </a:solidFill>
                <a:latin typeface="Raleway" panose="020B0003030101060003" pitchFamily="34" charset="0"/>
              </a:rPr>
              <a:t>arrears</a:t>
            </a:r>
            <a:r>
              <a:rPr lang="es-AR" sz="1200" i="1" dirty="0">
                <a:solidFill>
                  <a:schemeClr val="accent1"/>
                </a:solidFill>
                <a:latin typeface="Raleway" panose="020B0003030101060003" pitchFamily="34" charset="0"/>
              </a:rPr>
              <a:t>) pero negociando</a:t>
            </a:r>
          </a:p>
          <a:p>
            <a:pPr marL="109537" algn="ctr"/>
            <a:r>
              <a:rPr lang="es-AR" sz="1200" i="1" dirty="0">
                <a:solidFill>
                  <a:schemeClr val="accent1"/>
                </a:solidFill>
                <a:latin typeface="Raleway" panose="020B0003030101060003" pitchFamily="34" charset="0"/>
              </a:rPr>
              <a:t>Ajuste macro no controlado</a:t>
            </a:r>
          </a:p>
          <a:p>
            <a:pPr marL="109537" algn="ctr"/>
            <a:r>
              <a:rPr lang="es-AR" sz="1200" i="1" dirty="0">
                <a:solidFill>
                  <a:schemeClr val="accent1"/>
                </a:solidFill>
                <a:latin typeface="Raleway" panose="020B0003030101060003" pitchFamily="34" charset="0"/>
              </a:rPr>
              <a:t>Inflación 80%-100%</a:t>
            </a:r>
          </a:p>
          <a:p>
            <a:pPr marL="109537" algn="ctr"/>
            <a:r>
              <a:rPr lang="es-AR" sz="1200" i="1" dirty="0">
                <a:solidFill>
                  <a:schemeClr val="accent1"/>
                </a:solidFill>
                <a:latin typeface="Raleway" panose="020B0003030101060003" pitchFamily="34" charset="0"/>
              </a:rPr>
              <a:t>PBI recesión 0% a -2%</a:t>
            </a:r>
          </a:p>
        </p:txBody>
      </p:sp>
      <p:pic>
        <p:nvPicPr>
          <p:cNvPr id="26" name="Imagen 25">
            <a:extLst>
              <a:ext uri="{FF2B5EF4-FFF2-40B4-BE49-F238E27FC236}">
                <a16:creationId xmlns:a16="http://schemas.microsoft.com/office/drawing/2014/main" id="{7BECCDC4-2A6C-491B-8DF8-8134A539E5ED}"/>
              </a:ext>
            </a:extLst>
          </p:cNvPr>
          <p:cNvPicPr>
            <a:picLocks noChangeAspect="1"/>
          </p:cNvPicPr>
          <p:nvPr/>
        </p:nvPicPr>
        <p:blipFill>
          <a:blip r:embed="rId5">
            <a:clrChange>
              <a:clrFrom>
                <a:srgbClr val="FFFFFF"/>
              </a:clrFrom>
              <a:clrTo>
                <a:srgbClr val="FFFFFF">
                  <a:alpha val="0"/>
                </a:srgbClr>
              </a:clrTo>
            </a:clrChange>
            <a:duotone>
              <a:schemeClr val="accent1">
                <a:shade val="45000"/>
                <a:satMod val="135000"/>
              </a:schemeClr>
              <a:prstClr val="white"/>
            </a:duotone>
          </a:blip>
          <a:stretch>
            <a:fillRect/>
          </a:stretch>
        </p:blipFill>
        <p:spPr>
          <a:xfrm rot="2971453">
            <a:off x="8726469" y="4795729"/>
            <a:ext cx="1058036" cy="1064677"/>
          </a:xfrm>
          <a:prstGeom prst="rect">
            <a:avLst/>
          </a:prstGeom>
        </p:spPr>
      </p:pic>
      <p:sp>
        <p:nvSpPr>
          <p:cNvPr id="34" name="Rectángulo: esquinas redondeadas 33">
            <a:extLst>
              <a:ext uri="{FF2B5EF4-FFF2-40B4-BE49-F238E27FC236}">
                <a16:creationId xmlns:a16="http://schemas.microsoft.com/office/drawing/2014/main" id="{6E6E0F98-677C-421E-8EB3-DED618F9E5E2}"/>
              </a:ext>
            </a:extLst>
          </p:cNvPr>
          <p:cNvSpPr/>
          <p:nvPr/>
        </p:nvSpPr>
        <p:spPr>
          <a:xfrm>
            <a:off x="154328" y="4739577"/>
            <a:ext cx="2087340" cy="1629695"/>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9537" algn="ctr"/>
            <a:r>
              <a:rPr lang="es-AR" sz="1200" b="1" u="sng" dirty="0">
                <a:solidFill>
                  <a:schemeClr val="accent1"/>
                </a:solidFill>
                <a:latin typeface="Raleway" panose="020B0003030101060003" pitchFamily="34" charset="0"/>
              </a:rPr>
              <a:t>PUERTA 3</a:t>
            </a:r>
          </a:p>
          <a:p>
            <a:pPr marL="109537" algn="ctr"/>
            <a:r>
              <a:rPr lang="es-AR" sz="1200" i="1" dirty="0">
                <a:solidFill>
                  <a:schemeClr val="accent1"/>
                </a:solidFill>
                <a:latin typeface="Raleway" panose="020B0003030101060003" pitchFamily="34" charset="0"/>
              </a:rPr>
              <a:t>Radicalización política</a:t>
            </a:r>
          </a:p>
          <a:p>
            <a:pPr marL="109537" algn="ctr"/>
            <a:r>
              <a:rPr lang="es-AR" sz="1200" i="1" dirty="0">
                <a:solidFill>
                  <a:schemeClr val="accent1"/>
                </a:solidFill>
                <a:latin typeface="Raleway" panose="020B0003030101060003" pitchFamily="34" charset="0"/>
              </a:rPr>
              <a:t>Patean tablero con FMI</a:t>
            </a:r>
          </a:p>
          <a:p>
            <a:pPr marL="109537" algn="ctr"/>
            <a:r>
              <a:rPr lang="es-AR" sz="1200" i="1" dirty="0">
                <a:solidFill>
                  <a:schemeClr val="accent1"/>
                </a:solidFill>
                <a:latin typeface="Raleway" panose="020B0003030101060003" pitchFamily="34" charset="0"/>
              </a:rPr>
              <a:t>Disrupción macro</a:t>
            </a:r>
          </a:p>
          <a:p>
            <a:pPr marL="109537" algn="ctr"/>
            <a:r>
              <a:rPr lang="es-AR" sz="1200" i="1" dirty="0">
                <a:solidFill>
                  <a:schemeClr val="accent1"/>
                </a:solidFill>
                <a:latin typeface="Raleway" panose="020B0003030101060003" pitchFamily="34" charset="0"/>
              </a:rPr>
              <a:t>Crisis cambiaria</a:t>
            </a:r>
          </a:p>
          <a:p>
            <a:pPr marL="109537" algn="ctr"/>
            <a:r>
              <a:rPr lang="es-AR" sz="1200" i="1" dirty="0">
                <a:solidFill>
                  <a:schemeClr val="accent1"/>
                </a:solidFill>
                <a:latin typeface="Raleway" panose="020B0003030101060003" pitchFamily="34" charset="0"/>
              </a:rPr>
              <a:t>Inflación &gt;100%</a:t>
            </a:r>
          </a:p>
          <a:p>
            <a:pPr marL="109537" algn="ctr"/>
            <a:r>
              <a:rPr lang="es-AR" sz="1200" i="1" dirty="0">
                <a:solidFill>
                  <a:schemeClr val="accent1"/>
                </a:solidFill>
                <a:latin typeface="Raleway" panose="020B0003030101060003" pitchFamily="34" charset="0"/>
              </a:rPr>
              <a:t>PBI depresión</a:t>
            </a:r>
          </a:p>
        </p:txBody>
      </p:sp>
      <p:pic>
        <p:nvPicPr>
          <p:cNvPr id="35" name="Imagen 34">
            <a:extLst>
              <a:ext uri="{FF2B5EF4-FFF2-40B4-BE49-F238E27FC236}">
                <a16:creationId xmlns:a16="http://schemas.microsoft.com/office/drawing/2014/main" id="{F990A68F-D496-4CB0-B24A-BD5FDF4484E8}"/>
              </a:ext>
            </a:extLst>
          </p:cNvPr>
          <p:cNvPicPr>
            <a:picLocks noChangeAspect="1"/>
          </p:cNvPicPr>
          <p:nvPr/>
        </p:nvPicPr>
        <p:blipFill>
          <a:blip r:embed="rId5">
            <a:clrChange>
              <a:clrFrom>
                <a:srgbClr val="FFFFFF"/>
              </a:clrFrom>
              <a:clrTo>
                <a:srgbClr val="FFFFFF">
                  <a:alpha val="0"/>
                </a:srgbClr>
              </a:clrTo>
            </a:clrChange>
            <a:duotone>
              <a:schemeClr val="accent1">
                <a:shade val="45000"/>
                <a:satMod val="135000"/>
              </a:schemeClr>
              <a:prstClr val="white"/>
            </a:duotone>
          </a:blip>
          <a:stretch>
            <a:fillRect/>
          </a:stretch>
        </p:blipFill>
        <p:spPr>
          <a:xfrm rot="18412637" flipV="1">
            <a:off x="8701040" y="1880367"/>
            <a:ext cx="1047148" cy="1130718"/>
          </a:xfrm>
          <a:prstGeom prst="rect">
            <a:avLst/>
          </a:prstGeom>
        </p:spPr>
      </p:pic>
      <p:sp>
        <p:nvSpPr>
          <p:cNvPr id="24" name="Rectángulo: esquinas redondeadas 23">
            <a:extLst>
              <a:ext uri="{FF2B5EF4-FFF2-40B4-BE49-F238E27FC236}">
                <a16:creationId xmlns:a16="http://schemas.microsoft.com/office/drawing/2014/main" id="{A3EF593C-6E9B-4E56-8712-D8902CEC6FC2}"/>
              </a:ext>
            </a:extLst>
          </p:cNvPr>
          <p:cNvSpPr/>
          <p:nvPr/>
        </p:nvSpPr>
        <p:spPr>
          <a:xfrm>
            <a:off x="10641369" y="2450943"/>
            <a:ext cx="631181" cy="37352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9537"/>
            <a:r>
              <a:rPr lang="es-AR" sz="1400" b="1" dirty="0">
                <a:solidFill>
                  <a:schemeClr val="accent3">
                    <a:lumMod val="50000"/>
                  </a:schemeClr>
                </a:solidFill>
              </a:rPr>
              <a:t>HARD</a:t>
            </a:r>
            <a:endParaRPr lang="es-AR" sz="1400" i="1" dirty="0">
              <a:solidFill>
                <a:schemeClr val="accent3">
                  <a:lumMod val="50000"/>
                </a:schemeClr>
              </a:solidFill>
            </a:endParaRPr>
          </a:p>
        </p:txBody>
      </p:sp>
      <p:cxnSp>
        <p:nvCxnSpPr>
          <p:cNvPr id="7" name="Conector: angular 6">
            <a:extLst>
              <a:ext uri="{FF2B5EF4-FFF2-40B4-BE49-F238E27FC236}">
                <a16:creationId xmlns:a16="http://schemas.microsoft.com/office/drawing/2014/main" id="{6F314BA4-9E2C-448B-BFC7-EE377E6CDCC3}"/>
              </a:ext>
            </a:extLst>
          </p:cNvPr>
          <p:cNvCxnSpPr>
            <a:cxnSpLocks/>
            <a:stCxn id="18" idx="2"/>
            <a:endCxn id="24" idx="1"/>
          </p:cNvCxnSpPr>
          <p:nvPr/>
        </p:nvCxnSpPr>
        <p:spPr>
          <a:xfrm rot="16200000" flipH="1">
            <a:off x="10283711" y="2280047"/>
            <a:ext cx="250557" cy="464760"/>
          </a:xfrm>
          <a:prstGeom prst="bentConnector2">
            <a:avLst/>
          </a:prstGeom>
          <a:ln>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Rectángulo: esquinas redondeadas 36">
            <a:extLst>
              <a:ext uri="{FF2B5EF4-FFF2-40B4-BE49-F238E27FC236}">
                <a16:creationId xmlns:a16="http://schemas.microsoft.com/office/drawing/2014/main" id="{EB892D61-9F60-4E24-BB56-BDA04C3B7A45}"/>
              </a:ext>
            </a:extLst>
          </p:cNvPr>
          <p:cNvSpPr/>
          <p:nvPr/>
        </p:nvSpPr>
        <p:spPr>
          <a:xfrm>
            <a:off x="10641369" y="3330433"/>
            <a:ext cx="631181" cy="37352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9537"/>
            <a:r>
              <a:rPr lang="es-AR" sz="1400" b="1" dirty="0">
                <a:solidFill>
                  <a:schemeClr val="accent3">
                    <a:lumMod val="50000"/>
                  </a:schemeClr>
                </a:solidFill>
              </a:rPr>
              <a:t>LIGHT</a:t>
            </a:r>
            <a:endParaRPr lang="es-AR" sz="1400" i="1" dirty="0">
              <a:solidFill>
                <a:schemeClr val="accent3">
                  <a:lumMod val="50000"/>
                </a:schemeClr>
              </a:solidFill>
            </a:endParaRPr>
          </a:p>
        </p:txBody>
      </p:sp>
      <p:cxnSp>
        <p:nvCxnSpPr>
          <p:cNvPr id="40" name="Conector: angular 39">
            <a:extLst>
              <a:ext uri="{FF2B5EF4-FFF2-40B4-BE49-F238E27FC236}">
                <a16:creationId xmlns:a16="http://schemas.microsoft.com/office/drawing/2014/main" id="{1857CEE9-21B0-4A9F-BC20-D73BCE1F2D0F}"/>
              </a:ext>
            </a:extLst>
          </p:cNvPr>
          <p:cNvCxnSpPr>
            <a:cxnSpLocks/>
            <a:stCxn id="18" idx="2"/>
            <a:endCxn id="37" idx="1"/>
          </p:cNvCxnSpPr>
          <p:nvPr/>
        </p:nvCxnSpPr>
        <p:spPr>
          <a:xfrm rot="16200000" flipH="1">
            <a:off x="9843966" y="2719792"/>
            <a:ext cx="1130047" cy="464760"/>
          </a:xfrm>
          <a:prstGeom prst="bentConnector2">
            <a:avLst/>
          </a:prstGeom>
          <a:ln>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6" name="Rectángulo: esquinas redondeadas 45">
            <a:extLst>
              <a:ext uri="{FF2B5EF4-FFF2-40B4-BE49-F238E27FC236}">
                <a16:creationId xmlns:a16="http://schemas.microsoft.com/office/drawing/2014/main" id="{894EA908-DDB3-4FC7-9CB3-DBBA76051711}"/>
              </a:ext>
            </a:extLst>
          </p:cNvPr>
          <p:cNvSpPr/>
          <p:nvPr/>
        </p:nvSpPr>
        <p:spPr>
          <a:xfrm>
            <a:off x="419428" y="790498"/>
            <a:ext cx="5493099" cy="9968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9537"/>
            <a:r>
              <a:rPr lang="es-AR" sz="1200" b="1" u="sng" dirty="0">
                <a:solidFill>
                  <a:schemeClr val="accent2">
                    <a:lumMod val="75000"/>
                  </a:schemeClr>
                </a:solidFill>
                <a:latin typeface="Raleway" panose="020B0003030101060003" pitchFamily="34" charset="0"/>
              </a:rPr>
              <a:t>Salida por Puerta 1: Economía entra en Modo en FMI</a:t>
            </a:r>
          </a:p>
          <a:p>
            <a:pPr marL="268288" indent="-160338">
              <a:buFont typeface="+mj-lt"/>
              <a:buAutoNum type="arabicPeriod"/>
            </a:pPr>
            <a:r>
              <a:rPr lang="es-AR" sz="1200" i="1" dirty="0">
                <a:solidFill>
                  <a:schemeClr val="accent2">
                    <a:lumMod val="75000"/>
                  </a:schemeClr>
                </a:solidFill>
                <a:latin typeface="Raleway" panose="020B0003030101060003" pitchFamily="34" charset="0"/>
              </a:rPr>
              <a:t>Sin reformas estructurales (no nos pone en la autopista)</a:t>
            </a:r>
          </a:p>
          <a:p>
            <a:pPr marL="268288" indent="-160338">
              <a:buFont typeface="+mj-lt"/>
              <a:buAutoNum type="arabicPeriod"/>
            </a:pPr>
            <a:r>
              <a:rPr lang="es-AR" sz="1200" i="1" dirty="0">
                <a:solidFill>
                  <a:schemeClr val="accent2">
                    <a:lumMod val="75000"/>
                  </a:schemeClr>
                </a:solidFill>
                <a:latin typeface="Raleway" panose="020B0003030101060003" pitchFamily="34" charset="0"/>
              </a:rPr>
              <a:t>Sin consistencia macro (no cierren los números, no se va a cumplir)</a:t>
            </a:r>
          </a:p>
          <a:p>
            <a:pPr marL="268288" indent="-160338">
              <a:buFont typeface="+mj-lt"/>
              <a:buAutoNum type="arabicPeriod"/>
            </a:pPr>
            <a:r>
              <a:rPr lang="es-AR" sz="1200" i="1" dirty="0">
                <a:solidFill>
                  <a:schemeClr val="accent2">
                    <a:lumMod val="75000"/>
                  </a:schemeClr>
                </a:solidFill>
                <a:latin typeface="Raleway" panose="020B0003030101060003" pitchFamily="34" charset="0"/>
              </a:rPr>
              <a:t>Sin rectificación de rumbo, ni convicción política (sin veranito)</a:t>
            </a:r>
          </a:p>
        </p:txBody>
      </p:sp>
      <p:sp>
        <p:nvSpPr>
          <p:cNvPr id="49" name="Rectángulo: esquinas redondeadas 48">
            <a:extLst>
              <a:ext uri="{FF2B5EF4-FFF2-40B4-BE49-F238E27FC236}">
                <a16:creationId xmlns:a16="http://schemas.microsoft.com/office/drawing/2014/main" id="{93EE2E04-306C-4766-96A8-A05A8D76B769}"/>
              </a:ext>
            </a:extLst>
          </p:cNvPr>
          <p:cNvSpPr/>
          <p:nvPr/>
        </p:nvSpPr>
        <p:spPr>
          <a:xfrm>
            <a:off x="10063553" y="2682193"/>
            <a:ext cx="1786813" cy="668058"/>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77800" indent="-69850" algn="ctr">
              <a:buFont typeface="Arial" panose="020B0604020202020204" pitchFamily="34" charset="0"/>
              <a:buChar char="•"/>
            </a:pPr>
            <a:r>
              <a:rPr lang="es-AR" sz="1100" dirty="0">
                <a:solidFill>
                  <a:schemeClr val="accent3">
                    <a:lumMod val="50000"/>
                  </a:schemeClr>
                </a:solidFill>
                <a:latin typeface="Raleway" panose="020B0003030101060003" pitchFamily="34" charset="0"/>
              </a:rPr>
              <a:t>Reformas estructurales</a:t>
            </a:r>
          </a:p>
          <a:p>
            <a:pPr marL="177800" indent="-69850" algn="ctr">
              <a:buFont typeface="Arial" panose="020B0604020202020204" pitchFamily="34" charset="0"/>
              <a:buChar char="•"/>
            </a:pPr>
            <a:r>
              <a:rPr lang="es-AR" sz="1100" dirty="0">
                <a:solidFill>
                  <a:schemeClr val="accent3">
                    <a:lumMod val="50000"/>
                  </a:schemeClr>
                </a:solidFill>
                <a:latin typeface="Raleway" panose="020B0003030101060003" pitchFamily="34" charset="0"/>
              </a:rPr>
              <a:t>Consolidación agresiva</a:t>
            </a:r>
          </a:p>
          <a:p>
            <a:pPr marL="109537" algn="ctr"/>
            <a:r>
              <a:rPr lang="es-AR" sz="1100" i="1" dirty="0">
                <a:solidFill>
                  <a:schemeClr val="accent3">
                    <a:lumMod val="50000"/>
                  </a:schemeClr>
                </a:solidFill>
                <a:latin typeface="Raleway" panose="020B0003030101060003" pitchFamily="34" charset="0"/>
              </a:rPr>
              <a:t>“Suicidio político”</a:t>
            </a:r>
          </a:p>
        </p:txBody>
      </p:sp>
      <p:sp>
        <p:nvSpPr>
          <p:cNvPr id="53" name="Rectángulo: esquinas redondeadas 52">
            <a:extLst>
              <a:ext uri="{FF2B5EF4-FFF2-40B4-BE49-F238E27FC236}">
                <a16:creationId xmlns:a16="http://schemas.microsoft.com/office/drawing/2014/main" id="{EB2B8FD2-1F3C-43D1-8BAF-8B4E894DD8A1}"/>
              </a:ext>
            </a:extLst>
          </p:cNvPr>
          <p:cNvSpPr/>
          <p:nvPr/>
        </p:nvSpPr>
        <p:spPr>
          <a:xfrm>
            <a:off x="9992077" y="3676854"/>
            <a:ext cx="1835209" cy="94199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77800" indent="-69850" algn="ctr">
              <a:buFont typeface="Arial" panose="020B0604020202020204" pitchFamily="34" charset="0"/>
              <a:buChar char="•"/>
            </a:pPr>
            <a:r>
              <a:rPr lang="es-AR" sz="1100" dirty="0">
                <a:solidFill>
                  <a:schemeClr val="accent3">
                    <a:lumMod val="50000"/>
                  </a:schemeClr>
                </a:solidFill>
                <a:latin typeface="Raleway" panose="020B0003030101060003" pitchFamily="34" charset="0"/>
              </a:rPr>
              <a:t>Sin reformas</a:t>
            </a:r>
          </a:p>
          <a:p>
            <a:pPr marL="177800" indent="-69850" algn="ctr">
              <a:buFont typeface="Arial" panose="020B0604020202020204" pitchFamily="34" charset="0"/>
              <a:buChar char="•"/>
            </a:pPr>
            <a:r>
              <a:rPr lang="es-AR" sz="1100" dirty="0">
                <a:solidFill>
                  <a:schemeClr val="accent3">
                    <a:lumMod val="50000"/>
                  </a:schemeClr>
                </a:solidFill>
                <a:latin typeface="Raleway" panose="020B0003030101060003" pitchFamily="34" charset="0"/>
              </a:rPr>
              <a:t>Consolidación lenta</a:t>
            </a:r>
          </a:p>
          <a:p>
            <a:pPr marL="177800" indent="-69850" algn="ctr">
              <a:buFont typeface="Arial" panose="020B0604020202020204" pitchFamily="34" charset="0"/>
              <a:buChar char="•"/>
            </a:pPr>
            <a:r>
              <a:rPr lang="es-AR" sz="1100" dirty="0">
                <a:solidFill>
                  <a:schemeClr val="accent3">
                    <a:lumMod val="50000"/>
                  </a:schemeClr>
                </a:solidFill>
                <a:latin typeface="Raleway" panose="020B0003030101060003" pitchFamily="34" charset="0"/>
              </a:rPr>
              <a:t>Incumplimiento</a:t>
            </a:r>
          </a:p>
          <a:p>
            <a:pPr marL="177800" indent="-69850" algn="ctr">
              <a:buFont typeface="Arial" panose="020B0604020202020204" pitchFamily="34" charset="0"/>
              <a:buChar char="•"/>
            </a:pPr>
            <a:r>
              <a:rPr lang="es-AR" sz="1100" dirty="0">
                <a:solidFill>
                  <a:schemeClr val="accent3">
                    <a:lumMod val="50000"/>
                  </a:schemeClr>
                </a:solidFill>
                <a:latin typeface="Raleway" panose="020B0003030101060003" pitchFamily="34" charset="0"/>
              </a:rPr>
              <a:t>Adosable a la oposición</a:t>
            </a:r>
          </a:p>
          <a:p>
            <a:pPr marL="109537" algn="ctr"/>
            <a:r>
              <a:rPr lang="es-AR" sz="1100" i="1" dirty="0">
                <a:solidFill>
                  <a:schemeClr val="accent3">
                    <a:lumMod val="50000"/>
                  </a:schemeClr>
                </a:solidFill>
                <a:latin typeface="Raleway" panose="020B0003030101060003" pitchFamily="34" charset="0"/>
              </a:rPr>
              <a:t>“Ata de manos, pero no corta las piernas”</a:t>
            </a:r>
          </a:p>
        </p:txBody>
      </p:sp>
      <p:sp>
        <p:nvSpPr>
          <p:cNvPr id="42" name="CuadroTexto 41">
            <a:extLst>
              <a:ext uri="{FF2B5EF4-FFF2-40B4-BE49-F238E27FC236}">
                <a16:creationId xmlns:a16="http://schemas.microsoft.com/office/drawing/2014/main" id="{3465E1AC-8B5A-4C7D-A068-BDBC7CF1AF1E}"/>
              </a:ext>
            </a:extLst>
          </p:cNvPr>
          <p:cNvSpPr txBox="1">
            <a:spLocks/>
          </p:cNvSpPr>
          <p:nvPr/>
        </p:nvSpPr>
        <p:spPr>
          <a:xfrm>
            <a:off x="0" y="6534000"/>
            <a:ext cx="12192000" cy="324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rtlCol="0" anchor="ctr" anchorCtr="0">
            <a:noAutofit/>
          </a:bodyPr>
          <a:lstStyle>
            <a:defPPr>
              <a:defRPr lang="es-AR"/>
            </a:defPPr>
            <a:lvl1pPr algn="ctr">
              <a:defRPr sz="1100" b="1">
                <a:solidFill>
                  <a:schemeClr val="bg1"/>
                </a:solidFill>
                <a:latin typeface="Raleway" panose="020B0503030101060003" pitchFamily="34" charset="0"/>
              </a:defRPr>
            </a:lvl1pPr>
          </a:lstStyle>
          <a:p>
            <a:endParaRPr lang="es-AR" dirty="0"/>
          </a:p>
        </p:txBody>
      </p:sp>
      <p:pic>
        <p:nvPicPr>
          <p:cNvPr id="43" name="Imagen 42">
            <a:extLst>
              <a:ext uri="{FF2B5EF4-FFF2-40B4-BE49-F238E27FC236}">
                <a16:creationId xmlns:a16="http://schemas.microsoft.com/office/drawing/2014/main" id="{1FA118B3-F5E0-4545-BD0B-CE1EAB147BF3}"/>
              </a:ext>
            </a:extLst>
          </p:cNvPr>
          <p:cNvPicPr>
            <a:picLocks noChangeAspect="1"/>
          </p:cNvPicPr>
          <p:nvPr/>
        </p:nvPicPr>
        <p:blipFill>
          <a:blip r:embed="rId6">
            <a:clrChange>
              <a:clrFrom>
                <a:srgbClr val="15467E"/>
              </a:clrFrom>
              <a:clrTo>
                <a:srgbClr val="15467E">
                  <a:alpha val="0"/>
                </a:srgbClr>
              </a:clrTo>
            </a:clrChange>
          </a:blip>
          <a:stretch>
            <a:fillRect/>
          </a:stretch>
        </p:blipFill>
        <p:spPr>
          <a:xfrm>
            <a:off x="10633171" y="6569106"/>
            <a:ext cx="1049619" cy="289788"/>
          </a:xfrm>
          <a:prstGeom prst="rect">
            <a:avLst/>
          </a:prstGeom>
        </p:spPr>
      </p:pic>
      <p:sp>
        <p:nvSpPr>
          <p:cNvPr id="44" name="Marcador de número de diapositiva 10">
            <a:extLst>
              <a:ext uri="{FF2B5EF4-FFF2-40B4-BE49-F238E27FC236}">
                <a16:creationId xmlns:a16="http://schemas.microsoft.com/office/drawing/2014/main" id="{CF38D6C1-D47C-401C-8FB4-5342E3EBB4B9}"/>
              </a:ext>
            </a:extLst>
          </p:cNvPr>
          <p:cNvSpPr txBox="1">
            <a:spLocks/>
          </p:cNvSpPr>
          <p:nvPr/>
        </p:nvSpPr>
        <p:spPr>
          <a:xfrm>
            <a:off x="362450" y="6534001"/>
            <a:ext cx="4601436" cy="336887"/>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s-AR" dirty="0">
                <a:solidFill>
                  <a:schemeClr val="bg1"/>
                </a:solidFill>
                <a:latin typeface="Raleway" panose="020B0503030101060003" pitchFamily="34" charset="0"/>
              </a:rPr>
              <a:t>Actualidad económica para empresas – CCRES – Jul/2022</a:t>
            </a:r>
            <a:endParaRPr lang="es-ES" dirty="0">
              <a:solidFill>
                <a:schemeClr val="bg1"/>
              </a:solidFill>
              <a:latin typeface="Raleway" panose="020B0503030101060003" pitchFamily="34" charset="0"/>
            </a:endParaRPr>
          </a:p>
        </p:txBody>
      </p:sp>
      <p:sp>
        <p:nvSpPr>
          <p:cNvPr id="28" name="CuadroTexto 27">
            <a:extLst>
              <a:ext uri="{FF2B5EF4-FFF2-40B4-BE49-F238E27FC236}">
                <a16:creationId xmlns:a16="http://schemas.microsoft.com/office/drawing/2014/main" id="{628F1595-ABD0-49E6-982C-C6684C1DAD13}"/>
              </a:ext>
            </a:extLst>
          </p:cNvPr>
          <p:cNvSpPr txBox="1">
            <a:spLocks/>
          </p:cNvSpPr>
          <p:nvPr/>
        </p:nvSpPr>
        <p:spPr>
          <a:xfrm>
            <a:off x="492843" y="522595"/>
            <a:ext cx="684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FISCAL</a:t>
            </a:r>
          </a:p>
        </p:txBody>
      </p:sp>
      <p:sp>
        <p:nvSpPr>
          <p:cNvPr id="29" name="CuadroTexto 28">
            <a:extLst>
              <a:ext uri="{FF2B5EF4-FFF2-40B4-BE49-F238E27FC236}">
                <a16:creationId xmlns:a16="http://schemas.microsoft.com/office/drawing/2014/main" id="{03FF291C-0486-4CC6-9126-1964486EC6D4}"/>
              </a:ext>
            </a:extLst>
          </p:cNvPr>
          <p:cNvSpPr txBox="1">
            <a:spLocks/>
          </p:cNvSpPr>
          <p:nvPr/>
        </p:nvSpPr>
        <p:spPr>
          <a:xfrm>
            <a:off x="1230014" y="522595"/>
            <a:ext cx="79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FINANCIERO</a:t>
            </a:r>
          </a:p>
        </p:txBody>
      </p:sp>
      <p:sp>
        <p:nvSpPr>
          <p:cNvPr id="30" name="CuadroTexto 29">
            <a:extLst>
              <a:ext uri="{FF2B5EF4-FFF2-40B4-BE49-F238E27FC236}">
                <a16:creationId xmlns:a16="http://schemas.microsoft.com/office/drawing/2014/main" id="{882684AA-DEC5-4959-A53B-18319C7BC1DD}"/>
              </a:ext>
            </a:extLst>
          </p:cNvPr>
          <p:cNvSpPr txBox="1">
            <a:spLocks/>
          </p:cNvSpPr>
          <p:nvPr/>
        </p:nvSpPr>
        <p:spPr>
          <a:xfrm>
            <a:off x="2075185" y="522595"/>
            <a:ext cx="79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MONETARIO</a:t>
            </a:r>
          </a:p>
        </p:txBody>
      </p:sp>
      <p:sp>
        <p:nvSpPr>
          <p:cNvPr id="31" name="CuadroTexto 30">
            <a:extLst>
              <a:ext uri="{FF2B5EF4-FFF2-40B4-BE49-F238E27FC236}">
                <a16:creationId xmlns:a16="http://schemas.microsoft.com/office/drawing/2014/main" id="{2156CB2C-47E5-4D1C-8685-025036A1F8F9}"/>
              </a:ext>
            </a:extLst>
          </p:cNvPr>
          <p:cNvSpPr txBox="1">
            <a:spLocks/>
          </p:cNvSpPr>
          <p:nvPr/>
        </p:nvSpPr>
        <p:spPr>
          <a:xfrm>
            <a:off x="2920356" y="522595"/>
            <a:ext cx="684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DÓLAR</a:t>
            </a:r>
          </a:p>
        </p:txBody>
      </p:sp>
      <p:sp>
        <p:nvSpPr>
          <p:cNvPr id="36" name="CuadroTexto 35">
            <a:extLst>
              <a:ext uri="{FF2B5EF4-FFF2-40B4-BE49-F238E27FC236}">
                <a16:creationId xmlns:a16="http://schemas.microsoft.com/office/drawing/2014/main" id="{6BFD111D-C262-47A6-B11C-8EF8C9064900}"/>
              </a:ext>
            </a:extLst>
          </p:cNvPr>
          <p:cNvSpPr txBox="1">
            <a:spLocks/>
          </p:cNvSpPr>
          <p:nvPr/>
        </p:nvSpPr>
        <p:spPr>
          <a:xfrm>
            <a:off x="3657527" y="522595"/>
            <a:ext cx="79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INFLACIÓN</a:t>
            </a:r>
          </a:p>
        </p:txBody>
      </p:sp>
      <p:sp>
        <p:nvSpPr>
          <p:cNvPr id="38" name="CuadroTexto 37">
            <a:extLst>
              <a:ext uri="{FF2B5EF4-FFF2-40B4-BE49-F238E27FC236}">
                <a16:creationId xmlns:a16="http://schemas.microsoft.com/office/drawing/2014/main" id="{B2A060AE-82B2-4330-9566-D51C564EC27A}"/>
              </a:ext>
            </a:extLst>
          </p:cNvPr>
          <p:cNvSpPr txBox="1">
            <a:spLocks/>
          </p:cNvSpPr>
          <p:nvPr/>
        </p:nvSpPr>
        <p:spPr>
          <a:xfrm>
            <a:off x="4502698" y="522595"/>
            <a:ext cx="684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TASAS</a:t>
            </a:r>
          </a:p>
        </p:txBody>
      </p:sp>
      <p:sp>
        <p:nvSpPr>
          <p:cNvPr id="39" name="CuadroTexto 38">
            <a:extLst>
              <a:ext uri="{FF2B5EF4-FFF2-40B4-BE49-F238E27FC236}">
                <a16:creationId xmlns:a16="http://schemas.microsoft.com/office/drawing/2014/main" id="{9757D794-EC06-4319-A09E-31B74E1439E7}"/>
              </a:ext>
            </a:extLst>
          </p:cNvPr>
          <p:cNvSpPr txBox="1">
            <a:spLocks/>
          </p:cNvSpPr>
          <p:nvPr/>
        </p:nvSpPr>
        <p:spPr>
          <a:xfrm>
            <a:off x="5239869" y="522595"/>
            <a:ext cx="756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MERCADOS</a:t>
            </a:r>
          </a:p>
        </p:txBody>
      </p:sp>
      <p:sp>
        <p:nvSpPr>
          <p:cNvPr id="45" name="16 CuadroTexto">
            <a:extLst>
              <a:ext uri="{FF2B5EF4-FFF2-40B4-BE49-F238E27FC236}">
                <a16:creationId xmlns:a16="http://schemas.microsoft.com/office/drawing/2014/main" id="{963D8033-7B9C-480C-A3BA-6F1436DBB7FB}"/>
              </a:ext>
            </a:extLst>
          </p:cNvPr>
          <p:cNvSpPr txBox="1"/>
          <p:nvPr/>
        </p:nvSpPr>
        <p:spPr>
          <a:xfrm>
            <a:off x="399870" y="186234"/>
            <a:ext cx="6723741" cy="369332"/>
          </a:xfrm>
          <a:prstGeom prst="rect">
            <a:avLst/>
          </a:prstGeom>
          <a:noFill/>
        </p:spPr>
        <p:txBody>
          <a:bodyPr wrap="square" rtlCol="0">
            <a:spAutoFit/>
          </a:bodyPr>
          <a:lstStyle/>
          <a:p>
            <a:r>
              <a:rPr lang="es-AR" b="1" dirty="0">
                <a:solidFill>
                  <a:schemeClr val="accent1">
                    <a:lumMod val="50000"/>
                  </a:schemeClr>
                </a:solidFill>
                <a:latin typeface="Raleway" panose="020B0503030101060003" pitchFamily="34" charset="0"/>
              </a:rPr>
              <a:t>3. Frente monetario, cambiario y financiero</a:t>
            </a:r>
          </a:p>
        </p:txBody>
      </p:sp>
      <p:sp>
        <p:nvSpPr>
          <p:cNvPr id="47" name="CuadroTexto 46">
            <a:extLst>
              <a:ext uri="{FF2B5EF4-FFF2-40B4-BE49-F238E27FC236}">
                <a16:creationId xmlns:a16="http://schemas.microsoft.com/office/drawing/2014/main" id="{CB4D4E3E-5115-4BF3-A889-A574239E7179}"/>
              </a:ext>
            </a:extLst>
          </p:cNvPr>
          <p:cNvSpPr txBox="1">
            <a:spLocks/>
          </p:cNvSpPr>
          <p:nvPr/>
        </p:nvSpPr>
        <p:spPr>
          <a:xfrm>
            <a:off x="6035044" y="522595"/>
            <a:ext cx="972000" cy="180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bg1"/>
                </a:solidFill>
                <a:latin typeface="Raleway" panose="020B0503030101060003" pitchFamily="34" charset="0"/>
              </a:defRPr>
            </a:lvl1pPr>
          </a:lstStyle>
          <a:p>
            <a:r>
              <a:rPr lang="es-AR" dirty="0"/>
              <a:t>PERSPECTIVAS</a:t>
            </a:r>
          </a:p>
        </p:txBody>
      </p:sp>
    </p:spTree>
    <p:extLst>
      <p:ext uri="{BB962C8B-B14F-4D97-AF65-F5344CB8AC3E}">
        <p14:creationId xmlns:p14="http://schemas.microsoft.com/office/powerpoint/2010/main" val="2580370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4" grpId="0"/>
      <p:bldP spid="37" grpId="0"/>
      <p:bldP spid="46" grpId="0"/>
      <p:bldP spid="49" grpId="0"/>
      <p:bldP spid="5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ángulo 42">
            <a:extLst>
              <a:ext uri="{FF2B5EF4-FFF2-40B4-BE49-F238E27FC236}">
                <a16:creationId xmlns:a16="http://schemas.microsoft.com/office/drawing/2014/main" id="{2D6B0039-A8A2-D041-E451-A31479382112}"/>
              </a:ext>
            </a:extLst>
          </p:cNvPr>
          <p:cNvSpPr/>
          <p:nvPr/>
        </p:nvSpPr>
        <p:spPr>
          <a:xfrm>
            <a:off x="10501285" y="2176000"/>
            <a:ext cx="936000" cy="1240838"/>
          </a:xfrm>
          <a:prstGeom prst="rect">
            <a:avLst/>
          </a:prstGeom>
          <a:solidFill>
            <a:schemeClr val="accent4">
              <a:lumMod val="20000"/>
              <a:lumOff val="8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s-AR" sz="1000" b="1" dirty="0">
                <a:solidFill>
                  <a:schemeClr val="tx2"/>
                </a:solidFill>
                <a:latin typeface="Raleway" panose="020B0003030101060003" pitchFamily="34" charset="0"/>
              </a:rPr>
              <a:t>+1.203</a:t>
            </a:r>
          </a:p>
        </p:txBody>
      </p:sp>
      <p:sp>
        <p:nvSpPr>
          <p:cNvPr id="45" name="Rectángulo 44">
            <a:extLst>
              <a:ext uri="{FF2B5EF4-FFF2-40B4-BE49-F238E27FC236}">
                <a16:creationId xmlns:a16="http://schemas.microsoft.com/office/drawing/2014/main" id="{9EC03DB4-037F-825B-2C3C-386D9CF7394F}"/>
              </a:ext>
            </a:extLst>
          </p:cNvPr>
          <p:cNvSpPr/>
          <p:nvPr/>
        </p:nvSpPr>
        <p:spPr>
          <a:xfrm>
            <a:off x="8711189" y="1884103"/>
            <a:ext cx="916903" cy="1240838"/>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s-AR" sz="1000" b="1" dirty="0">
                <a:solidFill>
                  <a:schemeClr val="tx2"/>
                </a:solidFill>
                <a:latin typeface="Raleway" panose="020B0003030101060003" pitchFamily="34" charset="0"/>
              </a:rPr>
              <a:t>+6.457</a:t>
            </a:r>
          </a:p>
        </p:txBody>
      </p:sp>
      <p:sp>
        <p:nvSpPr>
          <p:cNvPr id="31" name="CuadroTexto 30">
            <a:extLst>
              <a:ext uri="{FF2B5EF4-FFF2-40B4-BE49-F238E27FC236}">
                <a16:creationId xmlns:a16="http://schemas.microsoft.com/office/drawing/2014/main" id="{507C18C5-E120-46AD-AF77-AA3D634E930F}"/>
              </a:ext>
            </a:extLst>
          </p:cNvPr>
          <p:cNvSpPr txBox="1">
            <a:spLocks/>
          </p:cNvSpPr>
          <p:nvPr/>
        </p:nvSpPr>
        <p:spPr>
          <a:xfrm>
            <a:off x="0" y="6534000"/>
            <a:ext cx="12192000" cy="324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rtlCol="0" anchor="ctr" anchorCtr="0">
            <a:noAutofit/>
          </a:bodyPr>
          <a:lstStyle>
            <a:defPPr>
              <a:defRPr lang="es-AR"/>
            </a:defPPr>
            <a:lvl1pPr algn="ctr">
              <a:defRPr sz="1100" b="1">
                <a:solidFill>
                  <a:schemeClr val="bg1"/>
                </a:solidFill>
                <a:latin typeface="Raleway" panose="020B0503030101060003" pitchFamily="34" charset="0"/>
              </a:defRPr>
            </a:lvl1pPr>
          </a:lstStyle>
          <a:p>
            <a:endParaRPr lang="es-AR" dirty="0"/>
          </a:p>
        </p:txBody>
      </p:sp>
      <p:sp>
        <p:nvSpPr>
          <p:cNvPr id="32" name="Marcador de número de diapositiva 10">
            <a:extLst>
              <a:ext uri="{FF2B5EF4-FFF2-40B4-BE49-F238E27FC236}">
                <a16:creationId xmlns:a16="http://schemas.microsoft.com/office/drawing/2014/main" id="{8A114FE5-F68B-4F2C-A050-991DA12D1CB1}"/>
              </a:ext>
            </a:extLst>
          </p:cNvPr>
          <p:cNvSpPr>
            <a:spLocks noGrp="1"/>
          </p:cNvSpPr>
          <p:nvPr>
            <p:ph type="sldNum" sz="quarter" idx="12"/>
          </p:nvPr>
        </p:nvSpPr>
        <p:spPr>
          <a:xfrm>
            <a:off x="5780654" y="6512389"/>
            <a:ext cx="630692" cy="365125"/>
          </a:xfrm>
        </p:spPr>
        <p:txBody>
          <a:bodyPr/>
          <a:lstStyle/>
          <a:p>
            <a:pPr algn="ctr"/>
            <a:fld id="{6C580814-FC62-DC47-A8B2-F6D28CD1B407}" type="slidenum">
              <a:rPr lang="es-ES" smtClean="0">
                <a:solidFill>
                  <a:schemeClr val="bg1"/>
                </a:solidFill>
                <a:latin typeface="Raleway" panose="020B0503030101060003" pitchFamily="34" charset="0"/>
              </a:rPr>
              <a:pPr algn="ctr"/>
              <a:t>12</a:t>
            </a:fld>
            <a:endParaRPr lang="es-ES" dirty="0">
              <a:solidFill>
                <a:schemeClr val="bg1"/>
              </a:solidFill>
              <a:latin typeface="Raleway" panose="020B0503030101060003" pitchFamily="34" charset="0"/>
            </a:endParaRPr>
          </a:p>
        </p:txBody>
      </p:sp>
      <p:pic>
        <p:nvPicPr>
          <p:cNvPr id="36" name="Imagen 35">
            <a:extLst>
              <a:ext uri="{FF2B5EF4-FFF2-40B4-BE49-F238E27FC236}">
                <a16:creationId xmlns:a16="http://schemas.microsoft.com/office/drawing/2014/main" id="{95DEDBCF-0F68-4963-BB5D-F6889C8CE7E7}"/>
              </a:ext>
            </a:extLst>
          </p:cNvPr>
          <p:cNvPicPr>
            <a:picLocks noChangeAspect="1"/>
          </p:cNvPicPr>
          <p:nvPr/>
        </p:nvPicPr>
        <p:blipFill>
          <a:blip r:embed="rId3">
            <a:clrChange>
              <a:clrFrom>
                <a:srgbClr val="15467E"/>
              </a:clrFrom>
              <a:clrTo>
                <a:srgbClr val="15467E">
                  <a:alpha val="0"/>
                </a:srgbClr>
              </a:clrTo>
            </a:clrChange>
          </a:blip>
          <a:stretch>
            <a:fillRect/>
          </a:stretch>
        </p:blipFill>
        <p:spPr>
          <a:xfrm>
            <a:off x="10633171" y="6569106"/>
            <a:ext cx="1049619" cy="289788"/>
          </a:xfrm>
          <a:prstGeom prst="rect">
            <a:avLst/>
          </a:prstGeom>
        </p:spPr>
      </p:pic>
      <p:sp>
        <p:nvSpPr>
          <p:cNvPr id="38" name="Marcador de número de diapositiva 10">
            <a:extLst>
              <a:ext uri="{FF2B5EF4-FFF2-40B4-BE49-F238E27FC236}">
                <a16:creationId xmlns:a16="http://schemas.microsoft.com/office/drawing/2014/main" id="{2CB08116-C296-4D7A-9110-178672DB76DC}"/>
              </a:ext>
            </a:extLst>
          </p:cNvPr>
          <p:cNvSpPr txBox="1">
            <a:spLocks/>
          </p:cNvSpPr>
          <p:nvPr/>
        </p:nvSpPr>
        <p:spPr>
          <a:xfrm>
            <a:off x="362450" y="6534001"/>
            <a:ext cx="4601436" cy="336887"/>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s-AR" dirty="0">
                <a:solidFill>
                  <a:schemeClr val="bg1"/>
                </a:solidFill>
                <a:latin typeface="Raleway" panose="020B0503030101060003" pitchFamily="34" charset="0"/>
              </a:rPr>
              <a:t>Actualidad económica para empresas – CCRES – Jul/2022</a:t>
            </a:r>
            <a:endParaRPr lang="es-ES" dirty="0">
              <a:solidFill>
                <a:schemeClr val="bg1"/>
              </a:solidFill>
              <a:latin typeface="Raleway" panose="020B0503030101060003" pitchFamily="34" charset="0"/>
            </a:endParaRPr>
          </a:p>
        </p:txBody>
      </p:sp>
      <p:sp>
        <p:nvSpPr>
          <p:cNvPr id="54" name="16 CuadroTexto">
            <a:extLst>
              <a:ext uri="{FF2B5EF4-FFF2-40B4-BE49-F238E27FC236}">
                <a16:creationId xmlns:a16="http://schemas.microsoft.com/office/drawing/2014/main" id="{2FC53539-AA90-4C53-8384-E9679CF7B404}"/>
              </a:ext>
            </a:extLst>
          </p:cNvPr>
          <p:cNvSpPr txBox="1"/>
          <p:nvPr/>
        </p:nvSpPr>
        <p:spPr>
          <a:xfrm>
            <a:off x="399870" y="186234"/>
            <a:ext cx="6723741" cy="369332"/>
          </a:xfrm>
          <a:prstGeom prst="rect">
            <a:avLst/>
          </a:prstGeom>
          <a:noFill/>
        </p:spPr>
        <p:txBody>
          <a:bodyPr wrap="square" rtlCol="0">
            <a:spAutoFit/>
          </a:bodyPr>
          <a:lstStyle/>
          <a:p>
            <a:r>
              <a:rPr lang="es-AR" b="1" dirty="0">
                <a:solidFill>
                  <a:schemeClr val="accent1">
                    <a:lumMod val="50000"/>
                  </a:schemeClr>
                </a:solidFill>
                <a:latin typeface="Raleway" panose="020B0503030101060003" pitchFamily="34" charset="0"/>
              </a:rPr>
              <a:t>3. Frente monetario, cambiario y financiero</a:t>
            </a:r>
          </a:p>
        </p:txBody>
      </p:sp>
      <p:sp>
        <p:nvSpPr>
          <p:cNvPr id="33" name="CuadroTexto 32">
            <a:extLst>
              <a:ext uri="{FF2B5EF4-FFF2-40B4-BE49-F238E27FC236}">
                <a16:creationId xmlns:a16="http://schemas.microsoft.com/office/drawing/2014/main" id="{64F5F58D-00F2-4B48-A2A4-6F79A673F42C}"/>
              </a:ext>
            </a:extLst>
          </p:cNvPr>
          <p:cNvSpPr txBox="1">
            <a:spLocks/>
          </p:cNvSpPr>
          <p:nvPr/>
        </p:nvSpPr>
        <p:spPr>
          <a:xfrm>
            <a:off x="492843" y="522595"/>
            <a:ext cx="684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FISCAL</a:t>
            </a:r>
          </a:p>
        </p:txBody>
      </p:sp>
      <p:sp>
        <p:nvSpPr>
          <p:cNvPr id="34" name="CuadroTexto 33">
            <a:extLst>
              <a:ext uri="{FF2B5EF4-FFF2-40B4-BE49-F238E27FC236}">
                <a16:creationId xmlns:a16="http://schemas.microsoft.com/office/drawing/2014/main" id="{8700DDA7-53C9-4915-8D06-4FC8E812822B}"/>
              </a:ext>
            </a:extLst>
          </p:cNvPr>
          <p:cNvSpPr txBox="1">
            <a:spLocks/>
          </p:cNvSpPr>
          <p:nvPr/>
        </p:nvSpPr>
        <p:spPr>
          <a:xfrm>
            <a:off x="1230014" y="522595"/>
            <a:ext cx="79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FINANCIERO</a:t>
            </a:r>
          </a:p>
        </p:txBody>
      </p:sp>
      <p:sp>
        <p:nvSpPr>
          <p:cNvPr id="35" name="CuadroTexto 34">
            <a:extLst>
              <a:ext uri="{FF2B5EF4-FFF2-40B4-BE49-F238E27FC236}">
                <a16:creationId xmlns:a16="http://schemas.microsoft.com/office/drawing/2014/main" id="{0C70C38B-6B56-4580-AE67-D827BDE28A7D}"/>
              </a:ext>
            </a:extLst>
          </p:cNvPr>
          <p:cNvSpPr txBox="1">
            <a:spLocks/>
          </p:cNvSpPr>
          <p:nvPr/>
        </p:nvSpPr>
        <p:spPr>
          <a:xfrm>
            <a:off x="2075185" y="522595"/>
            <a:ext cx="79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MONETARIO</a:t>
            </a:r>
          </a:p>
        </p:txBody>
      </p:sp>
      <p:sp>
        <p:nvSpPr>
          <p:cNvPr id="37" name="CuadroTexto 36">
            <a:extLst>
              <a:ext uri="{FF2B5EF4-FFF2-40B4-BE49-F238E27FC236}">
                <a16:creationId xmlns:a16="http://schemas.microsoft.com/office/drawing/2014/main" id="{C1BAC5B4-58B3-48C9-8B35-3A59175464C6}"/>
              </a:ext>
            </a:extLst>
          </p:cNvPr>
          <p:cNvSpPr txBox="1">
            <a:spLocks/>
          </p:cNvSpPr>
          <p:nvPr/>
        </p:nvSpPr>
        <p:spPr>
          <a:xfrm>
            <a:off x="2920356" y="522595"/>
            <a:ext cx="684000" cy="180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bg1"/>
                </a:solidFill>
                <a:latin typeface="Raleway" panose="020B0503030101060003" pitchFamily="34" charset="0"/>
              </a:defRPr>
            </a:lvl1pPr>
          </a:lstStyle>
          <a:p>
            <a:r>
              <a:rPr lang="es-AR" dirty="0"/>
              <a:t>DÓLAR</a:t>
            </a:r>
          </a:p>
        </p:txBody>
      </p:sp>
      <p:sp>
        <p:nvSpPr>
          <p:cNvPr id="49" name="CuadroTexto 48">
            <a:extLst>
              <a:ext uri="{FF2B5EF4-FFF2-40B4-BE49-F238E27FC236}">
                <a16:creationId xmlns:a16="http://schemas.microsoft.com/office/drawing/2014/main" id="{5F51A782-8D2C-4846-B407-3929C01FFDD2}"/>
              </a:ext>
            </a:extLst>
          </p:cNvPr>
          <p:cNvSpPr txBox="1">
            <a:spLocks/>
          </p:cNvSpPr>
          <p:nvPr/>
        </p:nvSpPr>
        <p:spPr>
          <a:xfrm>
            <a:off x="3657527" y="522595"/>
            <a:ext cx="79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INFLACIÓN</a:t>
            </a:r>
          </a:p>
        </p:txBody>
      </p:sp>
      <p:sp>
        <p:nvSpPr>
          <p:cNvPr id="55" name="CuadroTexto 54">
            <a:extLst>
              <a:ext uri="{FF2B5EF4-FFF2-40B4-BE49-F238E27FC236}">
                <a16:creationId xmlns:a16="http://schemas.microsoft.com/office/drawing/2014/main" id="{2D3ECCF5-200B-4A10-96EF-5CF71DB48BB7}"/>
              </a:ext>
            </a:extLst>
          </p:cNvPr>
          <p:cNvSpPr txBox="1">
            <a:spLocks/>
          </p:cNvSpPr>
          <p:nvPr/>
        </p:nvSpPr>
        <p:spPr>
          <a:xfrm>
            <a:off x="4502698" y="522595"/>
            <a:ext cx="684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TASAS</a:t>
            </a:r>
          </a:p>
        </p:txBody>
      </p:sp>
      <p:sp>
        <p:nvSpPr>
          <p:cNvPr id="56" name="CuadroTexto 55">
            <a:extLst>
              <a:ext uri="{FF2B5EF4-FFF2-40B4-BE49-F238E27FC236}">
                <a16:creationId xmlns:a16="http://schemas.microsoft.com/office/drawing/2014/main" id="{26784EE4-1E83-486D-B3C4-38EAFDAF1853}"/>
              </a:ext>
            </a:extLst>
          </p:cNvPr>
          <p:cNvSpPr txBox="1">
            <a:spLocks/>
          </p:cNvSpPr>
          <p:nvPr/>
        </p:nvSpPr>
        <p:spPr>
          <a:xfrm>
            <a:off x="5239869" y="522595"/>
            <a:ext cx="756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MERCADOS</a:t>
            </a:r>
          </a:p>
        </p:txBody>
      </p:sp>
      <p:sp>
        <p:nvSpPr>
          <p:cNvPr id="57" name="CuadroTexto 56">
            <a:extLst>
              <a:ext uri="{FF2B5EF4-FFF2-40B4-BE49-F238E27FC236}">
                <a16:creationId xmlns:a16="http://schemas.microsoft.com/office/drawing/2014/main" id="{4EC91A79-7270-432B-8E3A-0FBE1C4B0C3B}"/>
              </a:ext>
            </a:extLst>
          </p:cNvPr>
          <p:cNvSpPr txBox="1">
            <a:spLocks/>
          </p:cNvSpPr>
          <p:nvPr/>
        </p:nvSpPr>
        <p:spPr>
          <a:xfrm>
            <a:off x="6035044" y="522595"/>
            <a:ext cx="97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PERSPECTIVAS</a:t>
            </a:r>
          </a:p>
        </p:txBody>
      </p:sp>
      <p:sp>
        <p:nvSpPr>
          <p:cNvPr id="40" name="Rectángulo: esquinas redondeadas 39">
            <a:extLst>
              <a:ext uri="{FF2B5EF4-FFF2-40B4-BE49-F238E27FC236}">
                <a16:creationId xmlns:a16="http://schemas.microsoft.com/office/drawing/2014/main" id="{867CF753-4F38-6D12-E822-E0B24F831F20}"/>
              </a:ext>
            </a:extLst>
          </p:cNvPr>
          <p:cNvSpPr/>
          <p:nvPr/>
        </p:nvSpPr>
        <p:spPr>
          <a:xfrm>
            <a:off x="8038896" y="258763"/>
            <a:ext cx="3657718" cy="442291"/>
          </a:xfrm>
          <a:prstGeom prst="roundRect">
            <a:avLst>
              <a:gd name="adj" fmla="val 0"/>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AR" sz="1200" dirty="0">
                <a:solidFill>
                  <a:schemeClr val="accent4">
                    <a:lumMod val="75000"/>
                  </a:schemeClr>
                </a:solidFill>
                <a:latin typeface="Raleway" panose="020B0003030101060003" pitchFamily="34" charset="0"/>
              </a:rPr>
              <a:t>Aun con precios récord de commodities y Super Cepo compra de dólares del BCRA se terminó</a:t>
            </a:r>
          </a:p>
        </p:txBody>
      </p:sp>
      <p:graphicFrame>
        <p:nvGraphicFramePr>
          <p:cNvPr id="46" name="Gráfico 45">
            <a:extLst>
              <a:ext uri="{FF2B5EF4-FFF2-40B4-BE49-F238E27FC236}">
                <a16:creationId xmlns:a16="http://schemas.microsoft.com/office/drawing/2014/main" id="{97C3E430-2AA9-C8B9-3912-825C04EAA9DA}"/>
              </a:ext>
            </a:extLst>
          </p:cNvPr>
          <p:cNvGraphicFramePr>
            <a:graphicFrameLocks/>
          </p:cNvGraphicFramePr>
          <p:nvPr>
            <p:extLst>
              <p:ext uri="{D42A27DB-BD31-4B8C-83A1-F6EECF244321}">
                <p14:modId xmlns:p14="http://schemas.microsoft.com/office/powerpoint/2010/main" val="129519285"/>
              </p:ext>
            </p:extLst>
          </p:nvPr>
        </p:nvGraphicFramePr>
        <p:xfrm>
          <a:off x="399870" y="983482"/>
          <a:ext cx="5770487" cy="4724004"/>
        </p:xfrm>
        <a:graphic>
          <a:graphicData uri="http://schemas.openxmlformats.org/drawingml/2006/chart">
            <c:chart xmlns:c="http://schemas.openxmlformats.org/drawingml/2006/chart" xmlns:r="http://schemas.openxmlformats.org/officeDocument/2006/relationships" r:id="rId4"/>
          </a:graphicData>
        </a:graphic>
      </p:graphicFrame>
      <p:sp>
        <p:nvSpPr>
          <p:cNvPr id="47" name="CuadroTexto 1">
            <a:extLst>
              <a:ext uri="{FF2B5EF4-FFF2-40B4-BE49-F238E27FC236}">
                <a16:creationId xmlns:a16="http://schemas.microsoft.com/office/drawing/2014/main" id="{794FB81E-E815-8DF6-5841-4426784B0400}"/>
              </a:ext>
            </a:extLst>
          </p:cNvPr>
          <p:cNvSpPr txBox="1"/>
          <p:nvPr/>
        </p:nvSpPr>
        <p:spPr>
          <a:xfrm>
            <a:off x="828883" y="2585282"/>
            <a:ext cx="802261" cy="176938"/>
          </a:xfrm>
          <a:prstGeom prst="rect">
            <a:avLst/>
          </a:prstGeom>
          <a:solidFill>
            <a:schemeClr val="accent2">
              <a:lumMod val="20000"/>
              <a:lumOff val="80000"/>
            </a:schemeClr>
          </a:solidFill>
        </p:spPr>
        <p:txBody>
          <a:bodyPr wrap="square" lIns="0" tIns="0" rIns="0" bIns="0" rtlCol="0" anchor="ctr" anchorCtr="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AR" sz="1000" b="1" dirty="0" err="1">
                <a:solidFill>
                  <a:schemeClr val="accent2"/>
                </a:solidFill>
                <a:latin typeface="Raleway" panose="020B0003030101060003" pitchFamily="34" charset="0"/>
              </a:rPr>
              <a:t>Prom</a:t>
            </a:r>
            <a:r>
              <a:rPr lang="es-AR" sz="1000" b="1" dirty="0">
                <a:solidFill>
                  <a:schemeClr val="accent2"/>
                </a:solidFill>
                <a:latin typeface="Raleway" panose="020B0003030101060003" pitchFamily="34" charset="0"/>
              </a:rPr>
              <a:t>: 23,3</a:t>
            </a:r>
          </a:p>
        </p:txBody>
      </p:sp>
      <p:sp>
        <p:nvSpPr>
          <p:cNvPr id="62" name="CuadroTexto 1">
            <a:extLst>
              <a:ext uri="{FF2B5EF4-FFF2-40B4-BE49-F238E27FC236}">
                <a16:creationId xmlns:a16="http://schemas.microsoft.com/office/drawing/2014/main" id="{E8B5FA02-DA91-79CB-7A92-2CC6B13698EA}"/>
              </a:ext>
            </a:extLst>
          </p:cNvPr>
          <p:cNvSpPr txBox="1"/>
          <p:nvPr/>
        </p:nvSpPr>
        <p:spPr>
          <a:xfrm>
            <a:off x="5135970" y="1485764"/>
            <a:ext cx="413371" cy="269483"/>
          </a:xfrm>
          <a:prstGeom prst="rect">
            <a:avLst/>
          </a:prstGeom>
        </p:spPr>
        <p:txBody>
          <a:bodyPr wrap="square" lIns="0" r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AR" sz="1000" b="1" dirty="0">
                <a:solidFill>
                  <a:schemeClr val="tx2"/>
                </a:solidFill>
                <a:latin typeface="Raleway" panose="020B0003030101060003" pitchFamily="34" charset="0"/>
              </a:rPr>
              <a:t>+40%</a:t>
            </a:r>
          </a:p>
        </p:txBody>
      </p:sp>
      <p:cxnSp>
        <p:nvCxnSpPr>
          <p:cNvPr id="63" name="Conector: curvado 62">
            <a:extLst>
              <a:ext uri="{FF2B5EF4-FFF2-40B4-BE49-F238E27FC236}">
                <a16:creationId xmlns:a16="http://schemas.microsoft.com/office/drawing/2014/main" id="{0ABC98F0-AEF5-1F5A-7C2C-28754BF02332}"/>
              </a:ext>
            </a:extLst>
          </p:cNvPr>
          <p:cNvCxnSpPr>
            <a:cxnSpLocks/>
            <a:stCxn id="47" idx="0"/>
            <a:endCxn id="62" idx="1"/>
          </p:cNvCxnSpPr>
          <p:nvPr/>
        </p:nvCxnSpPr>
        <p:spPr>
          <a:xfrm rot="5400000" flipH="1" flipV="1">
            <a:off x="2700604" y="149916"/>
            <a:ext cx="964776" cy="3905956"/>
          </a:xfrm>
          <a:prstGeom prst="curvedConnector2">
            <a:avLst/>
          </a:prstGeom>
          <a:ln>
            <a:solidFill>
              <a:schemeClr val="tx2"/>
            </a:solidFill>
            <a:tailEnd type="triangle"/>
          </a:ln>
        </p:spPr>
        <p:style>
          <a:lnRef idx="1">
            <a:schemeClr val="accent6"/>
          </a:lnRef>
          <a:fillRef idx="0">
            <a:schemeClr val="accent6"/>
          </a:fillRef>
          <a:effectRef idx="0">
            <a:schemeClr val="accent6"/>
          </a:effectRef>
          <a:fontRef idx="minor">
            <a:schemeClr val="tx1"/>
          </a:fontRef>
        </p:style>
      </p:cxnSp>
      <p:sp>
        <p:nvSpPr>
          <p:cNvPr id="64" name="CuadroTexto 63">
            <a:extLst>
              <a:ext uri="{FF2B5EF4-FFF2-40B4-BE49-F238E27FC236}">
                <a16:creationId xmlns:a16="http://schemas.microsoft.com/office/drawing/2014/main" id="{D589628F-0E21-07C8-096E-E5960404AEA2}"/>
              </a:ext>
            </a:extLst>
          </p:cNvPr>
          <p:cNvSpPr txBox="1"/>
          <p:nvPr/>
        </p:nvSpPr>
        <p:spPr>
          <a:xfrm>
            <a:off x="10059509" y="4658554"/>
            <a:ext cx="1150435" cy="369332"/>
          </a:xfrm>
          <a:prstGeom prst="rect">
            <a:avLst/>
          </a:prstGeom>
          <a:noFill/>
        </p:spPr>
        <p:txBody>
          <a:bodyPr wrap="square">
            <a:spAutoFit/>
          </a:bodyPr>
          <a:lstStyle/>
          <a:p>
            <a:pPr algn="ctr"/>
            <a:r>
              <a:rPr lang="en-US" sz="900" b="1" dirty="0">
                <a:solidFill>
                  <a:schemeClr val="accent2">
                    <a:lumMod val="75000"/>
                  </a:schemeClr>
                </a:solidFill>
                <a:latin typeface="Raleway" panose="020B0003030101060003" pitchFamily="34" charset="0"/>
              </a:rPr>
              <a:t>Ago/21-Feb/22:</a:t>
            </a:r>
          </a:p>
          <a:p>
            <a:pPr algn="ctr"/>
            <a:r>
              <a:rPr lang="en-US" sz="900" b="1" dirty="0">
                <a:solidFill>
                  <a:schemeClr val="accent2">
                    <a:lumMod val="75000"/>
                  </a:schemeClr>
                </a:solidFill>
                <a:latin typeface="Raleway" panose="020B0003030101060003" pitchFamily="34" charset="0"/>
              </a:rPr>
              <a:t>U$S -2,445 M</a:t>
            </a:r>
            <a:endParaRPr lang="es-AR" sz="900" b="1" dirty="0">
              <a:solidFill>
                <a:schemeClr val="accent2">
                  <a:lumMod val="75000"/>
                </a:schemeClr>
              </a:solidFill>
              <a:latin typeface="Raleway" panose="020B0003030101060003" pitchFamily="34" charset="0"/>
            </a:endParaRPr>
          </a:p>
        </p:txBody>
      </p:sp>
      <p:sp>
        <p:nvSpPr>
          <p:cNvPr id="65" name="CuadroTexto 64">
            <a:extLst>
              <a:ext uri="{FF2B5EF4-FFF2-40B4-BE49-F238E27FC236}">
                <a16:creationId xmlns:a16="http://schemas.microsoft.com/office/drawing/2014/main" id="{1BEBB4F6-F70D-A1F8-1767-7558972E076C}"/>
              </a:ext>
            </a:extLst>
          </p:cNvPr>
          <p:cNvSpPr txBox="1"/>
          <p:nvPr/>
        </p:nvSpPr>
        <p:spPr>
          <a:xfrm>
            <a:off x="8757925" y="4651530"/>
            <a:ext cx="1128678" cy="369332"/>
          </a:xfrm>
          <a:prstGeom prst="rect">
            <a:avLst/>
          </a:prstGeom>
          <a:noFill/>
        </p:spPr>
        <p:txBody>
          <a:bodyPr wrap="square">
            <a:spAutoFit/>
          </a:bodyPr>
          <a:lstStyle/>
          <a:p>
            <a:pPr algn="ctr"/>
            <a:r>
              <a:rPr lang="en-US" sz="900" b="1" dirty="0" err="1">
                <a:solidFill>
                  <a:schemeClr val="accent6">
                    <a:lumMod val="75000"/>
                  </a:schemeClr>
                </a:solidFill>
                <a:latin typeface="Raleway" panose="020B0003030101060003" pitchFamily="34" charset="0"/>
              </a:rPr>
              <a:t>Dic</a:t>
            </a:r>
            <a:r>
              <a:rPr lang="en-US" sz="900" b="1" dirty="0">
                <a:solidFill>
                  <a:schemeClr val="accent6">
                    <a:lumMod val="75000"/>
                  </a:schemeClr>
                </a:solidFill>
                <a:latin typeface="Raleway" panose="020B0003030101060003" pitchFamily="34" charset="0"/>
              </a:rPr>
              <a:t>/20-Jul/21:</a:t>
            </a:r>
          </a:p>
          <a:p>
            <a:pPr algn="ctr"/>
            <a:r>
              <a:rPr lang="en-US" sz="900" b="1" dirty="0">
                <a:solidFill>
                  <a:schemeClr val="accent6">
                    <a:lumMod val="75000"/>
                  </a:schemeClr>
                </a:solidFill>
                <a:latin typeface="Raleway" panose="020B0003030101060003" pitchFamily="34" charset="0"/>
              </a:rPr>
              <a:t>U$S 7.777 M</a:t>
            </a:r>
            <a:endParaRPr lang="es-AR" sz="900" b="1" dirty="0">
              <a:solidFill>
                <a:schemeClr val="accent6">
                  <a:lumMod val="75000"/>
                </a:schemeClr>
              </a:solidFill>
              <a:latin typeface="Raleway" panose="020B0003030101060003" pitchFamily="34" charset="0"/>
            </a:endParaRPr>
          </a:p>
        </p:txBody>
      </p:sp>
      <p:sp>
        <p:nvSpPr>
          <p:cNvPr id="66" name="CuadroTexto 65">
            <a:extLst>
              <a:ext uri="{FF2B5EF4-FFF2-40B4-BE49-F238E27FC236}">
                <a16:creationId xmlns:a16="http://schemas.microsoft.com/office/drawing/2014/main" id="{95B04B0F-F542-E83B-59A5-A9BB5D5F4A29}"/>
              </a:ext>
            </a:extLst>
          </p:cNvPr>
          <p:cNvSpPr txBox="1"/>
          <p:nvPr/>
        </p:nvSpPr>
        <p:spPr>
          <a:xfrm>
            <a:off x="7123611" y="4651530"/>
            <a:ext cx="1229914" cy="369332"/>
          </a:xfrm>
          <a:prstGeom prst="rect">
            <a:avLst/>
          </a:prstGeom>
          <a:noFill/>
        </p:spPr>
        <p:txBody>
          <a:bodyPr wrap="square">
            <a:spAutoFit/>
          </a:bodyPr>
          <a:lstStyle/>
          <a:p>
            <a:pPr algn="ctr"/>
            <a:r>
              <a:rPr lang="en-US" sz="900" b="1" dirty="0" err="1">
                <a:solidFill>
                  <a:schemeClr val="accent2">
                    <a:lumMod val="75000"/>
                  </a:schemeClr>
                </a:solidFill>
                <a:latin typeface="Raleway" panose="020B0003030101060003" pitchFamily="34" charset="0"/>
              </a:rPr>
              <a:t>Ene</a:t>
            </a:r>
            <a:r>
              <a:rPr lang="en-US" sz="900" b="1" dirty="0">
                <a:solidFill>
                  <a:schemeClr val="accent2">
                    <a:lumMod val="75000"/>
                  </a:schemeClr>
                </a:solidFill>
                <a:latin typeface="Raleway" panose="020B0003030101060003" pitchFamily="34" charset="0"/>
              </a:rPr>
              <a:t>/20-Nov/20:</a:t>
            </a:r>
          </a:p>
          <a:p>
            <a:pPr algn="ctr"/>
            <a:r>
              <a:rPr lang="en-US" sz="900" b="1" dirty="0">
                <a:solidFill>
                  <a:schemeClr val="accent2">
                    <a:lumMod val="75000"/>
                  </a:schemeClr>
                </a:solidFill>
                <a:latin typeface="Raleway" panose="020B0003030101060003" pitchFamily="34" charset="0"/>
              </a:rPr>
              <a:t>U$S -6,029 M</a:t>
            </a:r>
            <a:endParaRPr lang="es-AR" sz="900" b="1" dirty="0">
              <a:solidFill>
                <a:schemeClr val="accent2">
                  <a:lumMod val="75000"/>
                </a:schemeClr>
              </a:solidFill>
              <a:latin typeface="Raleway" panose="020B0003030101060003" pitchFamily="34" charset="0"/>
            </a:endParaRPr>
          </a:p>
        </p:txBody>
      </p:sp>
      <p:sp>
        <p:nvSpPr>
          <p:cNvPr id="67" name="CuadroTexto 66">
            <a:extLst>
              <a:ext uri="{FF2B5EF4-FFF2-40B4-BE49-F238E27FC236}">
                <a16:creationId xmlns:a16="http://schemas.microsoft.com/office/drawing/2014/main" id="{7D50D99D-4FD7-7011-972A-6701744ECACA}"/>
              </a:ext>
            </a:extLst>
          </p:cNvPr>
          <p:cNvSpPr txBox="1"/>
          <p:nvPr/>
        </p:nvSpPr>
        <p:spPr>
          <a:xfrm>
            <a:off x="536356" y="5411513"/>
            <a:ext cx="2384000" cy="215444"/>
          </a:xfrm>
          <a:prstGeom prst="rect">
            <a:avLst/>
          </a:prstGeom>
          <a:noFill/>
        </p:spPr>
        <p:txBody>
          <a:bodyPr wrap="square">
            <a:spAutoFit/>
          </a:bodyPr>
          <a:lstStyle/>
          <a:p>
            <a:r>
              <a:rPr lang="en-US" sz="800" dirty="0">
                <a:solidFill>
                  <a:schemeClr val="tx1">
                    <a:lumMod val="65000"/>
                    <a:lumOff val="35000"/>
                  </a:schemeClr>
                </a:solidFill>
                <a:latin typeface="Raleway" panose="020B0003030101060003" pitchFamily="34" charset="0"/>
              </a:rPr>
              <a:t>Fuente: Invecq en base a CIARA y BCRA</a:t>
            </a:r>
            <a:endParaRPr lang="es-AR" sz="800" dirty="0">
              <a:solidFill>
                <a:schemeClr val="tx1">
                  <a:lumMod val="65000"/>
                  <a:lumOff val="35000"/>
                </a:schemeClr>
              </a:solidFill>
              <a:latin typeface="Raleway" panose="020B0003030101060003" pitchFamily="34" charset="0"/>
            </a:endParaRPr>
          </a:p>
        </p:txBody>
      </p:sp>
      <p:sp>
        <p:nvSpPr>
          <p:cNvPr id="68" name="Rectángulo 67">
            <a:extLst>
              <a:ext uri="{FF2B5EF4-FFF2-40B4-BE49-F238E27FC236}">
                <a16:creationId xmlns:a16="http://schemas.microsoft.com/office/drawing/2014/main" id="{2A76A7BB-52AD-4B3E-90EA-3C88EBAA8DD8}"/>
              </a:ext>
            </a:extLst>
          </p:cNvPr>
          <p:cNvSpPr/>
          <p:nvPr/>
        </p:nvSpPr>
        <p:spPr>
          <a:xfrm>
            <a:off x="497813" y="5875309"/>
            <a:ext cx="11174826" cy="39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s-AR" sz="1200" dirty="0">
                <a:solidFill>
                  <a:schemeClr val="tx1"/>
                </a:solidFill>
                <a:latin typeface="Raleway" panose="020B0003030101060003" pitchFamily="34" charset="0"/>
              </a:rPr>
              <a:t>Liquidación del agro sigue muy fuerte: en 1° semestre 2022 el agro liquidó U$S 19.100 M, un 14,0% más que un año atrás.</a:t>
            </a:r>
          </a:p>
          <a:p>
            <a:pPr marL="285750" indent="-285750">
              <a:buFont typeface="Arial" panose="020B0604020202020204" pitchFamily="34" charset="0"/>
              <a:buChar char="•"/>
            </a:pPr>
            <a:r>
              <a:rPr lang="es-AR" sz="1200" dirty="0">
                <a:solidFill>
                  <a:schemeClr val="tx1"/>
                </a:solidFill>
                <a:latin typeface="Raleway" panose="020B0003030101060003" pitchFamily="34" charset="0"/>
              </a:rPr>
              <a:t>BCRA terminó en junio con compras por U$S 3020 M tras endurecimiento de restricciones al MULC (SEC + SIMI). El 1°T había terminado U$S 48 M abajo.</a:t>
            </a:r>
          </a:p>
        </p:txBody>
      </p:sp>
      <p:graphicFrame>
        <p:nvGraphicFramePr>
          <p:cNvPr id="39" name="Gráfico 38">
            <a:extLst>
              <a:ext uri="{FF2B5EF4-FFF2-40B4-BE49-F238E27FC236}">
                <a16:creationId xmlns:a16="http://schemas.microsoft.com/office/drawing/2014/main" id="{DC6500E7-8334-7E00-1516-F359AF48F66A}"/>
              </a:ext>
            </a:extLst>
          </p:cNvPr>
          <p:cNvGraphicFramePr>
            <a:graphicFrameLocks/>
          </p:cNvGraphicFramePr>
          <p:nvPr>
            <p:extLst>
              <p:ext uri="{D42A27DB-BD31-4B8C-83A1-F6EECF244321}">
                <p14:modId xmlns:p14="http://schemas.microsoft.com/office/powerpoint/2010/main" val="3848932906"/>
              </p:ext>
            </p:extLst>
          </p:nvPr>
        </p:nvGraphicFramePr>
        <p:xfrm>
          <a:off x="6306843" y="1074769"/>
          <a:ext cx="5177354" cy="4680000"/>
        </p:xfrm>
        <a:graphic>
          <a:graphicData uri="http://schemas.openxmlformats.org/drawingml/2006/chart">
            <c:chart xmlns:c="http://schemas.openxmlformats.org/drawingml/2006/chart" xmlns:r="http://schemas.openxmlformats.org/officeDocument/2006/relationships" r:id="rId5"/>
          </a:graphicData>
        </a:graphic>
      </p:graphicFrame>
      <p:sp>
        <p:nvSpPr>
          <p:cNvPr id="71" name="Rectángulo 70">
            <a:extLst>
              <a:ext uri="{FF2B5EF4-FFF2-40B4-BE49-F238E27FC236}">
                <a16:creationId xmlns:a16="http://schemas.microsoft.com/office/drawing/2014/main" id="{2CF6D7B4-F73F-536A-CEED-956E906F1C7B}"/>
              </a:ext>
            </a:extLst>
          </p:cNvPr>
          <p:cNvSpPr/>
          <p:nvPr/>
        </p:nvSpPr>
        <p:spPr>
          <a:xfrm>
            <a:off x="11296397" y="2984360"/>
            <a:ext cx="90000" cy="144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AR"/>
          </a:p>
        </p:txBody>
      </p:sp>
      <p:sp>
        <p:nvSpPr>
          <p:cNvPr id="30" name="Rectángulo 29">
            <a:extLst>
              <a:ext uri="{FF2B5EF4-FFF2-40B4-BE49-F238E27FC236}">
                <a16:creationId xmlns:a16="http://schemas.microsoft.com/office/drawing/2014/main" id="{E8A25710-59D3-F1B7-3C0C-40ACD5EFFA61}"/>
              </a:ext>
            </a:extLst>
          </p:cNvPr>
          <p:cNvSpPr/>
          <p:nvPr/>
        </p:nvSpPr>
        <p:spPr>
          <a:xfrm>
            <a:off x="11295557" y="2690086"/>
            <a:ext cx="90000" cy="1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AR"/>
          </a:p>
        </p:txBody>
      </p:sp>
      <p:sp>
        <p:nvSpPr>
          <p:cNvPr id="70" name="CuadroTexto 69">
            <a:extLst>
              <a:ext uri="{FF2B5EF4-FFF2-40B4-BE49-F238E27FC236}">
                <a16:creationId xmlns:a16="http://schemas.microsoft.com/office/drawing/2014/main" id="{725914DC-E16E-6CF7-009E-5862D8B64DF8}"/>
              </a:ext>
            </a:extLst>
          </p:cNvPr>
          <p:cNvSpPr txBox="1"/>
          <p:nvPr/>
        </p:nvSpPr>
        <p:spPr>
          <a:xfrm>
            <a:off x="11173754" y="2764351"/>
            <a:ext cx="510796" cy="230832"/>
          </a:xfrm>
          <a:prstGeom prst="rect">
            <a:avLst/>
          </a:prstGeom>
          <a:noFill/>
        </p:spPr>
        <p:txBody>
          <a:bodyPr wrap="square">
            <a:spAutoFit/>
          </a:bodyPr>
          <a:lstStyle/>
          <a:p>
            <a:r>
              <a:rPr lang="en-US" sz="900" dirty="0">
                <a:latin typeface="Raleway" panose="020B0003030101060003" pitchFamily="34" charset="0"/>
              </a:rPr>
              <a:t>302</a:t>
            </a:r>
            <a:endParaRPr lang="es-AR" sz="900" dirty="0">
              <a:latin typeface="Raleway" panose="020B0003030101060003" pitchFamily="34" charset="0"/>
            </a:endParaRPr>
          </a:p>
        </p:txBody>
      </p:sp>
      <p:sp>
        <p:nvSpPr>
          <p:cNvPr id="41" name="CuadroTexto 40">
            <a:extLst>
              <a:ext uri="{FF2B5EF4-FFF2-40B4-BE49-F238E27FC236}">
                <a16:creationId xmlns:a16="http://schemas.microsoft.com/office/drawing/2014/main" id="{F9568ACD-0888-218C-9BBD-05793B9EAB32}"/>
              </a:ext>
            </a:extLst>
          </p:cNvPr>
          <p:cNvSpPr txBox="1"/>
          <p:nvPr/>
        </p:nvSpPr>
        <p:spPr>
          <a:xfrm>
            <a:off x="11257694" y="3294495"/>
            <a:ext cx="510796" cy="230832"/>
          </a:xfrm>
          <a:prstGeom prst="rect">
            <a:avLst/>
          </a:prstGeom>
          <a:noFill/>
        </p:spPr>
        <p:txBody>
          <a:bodyPr wrap="square">
            <a:spAutoFit/>
          </a:bodyPr>
          <a:lstStyle/>
          <a:p>
            <a:r>
              <a:rPr lang="en-US" sz="900" dirty="0">
                <a:latin typeface="Raleway" panose="020B0003030101060003" pitchFamily="34" charset="0"/>
              </a:rPr>
              <a:t>-468</a:t>
            </a:r>
            <a:endParaRPr lang="es-AR" sz="900" dirty="0">
              <a:latin typeface="Raleway" panose="020B0003030101060003" pitchFamily="34" charset="0"/>
            </a:endParaRPr>
          </a:p>
        </p:txBody>
      </p:sp>
      <p:sp>
        <p:nvSpPr>
          <p:cNvPr id="42" name="Rectángulo 41">
            <a:extLst>
              <a:ext uri="{FF2B5EF4-FFF2-40B4-BE49-F238E27FC236}">
                <a16:creationId xmlns:a16="http://schemas.microsoft.com/office/drawing/2014/main" id="{701270E6-91C5-5D09-87F2-0BC4BC3D1089}"/>
              </a:ext>
            </a:extLst>
          </p:cNvPr>
          <p:cNvSpPr/>
          <p:nvPr/>
        </p:nvSpPr>
        <p:spPr>
          <a:xfrm>
            <a:off x="11448797" y="3136760"/>
            <a:ext cx="90000" cy="144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AR"/>
          </a:p>
        </p:txBody>
      </p:sp>
      <p:sp>
        <p:nvSpPr>
          <p:cNvPr id="44" name="CuadroTexto 43">
            <a:extLst>
              <a:ext uri="{FF2B5EF4-FFF2-40B4-BE49-F238E27FC236}">
                <a16:creationId xmlns:a16="http://schemas.microsoft.com/office/drawing/2014/main" id="{62EF6AC9-FF40-D5F0-5E35-8EC3ABEC035C}"/>
              </a:ext>
            </a:extLst>
          </p:cNvPr>
          <p:cNvSpPr txBox="1"/>
          <p:nvPr/>
        </p:nvSpPr>
        <p:spPr>
          <a:xfrm rot="16200000">
            <a:off x="11223990" y="5123991"/>
            <a:ext cx="510796" cy="230832"/>
          </a:xfrm>
          <a:prstGeom prst="rect">
            <a:avLst/>
          </a:prstGeom>
          <a:noFill/>
        </p:spPr>
        <p:txBody>
          <a:bodyPr wrap="square">
            <a:spAutoFit/>
          </a:bodyPr>
          <a:lstStyle/>
          <a:p>
            <a:r>
              <a:rPr lang="en-US" sz="900" dirty="0">
                <a:latin typeface="Raleway" panose="020B0003030101060003" pitchFamily="34" charset="0"/>
              </a:rPr>
              <a:t>jul-22</a:t>
            </a:r>
            <a:endParaRPr lang="es-AR" sz="900" dirty="0">
              <a:latin typeface="Raleway" panose="020B0003030101060003" pitchFamily="34" charset="0"/>
            </a:endParaRPr>
          </a:p>
        </p:txBody>
      </p:sp>
    </p:spTree>
    <p:extLst>
      <p:ext uri="{BB962C8B-B14F-4D97-AF65-F5344CB8AC3E}">
        <p14:creationId xmlns:p14="http://schemas.microsoft.com/office/powerpoint/2010/main" val="429086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5" grpId="0" animBg="1"/>
      <p:bldP spid="64" grpId="0"/>
      <p:bldP spid="65" grpId="0"/>
      <p:bldP spid="66" grpId="0"/>
      <p:bldGraphic spid="39" grpId="0">
        <p:bldAsOne/>
      </p:bldGraphic>
      <p:bldP spid="71" grpId="0" animBg="1"/>
      <p:bldP spid="30" grpId="0" animBg="1"/>
      <p:bldP spid="70" grpId="0"/>
      <p:bldP spid="41" grpId="0"/>
      <p:bldP spid="42" grpId="0" animBg="1"/>
      <p:bldP spid="4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Triángulo isósceles 2">
            <a:extLst>
              <a:ext uri="{FF2B5EF4-FFF2-40B4-BE49-F238E27FC236}">
                <a16:creationId xmlns:a16="http://schemas.microsoft.com/office/drawing/2014/main" id="{28722839-DE1E-4DB5-8B45-D1821A363E59}"/>
              </a:ext>
            </a:extLst>
          </p:cNvPr>
          <p:cNvSpPr/>
          <p:nvPr/>
        </p:nvSpPr>
        <p:spPr>
          <a:xfrm>
            <a:off x="4858969" y="-83463"/>
            <a:ext cx="6146787" cy="4123796"/>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6641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6641 h 10000"/>
              <a:gd name="connsiteX0" fmla="*/ 0 w 10000"/>
              <a:gd name="connsiteY0" fmla="*/ 6905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6905 h 10000"/>
              <a:gd name="connsiteX0" fmla="*/ 0 w 10000"/>
              <a:gd name="connsiteY0" fmla="*/ 6905 h 10000"/>
              <a:gd name="connsiteX1" fmla="*/ 10000 w 10000"/>
              <a:gd name="connsiteY1" fmla="*/ 0 h 10000"/>
              <a:gd name="connsiteX2" fmla="*/ 10000 w 10000"/>
              <a:gd name="connsiteY2" fmla="*/ 6868 h 10000"/>
              <a:gd name="connsiteX3" fmla="*/ 0 w 10000"/>
              <a:gd name="connsiteY3" fmla="*/ 10000 h 10000"/>
              <a:gd name="connsiteX4" fmla="*/ 0 w 10000"/>
              <a:gd name="connsiteY4" fmla="*/ 6905 h 10000"/>
              <a:gd name="connsiteX0" fmla="*/ 0 w 10000"/>
              <a:gd name="connsiteY0" fmla="*/ 6905 h 10189"/>
              <a:gd name="connsiteX1" fmla="*/ 10000 w 10000"/>
              <a:gd name="connsiteY1" fmla="*/ 0 h 10189"/>
              <a:gd name="connsiteX2" fmla="*/ 10000 w 10000"/>
              <a:gd name="connsiteY2" fmla="*/ 6868 h 10189"/>
              <a:gd name="connsiteX3" fmla="*/ 0 w 10000"/>
              <a:gd name="connsiteY3" fmla="*/ 10189 h 10189"/>
              <a:gd name="connsiteX4" fmla="*/ 0 w 10000"/>
              <a:gd name="connsiteY4" fmla="*/ 6905 h 10189"/>
              <a:gd name="connsiteX0" fmla="*/ 27 w 10000"/>
              <a:gd name="connsiteY0" fmla="*/ 7138 h 10189"/>
              <a:gd name="connsiteX1" fmla="*/ 10000 w 10000"/>
              <a:gd name="connsiteY1" fmla="*/ 0 h 10189"/>
              <a:gd name="connsiteX2" fmla="*/ 10000 w 10000"/>
              <a:gd name="connsiteY2" fmla="*/ 6868 h 10189"/>
              <a:gd name="connsiteX3" fmla="*/ 0 w 10000"/>
              <a:gd name="connsiteY3" fmla="*/ 10189 h 10189"/>
              <a:gd name="connsiteX4" fmla="*/ 27 w 10000"/>
              <a:gd name="connsiteY4" fmla="*/ 7138 h 10189"/>
              <a:gd name="connsiteX0" fmla="*/ 27 w 10000"/>
              <a:gd name="connsiteY0" fmla="*/ 7138 h 9941"/>
              <a:gd name="connsiteX1" fmla="*/ 10000 w 10000"/>
              <a:gd name="connsiteY1" fmla="*/ 0 h 9941"/>
              <a:gd name="connsiteX2" fmla="*/ 10000 w 10000"/>
              <a:gd name="connsiteY2" fmla="*/ 6868 h 9941"/>
              <a:gd name="connsiteX3" fmla="*/ 0 w 10000"/>
              <a:gd name="connsiteY3" fmla="*/ 9941 h 9941"/>
              <a:gd name="connsiteX4" fmla="*/ 27 w 10000"/>
              <a:gd name="connsiteY4" fmla="*/ 7138 h 9941"/>
              <a:gd name="connsiteX0" fmla="*/ 80 w 10000"/>
              <a:gd name="connsiteY0" fmla="*/ 7336 h 10000"/>
              <a:gd name="connsiteX1" fmla="*/ 10000 w 10000"/>
              <a:gd name="connsiteY1" fmla="*/ 0 h 10000"/>
              <a:gd name="connsiteX2" fmla="*/ 10000 w 10000"/>
              <a:gd name="connsiteY2" fmla="*/ 6909 h 10000"/>
              <a:gd name="connsiteX3" fmla="*/ 0 w 10000"/>
              <a:gd name="connsiteY3" fmla="*/ 10000 h 10000"/>
              <a:gd name="connsiteX4" fmla="*/ 80 w 10000"/>
              <a:gd name="connsiteY4" fmla="*/ 7336 h 10000"/>
              <a:gd name="connsiteX0" fmla="*/ 80 w 10000"/>
              <a:gd name="connsiteY0" fmla="*/ 7336 h 10000"/>
              <a:gd name="connsiteX1" fmla="*/ 10000 w 10000"/>
              <a:gd name="connsiteY1" fmla="*/ 0 h 10000"/>
              <a:gd name="connsiteX2" fmla="*/ 9989 w 10000"/>
              <a:gd name="connsiteY2" fmla="*/ 6641 h 10000"/>
              <a:gd name="connsiteX3" fmla="*/ 0 w 10000"/>
              <a:gd name="connsiteY3" fmla="*/ 10000 h 10000"/>
              <a:gd name="connsiteX4" fmla="*/ 80 w 10000"/>
              <a:gd name="connsiteY4" fmla="*/ 7336 h 10000"/>
              <a:gd name="connsiteX0" fmla="*/ 105 w 10000"/>
              <a:gd name="connsiteY0" fmla="*/ 6313 h 10000"/>
              <a:gd name="connsiteX1" fmla="*/ 10000 w 10000"/>
              <a:gd name="connsiteY1" fmla="*/ 0 h 10000"/>
              <a:gd name="connsiteX2" fmla="*/ 9989 w 10000"/>
              <a:gd name="connsiteY2" fmla="*/ 6641 h 10000"/>
              <a:gd name="connsiteX3" fmla="*/ 0 w 10000"/>
              <a:gd name="connsiteY3" fmla="*/ 10000 h 10000"/>
              <a:gd name="connsiteX4" fmla="*/ 105 w 10000"/>
              <a:gd name="connsiteY4" fmla="*/ 6313 h 10000"/>
              <a:gd name="connsiteX0" fmla="*/ 65 w 10000"/>
              <a:gd name="connsiteY0" fmla="*/ 6660 h 10000"/>
              <a:gd name="connsiteX1" fmla="*/ 10000 w 10000"/>
              <a:gd name="connsiteY1" fmla="*/ 0 h 10000"/>
              <a:gd name="connsiteX2" fmla="*/ 9989 w 10000"/>
              <a:gd name="connsiteY2" fmla="*/ 6641 h 10000"/>
              <a:gd name="connsiteX3" fmla="*/ 0 w 10000"/>
              <a:gd name="connsiteY3" fmla="*/ 10000 h 10000"/>
              <a:gd name="connsiteX4" fmla="*/ 65 w 10000"/>
              <a:gd name="connsiteY4" fmla="*/ 6660 h 10000"/>
              <a:gd name="connsiteX0" fmla="*/ 23 w 10000"/>
              <a:gd name="connsiteY0" fmla="*/ 7003 h 10000"/>
              <a:gd name="connsiteX1" fmla="*/ 10000 w 10000"/>
              <a:gd name="connsiteY1" fmla="*/ 0 h 10000"/>
              <a:gd name="connsiteX2" fmla="*/ 9989 w 10000"/>
              <a:gd name="connsiteY2" fmla="*/ 6641 h 10000"/>
              <a:gd name="connsiteX3" fmla="*/ 0 w 10000"/>
              <a:gd name="connsiteY3" fmla="*/ 10000 h 10000"/>
              <a:gd name="connsiteX4" fmla="*/ 23 w 10000"/>
              <a:gd name="connsiteY4" fmla="*/ 7003 h 10000"/>
              <a:gd name="connsiteX0" fmla="*/ 23 w 10000"/>
              <a:gd name="connsiteY0" fmla="*/ 7003 h 10000"/>
              <a:gd name="connsiteX1" fmla="*/ 10000 w 10000"/>
              <a:gd name="connsiteY1" fmla="*/ 0 h 10000"/>
              <a:gd name="connsiteX2" fmla="*/ 9989 w 10000"/>
              <a:gd name="connsiteY2" fmla="*/ 6641 h 10000"/>
              <a:gd name="connsiteX3" fmla="*/ 0 w 10000"/>
              <a:gd name="connsiteY3" fmla="*/ 10000 h 10000"/>
              <a:gd name="connsiteX4" fmla="*/ 23 w 10000"/>
              <a:gd name="connsiteY4" fmla="*/ 7003 h 10000"/>
              <a:gd name="connsiteX0" fmla="*/ 23 w 10000"/>
              <a:gd name="connsiteY0" fmla="*/ 7003 h 10000"/>
              <a:gd name="connsiteX1" fmla="*/ 10000 w 10000"/>
              <a:gd name="connsiteY1" fmla="*/ 0 h 10000"/>
              <a:gd name="connsiteX2" fmla="*/ 9975 w 10000"/>
              <a:gd name="connsiteY2" fmla="*/ 6004 h 10000"/>
              <a:gd name="connsiteX3" fmla="*/ 0 w 10000"/>
              <a:gd name="connsiteY3" fmla="*/ 10000 h 10000"/>
              <a:gd name="connsiteX4" fmla="*/ 23 w 10000"/>
              <a:gd name="connsiteY4" fmla="*/ 7003 h 10000"/>
              <a:gd name="connsiteX0" fmla="*/ 23 w 10000"/>
              <a:gd name="connsiteY0" fmla="*/ 7003 h 10000"/>
              <a:gd name="connsiteX1" fmla="*/ 10000 w 10000"/>
              <a:gd name="connsiteY1" fmla="*/ 0 h 10000"/>
              <a:gd name="connsiteX2" fmla="*/ 9989 w 10000"/>
              <a:gd name="connsiteY2" fmla="*/ 5563 h 10000"/>
              <a:gd name="connsiteX3" fmla="*/ 0 w 10000"/>
              <a:gd name="connsiteY3" fmla="*/ 10000 h 10000"/>
              <a:gd name="connsiteX4" fmla="*/ 23 w 10000"/>
              <a:gd name="connsiteY4" fmla="*/ 7003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23" y="7003"/>
                </a:moveTo>
                <a:cubicBezTo>
                  <a:pt x="3330" y="4558"/>
                  <a:pt x="10008" y="-52"/>
                  <a:pt x="10000" y="0"/>
                </a:cubicBezTo>
                <a:cubicBezTo>
                  <a:pt x="9996" y="2214"/>
                  <a:pt x="9993" y="3349"/>
                  <a:pt x="9989" y="5563"/>
                </a:cubicBezTo>
                <a:lnTo>
                  <a:pt x="0" y="10000"/>
                </a:lnTo>
                <a:cubicBezTo>
                  <a:pt x="9" y="9060"/>
                  <a:pt x="14" y="7943"/>
                  <a:pt x="23" y="7003"/>
                </a:cubicBezTo>
                <a:close/>
              </a:path>
            </a:pathLst>
          </a:custGeom>
          <a:solidFill>
            <a:schemeClr val="accent1">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graphicFrame>
        <p:nvGraphicFramePr>
          <p:cNvPr id="71" name="Gráfico 70">
            <a:extLst>
              <a:ext uri="{FF2B5EF4-FFF2-40B4-BE49-F238E27FC236}">
                <a16:creationId xmlns:a16="http://schemas.microsoft.com/office/drawing/2014/main" id="{68942D96-852E-466D-AE22-CE42F122B322}"/>
              </a:ext>
            </a:extLst>
          </p:cNvPr>
          <p:cNvGraphicFramePr>
            <a:graphicFrameLocks/>
          </p:cNvGraphicFramePr>
          <p:nvPr>
            <p:extLst>
              <p:ext uri="{D42A27DB-BD31-4B8C-83A1-F6EECF244321}">
                <p14:modId xmlns:p14="http://schemas.microsoft.com/office/powerpoint/2010/main" val="958010038"/>
              </p:ext>
            </p:extLst>
          </p:nvPr>
        </p:nvGraphicFramePr>
        <p:xfrm>
          <a:off x="283050" y="792154"/>
          <a:ext cx="11149115" cy="5510515"/>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ángulo 2">
            <a:extLst>
              <a:ext uri="{FF2B5EF4-FFF2-40B4-BE49-F238E27FC236}">
                <a16:creationId xmlns:a16="http://schemas.microsoft.com/office/drawing/2014/main" id="{F544035E-AAB2-4054-995B-32F08D6DD392}"/>
              </a:ext>
            </a:extLst>
          </p:cNvPr>
          <p:cNvSpPr/>
          <p:nvPr/>
        </p:nvSpPr>
        <p:spPr>
          <a:xfrm>
            <a:off x="8200527" y="-308534"/>
            <a:ext cx="3572373" cy="14556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 name="Rectángulo: esquinas redondeadas 4">
            <a:extLst>
              <a:ext uri="{FF2B5EF4-FFF2-40B4-BE49-F238E27FC236}">
                <a16:creationId xmlns:a16="http://schemas.microsoft.com/office/drawing/2014/main" id="{B6989573-BF44-4B65-BAE4-AD1C95693A20}"/>
              </a:ext>
            </a:extLst>
          </p:cNvPr>
          <p:cNvSpPr/>
          <p:nvPr/>
        </p:nvSpPr>
        <p:spPr>
          <a:xfrm>
            <a:off x="8092345" y="223928"/>
            <a:ext cx="3572372" cy="471690"/>
          </a:xfrm>
          <a:prstGeom prst="roundRect">
            <a:avLst>
              <a:gd name="adj" fmla="val 0"/>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AR" sz="1200" dirty="0">
                <a:solidFill>
                  <a:schemeClr val="accent4">
                    <a:lumMod val="75000"/>
                  </a:schemeClr>
                </a:solidFill>
                <a:latin typeface="Raleway" panose="020B0003030101060003" pitchFamily="34" charset="0"/>
              </a:rPr>
              <a:t>BCRA acelera tasa de devaluación y brecha recortó tras el acuerdo ¿Principio de derrape?</a:t>
            </a:r>
          </a:p>
        </p:txBody>
      </p:sp>
      <p:sp>
        <p:nvSpPr>
          <p:cNvPr id="85" name="16 CuadroTexto">
            <a:extLst>
              <a:ext uri="{FF2B5EF4-FFF2-40B4-BE49-F238E27FC236}">
                <a16:creationId xmlns:a16="http://schemas.microsoft.com/office/drawing/2014/main" id="{87D7D824-DE8C-4BF8-9B47-7488118CD89B}"/>
              </a:ext>
            </a:extLst>
          </p:cNvPr>
          <p:cNvSpPr txBox="1"/>
          <p:nvPr/>
        </p:nvSpPr>
        <p:spPr>
          <a:xfrm>
            <a:off x="399870" y="186234"/>
            <a:ext cx="6723741" cy="369332"/>
          </a:xfrm>
          <a:prstGeom prst="rect">
            <a:avLst/>
          </a:prstGeom>
          <a:noFill/>
        </p:spPr>
        <p:txBody>
          <a:bodyPr wrap="square" rtlCol="0">
            <a:spAutoFit/>
          </a:bodyPr>
          <a:lstStyle/>
          <a:p>
            <a:r>
              <a:rPr lang="es-AR" b="1" dirty="0">
                <a:solidFill>
                  <a:schemeClr val="accent1">
                    <a:lumMod val="50000"/>
                  </a:schemeClr>
                </a:solidFill>
                <a:latin typeface="Raleway" panose="020B0503030101060003" pitchFamily="34" charset="0"/>
              </a:rPr>
              <a:t>3. Frente monetario, cambiario y financiero</a:t>
            </a:r>
          </a:p>
        </p:txBody>
      </p:sp>
      <p:sp>
        <p:nvSpPr>
          <p:cNvPr id="95" name="CuadroTexto 94">
            <a:extLst>
              <a:ext uri="{FF2B5EF4-FFF2-40B4-BE49-F238E27FC236}">
                <a16:creationId xmlns:a16="http://schemas.microsoft.com/office/drawing/2014/main" id="{CAF0ED4C-466E-462C-9997-C636C86CB779}"/>
              </a:ext>
            </a:extLst>
          </p:cNvPr>
          <p:cNvSpPr txBox="1">
            <a:spLocks/>
          </p:cNvSpPr>
          <p:nvPr/>
        </p:nvSpPr>
        <p:spPr>
          <a:xfrm>
            <a:off x="492843" y="522595"/>
            <a:ext cx="684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FISCAL</a:t>
            </a:r>
          </a:p>
        </p:txBody>
      </p:sp>
      <p:sp>
        <p:nvSpPr>
          <p:cNvPr id="96" name="CuadroTexto 95">
            <a:extLst>
              <a:ext uri="{FF2B5EF4-FFF2-40B4-BE49-F238E27FC236}">
                <a16:creationId xmlns:a16="http://schemas.microsoft.com/office/drawing/2014/main" id="{2EEE54EC-07C2-410B-BD1D-103DA7FBA819}"/>
              </a:ext>
            </a:extLst>
          </p:cNvPr>
          <p:cNvSpPr txBox="1">
            <a:spLocks/>
          </p:cNvSpPr>
          <p:nvPr/>
        </p:nvSpPr>
        <p:spPr>
          <a:xfrm>
            <a:off x="1230014" y="522595"/>
            <a:ext cx="79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FINANCIERO</a:t>
            </a:r>
          </a:p>
        </p:txBody>
      </p:sp>
      <p:sp>
        <p:nvSpPr>
          <p:cNvPr id="97" name="CuadroTexto 96">
            <a:extLst>
              <a:ext uri="{FF2B5EF4-FFF2-40B4-BE49-F238E27FC236}">
                <a16:creationId xmlns:a16="http://schemas.microsoft.com/office/drawing/2014/main" id="{F0428154-F9EB-4AD7-8D40-B275D5A7F320}"/>
              </a:ext>
            </a:extLst>
          </p:cNvPr>
          <p:cNvSpPr txBox="1">
            <a:spLocks/>
          </p:cNvSpPr>
          <p:nvPr/>
        </p:nvSpPr>
        <p:spPr>
          <a:xfrm>
            <a:off x="2075185" y="522595"/>
            <a:ext cx="79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MONETARIO</a:t>
            </a:r>
          </a:p>
        </p:txBody>
      </p:sp>
      <p:sp>
        <p:nvSpPr>
          <p:cNvPr id="102" name="CuadroTexto 101">
            <a:extLst>
              <a:ext uri="{FF2B5EF4-FFF2-40B4-BE49-F238E27FC236}">
                <a16:creationId xmlns:a16="http://schemas.microsoft.com/office/drawing/2014/main" id="{46D7C752-795F-4C8D-9ED5-40C74C6F0460}"/>
              </a:ext>
            </a:extLst>
          </p:cNvPr>
          <p:cNvSpPr txBox="1">
            <a:spLocks/>
          </p:cNvSpPr>
          <p:nvPr/>
        </p:nvSpPr>
        <p:spPr>
          <a:xfrm>
            <a:off x="2920356" y="522595"/>
            <a:ext cx="684000" cy="180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bg1"/>
                </a:solidFill>
                <a:latin typeface="Raleway" panose="020B0503030101060003" pitchFamily="34" charset="0"/>
              </a:defRPr>
            </a:lvl1pPr>
          </a:lstStyle>
          <a:p>
            <a:r>
              <a:rPr lang="es-AR" dirty="0"/>
              <a:t>DÓLAR</a:t>
            </a:r>
          </a:p>
        </p:txBody>
      </p:sp>
      <p:sp>
        <p:nvSpPr>
          <p:cNvPr id="104" name="CuadroTexto 103">
            <a:extLst>
              <a:ext uri="{FF2B5EF4-FFF2-40B4-BE49-F238E27FC236}">
                <a16:creationId xmlns:a16="http://schemas.microsoft.com/office/drawing/2014/main" id="{1263809F-A493-4163-A70E-1365126749D1}"/>
              </a:ext>
            </a:extLst>
          </p:cNvPr>
          <p:cNvSpPr txBox="1">
            <a:spLocks/>
          </p:cNvSpPr>
          <p:nvPr/>
        </p:nvSpPr>
        <p:spPr>
          <a:xfrm>
            <a:off x="3657527" y="522595"/>
            <a:ext cx="79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INFLACIÓN</a:t>
            </a:r>
          </a:p>
        </p:txBody>
      </p:sp>
      <p:sp>
        <p:nvSpPr>
          <p:cNvPr id="105" name="CuadroTexto 104">
            <a:extLst>
              <a:ext uri="{FF2B5EF4-FFF2-40B4-BE49-F238E27FC236}">
                <a16:creationId xmlns:a16="http://schemas.microsoft.com/office/drawing/2014/main" id="{2027C7CD-54D8-4E69-BECD-8BF3774A03B2}"/>
              </a:ext>
            </a:extLst>
          </p:cNvPr>
          <p:cNvSpPr txBox="1">
            <a:spLocks/>
          </p:cNvSpPr>
          <p:nvPr/>
        </p:nvSpPr>
        <p:spPr>
          <a:xfrm>
            <a:off x="4502698" y="522595"/>
            <a:ext cx="684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TASAS</a:t>
            </a:r>
          </a:p>
        </p:txBody>
      </p:sp>
      <p:sp>
        <p:nvSpPr>
          <p:cNvPr id="106" name="CuadroTexto 105">
            <a:extLst>
              <a:ext uri="{FF2B5EF4-FFF2-40B4-BE49-F238E27FC236}">
                <a16:creationId xmlns:a16="http://schemas.microsoft.com/office/drawing/2014/main" id="{4676708C-67A1-490D-ABC6-195CE763A91F}"/>
              </a:ext>
            </a:extLst>
          </p:cNvPr>
          <p:cNvSpPr txBox="1">
            <a:spLocks/>
          </p:cNvSpPr>
          <p:nvPr/>
        </p:nvSpPr>
        <p:spPr>
          <a:xfrm>
            <a:off x="5239869" y="522595"/>
            <a:ext cx="756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MERCADOS</a:t>
            </a:r>
          </a:p>
        </p:txBody>
      </p:sp>
      <p:sp>
        <p:nvSpPr>
          <p:cNvPr id="107" name="CuadroTexto 106">
            <a:extLst>
              <a:ext uri="{FF2B5EF4-FFF2-40B4-BE49-F238E27FC236}">
                <a16:creationId xmlns:a16="http://schemas.microsoft.com/office/drawing/2014/main" id="{C6F4064E-1B22-43DB-AE93-90AF46E4FC80}"/>
              </a:ext>
            </a:extLst>
          </p:cNvPr>
          <p:cNvSpPr txBox="1">
            <a:spLocks/>
          </p:cNvSpPr>
          <p:nvPr/>
        </p:nvSpPr>
        <p:spPr>
          <a:xfrm>
            <a:off x="6035044" y="522595"/>
            <a:ext cx="97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PERSPECTIVAS</a:t>
            </a:r>
          </a:p>
        </p:txBody>
      </p:sp>
      <p:cxnSp>
        <p:nvCxnSpPr>
          <p:cNvPr id="83" name="Conector recto 82">
            <a:extLst>
              <a:ext uri="{FF2B5EF4-FFF2-40B4-BE49-F238E27FC236}">
                <a16:creationId xmlns:a16="http://schemas.microsoft.com/office/drawing/2014/main" id="{4EDDCA93-E04F-46BA-8874-EEAA6C7055A3}"/>
              </a:ext>
            </a:extLst>
          </p:cNvPr>
          <p:cNvCxnSpPr>
            <a:cxnSpLocks/>
          </p:cNvCxnSpPr>
          <p:nvPr/>
        </p:nvCxnSpPr>
        <p:spPr>
          <a:xfrm flipV="1">
            <a:off x="8177250" y="3746040"/>
            <a:ext cx="2815405" cy="411768"/>
          </a:xfrm>
          <a:prstGeom prst="line">
            <a:avLst/>
          </a:prstGeom>
          <a:ln w="9525" cap="flat" cmpd="sng" algn="ctr">
            <a:solidFill>
              <a:schemeClr val="accent2">
                <a:lumMod val="50000"/>
              </a:schemeClr>
            </a:solidFill>
            <a:prstDash val="dash"/>
            <a:round/>
            <a:headEnd type="diamond" w="med" len="med"/>
            <a:tailEnd type="diamond" w="med" len="med"/>
          </a:ln>
        </p:spPr>
        <p:style>
          <a:lnRef idx="0">
            <a:scrgbClr r="0" g="0" b="0"/>
          </a:lnRef>
          <a:fillRef idx="0">
            <a:scrgbClr r="0" g="0" b="0"/>
          </a:fillRef>
          <a:effectRef idx="0">
            <a:scrgbClr r="0" g="0" b="0"/>
          </a:effectRef>
          <a:fontRef idx="minor">
            <a:schemeClr val="tx1"/>
          </a:fontRef>
        </p:style>
      </p:cxnSp>
      <p:cxnSp>
        <p:nvCxnSpPr>
          <p:cNvPr id="84" name="Conector recto 83">
            <a:extLst>
              <a:ext uri="{FF2B5EF4-FFF2-40B4-BE49-F238E27FC236}">
                <a16:creationId xmlns:a16="http://schemas.microsoft.com/office/drawing/2014/main" id="{8E7CC513-AAAA-4146-BE64-1FAFCDA8A1C6}"/>
              </a:ext>
            </a:extLst>
          </p:cNvPr>
          <p:cNvCxnSpPr>
            <a:cxnSpLocks/>
          </p:cNvCxnSpPr>
          <p:nvPr/>
        </p:nvCxnSpPr>
        <p:spPr>
          <a:xfrm flipV="1">
            <a:off x="8164357" y="3502366"/>
            <a:ext cx="2802636" cy="659492"/>
          </a:xfrm>
          <a:prstGeom prst="line">
            <a:avLst/>
          </a:prstGeom>
          <a:ln w="9525" cap="flat" cmpd="sng" algn="ctr">
            <a:solidFill>
              <a:schemeClr val="accent1"/>
            </a:solidFill>
            <a:prstDash val="dash"/>
            <a:round/>
            <a:headEnd type="diamond" w="med" len="med"/>
            <a:tailEnd type="diamond" w="med" len="med"/>
          </a:ln>
        </p:spPr>
        <p:style>
          <a:lnRef idx="0">
            <a:scrgbClr r="0" g="0" b="0"/>
          </a:lnRef>
          <a:fillRef idx="0">
            <a:scrgbClr r="0" g="0" b="0"/>
          </a:fillRef>
          <a:effectRef idx="0">
            <a:scrgbClr r="0" g="0" b="0"/>
          </a:effectRef>
          <a:fontRef idx="minor">
            <a:schemeClr val="tx1"/>
          </a:fontRef>
        </p:style>
      </p:cxnSp>
      <p:cxnSp>
        <p:nvCxnSpPr>
          <p:cNvPr id="108" name="Conector recto 107">
            <a:extLst>
              <a:ext uri="{FF2B5EF4-FFF2-40B4-BE49-F238E27FC236}">
                <a16:creationId xmlns:a16="http://schemas.microsoft.com/office/drawing/2014/main" id="{FB977567-7318-4202-BADA-904D7209A128}"/>
              </a:ext>
            </a:extLst>
          </p:cNvPr>
          <p:cNvCxnSpPr>
            <a:cxnSpLocks/>
          </p:cNvCxnSpPr>
          <p:nvPr/>
        </p:nvCxnSpPr>
        <p:spPr>
          <a:xfrm flipH="1">
            <a:off x="8164357" y="1113947"/>
            <a:ext cx="19996" cy="4358971"/>
          </a:xfrm>
          <a:prstGeom prst="line">
            <a:avLst/>
          </a:prstGeom>
        </p:spPr>
        <p:style>
          <a:lnRef idx="1">
            <a:schemeClr val="accent3"/>
          </a:lnRef>
          <a:fillRef idx="0">
            <a:schemeClr val="accent3"/>
          </a:fillRef>
          <a:effectRef idx="0">
            <a:schemeClr val="accent3"/>
          </a:effectRef>
          <a:fontRef idx="minor">
            <a:schemeClr val="tx1"/>
          </a:fontRef>
        </p:style>
      </p:cxnSp>
      <p:cxnSp>
        <p:nvCxnSpPr>
          <p:cNvPr id="109" name="Conector recto 108">
            <a:extLst>
              <a:ext uri="{FF2B5EF4-FFF2-40B4-BE49-F238E27FC236}">
                <a16:creationId xmlns:a16="http://schemas.microsoft.com/office/drawing/2014/main" id="{602BCB05-62E7-4140-A443-B0BFF162DC52}"/>
              </a:ext>
            </a:extLst>
          </p:cNvPr>
          <p:cNvCxnSpPr>
            <a:cxnSpLocks/>
          </p:cNvCxnSpPr>
          <p:nvPr/>
        </p:nvCxnSpPr>
        <p:spPr>
          <a:xfrm flipH="1">
            <a:off x="5122688" y="2705186"/>
            <a:ext cx="0" cy="2834486"/>
          </a:xfrm>
          <a:prstGeom prst="line">
            <a:avLst/>
          </a:prstGeom>
        </p:spPr>
        <p:style>
          <a:lnRef idx="1">
            <a:schemeClr val="accent3"/>
          </a:lnRef>
          <a:fillRef idx="0">
            <a:schemeClr val="accent3"/>
          </a:fillRef>
          <a:effectRef idx="0">
            <a:schemeClr val="accent3"/>
          </a:effectRef>
          <a:fontRef idx="minor">
            <a:schemeClr val="tx1"/>
          </a:fontRef>
        </p:style>
      </p:cxnSp>
      <p:cxnSp>
        <p:nvCxnSpPr>
          <p:cNvPr id="110" name="Conector recto 109">
            <a:extLst>
              <a:ext uri="{FF2B5EF4-FFF2-40B4-BE49-F238E27FC236}">
                <a16:creationId xmlns:a16="http://schemas.microsoft.com/office/drawing/2014/main" id="{90CCBBAD-6070-4953-9FAC-674704A51719}"/>
              </a:ext>
            </a:extLst>
          </p:cNvPr>
          <p:cNvCxnSpPr>
            <a:cxnSpLocks/>
          </p:cNvCxnSpPr>
          <p:nvPr/>
        </p:nvCxnSpPr>
        <p:spPr>
          <a:xfrm flipH="1">
            <a:off x="10962899" y="1078562"/>
            <a:ext cx="19996" cy="4358971"/>
          </a:xfrm>
          <a:prstGeom prst="line">
            <a:avLst/>
          </a:prstGeom>
        </p:spPr>
        <p:style>
          <a:lnRef idx="1">
            <a:schemeClr val="accent3"/>
          </a:lnRef>
          <a:fillRef idx="0">
            <a:schemeClr val="accent3"/>
          </a:fillRef>
          <a:effectRef idx="0">
            <a:schemeClr val="accent3"/>
          </a:effectRef>
          <a:fontRef idx="minor">
            <a:schemeClr val="tx1"/>
          </a:fontRef>
        </p:style>
      </p:cxnSp>
      <p:sp>
        <p:nvSpPr>
          <p:cNvPr id="111" name="CuadroTexto 110">
            <a:extLst>
              <a:ext uri="{FF2B5EF4-FFF2-40B4-BE49-F238E27FC236}">
                <a16:creationId xmlns:a16="http://schemas.microsoft.com/office/drawing/2014/main" id="{A091E912-3A7F-4BF0-860F-FE3146E2CA26}"/>
              </a:ext>
            </a:extLst>
          </p:cNvPr>
          <p:cNvSpPr txBox="1"/>
          <p:nvPr/>
        </p:nvSpPr>
        <p:spPr>
          <a:xfrm>
            <a:off x="758514" y="6277803"/>
            <a:ext cx="4323684" cy="24280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AR" sz="900" dirty="0">
                <a:latin typeface="Raleway" panose="020B0003030101060003" pitchFamily="34" charset="0"/>
              </a:rPr>
              <a:t>Fuente: Invecq en base a BCRA, Rofex y Ámbito Financiero</a:t>
            </a:r>
          </a:p>
        </p:txBody>
      </p:sp>
      <p:sp>
        <p:nvSpPr>
          <p:cNvPr id="112" name="CuadroTexto 111">
            <a:extLst>
              <a:ext uri="{FF2B5EF4-FFF2-40B4-BE49-F238E27FC236}">
                <a16:creationId xmlns:a16="http://schemas.microsoft.com/office/drawing/2014/main" id="{7237D39E-3F1E-4257-A55B-412E1820997E}"/>
              </a:ext>
            </a:extLst>
          </p:cNvPr>
          <p:cNvSpPr txBox="1"/>
          <p:nvPr/>
        </p:nvSpPr>
        <p:spPr>
          <a:xfrm>
            <a:off x="7873223" y="5453763"/>
            <a:ext cx="540000" cy="138499"/>
          </a:xfrm>
          <a:prstGeom prst="rect">
            <a:avLst/>
          </a:prstGeom>
          <a:solidFill>
            <a:schemeClr val="accent3"/>
          </a:solidFill>
        </p:spPr>
        <p:txBody>
          <a:bodyPr wrap="square" lIns="0" tIns="0" rIns="0" bIns="0" rtlCol="0">
            <a:spAutoFit/>
          </a:bodyPr>
          <a:lstStyle/>
          <a:p>
            <a:pPr algn="ctr"/>
            <a:r>
              <a:rPr lang="es-AR" sz="900" dirty="0">
                <a:latin typeface="Raleway" panose="020B0003030101060003" pitchFamily="34" charset="0"/>
              </a:rPr>
              <a:t>31/12/21</a:t>
            </a:r>
            <a:endParaRPr lang="es-AR" sz="700" b="1" dirty="0">
              <a:latin typeface="Raleway" panose="020B0003030101060003" pitchFamily="34" charset="0"/>
            </a:endParaRPr>
          </a:p>
        </p:txBody>
      </p:sp>
      <p:sp>
        <p:nvSpPr>
          <p:cNvPr id="113" name="Triángulo isósceles 112">
            <a:extLst>
              <a:ext uri="{FF2B5EF4-FFF2-40B4-BE49-F238E27FC236}">
                <a16:creationId xmlns:a16="http://schemas.microsoft.com/office/drawing/2014/main" id="{3938EE4E-2FB1-48B6-875A-AB0B953EC2B5}"/>
              </a:ext>
            </a:extLst>
          </p:cNvPr>
          <p:cNvSpPr/>
          <p:nvPr/>
        </p:nvSpPr>
        <p:spPr>
          <a:xfrm rot="10800000" flipV="1">
            <a:off x="4434361" y="5484261"/>
            <a:ext cx="72000" cy="108000"/>
          </a:xfrm>
          <a:prstGeom prst="triangle">
            <a:avLst/>
          </a:prstGeom>
          <a:solidFill>
            <a:schemeClr val="accent4"/>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4" name="Triángulo isósceles 113">
            <a:extLst>
              <a:ext uri="{FF2B5EF4-FFF2-40B4-BE49-F238E27FC236}">
                <a16:creationId xmlns:a16="http://schemas.microsoft.com/office/drawing/2014/main" id="{0DBD1416-97BA-48AA-93CF-3D4AEC4F765A}"/>
              </a:ext>
            </a:extLst>
          </p:cNvPr>
          <p:cNvSpPr/>
          <p:nvPr/>
        </p:nvSpPr>
        <p:spPr>
          <a:xfrm rot="10800000" flipV="1">
            <a:off x="3127576" y="5484262"/>
            <a:ext cx="72000" cy="108000"/>
          </a:xfrm>
          <a:prstGeom prst="triangle">
            <a:avLst/>
          </a:prstGeom>
          <a:solidFill>
            <a:schemeClr val="accent4"/>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5" name="Triángulo isósceles 114">
            <a:extLst>
              <a:ext uri="{FF2B5EF4-FFF2-40B4-BE49-F238E27FC236}">
                <a16:creationId xmlns:a16="http://schemas.microsoft.com/office/drawing/2014/main" id="{27226FAD-6D17-4034-BAC9-449104E43F91}"/>
              </a:ext>
            </a:extLst>
          </p:cNvPr>
          <p:cNvSpPr/>
          <p:nvPr/>
        </p:nvSpPr>
        <p:spPr>
          <a:xfrm rot="10800000" flipV="1">
            <a:off x="3545268" y="5484262"/>
            <a:ext cx="72000" cy="108000"/>
          </a:xfrm>
          <a:prstGeom prst="triangle">
            <a:avLst/>
          </a:prstGeom>
          <a:solidFill>
            <a:schemeClr val="accent4"/>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6" name="Triángulo isósceles 115">
            <a:extLst>
              <a:ext uri="{FF2B5EF4-FFF2-40B4-BE49-F238E27FC236}">
                <a16:creationId xmlns:a16="http://schemas.microsoft.com/office/drawing/2014/main" id="{DC620249-EBEB-47C4-A032-2AD079020158}"/>
              </a:ext>
            </a:extLst>
          </p:cNvPr>
          <p:cNvSpPr/>
          <p:nvPr/>
        </p:nvSpPr>
        <p:spPr>
          <a:xfrm rot="10800000" flipV="1">
            <a:off x="2132219" y="5484262"/>
            <a:ext cx="72000" cy="108000"/>
          </a:xfrm>
          <a:prstGeom prst="triangle">
            <a:avLst/>
          </a:prstGeom>
          <a:solidFill>
            <a:schemeClr val="accent4"/>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7" name="Triángulo isósceles 116">
            <a:extLst>
              <a:ext uri="{FF2B5EF4-FFF2-40B4-BE49-F238E27FC236}">
                <a16:creationId xmlns:a16="http://schemas.microsoft.com/office/drawing/2014/main" id="{2F917BCA-D75B-457C-99F0-1D6B49BFA6AC}"/>
              </a:ext>
            </a:extLst>
          </p:cNvPr>
          <p:cNvSpPr/>
          <p:nvPr/>
        </p:nvSpPr>
        <p:spPr>
          <a:xfrm rot="10800000" flipV="1">
            <a:off x="1104808" y="5484262"/>
            <a:ext cx="72000" cy="108000"/>
          </a:xfrm>
          <a:prstGeom prst="triangle">
            <a:avLst/>
          </a:prstGeom>
          <a:solidFill>
            <a:schemeClr val="accent4"/>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8" name="Triángulo isósceles 117">
            <a:extLst>
              <a:ext uri="{FF2B5EF4-FFF2-40B4-BE49-F238E27FC236}">
                <a16:creationId xmlns:a16="http://schemas.microsoft.com/office/drawing/2014/main" id="{7B34FD9F-2CD5-4A64-8ED5-5BDBE997C782}"/>
              </a:ext>
            </a:extLst>
          </p:cNvPr>
          <p:cNvSpPr/>
          <p:nvPr/>
        </p:nvSpPr>
        <p:spPr>
          <a:xfrm rot="10800000" flipV="1">
            <a:off x="1460326" y="5484262"/>
            <a:ext cx="72000" cy="108000"/>
          </a:xfrm>
          <a:prstGeom prst="triangle">
            <a:avLst/>
          </a:prstGeom>
          <a:solidFill>
            <a:schemeClr val="accent4"/>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9" name="Rectángulo 118">
            <a:extLst>
              <a:ext uri="{FF2B5EF4-FFF2-40B4-BE49-F238E27FC236}">
                <a16:creationId xmlns:a16="http://schemas.microsoft.com/office/drawing/2014/main" id="{330081F1-D126-47F2-94AD-FFD864397917}"/>
              </a:ext>
            </a:extLst>
          </p:cNvPr>
          <p:cNvSpPr/>
          <p:nvPr/>
        </p:nvSpPr>
        <p:spPr>
          <a:xfrm>
            <a:off x="10086992" y="4276536"/>
            <a:ext cx="817058" cy="215444"/>
          </a:xfrm>
          <a:prstGeom prst="rect">
            <a:avLst/>
          </a:prstGeom>
        </p:spPr>
        <p:txBody>
          <a:bodyPr wrap="square">
            <a:spAutoFit/>
          </a:bodyPr>
          <a:lstStyle/>
          <a:p>
            <a:pPr algn="ctr"/>
            <a:r>
              <a:rPr lang="es-AR" sz="800" b="1" u="sng" dirty="0">
                <a:solidFill>
                  <a:schemeClr val="tx1">
                    <a:lumMod val="65000"/>
                    <a:lumOff val="35000"/>
                  </a:schemeClr>
                </a:solidFill>
                <a:latin typeface="Raleway" panose="020B0003030101060003" pitchFamily="34" charset="0"/>
              </a:rPr>
              <a:t>Brechas</a:t>
            </a:r>
          </a:p>
        </p:txBody>
      </p:sp>
      <p:sp>
        <p:nvSpPr>
          <p:cNvPr id="120" name="CuadroTexto 119">
            <a:extLst>
              <a:ext uri="{FF2B5EF4-FFF2-40B4-BE49-F238E27FC236}">
                <a16:creationId xmlns:a16="http://schemas.microsoft.com/office/drawing/2014/main" id="{50ED0B2F-5F18-4DED-9214-14624C1802CC}"/>
              </a:ext>
            </a:extLst>
          </p:cNvPr>
          <p:cNvSpPr txBox="1"/>
          <p:nvPr/>
        </p:nvSpPr>
        <p:spPr>
          <a:xfrm>
            <a:off x="4946963" y="2653105"/>
            <a:ext cx="324000" cy="123111"/>
          </a:xfrm>
          <a:prstGeom prst="rect">
            <a:avLst/>
          </a:prstGeom>
          <a:solidFill>
            <a:schemeClr val="accent3">
              <a:lumMod val="20000"/>
              <a:lumOff val="80000"/>
            </a:schemeClr>
          </a:solidFill>
        </p:spPr>
        <p:txBody>
          <a:bodyPr wrap="square" lIns="0" tIns="0" rIns="0" bIns="0" rtlCol="0">
            <a:spAutoFit/>
          </a:bodyPr>
          <a:lstStyle/>
          <a:p>
            <a:pPr algn="ctr"/>
            <a:r>
              <a:rPr lang="es-AR" sz="800" b="1" dirty="0">
                <a:solidFill>
                  <a:schemeClr val="accent2">
                    <a:lumMod val="75000"/>
                  </a:schemeClr>
                </a:solidFill>
                <a:latin typeface="Raleway" panose="020B0003030101060003" pitchFamily="34" charset="0"/>
              </a:rPr>
              <a:t>200</a:t>
            </a:r>
          </a:p>
        </p:txBody>
      </p:sp>
      <p:sp>
        <p:nvSpPr>
          <p:cNvPr id="121" name="CuadroTexto 120">
            <a:extLst>
              <a:ext uri="{FF2B5EF4-FFF2-40B4-BE49-F238E27FC236}">
                <a16:creationId xmlns:a16="http://schemas.microsoft.com/office/drawing/2014/main" id="{62807121-F88E-4BB3-9C93-700F2E7BEAA8}"/>
              </a:ext>
            </a:extLst>
          </p:cNvPr>
          <p:cNvSpPr txBox="1"/>
          <p:nvPr/>
        </p:nvSpPr>
        <p:spPr>
          <a:xfrm>
            <a:off x="4966013" y="3822131"/>
            <a:ext cx="324000" cy="123111"/>
          </a:xfrm>
          <a:prstGeom prst="rect">
            <a:avLst/>
          </a:prstGeom>
          <a:solidFill>
            <a:schemeClr val="accent3">
              <a:lumMod val="20000"/>
              <a:lumOff val="80000"/>
            </a:schemeClr>
          </a:solidFill>
        </p:spPr>
        <p:txBody>
          <a:bodyPr wrap="square" lIns="0" tIns="0" rIns="0" bIns="0" rtlCol="0">
            <a:spAutoFit/>
          </a:bodyPr>
          <a:lstStyle/>
          <a:p>
            <a:pPr algn="ctr"/>
            <a:r>
              <a:rPr lang="es-AR" sz="800" b="1" dirty="0">
                <a:solidFill>
                  <a:schemeClr val="accent6">
                    <a:lumMod val="75000"/>
                  </a:schemeClr>
                </a:solidFill>
                <a:latin typeface="Raleway" panose="020B0003030101060003" pitchFamily="34" charset="0"/>
              </a:rPr>
              <a:t>120</a:t>
            </a:r>
          </a:p>
        </p:txBody>
      </p:sp>
      <p:sp>
        <p:nvSpPr>
          <p:cNvPr id="122" name="CuadroTexto 121">
            <a:extLst>
              <a:ext uri="{FF2B5EF4-FFF2-40B4-BE49-F238E27FC236}">
                <a16:creationId xmlns:a16="http://schemas.microsoft.com/office/drawing/2014/main" id="{2BDADFA1-87B5-47CE-9C43-4DCD1B9BF350}"/>
              </a:ext>
            </a:extLst>
          </p:cNvPr>
          <p:cNvSpPr txBox="1"/>
          <p:nvPr/>
        </p:nvSpPr>
        <p:spPr>
          <a:xfrm>
            <a:off x="9987209" y="4598163"/>
            <a:ext cx="1016625" cy="215444"/>
          </a:xfrm>
          <a:prstGeom prst="rect">
            <a:avLst/>
          </a:prstGeom>
          <a:noFill/>
        </p:spPr>
        <p:txBody>
          <a:bodyPr wrap="none" rtlCol="0">
            <a:spAutoFit/>
          </a:bodyPr>
          <a:lstStyle/>
          <a:p>
            <a:r>
              <a:rPr lang="es-AR" sz="800" b="1" dirty="0">
                <a:solidFill>
                  <a:schemeClr val="accent1">
                    <a:lumMod val="75000"/>
                  </a:schemeClr>
                </a:solidFill>
                <a:latin typeface="Raleway" panose="020B0003030101060003" pitchFamily="34" charset="0"/>
              </a:rPr>
              <a:t>Blue / May 106%</a:t>
            </a:r>
          </a:p>
        </p:txBody>
      </p:sp>
      <p:sp>
        <p:nvSpPr>
          <p:cNvPr id="123" name="Triángulo isósceles 122">
            <a:extLst>
              <a:ext uri="{FF2B5EF4-FFF2-40B4-BE49-F238E27FC236}">
                <a16:creationId xmlns:a16="http://schemas.microsoft.com/office/drawing/2014/main" id="{917A2E3E-D627-404F-969B-6D74047F1B2C}"/>
              </a:ext>
            </a:extLst>
          </p:cNvPr>
          <p:cNvSpPr/>
          <p:nvPr/>
        </p:nvSpPr>
        <p:spPr>
          <a:xfrm rot="10800000" flipV="1">
            <a:off x="6202216" y="5484261"/>
            <a:ext cx="72000" cy="108000"/>
          </a:xfrm>
          <a:prstGeom prst="triangle">
            <a:avLst/>
          </a:prstGeom>
          <a:solidFill>
            <a:schemeClr val="accent4"/>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24" name="Triángulo isósceles 123">
            <a:extLst>
              <a:ext uri="{FF2B5EF4-FFF2-40B4-BE49-F238E27FC236}">
                <a16:creationId xmlns:a16="http://schemas.microsoft.com/office/drawing/2014/main" id="{40FB6E5E-AD5B-47E8-B44C-7838EADD0D50}"/>
              </a:ext>
            </a:extLst>
          </p:cNvPr>
          <p:cNvSpPr/>
          <p:nvPr/>
        </p:nvSpPr>
        <p:spPr>
          <a:xfrm rot="10800000" flipV="1">
            <a:off x="6500223" y="5484261"/>
            <a:ext cx="72000" cy="108000"/>
          </a:xfrm>
          <a:prstGeom prst="triangle">
            <a:avLst/>
          </a:prstGeom>
          <a:solidFill>
            <a:schemeClr val="accent4"/>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25" name="Triángulo isósceles 124">
            <a:extLst>
              <a:ext uri="{FF2B5EF4-FFF2-40B4-BE49-F238E27FC236}">
                <a16:creationId xmlns:a16="http://schemas.microsoft.com/office/drawing/2014/main" id="{05F6B3F7-F8CE-4E4E-BCCD-669F41CC0175}"/>
              </a:ext>
            </a:extLst>
          </p:cNvPr>
          <p:cNvSpPr/>
          <p:nvPr/>
        </p:nvSpPr>
        <p:spPr>
          <a:xfrm rot="10800000" flipV="1">
            <a:off x="7117404" y="5484261"/>
            <a:ext cx="72000" cy="108000"/>
          </a:xfrm>
          <a:prstGeom prst="triangle">
            <a:avLst/>
          </a:prstGeom>
          <a:solidFill>
            <a:schemeClr val="accent4"/>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26" name="CuadroTexto 125">
            <a:extLst>
              <a:ext uri="{FF2B5EF4-FFF2-40B4-BE49-F238E27FC236}">
                <a16:creationId xmlns:a16="http://schemas.microsoft.com/office/drawing/2014/main" id="{3941F704-0CE7-4CBD-BE68-7650243BD09A}"/>
              </a:ext>
            </a:extLst>
          </p:cNvPr>
          <p:cNvSpPr txBox="1"/>
          <p:nvPr/>
        </p:nvSpPr>
        <p:spPr>
          <a:xfrm>
            <a:off x="10006445" y="4437350"/>
            <a:ext cx="978153" cy="215444"/>
          </a:xfrm>
          <a:prstGeom prst="rect">
            <a:avLst/>
          </a:prstGeom>
          <a:noFill/>
        </p:spPr>
        <p:txBody>
          <a:bodyPr wrap="none" rtlCol="0">
            <a:spAutoFit/>
          </a:bodyPr>
          <a:lstStyle/>
          <a:p>
            <a:r>
              <a:rPr lang="es-AR" sz="800" b="1" dirty="0">
                <a:solidFill>
                  <a:srgbClr val="7030A0"/>
                </a:solidFill>
                <a:latin typeface="Raleway" panose="020B0003030101060003" pitchFamily="34" charset="0"/>
              </a:rPr>
              <a:t>CCL / May 123%</a:t>
            </a:r>
          </a:p>
        </p:txBody>
      </p:sp>
      <p:sp>
        <p:nvSpPr>
          <p:cNvPr id="127" name="CuadroTexto 126">
            <a:extLst>
              <a:ext uri="{FF2B5EF4-FFF2-40B4-BE49-F238E27FC236}">
                <a16:creationId xmlns:a16="http://schemas.microsoft.com/office/drawing/2014/main" id="{C0CCC1AC-980B-4ADA-8473-C1EB2FF1DB23}"/>
              </a:ext>
            </a:extLst>
          </p:cNvPr>
          <p:cNvSpPr txBox="1"/>
          <p:nvPr/>
        </p:nvSpPr>
        <p:spPr>
          <a:xfrm>
            <a:off x="11059847" y="2023330"/>
            <a:ext cx="252000" cy="123111"/>
          </a:xfrm>
          <a:prstGeom prst="rect">
            <a:avLst/>
          </a:prstGeom>
          <a:solidFill>
            <a:schemeClr val="accent3">
              <a:lumMod val="20000"/>
              <a:lumOff val="80000"/>
            </a:schemeClr>
          </a:solidFill>
        </p:spPr>
        <p:txBody>
          <a:bodyPr wrap="square" lIns="0" tIns="0" rIns="0" bIns="0" rtlCol="0">
            <a:spAutoFit/>
          </a:bodyPr>
          <a:lstStyle/>
          <a:p>
            <a:pPr algn="ctr"/>
            <a:r>
              <a:rPr lang="es-AR" sz="800" b="1" dirty="0">
                <a:solidFill>
                  <a:schemeClr val="accent6">
                    <a:lumMod val="75000"/>
                  </a:schemeClr>
                </a:solidFill>
                <a:latin typeface="Raleway" panose="020B0003030101060003" pitchFamily="34" charset="0"/>
              </a:rPr>
              <a:t>260</a:t>
            </a:r>
          </a:p>
        </p:txBody>
      </p:sp>
      <p:sp>
        <p:nvSpPr>
          <p:cNvPr id="128" name="CuadroTexto 127">
            <a:extLst>
              <a:ext uri="{FF2B5EF4-FFF2-40B4-BE49-F238E27FC236}">
                <a16:creationId xmlns:a16="http://schemas.microsoft.com/office/drawing/2014/main" id="{61DBECFB-103C-4857-8A9D-172527B2093F}"/>
              </a:ext>
            </a:extLst>
          </p:cNvPr>
          <p:cNvSpPr txBox="1"/>
          <p:nvPr/>
        </p:nvSpPr>
        <p:spPr>
          <a:xfrm>
            <a:off x="4880807" y="5453763"/>
            <a:ext cx="540000" cy="138499"/>
          </a:xfrm>
          <a:prstGeom prst="rect">
            <a:avLst/>
          </a:prstGeom>
          <a:solidFill>
            <a:schemeClr val="accent3"/>
          </a:solidFill>
        </p:spPr>
        <p:txBody>
          <a:bodyPr wrap="square" lIns="0" tIns="0" rIns="0" bIns="0" rtlCol="0">
            <a:spAutoFit/>
          </a:bodyPr>
          <a:lstStyle/>
          <a:p>
            <a:pPr algn="ctr"/>
            <a:r>
              <a:rPr lang="es-AR" sz="900" dirty="0">
                <a:latin typeface="Raleway" panose="020B0003030101060003" pitchFamily="34" charset="0"/>
              </a:rPr>
              <a:t>31/12/20</a:t>
            </a:r>
            <a:endParaRPr lang="es-AR" sz="700" b="1" dirty="0">
              <a:latin typeface="Raleway" panose="020B0003030101060003" pitchFamily="34" charset="0"/>
            </a:endParaRPr>
          </a:p>
        </p:txBody>
      </p:sp>
      <p:sp>
        <p:nvSpPr>
          <p:cNvPr id="129" name="CuadroTexto 128">
            <a:extLst>
              <a:ext uri="{FF2B5EF4-FFF2-40B4-BE49-F238E27FC236}">
                <a16:creationId xmlns:a16="http://schemas.microsoft.com/office/drawing/2014/main" id="{8A832A95-57E3-47CB-848F-1603DA4D634B}"/>
              </a:ext>
            </a:extLst>
          </p:cNvPr>
          <p:cNvSpPr txBox="1"/>
          <p:nvPr/>
        </p:nvSpPr>
        <p:spPr>
          <a:xfrm>
            <a:off x="10689668" y="5458428"/>
            <a:ext cx="540000" cy="138499"/>
          </a:xfrm>
          <a:prstGeom prst="rect">
            <a:avLst/>
          </a:prstGeom>
          <a:solidFill>
            <a:schemeClr val="accent3"/>
          </a:solidFill>
        </p:spPr>
        <p:txBody>
          <a:bodyPr wrap="square" lIns="0" tIns="0" rIns="0" bIns="0" rtlCol="0">
            <a:spAutoFit/>
          </a:bodyPr>
          <a:lstStyle/>
          <a:p>
            <a:pPr algn="ctr"/>
            <a:r>
              <a:rPr lang="es-AR" sz="900" dirty="0">
                <a:latin typeface="Raleway" panose="020B0003030101060003" pitchFamily="34" charset="0"/>
              </a:rPr>
              <a:t>31/12/22</a:t>
            </a:r>
            <a:endParaRPr lang="es-AR" sz="700" b="1" dirty="0">
              <a:latin typeface="Raleway" panose="020B0003030101060003" pitchFamily="34" charset="0"/>
            </a:endParaRPr>
          </a:p>
        </p:txBody>
      </p:sp>
      <p:sp>
        <p:nvSpPr>
          <p:cNvPr id="130" name="CuadroTexto 129">
            <a:extLst>
              <a:ext uri="{FF2B5EF4-FFF2-40B4-BE49-F238E27FC236}">
                <a16:creationId xmlns:a16="http://schemas.microsoft.com/office/drawing/2014/main" id="{8EDDF668-D25D-496F-A2B7-81B08A842497}"/>
              </a:ext>
            </a:extLst>
          </p:cNvPr>
          <p:cNvSpPr txBox="1"/>
          <p:nvPr/>
        </p:nvSpPr>
        <p:spPr>
          <a:xfrm>
            <a:off x="11317904" y="2019665"/>
            <a:ext cx="581381" cy="123111"/>
          </a:xfrm>
          <a:prstGeom prst="rect">
            <a:avLst/>
          </a:prstGeom>
          <a:noFill/>
        </p:spPr>
        <p:txBody>
          <a:bodyPr wrap="square" lIns="0" tIns="0" rIns="0" bIns="0" rtlCol="0">
            <a:spAutoFit/>
          </a:bodyPr>
          <a:lstStyle/>
          <a:p>
            <a:pPr algn="ctr"/>
            <a:r>
              <a:rPr lang="es-AR" sz="800" b="1" dirty="0">
                <a:solidFill>
                  <a:schemeClr val="accent6">
                    <a:lumMod val="75000"/>
                  </a:schemeClr>
                </a:solidFill>
                <a:latin typeface="Raleway" panose="020B0003030101060003" pitchFamily="34" charset="0"/>
              </a:rPr>
              <a:t>Brecha 60%</a:t>
            </a:r>
          </a:p>
        </p:txBody>
      </p:sp>
      <p:sp>
        <p:nvSpPr>
          <p:cNvPr id="131" name="CuadroTexto 130">
            <a:extLst>
              <a:ext uri="{FF2B5EF4-FFF2-40B4-BE49-F238E27FC236}">
                <a16:creationId xmlns:a16="http://schemas.microsoft.com/office/drawing/2014/main" id="{38971A0D-03C0-4FE3-85EF-09C5EB9F82DE}"/>
              </a:ext>
            </a:extLst>
          </p:cNvPr>
          <p:cNvSpPr txBox="1"/>
          <p:nvPr/>
        </p:nvSpPr>
        <p:spPr>
          <a:xfrm>
            <a:off x="11042092" y="1050838"/>
            <a:ext cx="252000" cy="123111"/>
          </a:xfrm>
          <a:prstGeom prst="rect">
            <a:avLst/>
          </a:prstGeom>
          <a:solidFill>
            <a:schemeClr val="accent3">
              <a:lumMod val="20000"/>
              <a:lumOff val="80000"/>
            </a:schemeClr>
          </a:solidFill>
        </p:spPr>
        <p:txBody>
          <a:bodyPr wrap="square" lIns="0" tIns="0" rIns="0" bIns="0" rtlCol="0">
            <a:spAutoFit/>
          </a:bodyPr>
          <a:lstStyle/>
          <a:p>
            <a:pPr algn="ctr"/>
            <a:r>
              <a:rPr lang="es-AR" sz="800" b="1" dirty="0">
                <a:solidFill>
                  <a:schemeClr val="accent6">
                    <a:lumMod val="75000"/>
                  </a:schemeClr>
                </a:solidFill>
                <a:latin typeface="Raleway" panose="020B0003030101060003" pitchFamily="34" charset="0"/>
              </a:rPr>
              <a:t>320</a:t>
            </a:r>
          </a:p>
        </p:txBody>
      </p:sp>
      <p:sp>
        <p:nvSpPr>
          <p:cNvPr id="132" name="CuadroTexto 131">
            <a:extLst>
              <a:ext uri="{FF2B5EF4-FFF2-40B4-BE49-F238E27FC236}">
                <a16:creationId xmlns:a16="http://schemas.microsoft.com/office/drawing/2014/main" id="{04E204A9-7AF1-44B7-B28F-449790B7E86B}"/>
              </a:ext>
            </a:extLst>
          </p:cNvPr>
          <p:cNvSpPr txBox="1"/>
          <p:nvPr/>
        </p:nvSpPr>
        <p:spPr>
          <a:xfrm>
            <a:off x="11300149" y="1047173"/>
            <a:ext cx="719631" cy="123111"/>
          </a:xfrm>
          <a:prstGeom prst="rect">
            <a:avLst/>
          </a:prstGeom>
          <a:noFill/>
        </p:spPr>
        <p:txBody>
          <a:bodyPr wrap="square" lIns="0" tIns="0" rIns="0" bIns="0" rtlCol="0">
            <a:spAutoFit/>
          </a:bodyPr>
          <a:lstStyle/>
          <a:p>
            <a:pPr algn="ctr"/>
            <a:r>
              <a:rPr lang="es-AR" sz="800" b="1" dirty="0">
                <a:solidFill>
                  <a:schemeClr val="accent6">
                    <a:lumMod val="75000"/>
                  </a:schemeClr>
                </a:solidFill>
                <a:latin typeface="Raleway" panose="020B0003030101060003" pitchFamily="34" charset="0"/>
              </a:rPr>
              <a:t>Brecha 100%</a:t>
            </a:r>
          </a:p>
        </p:txBody>
      </p:sp>
      <p:cxnSp>
        <p:nvCxnSpPr>
          <p:cNvPr id="133" name="Conector recto 132">
            <a:extLst>
              <a:ext uri="{FF2B5EF4-FFF2-40B4-BE49-F238E27FC236}">
                <a16:creationId xmlns:a16="http://schemas.microsoft.com/office/drawing/2014/main" id="{F443C1BB-B865-4F2D-B2C3-4AF09B73DD0B}"/>
              </a:ext>
            </a:extLst>
          </p:cNvPr>
          <p:cNvCxnSpPr>
            <a:cxnSpLocks/>
          </p:cNvCxnSpPr>
          <p:nvPr/>
        </p:nvCxnSpPr>
        <p:spPr>
          <a:xfrm flipV="1">
            <a:off x="8200527" y="2089336"/>
            <a:ext cx="2605899" cy="695988"/>
          </a:xfrm>
          <a:prstGeom prst="line">
            <a:avLst/>
          </a:prstGeom>
          <a:ln w="9525" cap="flat" cmpd="sng" algn="ctr">
            <a:solidFill>
              <a:schemeClr val="accent6"/>
            </a:solidFill>
            <a:prstDash val="dash"/>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34" name="CuadroTexto 133">
            <a:extLst>
              <a:ext uri="{FF2B5EF4-FFF2-40B4-BE49-F238E27FC236}">
                <a16:creationId xmlns:a16="http://schemas.microsoft.com/office/drawing/2014/main" id="{4F5322C7-3650-4407-93F0-C814D70EE70B}"/>
              </a:ext>
            </a:extLst>
          </p:cNvPr>
          <p:cNvSpPr txBox="1"/>
          <p:nvPr/>
        </p:nvSpPr>
        <p:spPr>
          <a:xfrm rot="20577546">
            <a:off x="9705113" y="1999699"/>
            <a:ext cx="1362221" cy="123111"/>
          </a:xfrm>
          <a:prstGeom prst="rect">
            <a:avLst/>
          </a:prstGeom>
          <a:noFill/>
        </p:spPr>
        <p:txBody>
          <a:bodyPr wrap="square" lIns="0" tIns="0" rIns="0" bIns="0" rtlCol="0">
            <a:spAutoFit/>
          </a:bodyPr>
          <a:lstStyle/>
          <a:p>
            <a:pPr algn="ctr"/>
            <a:r>
              <a:rPr lang="es-AR" sz="800" dirty="0">
                <a:solidFill>
                  <a:schemeClr val="accent6">
                    <a:lumMod val="75000"/>
                  </a:schemeClr>
                </a:solidFill>
                <a:latin typeface="Raleway" panose="020B0003030101060003" pitchFamily="34" charset="0"/>
              </a:rPr>
              <a:t>Lateralización “</a:t>
            </a:r>
            <a:r>
              <a:rPr lang="es-AR" sz="800" dirty="0" err="1">
                <a:solidFill>
                  <a:schemeClr val="accent6">
                    <a:lumMod val="75000"/>
                  </a:schemeClr>
                </a:solidFill>
                <a:latin typeface="Raleway" panose="020B0003030101060003" pitchFamily="34" charset="0"/>
              </a:rPr>
              <a:t>On</a:t>
            </a:r>
            <a:r>
              <a:rPr lang="es-AR" sz="800" dirty="0">
                <a:solidFill>
                  <a:schemeClr val="accent6">
                    <a:lumMod val="75000"/>
                  </a:schemeClr>
                </a:solidFill>
                <a:latin typeface="Raleway" panose="020B0003030101060003" pitchFamily="34" charset="0"/>
              </a:rPr>
              <a:t> </a:t>
            </a:r>
            <a:r>
              <a:rPr lang="es-AR" sz="800" dirty="0" err="1">
                <a:solidFill>
                  <a:schemeClr val="accent6">
                    <a:lumMod val="75000"/>
                  </a:schemeClr>
                </a:solidFill>
                <a:latin typeface="Raleway" panose="020B0003030101060003" pitchFamily="34" charset="0"/>
              </a:rPr>
              <a:t>track</a:t>
            </a:r>
            <a:r>
              <a:rPr lang="es-AR" sz="800" dirty="0">
                <a:solidFill>
                  <a:schemeClr val="accent6">
                    <a:lumMod val="75000"/>
                  </a:schemeClr>
                </a:solidFill>
                <a:latin typeface="Raleway" panose="020B0003030101060003" pitchFamily="34" charset="0"/>
              </a:rPr>
              <a:t>”</a:t>
            </a:r>
          </a:p>
        </p:txBody>
      </p:sp>
      <p:cxnSp>
        <p:nvCxnSpPr>
          <p:cNvPr id="135" name="Conector recto 134">
            <a:extLst>
              <a:ext uri="{FF2B5EF4-FFF2-40B4-BE49-F238E27FC236}">
                <a16:creationId xmlns:a16="http://schemas.microsoft.com/office/drawing/2014/main" id="{88D1DE22-3E56-4217-9167-A048DC8DD4E4}"/>
              </a:ext>
            </a:extLst>
          </p:cNvPr>
          <p:cNvCxnSpPr>
            <a:cxnSpLocks/>
          </p:cNvCxnSpPr>
          <p:nvPr/>
        </p:nvCxnSpPr>
        <p:spPr>
          <a:xfrm flipV="1">
            <a:off x="8200527" y="1203892"/>
            <a:ext cx="2678206" cy="1584421"/>
          </a:xfrm>
          <a:prstGeom prst="line">
            <a:avLst/>
          </a:prstGeom>
          <a:ln w="9525" cap="flat" cmpd="sng" algn="ctr">
            <a:solidFill>
              <a:schemeClr val="accent6"/>
            </a:solidFill>
            <a:prstDash val="dash"/>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36" name="CuadroTexto 135">
            <a:extLst>
              <a:ext uri="{FF2B5EF4-FFF2-40B4-BE49-F238E27FC236}">
                <a16:creationId xmlns:a16="http://schemas.microsoft.com/office/drawing/2014/main" id="{1F828111-B766-4F73-8D28-066F91A1AD81}"/>
              </a:ext>
            </a:extLst>
          </p:cNvPr>
          <p:cNvSpPr txBox="1"/>
          <p:nvPr/>
        </p:nvSpPr>
        <p:spPr>
          <a:xfrm rot="19689304">
            <a:off x="9757282" y="1344817"/>
            <a:ext cx="1147712" cy="123111"/>
          </a:xfrm>
          <a:prstGeom prst="rect">
            <a:avLst/>
          </a:prstGeom>
          <a:noFill/>
        </p:spPr>
        <p:txBody>
          <a:bodyPr wrap="square" lIns="0" tIns="0" rIns="0" bIns="0" rtlCol="0">
            <a:spAutoFit/>
          </a:bodyPr>
          <a:lstStyle/>
          <a:p>
            <a:pPr algn="ctr"/>
            <a:r>
              <a:rPr lang="es-AR" sz="800" dirty="0">
                <a:solidFill>
                  <a:schemeClr val="accent6">
                    <a:lumMod val="75000"/>
                  </a:schemeClr>
                </a:solidFill>
                <a:latin typeface="Raleway" panose="020B0003030101060003" pitchFamily="34" charset="0"/>
              </a:rPr>
              <a:t>Inestabilidad “Derrape”</a:t>
            </a:r>
          </a:p>
        </p:txBody>
      </p:sp>
      <p:cxnSp>
        <p:nvCxnSpPr>
          <p:cNvPr id="137" name="Conector recto 136">
            <a:extLst>
              <a:ext uri="{FF2B5EF4-FFF2-40B4-BE49-F238E27FC236}">
                <a16:creationId xmlns:a16="http://schemas.microsoft.com/office/drawing/2014/main" id="{87A32B6C-8468-44EF-BB88-63B461153790}"/>
              </a:ext>
            </a:extLst>
          </p:cNvPr>
          <p:cNvCxnSpPr>
            <a:cxnSpLocks/>
          </p:cNvCxnSpPr>
          <p:nvPr/>
        </p:nvCxnSpPr>
        <p:spPr>
          <a:xfrm flipV="1">
            <a:off x="8194470" y="1147114"/>
            <a:ext cx="1598427" cy="1659821"/>
          </a:xfrm>
          <a:prstGeom prst="line">
            <a:avLst/>
          </a:prstGeom>
          <a:ln w="9525" cap="flat" cmpd="sng" algn="ctr">
            <a:solidFill>
              <a:schemeClr val="accent6"/>
            </a:solidFill>
            <a:prstDash val="dash"/>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38" name="CuadroTexto 137">
            <a:extLst>
              <a:ext uri="{FF2B5EF4-FFF2-40B4-BE49-F238E27FC236}">
                <a16:creationId xmlns:a16="http://schemas.microsoft.com/office/drawing/2014/main" id="{F29D26FA-E7A0-471D-A813-7F19C4A15507}"/>
              </a:ext>
            </a:extLst>
          </p:cNvPr>
          <p:cNvSpPr txBox="1"/>
          <p:nvPr/>
        </p:nvSpPr>
        <p:spPr>
          <a:xfrm rot="18798720">
            <a:off x="8652740" y="1502898"/>
            <a:ext cx="1161061" cy="123111"/>
          </a:xfrm>
          <a:prstGeom prst="rect">
            <a:avLst/>
          </a:prstGeom>
          <a:noFill/>
        </p:spPr>
        <p:txBody>
          <a:bodyPr wrap="square" lIns="0" tIns="0" rIns="0" bIns="0" rtlCol="0">
            <a:spAutoFit/>
          </a:bodyPr>
          <a:lstStyle/>
          <a:p>
            <a:pPr algn="ctr"/>
            <a:r>
              <a:rPr lang="es-AR" sz="800" dirty="0">
                <a:solidFill>
                  <a:schemeClr val="accent6">
                    <a:lumMod val="75000"/>
                  </a:schemeClr>
                </a:solidFill>
                <a:latin typeface="Raleway" panose="020B0003030101060003" pitchFamily="34" charset="0"/>
              </a:rPr>
              <a:t>Disrupción “Vuelco”</a:t>
            </a:r>
          </a:p>
        </p:txBody>
      </p:sp>
      <p:sp>
        <p:nvSpPr>
          <p:cNvPr id="139" name="CuadroTexto 138">
            <a:extLst>
              <a:ext uri="{FF2B5EF4-FFF2-40B4-BE49-F238E27FC236}">
                <a16:creationId xmlns:a16="http://schemas.microsoft.com/office/drawing/2014/main" id="{8F65B8F6-B72B-4164-95AE-A7002CC91A4B}"/>
              </a:ext>
            </a:extLst>
          </p:cNvPr>
          <p:cNvSpPr txBox="1"/>
          <p:nvPr/>
        </p:nvSpPr>
        <p:spPr>
          <a:xfrm>
            <a:off x="9530862" y="4322707"/>
            <a:ext cx="303694" cy="123111"/>
          </a:xfrm>
          <a:prstGeom prst="rect">
            <a:avLst/>
          </a:prstGeom>
          <a:solidFill>
            <a:schemeClr val="bg1">
              <a:lumMod val="95000"/>
            </a:schemeClr>
          </a:solidFill>
        </p:spPr>
        <p:txBody>
          <a:bodyPr wrap="square" lIns="0" tIns="0" rIns="0" bIns="0" rtlCol="0">
            <a:spAutoFit/>
          </a:bodyPr>
          <a:lstStyle/>
          <a:p>
            <a:pPr algn="ctr"/>
            <a:r>
              <a:rPr lang="es-AR" sz="800" b="1" dirty="0">
                <a:solidFill>
                  <a:schemeClr val="tx1">
                    <a:lumMod val="65000"/>
                    <a:lumOff val="35000"/>
                  </a:schemeClr>
                </a:solidFill>
                <a:latin typeface="Raleway" panose="020B0003030101060003" pitchFamily="34" charset="0"/>
              </a:rPr>
              <a:t>84,3</a:t>
            </a:r>
          </a:p>
        </p:txBody>
      </p:sp>
      <p:sp>
        <p:nvSpPr>
          <p:cNvPr id="140" name="CuadroTexto 139">
            <a:extLst>
              <a:ext uri="{FF2B5EF4-FFF2-40B4-BE49-F238E27FC236}">
                <a16:creationId xmlns:a16="http://schemas.microsoft.com/office/drawing/2014/main" id="{4B32E0DB-E4D8-4D7C-A4DA-30192BFEE69C}"/>
              </a:ext>
            </a:extLst>
          </p:cNvPr>
          <p:cNvSpPr txBox="1"/>
          <p:nvPr/>
        </p:nvSpPr>
        <p:spPr>
          <a:xfrm>
            <a:off x="9530862" y="1555713"/>
            <a:ext cx="303694" cy="123111"/>
          </a:xfrm>
          <a:prstGeom prst="rect">
            <a:avLst/>
          </a:prstGeom>
          <a:solidFill>
            <a:schemeClr val="bg1">
              <a:lumMod val="95000"/>
            </a:schemeClr>
          </a:solidFill>
        </p:spPr>
        <p:txBody>
          <a:bodyPr wrap="square" lIns="0" tIns="0" rIns="0" bIns="0" rtlCol="0">
            <a:spAutoFit/>
          </a:bodyPr>
          <a:lstStyle/>
          <a:p>
            <a:pPr algn="ctr"/>
            <a:r>
              <a:rPr lang="es-AR" sz="800" b="1" dirty="0">
                <a:solidFill>
                  <a:schemeClr val="tx1">
                    <a:lumMod val="65000"/>
                    <a:lumOff val="35000"/>
                  </a:schemeClr>
                </a:solidFill>
                <a:latin typeface="Raleway" panose="020B0003030101060003" pitchFamily="34" charset="0"/>
              </a:rPr>
              <a:t>272,9</a:t>
            </a:r>
          </a:p>
        </p:txBody>
      </p:sp>
      <p:sp>
        <p:nvSpPr>
          <p:cNvPr id="141" name="CuadroTexto 140">
            <a:extLst>
              <a:ext uri="{FF2B5EF4-FFF2-40B4-BE49-F238E27FC236}">
                <a16:creationId xmlns:a16="http://schemas.microsoft.com/office/drawing/2014/main" id="{6C202225-8BE5-43E0-BCAB-18937991DE9D}"/>
              </a:ext>
            </a:extLst>
          </p:cNvPr>
          <p:cNvSpPr txBox="1"/>
          <p:nvPr/>
        </p:nvSpPr>
        <p:spPr>
          <a:xfrm>
            <a:off x="9530862" y="1772549"/>
            <a:ext cx="303694" cy="123111"/>
          </a:xfrm>
          <a:prstGeom prst="rect">
            <a:avLst/>
          </a:prstGeom>
          <a:solidFill>
            <a:schemeClr val="bg1">
              <a:lumMod val="95000"/>
            </a:schemeClr>
          </a:solidFill>
        </p:spPr>
        <p:txBody>
          <a:bodyPr wrap="square" lIns="0" tIns="0" rIns="0" bIns="0" rtlCol="0">
            <a:spAutoFit/>
          </a:bodyPr>
          <a:lstStyle/>
          <a:p>
            <a:pPr algn="ctr"/>
            <a:r>
              <a:rPr lang="es-AR" sz="800" b="1" dirty="0">
                <a:solidFill>
                  <a:schemeClr val="tx1">
                    <a:lumMod val="65000"/>
                    <a:lumOff val="35000"/>
                  </a:schemeClr>
                </a:solidFill>
                <a:latin typeface="Raleway" panose="020B0003030101060003" pitchFamily="34" charset="0"/>
              </a:rPr>
              <a:t>263,6</a:t>
            </a:r>
          </a:p>
        </p:txBody>
      </p:sp>
      <p:sp>
        <p:nvSpPr>
          <p:cNvPr id="142" name="CuadroTexto 141">
            <a:extLst>
              <a:ext uri="{FF2B5EF4-FFF2-40B4-BE49-F238E27FC236}">
                <a16:creationId xmlns:a16="http://schemas.microsoft.com/office/drawing/2014/main" id="{FC4EA2D9-5CD3-4F0D-8ABD-34EB3B2AAFA7}"/>
              </a:ext>
            </a:extLst>
          </p:cNvPr>
          <p:cNvSpPr txBox="1"/>
          <p:nvPr/>
        </p:nvSpPr>
        <p:spPr>
          <a:xfrm>
            <a:off x="9533025" y="1993018"/>
            <a:ext cx="303694" cy="123111"/>
          </a:xfrm>
          <a:prstGeom prst="rect">
            <a:avLst/>
          </a:prstGeom>
          <a:solidFill>
            <a:schemeClr val="bg1">
              <a:lumMod val="95000"/>
            </a:schemeClr>
          </a:solidFill>
        </p:spPr>
        <p:txBody>
          <a:bodyPr wrap="square" lIns="0" tIns="0" rIns="0" bIns="0" rtlCol="0">
            <a:spAutoFit/>
          </a:bodyPr>
          <a:lstStyle/>
          <a:p>
            <a:pPr algn="ctr"/>
            <a:r>
              <a:rPr lang="es-AR" sz="800" b="1" dirty="0">
                <a:solidFill>
                  <a:schemeClr val="tx1">
                    <a:lumMod val="65000"/>
                    <a:lumOff val="35000"/>
                  </a:schemeClr>
                </a:solidFill>
                <a:latin typeface="Raleway" panose="020B0003030101060003" pitchFamily="34" charset="0"/>
              </a:rPr>
              <a:t>252,0</a:t>
            </a:r>
          </a:p>
        </p:txBody>
      </p:sp>
      <p:sp>
        <p:nvSpPr>
          <p:cNvPr id="143" name="CuadroTexto 142">
            <a:extLst>
              <a:ext uri="{FF2B5EF4-FFF2-40B4-BE49-F238E27FC236}">
                <a16:creationId xmlns:a16="http://schemas.microsoft.com/office/drawing/2014/main" id="{C87BAA59-1811-4066-A444-1F2E1A74522F}"/>
              </a:ext>
            </a:extLst>
          </p:cNvPr>
          <p:cNvSpPr txBox="1"/>
          <p:nvPr/>
        </p:nvSpPr>
        <p:spPr>
          <a:xfrm>
            <a:off x="9530862" y="2374602"/>
            <a:ext cx="303694" cy="123111"/>
          </a:xfrm>
          <a:prstGeom prst="rect">
            <a:avLst/>
          </a:prstGeom>
          <a:solidFill>
            <a:schemeClr val="bg1">
              <a:lumMod val="95000"/>
            </a:schemeClr>
          </a:solidFill>
        </p:spPr>
        <p:txBody>
          <a:bodyPr wrap="square" lIns="0" tIns="0" rIns="0" bIns="0" rtlCol="0">
            <a:spAutoFit/>
          </a:bodyPr>
          <a:lstStyle/>
          <a:p>
            <a:pPr algn="ctr"/>
            <a:r>
              <a:rPr lang="es-AR" sz="800" b="1" dirty="0">
                <a:solidFill>
                  <a:schemeClr val="tx1">
                    <a:lumMod val="65000"/>
                    <a:lumOff val="35000"/>
                  </a:schemeClr>
                </a:solidFill>
                <a:latin typeface="Raleway" panose="020B0003030101060003" pitchFamily="34" charset="0"/>
              </a:rPr>
              <a:t>218,7</a:t>
            </a:r>
          </a:p>
        </p:txBody>
      </p:sp>
      <p:sp>
        <p:nvSpPr>
          <p:cNvPr id="144" name="CuadroTexto 143">
            <a:extLst>
              <a:ext uri="{FF2B5EF4-FFF2-40B4-BE49-F238E27FC236}">
                <a16:creationId xmlns:a16="http://schemas.microsoft.com/office/drawing/2014/main" id="{8226B97A-AF90-4532-AD2D-22A72178F294}"/>
              </a:ext>
            </a:extLst>
          </p:cNvPr>
          <p:cNvSpPr txBox="1"/>
          <p:nvPr/>
        </p:nvSpPr>
        <p:spPr>
          <a:xfrm>
            <a:off x="9530862" y="3571555"/>
            <a:ext cx="303694" cy="123111"/>
          </a:xfrm>
          <a:prstGeom prst="rect">
            <a:avLst/>
          </a:prstGeom>
          <a:solidFill>
            <a:schemeClr val="bg1">
              <a:lumMod val="95000"/>
            </a:schemeClr>
          </a:solidFill>
        </p:spPr>
        <p:txBody>
          <a:bodyPr wrap="square" lIns="0" tIns="0" rIns="0" bIns="0" rtlCol="0">
            <a:spAutoFit/>
          </a:bodyPr>
          <a:lstStyle/>
          <a:p>
            <a:pPr algn="ctr"/>
            <a:r>
              <a:rPr lang="es-AR" sz="800" b="1" dirty="0">
                <a:solidFill>
                  <a:schemeClr val="tx1">
                    <a:lumMod val="65000"/>
                    <a:lumOff val="35000"/>
                  </a:schemeClr>
                </a:solidFill>
                <a:latin typeface="Raleway" panose="020B0003030101060003" pitchFamily="34" charset="0"/>
              </a:rPr>
              <a:t>132,5</a:t>
            </a:r>
          </a:p>
        </p:txBody>
      </p:sp>
      <p:sp>
        <p:nvSpPr>
          <p:cNvPr id="145" name="CuadroTexto 144">
            <a:extLst>
              <a:ext uri="{FF2B5EF4-FFF2-40B4-BE49-F238E27FC236}">
                <a16:creationId xmlns:a16="http://schemas.microsoft.com/office/drawing/2014/main" id="{F1A62AD4-8F5C-47BD-B128-7C8DFB7EC0F8}"/>
              </a:ext>
            </a:extLst>
          </p:cNvPr>
          <p:cNvSpPr txBox="1"/>
          <p:nvPr/>
        </p:nvSpPr>
        <p:spPr>
          <a:xfrm>
            <a:off x="9530862" y="3740851"/>
            <a:ext cx="303694" cy="123111"/>
          </a:xfrm>
          <a:prstGeom prst="rect">
            <a:avLst/>
          </a:prstGeom>
          <a:solidFill>
            <a:schemeClr val="bg1">
              <a:lumMod val="95000"/>
            </a:schemeClr>
          </a:solidFill>
        </p:spPr>
        <p:txBody>
          <a:bodyPr wrap="square" lIns="0" tIns="0" rIns="0" bIns="0" rtlCol="0">
            <a:spAutoFit/>
          </a:bodyPr>
          <a:lstStyle/>
          <a:p>
            <a:pPr algn="ctr"/>
            <a:r>
              <a:rPr lang="es-AR" sz="800" b="1" dirty="0">
                <a:solidFill>
                  <a:schemeClr val="tx1">
                    <a:lumMod val="65000"/>
                    <a:lumOff val="35000"/>
                  </a:schemeClr>
                </a:solidFill>
                <a:latin typeface="Raleway" panose="020B0003030101060003" pitchFamily="34" charset="0"/>
              </a:rPr>
              <a:t>126,2</a:t>
            </a:r>
          </a:p>
        </p:txBody>
      </p:sp>
      <p:sp>
        <p:nvSpPr>
          <p:cNvPr id="146" name="CuadroTexto 145">
            <a:extLst>
              <a:ext uri="{FF2B5EF4-FFF2-40B4-BE49-F238E27FC236}">
                <a16:creationId xmlns:a16="http://schemas.microsoft.com/office/drawing/2014/main" id="{FB1EDF39-8E39-4FD5-BF2D-090CE9B64EEA}"/>
              </a:ext>
            </a:extLst>
          </p:cNvPr>
          <p:cNvSpPr txBox="1"/>
          <p:nvPr/>
        </p:nvSpPr>
        <p:spPr>
          <a:xfrm>
            <a:off x="9530862" y="3978778"/>
            <a:ext cx="303694" cy="123111"/>
          </a:xfrm>
          <a:prstGeom prst="rect">
            <a:avLst/>
          </a:prstGeom>
          <a:solidFill>
            <a:schemeClr val="bg1">
              <a:lumMod val="95000"/>
            </a:schemeClr>
          </a:solidFill>
        </p:spPr>
        <p:txBody>
          <a:bodyPr wrap="square" lIns="0" tIns="0" rIns="0" bIns="0" rtlCol="0">
            <a:spAutoFit/>
          </a:bodyPr>
          <a:lstStyle/>
          <a:p>
            <a:pPr algn="ctr"/>
            <a:r>
              <a:rPr lang="es-AR" sz="800" b="1" dirty="0">
                <a:solidFill>
                  <a:schemeClr val="tx1">
                    <a:lumMod val="65000"/>
                    <a:lumOff val="35000"/>
                  </a:schemeClr>
                </a:solidFill>
                <a:latin typeface="Raleway" panose="020B0003030101060003" pitchFamily="34" charset="0"/>
              </a:rPr>
              <a:t>110,8</a:t>
            </a:r>
          </a:p>
        </p:txBody>
      </p:sp>
      <p:sp>
        <p:nvSpPr>
          <p:cNvPr id="147" name="Triángulo isósceles 146">
            <a:extLst>
              <a:ext uri="{FF2B5EF4-FFF2-40B4-BE49-F238E27FC236}">
                <a16:creationId xmlns:a16="http://schemas.microsoft.com/office/drawing/2014/main" id="{968E6495-931F-4CB9-A8FF-359053853889}"/>
              </a:ext>
            </a:extLst>
          </p:cNvPr>
          <p:cNvSpPr/>
          <p:nvPr/>
        </p:nvSpPr>
        <p:spPr>
          <a:xfrm rot="10800000" flipV="1">
            <a:off x="8406146" y="5484261"/>
            <a:ext cx="72000" cy="108000"/>
          </a:xfrm>
          <a:prstGeom prst="triangle">
            <a:avLst/>
          </a:prstGeom>
          <a:solidFill>
            <a:schemeClr val="accent4"/>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48" name="CuadroTexto 147">
            <a:extLst>
              <a:ext uri="{FF2B5EF4-FFF2-40B4-BE49-F238E27FC236}">
                <a16:creationId xmlns:a16="http://schemas.microsoft.com/office/drawing/2014/main" id="{A33ECA93-FF45-4242-A048-C6802BD41A4E}"/>
              </a:ext>
            </a:extLst>
          </p:cNvPr>
          <p:cNvSpPr txBox="1"/>
          <p:nvPr/>
        </p:nvSpPr>
        <p:spPr>
          <a:xfrm>
            <a:off x="11050321" y="3680208"/>
            <a:ext cx="252000" cy="123111"/>
          </a:xfrm>
          <a:prstGeom prst="rect">
            <a:avLst/>
          </a:prstGeom>
          <a:solidFill>
            <a:schemeClr val="accent3">
              <a:lumMod val="20000"/>
              <a:lumOff val="80000"/>
            </a:schemeClr>
          </a:solidFill>
        </p:spPr>
        <p:txBody>
          <a:bodyPr wrap="square" lIns="0" tIns="0" rIns="0" bIns="0" rtlCol="0">
            <a:spAutoFit/>
          </a:bodyPr>
          <a:lstStyle/>
          <a:p>
            <a:pPr algn="ctr"/>
            <a:r>
              <a:rPr lang="es-AR" sz="800" b="1" dirty="0">
                <a:solidFill>
                  <a:schemeClr val="accent2">
                    <a:lumMod val="50000"/>
                  </a:schemeClr>
                </a:solidFill>
                <a:latin typeface="Raleway" panose="020B0003030101060003" pitchFamily="34" charset="0"/>
              </a:rPr>
              <a:t>131</a:t>
            </a:r>
          </a:p>
        </p:txBody>
      </p:sp>
      <p:sp>
        <p:nvSpPr>
          <p:cNvPr id="149" name="CuadroTexto 148">
            <a:extLst>
              <a:ext uri="{FF2B5EF4-FFF2-40B4-BE49-F238E27FC236}">
                <a16:creationId xmlns:a16="http://schemas.microsoft.com/office/drawing/2014/main" id="{CC6F3983-6308-4A1E-AD62-CE6E45F5A4B9}"/>
              </a:ext>
            </a:extLst>
          </p:cNvPr>
          <p:cNvSpPr txBox="1"/>
          <p:nvPr/>
        </p:nvSpPr>
        <p:spPr>
          <a:xfrm>
            <a:off x="11047091" y="3357443"/>
            <a:ext cx="303694" cy="123111"/>
          </a:xfrm>
          <a:prstGeom prst="rect">
            <a:avLst/>
          </a:prstGeom>
          <a:solidFill>
            <a:schemeClr val="accent3">
              <a:lumMod val="20000"/>
              <a:lumOff val="80000"/>
            </a:schemeClr>
          </a:solidFill>
        </p:spPr>
        <p:txBody>
          <a:bodyPr wrap="square" lIns="0" tIns="0" rIns="0" bIns="0" rtlCol="0">
            <a:spAutoFit/>
          </a:bodyPr>
          <a:lstStyle/>
          <a:p>
            <a:pPr algn="ctr"/>
            <a:r>
              <a:rPr lang="es-AR" sz="800" b="1" dirty="0">
                <a:solidFill>
                  <a:schemeClr val="accent1"/>
                </a:solidFill>
                <a:latin typeface="Raleway" panose="020B0003030101060003" pitchFamily="34" charset="0"/>
              </a:rPr>
              <a:t>157,9</a:t>
            </a:r>
          </a:p>
        </p:txBody>
      </p:sp>
      <p:sp>
        <p:nvSpPr>
          <p:cNvPr id="151" name="CuadroTexto 150">
            <a:extLst>
              <a:ext uri="{FF2B5EF4-FFF2-40B4-BE49-F238E27FC236}">
                <a16:creationId xmlns:a16="http://schemas.microsoft.com/office/drawing/2014/main" id="{1E01338A-F521-421D-B23B-7C033877AAD9}"/>
              </a:ext>
            </a:extLst>
          </p:cNvPr>
          <p:cNvSpPr txBox="1"/>
          <p:nvPr/>
        </p:nvSpPr>
        <p:spPr>
          <a:xfrm>
            <a:off x="11341043" y="3361588"/>
            <a:ext cx="303694" cy="123111"/>
          </a:xfrm>
          <a:prstGeom prst="rect">
            <a:avLst/>
          </a:prstGeom>
          <a:noFill/>
        </p:spPr>
        <p:txBody>
          <a:bodyPr wrap="square" lIns="0" tIns="0" rIns="0" bIns="0" rtlCol="0">
            <a:spAutoFit/>
          </a:bodyPr>
          <a:lstStyle/>
          <a:p>
            <a:pPr algn="ctr"/>
            <a:r>
              <a:rPr lang="es-AR" sz="800" b="1" dirty="0">
                <a:solidFill>
                  <a:schemeClr val="accent1"/>
                </a:solidFill>
                <a:latin typeface="Raleway" panose="020B0003030101060003" pitchFamily="34" charset="0"/>
              </a:rPr>
              <a:t>REM</a:t>
            </a:r>
          </a:p>
        </p:txBody>
      </p:sp>
      <p:sp>
        <p:nvSpPr>
          <p:cNvPr id="152" name="CuadroTexto 151">
            <a:extLst>
              <a:ext uri="{FF2B5EF4-FFF2-40B4-BE49-F238E27FC236}">
                <a16:creationId xmlns:a16="http://schemas.microsoft.com/office/drawing/2014/main" id="{A15F7E24-991F-4F9F-B2B6-0CE6FF9F0FCD}"/>
              </a:ext>
            </a:extLst>
          </p:cNvPr>
          <p:cNvSpPr txBox="1"/>
          <p:nvPr/>
        </p:nvSpPr>
        <p:spPr>
          <a:xfrm>
            <a:off x="11377867" y="2832540"/>
            <a:ext cx="376760" cy="123111"/>
          </a:xfrm>
          <a:prstGeom prst="rect">
            <a:avLst/>
          </a:prstGeom>
          <a:noFill/>
        </p:spPr>
        <p:txBody>
          <a:bodyPr wrap="square" lIns="0" tIns="0" rIns="0" bIns="0" rtlCol="0">
            <a:spAutoFit/>
          </a:bodyPr>
          <a:lstStyle/>
          <a:p>
            <a:pPr algn="ctr"/>
            <a:r>
              <a:rPr lang="es-AR" sz="800" b="1" dirty="0">
                <a:solidFill>
                  <a:schemeClr val="accent2">
                    <a:lumMod val="75000"/>
                  </a:schemeClr>
                </a:solidFill>
                <a:latin typeface="Raleway" panose="020B0003030101060003" pitchFamily="34" charset="0"/>
              </a:rPr>
              <a:t>Rofex</a:t>
            </a:r>
          </a:p>
        </p:txBody>
      </p:sp>
      <p:sp>
        <p:nvSpPr>
          <p:cNvPr id="154" name="CuadroTexto 153">
            <a:extLst>
              <a:ext uri="{FF2B5EF4-FFF2-40B4-BE49-F238E27FC236}">
                <a16:creationId xmlns:a16="http://schemas.microsoft.com/office/drawing/2014/main" id="{C11085DF-55F6-4906-B5E6-06F7FF15B1B0}"/>
              </a:ext>
            </a:extLst>
          </p:cNvPr>
          <p:cNvSpPr txBox="1"/>
          <p:nvPr/>
        </p:nvSpPr>
        <p:spPr>
          <a:xfrm>
            <a:off x="11298330" y="3673026"/>
            <a:ext cx="673406" cy="123111"/>
          </a:xfrm>
          <a:prstGeom prst="rect">
            <a:avLst/>
          </a:prstGeom>
          <a:noFill/>
        </p:spPr>
        <p:txBody>
          <a:bodyPr wrap="square" lIns="0" tIns="0" rIns="0" bIns="0" rtlCol="0">
            <a:spAutoFit/>
          </a:bodyPr>
          <a:lstStyle/>
          <a:p>
            <a:pPr algn="ctr"/>
            <a:r>
              <a:rPr lang="es-AR" sz="800" b="1" dirty="0">
                <a:solidFill>
                  <a:schemeClr val="accent2">
                    <a:lumMod val="50000"/>
                  </a:schemeClr>
                </a:solidFill>
                <a:latin typeface="Raleway" panose="020B0003030101060003" pitchFamily="34" charset="0"/>
              </a:rPr>
              <a:t>Presupuesto</a:t>
            </a:r>
          </a:p>
        </p:txBody>
      </p:sp>
      <p:sp>
        <p:nvSpPr>
          <p:cNvPr id="155" name="Triángulo isósceles 154">
            <a:extLst>
              <a:ext uri="{FF2B5EF4-FFF2-40B4-BE49-F238E27FC236}">
                <a16:creationId xmlns:a16="http://schemas.microsoft.com/office/drawing/2014/main" id="{4C33C406-407E-46F7-8CA3-9BCD71C70ADC}"/>
              </a:ext>
            </a:extLst>
          </p:cNvPr>
          <p:cNvSpPr/>
          <p:nvPr/>
        </p:nvSpPr>
        <p:spPr>
          <a:xfrm rot="10800000" flipV="1">
            <a:off x="8666163" y="5484261"/>
            <a:ext cx="72000" cy="108000"/>
          </a:xfrm>
          <a:prstGeom prst="triangle">
            <a:avLst/>
          </a:prstGeom>
          <a:solidFill>
            <a:schemeClr val="accent4"/>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0" name="CuadroTexto 69">
            <a:extLst>
              <a:ext uri="{FF2B5EF4-FFF2-40B4-BE49-F238E27FC236}">
                <a16:creationId xmlns:a16="http://schemas.microsoft.com/office/drawing/2014/main" id="{6C50214E-0DE1-2A34-A938-C07FA04A2A86}"/>
              </a:ext>
            </a:extLst>
          </p:cNvPr>
          <p:cNvSpPr txBox="1"/>
          <p:nvPr/>
        </p:nvSpPr>
        <p:spPr>
          <a:xfrm>
            <a:off x="11045125" y="2832540"/>
            <a:ext cx="303694" cy="123111"/>
          </a:xfrm>
          <a:prstGeom prst="rect">
            <a:avLst/>
          </a:prstGeom>
          <a:solidFill>
            <a:schemeClr val="accent3">
              <a:lumMod val="20000"/>
              <a:lumOff val="80000"/>
            </a:schemeClr>
          </a:solidFill>
        </p:spPr>
        <p:txBody>
          <a:bodyPr wrap="square" lIns="0" tIns="0" rIns="0" bIns="0" rtlCol="0">
            <a:spAutoFit/>
          </a:bodyPr>
          <a:lstStyle/>
          <a:p>
            <a:pPr algn="ctr"/>
            <a:r>
              <a:rPr lang="es-AR" sz="800" b="1" dirty="0">
                <a:solidFill>
                  <a:schemeClr val="accent2">
                    <a:lumMod val="75000"/>
                  </a:schemeClr>
                </a:solidFill>
                <a:latin typeface="Raleway" panose="020B0003030101060003" pitchFamily="34" charset="0"/>
              </a:rPr>
              <a:t>182,0</a:t>
            </a:r>
          </a:p>
        </p:txBody>
      </p:sp>
      <p:sp>
        <p:nvSpPr>
          <p:cNvPr id="74" name="CuadroTexto 73">
            <a:extLst>
              <a:ext uri="{FF2B5EF4-FFF2-40B4-BE49-F238E27FC236}">
                <a16:creationId xmlns:a16="http://schemas.microsoft.com/office/drawing/2014/main" id="{5FB3C66B-7A55-F30D-D36D-6F0DF81146C7}"/>
              </a:ext>
            </a:extLst>
          </p:cNvPr>
          <p:cNvSpPr txBox="1"/>
          <p:nvPr/>
        </p:nvSpPr>
        <p:spPr>
          <a:xfrm>
            <a:off x="11052754" y="1534756"/>
            <a:ext cx="252000" cy="123111"/>
          </a:xfrm>
          <a:prstGeom prst="rect">
            <a:avLst/>
          </a:prstGeom>
          <a:solidFill>
            <a:schemeClr val="accent3">
              <a:lumMod val="20000"/>
              <a:lumOff val="80000"/>
            </a:schemeClr>
          </a:solidFill>
        </p:spPr>
        <p:txBody>
          <a:bodyPr wrap="square" lIns="0" tIns="0" rIns="0" bIns="0" rtlCol="0">
            <a:spAutoFit/>
          </a:bodyPr>
          <a:lstStyle/>
          <a:p>
            <a:pPr algn="ctr"/>
            <a:r>
              <a:rPr lang="es-AR" sz="800" b="1" dirty="0">
                <a:solidFill>
                  <a:schemeClr val="accent6">
                    <a:lumMod val="75000"/>
                  </a:schemeClr>
                </a:solidFill>
                <a:latin typeface="Raleway" panose="020B0003030101060003" pitchFamily="34" charset="0"/>
              </a:rPr>
              <a:t>290</a:t>
            </a:r>
          </a:p>
        </p:txBody>
      </p:sp>
      <p:sp>
        <p:nvSpPr>
          <p:cNvPr id="75" name="CuadroTexto 74">
            <a:extLst>
              <a:ext uri="{FF2B5EF4-FFF2-40B4-BE49-F238E27FC236}">
                <a16:creationId xmlns:a16="http://schemas.microsoft.com/office/drawing/2014/main" id="{0D6CE9B4-A248-AFDC-388B-4EE4874D67D0}"/>
              </a:ext>
            </a:extLst>
          </p:cNvPr>
          <p:cNvSpPr txBox="1"/>
          <p:nvPr/>
        </p:nvSpPr>
        <p:spPr>
          <a:xfrm>
            <a:off x="11310811" y="1531091"/>
            <a:ext cx="581381" cy="123111"/>
          </a:xfrm>
          <a:prstGeom prst="rect">
            <a:avLst/>
          </a:prstGeom>
          <a:noFill/>
        </p:spPr>
        <p:txBody>
          <a:bodyPr wrap="square" lIns="0" tIns="0" rIns="0" bIns="0" rtlCol="0">
            <a:spAutoFit/>
          </a:bodyPr>
          <a:lstStyle/>
          <a:p>
            <a:pPr algn="ctr"/>
            <a:r>
              <a:rPr lang="es-AR" sz="800" b="1" dirty="0">
                <a:solidFill>
                  <a:schemeClr val="accent6">
                    <a:lumMod val="75000"/>
                  </a:schemeClr>
                </a:solidFill>
                <a:latin typeface="Raleway" panose="020B0003030101060003" pitchFamily="34" charset="0"/>
              </a:rPr>
              <a:t>Brecha80%</a:t>
            </a:r>
          </a:p>
        </p:txBody>
      </p:sp>
      <p:sp>
        <p:nvSpPr>
          <p:cNvPr id="76" name="CuadroTexto 75">
            <a:extLst>
              <a:ext uri="{FF2B5EF4-FFF2-40B4-BE49-F238E27FC236}">
                <a16:creationId xmlns:a16="http://schemas.microsoft.com/office/drawing/2014/main" id="{72DFABF9-815F-A76C-FB27-3860E7DD05D2}"/>
              </a:ext>
            </a:extLst>
          </p:cNvPr>
          <p:cNvSpPr txBox="1">
            <a:spLocks/>
          </p:cNvSpPr>
          <p:nvPr/>
        </p:nvSpPr>
        <p:spPr>
          <a:xfrm>
            <a:off x="0" y="6534000"/>
            <a:ext cx="12192000" cy="324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rtlCol="0" anchor="ctr" anchorCtr="0">
            <a:noAutofit/>
          </a:bodyPr>
          <a:lstStyle>
            <a:defPPr>
              <a:defRPr lang="es-AR"/>
            </a:defPPr>
            <a:lvl1pPr algn="ctr">
              <a:defRPr sz="1100" b="1">
                <a:solidFill>
                  <a:schemeClr val="bg1"/>
                </a:solidFill>
                <a:latin typeface="Raleway" panose="020B0503030101060003" pitchFamily="34" charset="0"/>
              </a:defRPr>
            </a:lvl1pPr>
          </a:lstStyle>
          <a:p>
            <a:endParaRPr lang="es-AR" dirty="0"/>
          </a:p>
        </p:txBody>
      </p:sp>
      <p:sp>
        <p:nvSpPr>
          <p:cNvPr id="78" name="Marcador de número de diapositiva 10">
            <a:extLst>
              <a:ext uri="{FF2B5EF4-FFF2-40B4-BE49-F238E27FC236}">
                <a16:creationId xmlns:a16="http://schemas.microsoft.com/office/drawing/2014/main" id="{EAF38A83-FFF7-F4ED-5AF6-19C0824D85D6}"/>
              </a:ext>
            </a:extLst>
          </p:cNvPr>
          <p:cNvSpPr>
            <a:spLocks noGrp="1"/>
          </p:cNvSpPr>
          <p:nvPr>
            <p:ph type="sldNum" sz="quarter" idx="12"/>
          </p:nvPr>
        </p:nvSpPr>
        <p:spPr>
          <a:xfrm>
            <a:off x="5780654" y="6512389"/>
            <a:ext cx="630692" cy="365125"/>
          </a:xfrm>
        </p:spPr>
        <p:txBody>
          <a:bodyPr/>
          <a:lstStyle/>
          <a:p>
            <a:pPr algn="ctr"/>
            <a:fld id="{6C580814-FC62-DC47-A8B2-F6D28CD1B407}" type="slidenum">
              <a:rPr lang="es-ES" smtClean="0">
                <a:solidFill>
                  <a:schemeClr val="bg1"/>
                </a:solidFill>
                <a:latin typeface="Raleway" panose="020B0503030101060003" pitchFamily="34" charset="0"/>
              </a:rPr>
              <a:pPr algn="ctr"/>
              <a:t>13</a:t>
            </a:fld>
            <a:endParaRPr lang="es-ES" dirty="0">
              <a:solidFill>
                <a:schemeClr val="bg1"/>
              </a:solidFill>
              <a:latin typeface="Raleway" panose="020B0503030101060003" pitchFamily="34" charset="0"/>
            </a:endParaRPr>
          </a:p>
        </p:txBody>
      </p:sp>
      <p:pic>
        <p:nvPicPr>
          <p:cNvPr id="79" name="Imagen 78">
            <a:extLst>
              <a:ext uri="{FF2B5EF4-FFF2-40B4-BE49-F238E27FC236}">
                <a16:creationId xmlns:a16="http://schemas.microsoft.com/office/drawing/2014/main" id="{6A91AE90-5288-C226-A0E1-2A628B89E590}"/>
              </a:ext>
            </a:extLst>
          </p:cNvPr>
          <p:cNvPicPr>
            <a:picLocks noChangeAspect="1"/>
          </p:cNvPicPr>
          <p:nvPr/>
        </p:nvPicPr>
        <p:blipFill>
          <a:blip r:embed="rId4">
            <a:clrChange>
              <a:clrFrom>
                <a:srgbClr val="15467E"/>
              </a:clrFrom>
              <a:clrTo>
                <a:srgbClr val="15467E">
                  <a:alpha val="0"/>
                </a:srgbClr>
              </a:clrTo>
            </a:clrChange>
          </a:blip>
          <a:stretch>
            <a:fillRect/>
          </a:stretch>
        </p:blipFill>
        <p:spPr>
          <a:xfrm>
            <a:off x="10633171" y="6569106"/>
            <a:ext cx="1049619" cy="289788"/>
          </a:xfrm>
          <a:prstGeom prst="rect">
            <a:avLst/>
          </a:prstGeom>
        </p:spPr>
      </p:pic>
      <p:sp>
        <p:nvSpPr>
          <p:cNvPr id="80" name="Marcador de número de diapositiva 10">
            <a:extLst>
              <a:ext uri="{FF2B5EF4-FFF2-40B4-BE49-F238E27FC236}">
                <a16:creationId xmlns:a16="http://schemas.microsoft.com/office/drawing/2014/main" id="{3DBBBBCF-D543-33B5-A6B0-245BBB713934}"/>
              </a:ext>
            </a:extLst>
          </p:cNvPr>
          <p:cNvSpPr txBox="1">
            <a:spLocks/>
          </p:cNvSpPr>
          <p:nvPr/>
        </p:nvSpPr>
        <p:spPr>
          <a:xfrm>
            <a:off x="362450" y="6534001"/>
            <a:ext cx="4601436" cy="336887"/>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s-AR" dirty="0">
                <a:solidFill>
                  <a:schemeClr val="bg1"/>
                </a:solidFill>
                <a:latin typeface="Raleway" panose="020B0503030101060003" pitchFamily="34" charset="0"/>
              </a:rPr>
              <a:t>Actualidad económica para empresas – CCRES – Jul/2022</a:t>
            </a:r>
            <a:endParaRPr lang="es-ES" dirty="0">
              <a:solidFill>
                <a:schemeClr val="bg1"/>
              </a:solidFill>
              <a:latin typeface="Raleway" panose="020B0503030101060003" pitchFamily="34" charset="0"/>
            </a:endParaRPr>
          </a:p>
        </p:txBody>
      </p:sp>
      <p:sp>
        <p:nvSpPr>
          <p:cNvPr id="72" name="Triángulo isósceles 71">
            <a:extLst>
              <a:ext uri="{FF2B5EF4-FFF2-40B4-BE49-F238E27FC236}">
                <a16:creationId xmlns:a16="http://schemas.microsoft.com/office/drawing/2014/main" id="{33867EC7-57C6-CAF2-41B1-E4DA4202D9AF}"/>
              </a:ext>
            </a:extLst>
          </p:cNvPr>
          <p:cNvSpPr/>
          <p:nvPr/>
        </p:nvSpPr>
        <p:spPr>
          <a:xfrm rot="10800000" flipV="1">
            <a:off x="9302661" y="5485073"/>
            <a:ext cx="72000" cy="108000"/>
          </a:xfrm>
          <a:prstGeom prst="triangle">
            <a:avLst/>
          </a:prstGeom>
          <a:solidFill>
            <a:schemeClr val="accent4"/>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197850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2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3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3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3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120" grpId="0" animBg="1"/>
      <p:bldP spid="121" grpId="0" animBg="1"/>
      <p:bldP spid="127" grpId="0" animBg="1"/>
      <p:bldP spid="130" grpId="0"/>
      <p:bldP spid="131" grpId="0" animBg="1"/>
      <p:bldP spid="132" grpId="0"/>
      <p:bldP spid="134" grpId="0"/>
      <p:bldP spid="136" grpId="0"/>
      <p:bldP spid="138" grpId="0"/>
      <p:bldP spid="148" grpId="0" animBg="1"/>
      <p:bldP spid="149" grpId="0" animBg="1"/>
      <p:bldP spid="151" grpId="0"/>
      <p:bldP spid="152" grpId="0"/>
      <p:bldP spid="154" grpId="0"/>
      <p:bldP spid="70" grpId="0" animBg="1"/>
      <p:bldP spid="74" grpId="0" animBg="1"/>
      <p:bldP spid="7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Gráfico 24">
            <a:extLst>
              <a:ext uri="{FF2B5EF4-FFF2-40B4-BE49-F238E27FC236}">
                <a16:creationId xmlns:a16="http://schemas.microsoft.com/office/drawing/2014/main" id="{AD543812-21A8-40BD-BC4F-4B607DE0E4DF}"/>
              </a:ext>
            </a:extLst>
          </p:cNvPr>
          <p:cNvGraphicFramePr>
            <a:graphicFrameLocks/>
          </p:cNvGraphicFramePr>
          <p:nvPr>
            <p:extLst>
              <p:ext uri="{D42A27DB-BD31-4B8C-83A1-F6EECF244321}">
                <p14:modId xmlns:p14="http://schemas.microsoft.com/office/powerpoint/2010/main" val="1333120280"/>
              </p:ext>
            </p:extLst>
          </p:nvPr>
        </p:nvGraphicFramePr>
        <p:xfrm>
          <a:off x="595869" y="1144222"/>
          <a:ext cx="5306167" cy="5040000"/>
        </p:xfrm>
        <a:graphic>
          <a:graphicData uri="http://schemas.openxmlformats.org/drawingml/2006/chart">
            <c:chart xmlns:c="http://schemas.openxmlformats.org/drawingml/2006/chart" xmlns:r="http://schemas.openxmlformats.org/officeDocument/2006/relationships" r:id="rId3"/>
          </a:graphicData>
        </a:graphic>
      </p:graphicFrame>
      <p:sp>
        <p:nvSpPr>
          <p:cNvPr id="23" name="Rectángulo: esquinas redondeadas 22">
            <a:extLst>
              <a:ext uri="{FF2B5EF4-FFF2-40B4-BE49-F238E27FC236}">
                <a16:creationId xmlns:a16="http://schemas.microsoft.com/office/drawing/2014/main" id="{414A517F-1A38-4126-B9D0-F0A898373EA7}"/>
              </a:ext>
            </a:extLst>
          </p:cNvPr>
          <p:cNvSpPr/>
          <p:nvPr/>
        </p:nvSpPr>
        <p:spPr>
          <a:xfrm>
            <a:off x="7863855" y="223928"/>
            <a:ext cx="3822133" cy="471690"/>
          </a:xfrm>
          <a:prstGeom prst="roundRect">
            <a:avLst>
              <a:gd name="adj" fmla="val 0"/>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AR" sz="1200" dirty="0">
                <a:solidFill>
                  <a:schemeClr val="accent4">
                    <a:lumMod val="75000"/>
                  </a:schemeClr>
                </a:solidFill>
                <a:latin typeface="Raleway" panose="020B0003030101060003" pitchFamily="34" charset="0"/>
              </a:rPr>
              <a:t>Atraso cambiario en 2021 dejo sin reservas al BCRA</a:t>
            </a:r>
          </a:p>
          <a:p>
            <a:pPr algn="ctr"/>
            <a:r>
              <a:rPr lang="es-AR" sz="1200" dirty="0">
                <a:solidFill>
                  <a:schemeClr val="accent4">
                    <a:lumMod val="75000"/>
                  </a:schemeClr>
                </a:solidFill>
                <a:latin typeface="Raleway" panose="020B0003030101060003" pitchFamily="34" charset="0"/>
              </a:rPr>
              <a:t>¿Es sostenible este tipo de cambio real?</a:t>
            </a:r>
          </a:p>
        </p:txBody>
      </p:sp>
      <p:sp>
        <p:nvSpPr>
          <p:cNvPr id="16" name="CuadroTexto 15">
            <a:extLst>
              <a:ext uri="{FF2B5EF4-FFF2-40B4-BE49-F238E27FC236}">
                <a16:creationId xmlns:a16="http://schemas.microsoft.com/office/drawing/2014/main" id="{EA03A302-0C7C-4739-9CC7-6F786C73DFBD}"/>
              </a:ext>
            </a:extLst>
          </p:cNvPr>
          <p:cNvSpPr txBox="1">
            <a:spLocks/>
          </p:cNvSpPr>
          <p:nvPr/>
        </p:nvSpPr>
        <p:spPr>
          <a:xfrm>
            <a:off x="0" y="6534000"/>
            <a:ext cx="12192000" cy="324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rtlCol="0" anchor="ctr" anchorCtr="0">
            <a:noAutofit/>
          </a:bodyPr>
          <a:lstStyle>
            <a:defPPr>
              <a:defRPr lang="es-AR"/>
            </a:defPPr>
            <a:lvl1pPr algn="ctr">
              <a:defRPr sz="1100" b="1">
                <a:solidFill>
                  <a:schemeClr val="bg1"/>
                </a:solidFill>
                <a:latin typeface="Raleway" panose="020B0503030101060003" pitchFamily="34" charset="0"/>
              </a:defRPr>
            </a:lvl1pPr>
          </a:lstStyle>
          <a:p>
            <a:endParaRPr lang="es-AR" dirty="0"/>
          </a:p>
        </p:txBody>
      </p:sp>
      <p:sp>
        <p:nvSpPr>
          <p:cNvPr id="17" name="Marcador de número de diapositiva 10">
            <a:extLst>
              <a:ext uri="{FF2B5EF4-FFF2-40B4-BE49-F238E27FC236}">
                <a16:creationId xmlns:a16="http://schemas.microsoft.com/office/drawing/2014/main" id="{D39EBB2A-38A6-48BC-A222-5EE698D5376F}"/>
              </a:ext>
            </a:extLst>
          </p:cNvPr>
          <p:cNvSpPr>
            <a:spLocks noGrp="1"/>
          </p:cNvSpPr>
          <p:nvPr>
            <p:ph type="sldNum" sz="quarter" idx="12"/>
          </p:nvPr>
        </p:nvSpPr>
        <p:spPr>
          <a:xfrm>
            <a:off x="5780654" y="6512389"/>
            <a:ext cx="630692" cy="365125"/>
          </a:xfrm>
        </p:spPr>
        <p:txBody>
          <a:bodyPr/>
          <a:lstStyle/>
          <a:p>
            <a:pPr algn="ctr"/>
            <a:fld id="{6C580814-FC62-DC47-A8B2-F6D28CD1B407}" type="slidenum">
              <a:rPr lang="es-ES" smtClean="0">
                <a:solidFill>
                  <a:schemeClr val="bg1"/>
                </a:solidFill>
                <a:latin typeface="Raleway" panose="020B0503030101060003" pitchFamily="34" charset="0"/>
              </a:rPr>
              <a:pPr algn="ctr"/>
              <a:t>14</a:t>
            </a:fld>
            <a:endParaRPr lang="es-ES" dirty="0">
              <a:solidFill>
                <a:schemeClr val="bg1"/>
              </a:solidFill>
              <a:latin typeface="Raleway" panose="020B0503030101060003" pitchFamily="34" charset="0"/>
            </a:endParaRPr>
          </a:p>
        </p:txBody>
      </p:sp>
      <p:pic>
        <p:nvPicPr>
          <p:cNvPr id="18" name="Imagen 17">
            <a:extLst>
              <a:ext uri="{FF2B5EF4-FFF2-40B4-BE49-F238E27FC236}">
                <a16:creationId xmlns:a16="http://schemas.microsoft.com/office/drawing/2014/main" id="{DA5709A7-41F9-481A-A925-35D2D063C44B}"/>
              </a:ext>
            </a:extLst>
          </p:cNvPr>
          <p:cNvPicPr>
            <a:picLocks noChangeAspect="1"/>
          </p:cNvPicPr>
          <p:nvPr/>
        </p:nvPicPr>
        <p:blipFill>
          <a:blip r:embed="rId4">
            <a:clrChange>
              <a:clrFrom>
                <a:srgbClr val="15467E"/>
              </a:clrFrom>
              <a:clrTo>
                <a:srgbClr val="15467E">
                  <a:alpha val="0"/>
                </a:srgbClr>
              </a:clrTo>
            </a:clrChange>
          </a:blip>
          <a:stretch>
            <a:fillRect/>
          </a:stretch>
        </p:blipFill>
        <p:spPr>
          <a:xfrm>
            <a:off x="10633171" y="6569106"/>
            <a:ext cx="1049619" cy="289788"/>
          </a:xfrm>
          <a:prstGeom prst="rect">
            <a:avLst/>
          </a:prstGeom>
        </p:spPr>
      </p:pic>
      <p:sp>
        <p:nvSpPr>
          <p:cNvPr id="19" name="Marcador de número de diapositiva 10">
            <a:extLst>
              <a:ext uri="{FF2B5EF4-FFF2-40B4-BE49-F238E27FC236}">
                <a16:creationId xmlns:a16="http://schemas.microsoft.com/office/drawing/2014/main" id="{B22F57FE-CB45-45A7-8D0A-EFDF231CBED6}"/>
              </a:ext>
            </a:extLst>
          </p:cNvPr>
          <p:cNvSpPr txBox="1">
            <a:spLocks/>
          </p:cNvSpPr>
          <p:nvPr/>
        </p:nvSpPr>
        <p:spPr>
          <a:xfrm>
            <a:off x="362450" y="6534001"/>
            <a:ext cx="4601436" cy="336887"/>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s-AR" dirty="0">
                <a:solidFill>
                  <a:schemeClr val="bg1"/>
                </a:solidFill>
                <a:latin typeface="Raleway" panose="020B0503030101060003" pitchFamily="34" charset="0"/>
              </a:rPr>
              <a:t>Actualidad económica para empresas – CCRES – Jul/2022</a:t>
            </a:r>
            <a:endParaRPr lang="es-ES" dirty="0">
              <a:solidFill>
                <a:schemeClr val="bg1"/>
              </a:solidFill>
              <a:latin typeface="Raleway" panose="020B0503030101060003" pitchFamily="34" charset="0"/>
            </a:endParaRPr>
          </a:p>
        </p:txBody>
      </p:sp>
      <p:sp>
        <p:nvSpPr>
          <p:cNvPr id="38" name="16 CuadroTexto">
            <a:extLst>
              <a:ext uri="{FF2B5EF4-FFF2-40B4-BE49-F238E27FC236}">
                <a16:creationId xmlns:a16="http://schemas.microsoft.com/office/drawing/2014/main" id="{5314FB1F-C5D4-4DCC-8476-4F507B5C4998}"/>
              </a:ext>
            </a:extLst>
          </p:cNvPr>
          <p:cNvSpPr txBox="1"/>
          <p:nvPr/>
        </p:nvSpPr>
        <p:spPr>
          <a:xfrm>
            <a:off x="399870" y="186234"/>
            <a:ext cx="6723741" cy="369332"/>
          </a:xfrm>
          <a:prstGeom prst="rect">
            <a:avLst/>
          </a:prstGeom>
          <a:noFill/>
        </p:spPr>
        <p:txBody>
          <a:bodyPr wrap="square" rtlCol="0">
            <a:spAutoFit/>
          </a:bodyPr>
          <a:lstStyle/>
          <a:p>
            <a:r>
              <a:rPr lang="es-AR" b="1" dirty="0">
                <a:solidFill>
                  <a:schemeClr val="accent1">
                    <a:lumMod val="50000"/>
                  </a:schemeClr>
                </a:solidFill>
                <a:latin typeface="Raleway" panose="020B0503030101060003" pitchFamily="34" charset="0"/>
              </a:rPr>
              <a:t>3. Frente monetario, cambiario y financiero</a:t>
            </a:r>
          </a:p>
        </p:txBody>
      </p:sp>
      <p:sp>
        <p:nvSpPr>
          <p:cNvPr id="22" name="CuadroTexto 21">
            <a:extLst>
              <a:ext uri="{FF2B5EF4-FFF2-40B4-BE49-F238E27FC236}">
                <a16:creationId xmlns:a16="http://schemas.microsoft.com/office/drawing/2014/main" id="{D84FA347-45E7-4491-A5E6-D64CB128811F}"/>
              </a:ext>
            </a:extLst>
          </p:cNvPr>
          <p:cNvSpPr txBox="1">
            <a:spLocks/>
          </p:cNvSpPr>
          <p:nvPr/>
        </p:nvSpPr>
        <p:spPr>
          <a:xfrm>
            <a:off x="492843" y="522595"/>
            <a:ext cx="684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FISCAL</a:t>
            </a:r>
          </a:p>
        </p:txBody>
      </p:sp>
      <p:sp>
        <p:nvSpPr>
          <p:cNvPr id="29" name="CuadroTexto 28">
            <a:extLst>
              <a:ext uri="{FF2B5EF4-FFF2-40B4-BE49-F238E27FC236}">
                <a16:creationId xmlns:a16="http://schemas.microsoft.com/office/drawing/2014/main" id="{E36E563B-6E8D-40B5-9CD9-93BCC2CBF1DE}"/>
              </a:ext>
            </a:extLst>
          </p:cNvPr>
          <p:cNvSpPr txBox="1">
            <a:spLocks/>
          </p:cNvSpPr>
          <p:nvPr/>
        </p:nvSpPr>
        <p:spPr>
          <a:xfrm>
            <a:off x="1230014" y="522595"/>
            <a:ext cx="79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FINANCIERO</a:t>
            </a:r>
          </a:p>
        </p:txBody>
      </p:sp>
      <p:sp>
        <p:nvSpPr>
          <p:cNvPr id="30" name="CuadroTexto 29">
            <a:extLst>
              <a:ext uri="{FF2B5EF4-FFF2-40B4-BE49-F238E27FC236}">
                <a16:creationId xmlns:a16="http://schemas.microsoft.com/office/drawing/2014/main" id="{2A790CBE-3F41-4DC4-BEB3-CD5D1E0D0F4A}"/>
              </a:ext>
            </a:extLst>
          </p:cNvPr>
          <p:cNvSpPr txBox="1">
            <a:spLocks/>
          </p:cNvSpPr>
          <p:nvPr/>
        </p:nvSpPr>
        <p:spPr>
          <a:xfrm>
            <a:off x="2075185" y="522595"/>
            <a:ext cx="79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MONETARIO</a:t>
            </a:r>
          </a:p>
        </p:txBody>
      </p:sp>
      <p:sp>
        <p:nvSpPr>
          <p:cNvPr id="35" name="CuadroTexto 34">
            <a:extLst>
              <a:ext uri="{FF2B5EF4-FFF2-40B4-BE49-F238E27FC236}">
                <a16:creationId xmlns:a16="http://schemas.microsoft.com/office/drawing/2014/main" id="{65DECC1E-D9F8-4573-BFCB-ADA7D752C40E}"/>
              </a:ext>
            </a:extLst>
          </p:cNvPr>
          <p:cNvSpPr txBox="1">
            <a:spLocks/>
          </p:cNvSpPr>
          <p:nvPr/>
        </p:nvSpPr>
        <p:spPr>
          <a:xfrm>
            <a:off x="2920356" y="522595"/>
            <a:ext cx="684000" cy="180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bg1"/>
                </a:solidFill>
                <a:latin typeface="Raleway" panose="020B0503030101060003" pitchFamily="34" charset="0"/>
              </a:defRPr>
            </a:lvl1pPr>
          </a:lstStyle>
          <a:p>
            <a:r>
              <a:rPr lang="es-AR" dirty="0"/>
              <a:t>DÓLAR</a:t>
            </a:r>
          </a:p>
        </p:txBody>
      </p:sp>
      <p:sp>
        <p:nvSpPr>
          <p:cNvPr id="37" name="CuadroTexto 36">
            <a:extLst>
              <a:ext uri="{FF2B5EF4-FFF2-40B4-BE49-F238E27FC236}">
                <a16:creationId xmlns:a16="http://schemas.microsoft.com/office/drawing/2014/main" id="{4C3B878B-6832-487A-8AB0-4075995DA178}"/>
              </a:ext>
            </a:extLst>
          </p:cNvPr>
          <p:cNvSpPr txBox="1">
            <a:spLocks/>
          </p:cNvSpPr>
          <p:nvPr/>
        </p:nvSpPr>
        <p:spPr>
          <a:xfrm>
            <a:off x="3657527" y="522595"/>
            <a:ext cx="79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INFLACIÓN</a:t>
            </a:r>
          </a:p>
        </p:txBody>
      </p:sp>
      <p:sp>
        <p:nvSpPr>
          <p:cNvPr id="39" name="CuadroTexto 38">
            <a:extLst>
              <a:ext uri="{FF2B5EF4-FFF2-40B4-BE49-F238E27FC236}">
                <a16:creationId xmlns:a16="http://schemas.microsoft.com/office/drawing/2014/main" id="{35CA7989-425B-4E97-8920-529D2DC830AC}"/>
              </a:ext>
            </a:extLst>
          </p:cNvPr>
          <p:cNvSpPr txBox="1">
            <a:spLocks/>
          </p:cNvSpPr>
          <p:nvPr/>
        </p:nvSpPr>
        <p:spPr>
          <a:xfrm>
            <a:off x="4502698" y="522595"/>
            <a:ext cx="684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TASAS</a:t>
            </a:r>
          </a:p>
        </p:txBody>
      </p:sp>
      <p:sp>
        <p:nvSpPr>
          <p:cNvPr id="40" name="CuadroTexto 39">
            <a:extLst>
              <a:ext uri="{FF2B5EF4-FFF2-40B4-BE49-F238E27FC236}">
                <a16:creationId xmlns:a16="http://schemas.microsoft.com/office/drawing/2014/main" id="{6E739222-EC66-45AD-8C14-29FC963EA01E}"/>
              </a:ext>
            </a:extLst>
          </p:cNvPr>
          <p:cNvSpPr txBox="1">
            <a:spLocks/>
          </p:cNvSpPr>
          <p:nvPr/>
        </p:nvSpPr>
        <p:spPr>
          <a:xfrm>
            <a:off x="5239869" y="522595"/>
            <a:ext cx="756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MERCADOS</a:t>
            </a:r>
          </a:p>
        </p:txBody>
      </p:sp>
      <p:sp>
        <p:nvSpPr>
          <p:cNvPr id="41" name="CuadroTexto 40">
            <a:extLst>
              <a:ext uri="{FF2B5EF4-FFF2-40B4-BE49-F238E27FC236}">
                <a16:creationId xmlns:a16="http://schemas.microsoft.com/office/drawing/2014/main" id="{F39A1D9C-CB7B-4EAC-879E-7B356ACF2606}"/>
              </a:ext>
            </a:extLst>
          </p:cNvPr>
          <p:cNvSpPr txBox="1">
            <a:spLocks/>
          </p:cNvSpPr>
          <p:nvPr/>
        </p:nvSpPr>
        <p:spPr>
          <a:xfrm>
            <a:off x="6035044" y="522595"/>
            <a:ext cx="97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PERSPECTIVAS</a:t>
            </a:r>
          </a:p>
        </p:txBody>
      </p:sp>
      <p:sp>
        <p:nvSpPr>
          <p:cNvPr id="26" name="CuadroTexto 25">
            <a:extLst>
              <a:ext uri="{FF2B5EF4-FFF2-40B4-BE49-F238E27FC236}">
                <a16:creationId xmlns:a16="http://schemas.microsoft.com/office/drawing/2014/main" id="{313DAFB9-EF8C-5A5F-BFCC-197ED03653F9}"/>
              </a:ext>
            </a:extLst>
          </p:cNvPr>
          <p:cNvSpPr txBox="1"/>
          <p:nvPr/>
        </p:nvSpPr>
        <p:spPr>
          <a:xfrm>
            <a:off x="554413" y="5923226"/>
            <a:ext cx="6099886" cy="230832"/>
          </a:xfrm>
          <a:prstGeom prst="rect">
            <a:avLst/>
          </a:prstGeom>
          <a:noFill/>
        </p:spPr>
        <p:txBody>
          <a:bodyPr wrap="square">
            <a:spAutoFit/>
          </a:bodyPr>
          <a:lstStyle/>
          <a:p>
            <a:r>
              <a:rPr lang="es-AR" sz="900" dirty="0">
                <a:solidFill>
                  <a:schemeClr val="tx1">
                    <a:lumMod val="65000"/>
                    <a:lumOff val="35000"/>
                  </a:schemeClr>
                </a:solidFill>
                <a:latin typeface="Raleway" panose="020B0003030101060003" pitchFamily="34" charset="0"/>
              </a:rPr>
              <a:t>Fuente: Invecq en base a Rofex, BCRA y estimaciones propias</a:t>
            </a:r>
          </a:p>
        </p:txBody>
      </p:sp>
      <p:graphicFrame>
        <p:nvGraphicFramePr>
          <p:cNvPr id="24" name="Gráfico 23">
            <a:extLst>
              <a:ext uri="{FF2B5EF4-FFF2-40B4-BE49-F238E27FC236}">
                <a16:creationId xmlns:a16="http://schemas.microsoft.com/office/drawing/2014/main" id="{52FDFF33-0D22-EDA9-9804-E615F127FD0F}"/>
              </a:ext>
            </a:extLst>
          </p:cNvPr>
          <p:cNvGraphicFramePr>
            <a:graphicFrameLocks/>
          </p:cNvGraphicFramePr>
          <p:nvPr>
            <p:extLst>
              <p:ext uri="{D42A27DB-BD31-4B8C-83A1-F6EECF244321}">
                <p14:modId xmlns:p14="http://schemas.microsoft.com/office/powerpoint/2010/main" val="3991355196"/>
              </p:ext>
            </p:extLst>
          </p:nvPr>
        </p:nvGraphicFramePr>
        <p:xfrm>
          <a:off x="6206914" y="1144222"/>
          <a:ext cx="5306168" cy="530373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18498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riángulo isósceles 1">
            <a:extLst>
              <a:ext uri="{FF2B5EF4-FFF2-40B4-BE49-F238E27FC236}">
                <a16:creationId xmlns:a16="http://schemas.microsoft.com/office/drawing/2014/main" id="{3272CC26-BACA-4A2B-9EA0-900A2C54EB71}"/>
              </a:ext>
            </a:extLst>
          </p:cNvPr>
          <p:cNvSpPr/>
          <p:nvPr/>
        </p:nvSpPr>
        <p:spPr>
          <a:xfrm rot="16200000">
            <a:off x="9026893" y="1002129"/>
            <a:ext cx="2391578" cy="2919363"/>
          </a:xfrm>
          <a:prstGeom prst="triangle">
            <a:avLst>
              <a:gd name="adj" fmla="val 4900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7" name="CuadroTexto 16">
            <a:extLst>
              <a:ext uri="{FF2B5EF4-FFF2-40B4-BE49-F238E27FC236}">
                <a16:creationId xmlns:a16="http://schemas.microsoft.com/office/drawing/2014/main" id="{EDD5187C-653B-4F2B-8752-3B7B35613AEA}"/>
              </a:ext>
            </a:extLst>
          </p:cNvPr>
          <p:cNvSpPr txBox="1"/>
          <p:nvPr/>
        </p:nvSpPr>
        <p:spPr>
          <a:xfrm>
            <a:off x="10245101" y="2291059"/>
            <a:ext cx="912879" cy="577081"/>
          </a:xfrm>
          <a:prstGeom prst="rect">
            <a:avLst/>
          </a:prstGeom>
          <a:noFill/>
        </p:spPr>
        <p:txBody>
          <a:bodyPr wrap="square" rtlCol="0">
            <a:spAutoFit/>
          </a:bodyPr>
          <a:lstStyle/>
          <a:p>
            <a:pPr algn="ctr"/>
            <a:r>
              <a:rPr lang="es-AR" sz="1050" dirty="0">
                <a:solidFill>
                  <a:schemeClr val="bg1"/>
                </a:solidFill>
                <a:latin typeface="Raleway" panose="020B0003030101060003" pitchFamily="34" charset="0"/>
              </a:rPr>
              <a:t>¿Sendero de inflación?</a:t>
            </a:r>
            <a:endParaRPr lang="es-AR" sz="900" b="1" dirty="0">
              <a:solidFill>
                <a:schemeClr val="bg1"/>
              </a:solidFill>
              <a:latin typeface="Raleway" panose="020B0003030101060003" pitchFamily="34" charset="0"/>
            </a:endParaRPr>
          </a:p>
        </p:txBody>
      </p:sp>
      <p:sp>
        <p:nvSpPr>
          <p:cNvPr id="34" name="CuadroTexto 33">
            <a:extLst>
              <a:ext uri="{FF2B5EF4-FFF2-40B4-BE49-F238E27FC236}">
                <a16:creationId xmlns:a16="http://schemas.microsoft.com/office/drawing/2014/main" id="{896D5DB1-0B7A-49EF-BEBA-831D83702AAD}"/>
              </a:ext>
            </a:extLst>
          </p:cNvPr>
          <p:cNvSpPr txBox="1"/>
          <p:nvPr/>
        </p:nvSpPr>
        <p:spPr>
          <a:xfrm>
            <a:off x="11304731" y="2469069"/>
            <a:ext cx="375245" cy="138499"/>
          </a:xfrm>
          <a:prstGeom prst="rect">
            <a:avLst/>
          </a:prstGeom>
          <a:solidFill>
            <a:schemeClr val="accent2">
              <a:lumMod val="50000"/>
            </a:schemeClr>
          </a:solidFill>
        </p:spPr>
        <p:txBody>
          <a:bodyPr wrap="square" lIns="0" tIns="0" rIns="0" bIns="0" rtlCol="0" anchor="ctr" anchorCtr="1">
            <a:spAutoFit/>
          </a:bodyPr>
          <a:lstStyle/>
          <a:p>
            <a:pPr algn="ctr"/>
            <a:r>
              <a:rPr lang="es-AR" sz="900" dirty="0">
                <a:solidFill>
                  <a:schemeClr val="bg1"/>
                </a:solidFill>
                <a:latin typeface="Raleway" panose="020B0003030101060003" pitchFamily="34" charset="0"/>
              </a:rPr>
              <a:t>50,0%</a:t>
            </a:r>
          </a:p>
        </p:txBody>
      </p:sp>
      <p:sp>
        <p:nvSpPr>
          <p:cNvPr id="3" name="Flecha: hacia abajo 2">
            <a:extLst>
              <a:ext uri="{FF2B5EF4-FFF2-40B4-BE49-F238E27FC236}">
                <a16:creationId xmlns:a16="http://schemas.microsoft.com/office/drawing/2014/main" id="{15BB84D4-4C4D-418E-9983-38979BB75136}"/>
              </a:ext>
            </a:extLst>
          </p:cNvPr>
          <p:cNvSpPr/>
          <p:nvPr/>
        </p:nvSpPr>
        <p:spPr>
          <a:xfrm rot="10800000">
            <a:off x="11390376" y="2019478"/>
            <a:ext cx="191270" cy="437460"/>
          </a:xfrm>
          <a:prstGeom prst="downArrow">
            <a:avLst/>
          </a:prstGeom>
          <a:solidFill>
            <a:schemeClr val="accent2">
              <a:lumMod val="50000"/>
            </a:schemeClr>
          </a:solidFill>
        </p:spPr>
        <p:txBody>
          <a:bodyPr wrap="square" lIns="0" tIns="0" rIns="0" bIns="0" rtlCol="0" anchor="ctr" anchorCtr="1">
            <a:spAutoFit/>
          </a:bodyPr>
          <a:lstStyle/>
          <a:p>
            <a:pPr algn="ctr"/>
            <a:endParaRPr lang="es-AR" sz="900">
              <a:solidFill>
                <a:schemeClr val="bg1"/>
              </a:solidFill>
              <a:latin typeface="Raleway" panose="020B0003030101060003" pitchFamily="34" charset="0"/>
            </a:endParaRPr>
          </a:p>
        </p:txBody>
      </p:sp>
      <p:sp>
        <p:nvSpPr>
          <p:cNvPr id="31" name="CuadroTexto 30">
            <a:extLst>
              <a:ext uri="{FF2B5EF4-FFF2-40B4-BE49-F238E27FC236}">
                <a16:creationId xmlns:a16="http://schemas.microsoft.com/office/drawing/2014/main" id="{4C146206-0B49-4CD2-8F49-57228A349733}"/>
              </a:ext>
            </a:extLst>
          </p:cNvPr>
          <p:cNvSpPr txBox="1">
            <a:spLocks/>
          </p:cNvSpPr>
          <p:nvPr/>
        </p:nvSpPr>
        <p:spPr>
          <a:xfrm>
            <a:off x="0" y="6534000"/>
            <a:ext cx="12192000" cy="324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rtlCol="0" anchor="ctr" anchorCtr="0">
            <a:noAutofit/>
          </a:bodyPr>
          <a:lstStyle>
            <a:defPPr>
              <a:defRPr lang="es-AR"/>
            </a:defPPr>
            <a:lvl1pPr algn="ctr">
              <a:defRPr sz="1100" b="1">
                <a:solidFill>
                  <a:schemeClr val="bg1"/>
                </a:solidFill>
                <a:latin typeface="Raleway" panose="020B0503030101060003" pitchFamily="34" charset="0"/>
              </a:defRPr>
            </a:lvl1pPr>
          </a:lstStyle>
          <a:p>
            <a:endParaRPr lang="es-AR" dirty="0"/>
          </a:p>
        </p:txBody>
      </p:sp>
      <p:sp>
        <p:nvSpPr>
          <p:cNvPr id="36" name="Marcador de número de diapositiva 10">
            <a:extLst>
              <a:ext uri="{FF2B5EF4-FFF2-40B4-BE49-F238E27FC236}">
                <a16:creationId xmlns:a16="http://schemas.microsoft.com/office/drawing/2014/main" id="{E13A6BB0-AC9A-4436-AF76-8B85F2F3EA57}"/>
              </a:ext>
            </a:extLst>
          </p:cNvPr>
          <p:cNvSpPr>
            <a:spLocks noGrp="1"/>
          </p:cNvSpPr>
          <p:nvPr>
            <p:ph type="sldNum" sz="quarter" idx="12"/>
          </p:nvPr>
        </p:nvSpPr>
        <p:spPr>
          <a:xfrm>
            <a:off x="5780654" y="6512389"/>
            <a:ext cx="630692" cy="365125"/>
          </a:xfrm>
        </p:spPr>
        <p:txBody>
          <a:bodyPr/>
          <a:lstStyle/>
          <a:p>
            <a:pPr algn="ctr"/>
            <a:fld id="{6C580814-FC62-DC47-A8B2-F6D28CD1B407}" type="slidenum">
              <a:rPr lang="es-ES" smtClean="0">
                <a:solidFill>
                  <a:schemeClr val="bg1"/>
                </a:solidFill>
                <a:latin typeface="Raleway" panose="020B0503030101060003" pitchFamily="34" charset="0"/>
              </a:rPr>
              <a:pPr algn="ctr"/>
              <a:t>15</a:t>
            </a:fld>
            <a:endParaRPr lang="es-ES" dirty="0">
              <a:solidFill>
                <a:schemeClr val="bg1"/>
              </a:solidFill>
              <a:latin typeface="Raleway" panose="020B0503030101060003" pitchFamily="34" charset="0"/>
            </a:endParaRPr>
          </a:p>
        </p:txBody>
      </p:sp>
      <p:pic>
        <p:nvPicPr>
          <p:cNvPr id="37" name="Imagen 36">
            <a:extLst>
              <a:ext uri="{FF2B5EF4-FFF2-40B4-BE49-F238E27FC236}">
                <a16:creationId xmlns:a16="http://schemas.microsoft.com/office/drawing/2014/main" id="{A920072B-9F5D-4D51-99B8-43D3A2A6BF64}"/>
              </a:ext>
            </a:extLst>
          </p:cNvPr>
          <p:cNvPicPr>
            <a:picLocks noChangeAspect="1"/>
          </p:cNvPicPr>
          <p:nvPr/>
        </p:nvPicPr>
        <p:blipFill>
          <a:blip r:embed="rId3">
            <a:clrChange>
              <a:clrFrom>
                <a:srgbClr val="15467E"/>
              </a:clrFrom>
              <a:clrTo>
                <a:srgbClr val="15467E">
                  <a:alpha val="0"/>
                </a:srgbClr>
              </a:clrTo>
            </a:clrChange>
          </a:blip>
          <a:stretch>
            <a:fillRect/>
          </a:stretch>
        </p:blipFill>
        <p:spPr>
          <a:xfrm>
            <a:off x="10633171" y="6569106"/>
            <a:ext cx="1049619" cy="289788"/>
          </a:xfrm>
          <a:prstGeom prst="rect">
            <a:avLst/>
          </a:prstGeom>
        </p:spPr>
      </p:pic>
      <p:sp>
        <p:nvSpPr>
          <p:cNvPr id="38" name="Marcador de número de diapositiva 10">
            <a:extLst>
              <a:ext uri="{FF2B5EF4-FFF2-40B4-BE49-F238E27FC236}">
                <a16:creationId xmlns:a16="http://schemas.microsoft.com/office/drawing/2014/main" id="{37544AD9-C98E-4D1C-853A-CC75EDC0404F}"/>
              </a:ext>
            </a:extLst>
          </p:cNvPr>
          <p:cNvSpPr txBox="1">
            <a:spLocks/>
          </p:cNvSpPr>
          <p:nvPr/>
        </p:nvSpPr>
        <p:spPr>
          <a:xfrm>
            <a:off x="362450" y="6534001"/>
            <a:ext cx="4601436" cy="336887"/>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s-AR" dirty="0">
                <a:solidFill>
                  <a:schemeClr val="bg1"/>
                </a:solidFill>
                <a:latin typeface="Raleway" panose="020B0503030101060003" pitchFamily="34" charset="0"/>
              </a:rPr>
              <a:t>Actualidad económica para empresas – CCRES – Jul/2022</a:t>
            </a:r>
            <a:endParaRPr lang="es-ES" dirty="0">
              <a:solidFill>
                <a:schemeClr val="bg1"/>
              </a:solidFill>
              <a:latin typeface="Raleway" panose="020B0503030101060003" pitchFamily="34" charset="0"/>
            </a:endParaRPr>
          </a:p>
        </p:txBody>
      </p:sp>
      <p:sp>
        <p:nvSpPr>
          <p:cNvPr id="22" name="16 CuadroTexto">
            <a:extLst>
              <a:ext uri="{FF2B5EF4-FFF2-40B4-BE49-F238E27FC236}">
                <a16:creationId xmlns:a16="http://schemas.microsoft.com/office/drawing/2014/main" id="{B28AA0F8-A5DD-406D-B631-4212546BC5EF}"/>
              </a:ext>
            </a:extLst>
          </p:cNvPr>
          <p:cNvSpPr txBox="1"/>
          <p:nvPr/>
        </p:nvSpPr>
        <p:spPr>
          <a:xfrm>
            <a:off x="399870" y="186234"/>
            <a:ext cx="6723741" cy="369332"/>
          </a:xfrm>
          <a:prstGeom prst="rect">
            <a:avLst/>
          </a:prstGeom>
          <a:noFill/>
        </p:spPr>
        <p:txBody>
          <a:bodyPr wrap="square" rtlCol="0">
            <a:spAutoFit/>
          </a:bodyPr>
          <a:lstStyle/>
          <a:p>
            <a:r>
              <a:rPr lang="es-AR" b="1" dirty="0">
                <a:solidFill>
                  <a:schemeClr val="accent1">
                    <a:lumMod val="50000"/>
                  </a:schemeClr>
                </a:solidFill>
                <a:latin typeface="Raleway" panose="020B0503030101060003" pitchFamily="34" charset="0"/>
              </a:rPr>
              <a:t>3. Frente monetario, cambiario y financiero</a:t>
            </a:r>
          </a:p>
        </p:txBody>
      </p:sp>
      <p:pic>
        <p:nvPicPr>
          <p:cNvPr id="33" name="Imagen 32">
            <a:extLst>
              <a:ext uri="{FF2B5EF4-FFF2-40B4-BE49-F238E27FC236}">
                <a16:creationId xmlns:a16="http://schemas.microsoft.com/office/drawing/2014/main" id="{415ABF40-3207-4A28-B64F-0F8D1746C41A}"/>
              </a:ext>
            </a:extLst>
          </p:cNvPr>
          <p:cNvPicPr>
            <a:picLocks noChangeAspect="1"/>
          </p:cNvPicPr>
          <p:nvPr/>
        </p:nvPicPr>
        <p:blipFill>
          <a:blip r:embed="rId4"/>
          <a:stretch>
            <a:fillRect/>
          </a:stretch>
        </p:blipFill>
        <p:spPr>
          <a:xfrm>
            <a:off x="10127537" y="4615051"/>
            <a:ext cx="836611" cy="1244433"/>
          </a:xfrm>
          <a:prstGeom prst="rect">
            <a:avLst/>
          </a:prstGeom>
        </p:spPr>
      </p:pic>
      <p:sp>
        <p:nvSpPr>
          <p:cNvPr id="40" name="Rectángulo 39">
            <a:extLst>
              <a:ext uri="{FF2B5EF4-FFF2-40B4-BE49-F238E27FC236}">
                <a16:creationId xmlns:a16="http://schemas.microsoft.com/office/drawing/2014/main" id="{EA32BA03-00B3-4076-A232-30703B70D7C9}"/>
              </a:ext>
            </a:extLst>
          </p:cNvPr>
          <p:cNvSpPr/>
          <p:nvPr/>
        </p:nvSpPr>
        <p:spPr>
          <a:xfrm>
            <a:off x="10130920" y="4609706"/>
            <a:ext cx="1526720" cy="1272995"/>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1" name="CuadroTexto 40">
            <a:extLst>
              <a:ext uri="{FF2B5EF4-FFF2-40B4-BE49-F238E27FC236}">
                <a16:creationId xmlns:a16="http://schemas.microsoft.com/office/drawing/2014/main" id="{6C61A2F3-5940-421F-AE3C-950BFDB4594A}"/>
              </a:ext>
            </a:extLst>
          </p:cNvPr>
          <p:cNvSpPr txBox="1">
            <a:spLocks/>
          </p:cNvSpPr>
          <p:nvPr/>
        </p:nvSpPr>
        <p:spPr>
          <a:xfrm>
            <a:off x="492843" y="522595"/>
            <a:ext cx="684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FISCAL</a:t>
            </a:r>
          </a:p>
        </p:txBody>
      </p:sp>
      <p:sp>
        <p:nvSpPr>
          <p:cNvPr id="42" name="CuadroTexto 41">
            <a:extLst>
              <a:ext uri="{FF2B5EF4-FFF2-40B4-BE49-F238E27FC236}">
                <a16:creationId xmlns:a16="http://schemas.microsoft.com/office/drawing/2014/main" id="{589346B6-83D4-4241-99E9-A9E8200264F9}"/>
              </a:ext>
            </a:extLst>
          </p:cNvPr>
          <p:cNvSpPr txBox="1">
            <a:spLocks/>
          </p:cNvSpPr>
          <p:nvPr/>
        </p:nvSpPr>
        <p:spPr>
          <a:xfrm>
            <a:off x="1230014" y="522595"/>
            <a:ext cx="79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FINANCIERO</a:t>
            </a:r>
          </a:p>
        </p:txBody>
      </p:sp>
      <p:sp>
        <p:nvSpPr>
          <p:cNvPr id="43" name="CuadroTexto 42">
            <a:extLst>
              <a:ext uri="{FF2B5EF4-FFF2-40B4-BE49-F238E27FC236}">
                <a16:creationId xmlns:a16="http://schemas.microsoft.com/office/drawing/2014/main" id="{58B9C161-4D1B-41F1-A231-9F19B049B57F}"/>
              </a:ext>
            </a:extLst>
          </p:cNvPr>
          <p:cNvSpPr txBox="1">
            <a:spLocks/>
          </p:cNvSpPr>
          <p:nvPr/>
        </p:nvSpPr>
        <p:spPr>
          <a:xfrm>
            <a:off x="2075185" y="522595"/>
            <a:ext cx="79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MONETARIO</a:t>
            </a:r>
          </a:p>
        </p:txBody>
      </p:sp>
      <p:sp>
        <p:nvSpPr>
          <p:cNvPr id="44" name="CuadroTexto 43">
            <a:extLst>
              <a:ext uri="{FF2B5EF4-FFF2-40B4-BE49-F238E27FC236}">
                <a16:creationId xmlns:a16="http://schemas.microsoft.com/office/drawing/2014/main" id="{D03EA2B4-FAFE-4A09-A57A-8A5E193A85C7}"/>
              </a:ext>
            </a:extLst>
          </p:cNvPr>
          <p:cNvSpPr txBox="1">
            <a:spLocks/>
          </p:cNvSpPr>
          <p:nvPr/>
        </p:nvSpPr>
        <p:spPr>
          <a:xfrm>
            <a:off x="2920356" y="522595"/>
            <a:ext cx="684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DÓLAR</a:t>
            </a:r>
          </a:p>
        </p:txBody>
      </p:sp>
      <p:sp>
        <p:nvSpPr>
          <p:cNvPr id="45" name="CuadroTexto 44">
            <a:extLst>
              <a:ext uri="{FF2B5EF4-FFF2-40B4-BE49-F238E27FC236}">
                <a16:creationId xmlns:a16="http://schemas.microsoft.com/office/drawing/2014/main" id="{68B516A1-00EB-4BFC-BFE0-1C5F1AF8E379}"/>
              </a:ext>
            </a:extLst>
          </p:cNvPr>
          <p:cNvSpPr txBox="1">
            <a:spLocks/>
          </p:cNvSpPr>
          <p:nvPr/>
        </p:nvSpPr>
        <p:spPr>
          <a:xfrm>
            <a:off x="3657527" y="522595"/>
            <a:ext cx="792000" cy="180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bg1"/>
                </a:solidFill>
                <a:latin typeface="Raleway" panose="020B0503030101060003" pitchFamily="34" charset="0"/>
              </a:defRPr>
            </a:lvl1pPr>
          </a:lstStyle>
          <a:p>
            <a:r>
              <a:rPr lang="es-AR" dirty="0"/>
              <a:t>INFLACIÓN</a:t>
            </a:r>
          </a:p>
        </p:txBody>
      </p:sp>
      <p:sp>
        <p:nvSpPr>
          <p:cNvPr id="46" name="CuadroTexto 45">
            <a:extLst>
              <a:ext uri="{FF2B5EF4-FFF2-40B4-BE49-F238E27FC236}">
                <a16:creationId xmlns:a16="http://schemas.microsoft.com/office/drawing/2014/main" id="{842C9CE1-E634-441D-A17E-303709D84DEE}"/>
              </a:ext>
            </a:extLst>
          </p:cNvPr>
          <p:cNvSpPr txBox="1">
            <a:spLocks/>
          </p:cNvSpPr>
          <p:nvPr/>
        </p:nvSpPr>
        <p:spPr>
          <a:xfrm>
            <a:off x="4502698" y="522595"/>
            <a:ext cx="684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TASAS</a:t>
            </a:r>
          </a:p>
        </p:txBody>
      </p:sp>
      <p:sp>
        <p:nvSpPr>
          <p:cNvPr id="47" name="CuadroTexto 46">
            <a:extLst>
              <a:ext uri="{FF2B5EF4-FFF2-40B4-BE49-F238E27FC236}">
                <a16:creationId xmlns:a16="http://schemas.microsoft.com/office/drawing/2014/main" id="{254AFF03-A9DB-486F-BB50-936161EDE575}"/>
              </a:ext>
            </a:extLst>
          </p:cNvPr>
          <p:cNvSpPr txBox="1">
            <a:spLocks/>
          </p:cNvSpPr>
          <p:nvPr/>
        </p:nvSpPr>
        <p:spPr>
          <a:xfrm>
            <a:off x="5239869" y="522595"/>
            <a:ext cx="756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MERCADOS</a:t>
            </a:r>
          </a:p>
        </p:txBody>
      </p:sp>
      <p:sp>
        <p:nvSpPr>
          <p:cNvPr id="48" name="CuadroTexto 47">
            <a:extLst>
              <a:ext uri="{FF2B5EF4-FFF2-40B4-BE49-F238E27FC236}">
                <a16:creationId xmlns:a16="http://schemas.microsoft.com/office/drawing/2014/main" id="{BF067D40-AE8F-4A81-87E6-84300DACB004}"/>
              </a:ext>
            </a:extLst>
          </p:cNvPr>
          <p:cNvSpPr txBox="1">
            <a:spLocks/>
          </p:cNvSpPr>
          <p:nvPr/>
        </p:nvSpPr>
        <p:spPr>
          <a:xfrm>
            <a:off x="6035044" y="522595"/>
            <a:ext cx="97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PERSPECTIVAS</a:t>
            </a:r>
          </a:p>
        </p:txBody>
      </p:sp>
      <p:sp>
        <p:nvSpPr>
          <p:cNvPr id="24" name="CuadroTexto 23">
            <a:extLst>
              <a:ext uri="{FF2B5EF4-FFF2-40B4-BE49-F238E27FC236}">
                <a16:creationId xmlns:a16="http://schemas.microsoft.com/office/drawing/2014/main" id="{149E0D5A-2EC0-431C-AB32-67B25D595743}"/>
              </a:ext>
            </a:extLst>
          </p:cNvPr>
          <p:cNvSpPr txBox="1"/>
          <p:nvPr/>
        </p:nvSpPr>
        <p:spPr>
          <a:xfrm>
            <a:off x="11304731" y="1868849"/>
            <a:ext cx="375245" cy="138499"/>
          </a:xfrm>
          <a:prstGeom prst="rect">
            <a:avLst/>
          </a:prstGeom>
          <a:solidFill>
            <a:schemeClr val="accent2">
              <a:lumMod val="50000"/>
            </a:schemeClr>
          </a:solidFill>
        </p:spPr>
        <p:txBody>
          <a:bodyPr wrap="square" lIns="0" tIns="0" rIns="0" bIns="0" rtlCol="0" anchor="ctr" anchorCtr="1">
            <a:spAutoFit/>
          </a:bodyPr>
          <a:lstStyle/>
          <a:p>
            <a:pPr algn="ctr"/>
            <a:r>
              <a:rPr lang="es-AR" sz="900" dirty="0">
                <a:solidFill>
                  <a:schemeClr val="bg1"/>
                </a:solidFill>
                <a:latin typeface="Raleway" panose="020B0003030101060003" pitchFamily="34" charset="0"/>
              </a:rPr>
              <a:t>60,0%</a:t>
            </a:r>
          </a:p>
        </p:txBody>
      </p:sp>
      <p:sp>
        <p:nvSpPr>
          <p:cNvPr id="25" name="Rectángulo: esquinas redondeadas 24">
            <a:extLst>
              <a:ext uri="{FF2B5EF4-FFF2-40B4-BE49-F238E27FC236}">
                <a16:creationId xmlns:a16="http://schemas.microsoft.com/office/drawing/2014/main" id="{7FB56B77-65D6-4055-95E4-A7F3529D6664}"/>
              </a:ext>
            </a:extLst>
          </p:cNvPr>
          <p:cNvSpPr/>
          <p:nvPr/>
        </p:nvSpPr>
        <p:spPr>
          <a:xfrm>
            <a:off x="7368988" y="232637"/>
            <a:ext cx="4306362" cy="464089"/>
          </a:xfrm>
          <a:prstGeom prst="roundRect">
            <a:avLst>
              <a:gd name="adj" fmla="val 0"/>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AR" sz="1200" dirty="0">
                <a:solidFill>
                  <a:schemeClr val="accent4">
                    <a:lumMod val="75000"/>
                  </a:schemeClr>
                </a:solidFill>
                <a:latin typeface="Raleway" panose="020B0003030101060003" pitchFamily="34" charset="0"/>
              </a:rPr>
              <a:t>Desequilibrios y contexto internacional impulsan aceleración inflacionaria, aun sin corrección de precios relativos </a:t>
            </a:r>
          </a:p>
        </p:txBody>
      </p:sp>
      <p:sp>
        <p:nvSpPr>
          <p:cNvPr id="4" name="Rectángulo 3">
            <a:extLst>
              <a:ext uri="{FF2B5EF4-FFF2-40B4-BE49-F238E27FC236}">
                <a16:creationId xmlns:a16="http://schemas.microsoft.com/office/drawing/2014/main" id="{63769F8C-E355-4044-87AF-212A3F3E16A6}"/>
              </a:ext>
            </a:extLst>
          </p:cNvPr>
          <p:cNvSpPr/>
          <p:nvPr/>
        </p:nvSpPr>
        <p:spPr>
          <a:xfrm>
            <a:off x="3578772" y="1906650"/>
            <a:ext cx="3255415" cy="2743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8" name="CuadroTexto 27">
            <a:extLst>
              <a:ext uri="{FF2B5EF4-FFF2-40B4-BE49-F238E27FC236}">
                <a16:creationId xmlns:a16="http://schemas.microsoft.com/office/drawing/2014/main" id="{6E27E495-9600-A076-0993-16E9BA666D8D}"/>
              </a:ext>
            </a:extLst>
          </p:cNvPr>
          <p:cNvSpPr txBox="1"/>
          <p:nvPr/>
        </p:nvSpPr>
        <p:spPr>
          <a:xfrm>
            <a:off x="11314159" y="1266022"/>
            <a:ext cx="375245" cy="138499"/>
          </a:xfrm>
          <a:prstGeom prst="rect">
            <a:avLst/>
          </a:prstGeom>
          <a:solidFill>
            <a:schemeClr val="accent2">
              <a:lumMod val="50000"/>
            </a:schemeClr>
          </a:solidFill>
        </p:spPr>
        <p:txBody>
          <a:bodyPr wrap="square" lIns="0" tIns="0" rIns="0" bIns="0" rtlCol="0" anchor="ctr" anchorCtr="1">
            <a:spAutoFit/>
          </a:bodyPr>
          <a:lstStyle/>
          <a:p>
            <a:pPr algn="ctr"/>
            <a:r>
              <a:rPr lang="es-AR" sz="900" dirty="0">
                <a:solidFill>
                  <a:schemeClr val="bg1"/>
                </a:solidFill>
                <a:latin typeface="Raleway" panose="020B0003030101060003" pitchFamily="34" charset="0"/>
              </a:rPr>
              <a:t>70,0%</a:t>
            </a:r>
          </a:p>
        </p:txBody>
      </p:sp>
      <p:sp>
        <p:nvSpPr>
          <p:cNvPr id="27" name="Flecha: hacia abajo 26">
            <a:extLst>
              <a:ext uri="{FF2B5EF4-FFF2-40B4-BE49-F238E27FC236}">
                <a16:creationId xmlns:a16="http://schemas.microsoft.com/office/drawing/2014/main" id="{3B43E8E0-C286-E155-8CB3-00FC3F81AA20}"/>
              </a:ext>
            </a:extLst>
          </p:cNvPr>
          <p:cNvSpPr/>
          <p:nvPr/>
        </p:nvSpPr>
        <p:spPr>
          <a:xfrm rot="10800000">
            <a:off x="11408076" y="1460719"/>
            <a:ext cx="191270" cy="396000"/>
          </a:xfrm>
          <a:prstGeom prst="downArrow">
            <a:avLst/>
          </a:prstGeom>
          <a:solidFill>
            <a:schemeClr val="accent2">
              <a:lumMod val="50000"/>
            </a:schemeClr>
          </a:solidFill>
        </p:spPr>
        <p:txBody>
          <a:bodyPr wrap="square" lIns="0" tIns="0" rIns="0" bIns="0" rtlCol="0" anchor="ctr" anchorCtr="1">
            <a:spAutoFit/>
          </a:bodyPr>
          <a:lstStyle/>
          <a:p>
            <a:pPr algn="ctr"/>
            <a:endParaRPr lang="es-AR" sz="900">
              <a:solidFill>
                <a:schemeClr val="bg1"/>
              </a:solidFill>
              <a:latin typeface="Raleway" panose="020B0003030101060003" pitchFamily="34" charset="0"/>
            </a:endParaRPr>
          </a:p>
        </p:txBody>
      </p:sp>
      <p:pic>
        <p:nvPicPr>
          <p:cNvPr id="6" name="Imagen 5">
            <a:extLst>
              <a:ext uri="{FF2B5EF4-FFF2-40B4-BE49-F238E27FC236}">
                <a16:creationId xmlns:a16="http://schemas.microsoft.com/office/drawing/2014/main" id="{FEF6AD46-B42A-0B36-339A-822A0CADF67B}"/>
              </a:ext>
            </a:extLst>
          </p:cNvPr>
          <p:cNvPicPr>
            <a:picLocks noChangeAspect="1"/>
          </p:cNvPicPr>
          <p:nvPr/>
        </p:nvPicPr>
        <p:blipFill>
          <a:blip r:embed="rId5"/>
          <a:stretch>
            <a:fillRect/>
          </a:stretch>
        </p:blipFill>
        <p:spPr>
          <a:xfrm>
            <a:off x="10959483" y="4605040"/>
            <a:ext cx="693492" cy="1245113"/>
          </a:xfrm>
          <a:prstGeom prst="rect">
            <a:avLst/>
          </a:prstGeom>
        </p:spPr>
      </p:pic>
      <p:graphicFrame>
        <p:nvGraphicFramePr>
          <p:cNvPr id="30" name="Gráfico 29">
            <a:extLst>
              <a:ext uri="{FF2B5EF4-FFF2-40B4-BE49-F238E27FC236}">
                <a16:creationId xmlns:a16="http://schemas.microsoft.com/office/drawing/2014/main" id="{E4848759-1AB6-42D5-BC18-CE67900C27A2}"/>
              </a:ext>
            </a:extLst>
          </p:cNvPr>
          <p:cNvGraphicFramePr>
            <a:graphicFrameLocks/>
          </p:cNvGraphicFramePr>
          <p:nvPr>
            <p:extLst>
              <p:ext uri="{D42A27DB-BD31-4B8C-83A1-F6EECF244321}">
                <p14:modId xmlns:p14="http://schemas.microsoft.com/office/powerpoint/2010/main" val="2816627100"/>
              </p:ext>
            </p:extLst>
          </p:nvPr>
        </p:nvGraphicFramePr>
        <p:xfrm>
          <a:off x="399870" y="891928"/>
          <a:ext cx="9320848" cy="5495044"/>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664904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p:bldP spid="34" grpId="0" animBg="1"/>
      <p:bldP spid="3" grpId="0" animBg="1"/>
      <p:bldP spid="40" grpId="0" animBg="1"/>
      <p:bldP spid="24" grpId="0" animBg="1"/>
      <p:bldP spid="28" grpId="0" animBg="1"/>
      <p:bldP spid="2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Gráfico 23">
            <a:extLst>
              <a:ext uri="{FF2B5EF4-FFF2-40B4-BE49-F238E27FC236}">
                <a16:creationId xmlns:a16="http://schemas.microsoft.com/office/drawing/2014/main" id="{3025C52F-9837-5557-D8B2-6184D1BFA90C}"/>
              </a:ext>
            </a:extLst>
          </p:cNvPr>
          <p:cNvGraphicFramePr>
            <a:graphicFrameLocks/>
          </p:cNvGraphicFramePr>
          <p:nvPr>
            <p:extLst>
              <p:ext uri="{D42A27DB-BD31-4B8C-83A1-F6EECF244321}">
                <p14:modId xmlns:p14="http://schemas.microsoft.com/office/powerpoint/2010/main" val="3628555624"/>
              </p:ext>
            </p:extLst>
          </p:nvPr>
        </p:nvGraphicFramePr>
        <p:xfrm>
          <a:off x="6480110" y="1251833"/>
          <a:ext cx="5180730" cy="401063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8" name="Gráfico 27">
            <a:extLst>
              <a:ext uri="{FF2B5EF4-FFF2-40B4-BE49-F238E27FC236}">
                <a16:creationId xmlns:a16="http://schemas.microsoft.com/office/drawing/2014/main" id="{F4D6981A-7701-9109-D593-2D8ADEF28904}"/>
              </a:ext>
            </a:extLst>
          </p:cNvPr>
          <p:cNvGraphicFramePr>
            <a:graphicFrameLocks/>
          </p:cNvGraphicFramePr>
          <p:nvPr>
            <p:extLst>
              <p:ext uri="{D42A27DB-BD31-4B8C-83A1-F6EECF244321}">
                <p14:modId xmlns:p14="http://schemas.microsoft.com/office/powerpoint/2010/main" val="1122574040"/>
              </p:ext>
            </p:extLst>
          </p:nvPr>
        </p:nvGraphicFramePr>
        <p:xfrm>
          <a:off x="472066" y="1269282"/>
          <a:ext cx="5400000" cy="4010632"/>
        </p:xfrm>
        <a:graphic>
          <a:graphicData uri="http://schemas.openxmlformats.org/drawingml/2006/chart">
            <c:chart xmlns:c="http://schemas.openxmlformats.org/drawingml/2006/chart" xmlns:r="http://schemas.openxmlformats.org/officeDocument/2006/relationships" r:id="rId4"/>
          </a:graphicData>
        </a:graphic>
      </p:graphicFrame>
      <p:sp>
        <p:nvSpPr>
          <p:cNvPr id="25" name="CuadroTexto 24">
            <a:extLst>
              <a:ext uri="{FF2B5EF4-FFF2-40B4-BE49-F238E27FC236}">
                <a16:creationId xmlns:a16="http://schemas.microsoft.com/office/drawing/2014/main" id="{E6CDD234-E15B-45B7-8823-0EC1010B4D60}"/>
              </a:ext>
            </a:extLst>
          </p:cNvPr>
          <p:cNvSpPr txBox="1">
            <a:spLocks/>
          </p:cNvSpPr>
          <p:nvPr/>
        </p:nvSpPr>
        <p:spPr>
          <a:xfrm>
            <a:off x="0" y="6534000"/>
            <a:ext cx="12192000" cy="324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rtlCol="0" anchor="ctr" anchorCtr="0">
            <a:noAutofit/>
          </a:bodyPr>
          <a:lstStyle>
            <a:defPPr>
              <a:defRPr lang="es-AR"/>
            </a:defPPr>
            <a:lvl1pPr algn="ctr">
              <a:defRPr sz="1100" b="1">
                <a:solidFill>
                  <a:schemeClr val="bg1"/>
                </a:solidFill>
                <a:latin typeface="Raleway" panose="020B0503030101060003" pitchFamily="34" charset="0"/>
              </a:defRPr>
            </a:lvl1pPr>
          </a:lstStyle>
          <a:p>
            <a:endParaRPr lang="es-AR" dirty="0"/>
          </a:p>
        </p:txBody>
      </p:sp>
      <p:sp>
        <p:nvSpPr>
          <p:cNvPr id="32" name="Marcador de número de diapositiva 10">
            <a:extLst>
              <a:ext uri="{FF2B5EF4-FFF2-40B4-BE49-F238E27FC236}">
                <a16:creationId xmlns:a16="http://schemas.microsoft.com/office/drawing/2014/main" id="{7E51B534-B07B-486C-A96A-F119E4BB2708}"/>
              </a:ext>
            </a:extLst>
          </p:cNvPr>
          <p:cNvSpPr>
            <a:spLocks noGrp="1"/>
          </p:cNvSpPr>
          <p:nvPr>
            <p:ph type="sldNum" sz="quarter" idx="12"/>
          </p:nvPr>
        </p:nvSpPr>
        <p:spPr>
          <a:xfrm>
            <a:off x="5780654" y="6512389"/>
            <a:ext cx="630692" cy="365125"/>
          </a:xfrm>
        </p:spPr>
        <p:txBody>
          <a:bodyPr/>
          <a:lstStyle/>
          <a:p>
            <a:pPr algn="ctr"/>
            <a:fld id="{6C580814-FC62-DC47-A8B2-F6D28CD1B407}" type="slidenum">
              <a:rPr lang="es-ES" smtClean="0">
                <a:solidFill>
                  <a:schemeClr val="bg1"/>
                </a:solidFill>
                <a:latin typeface="Raleway" panose="020B0503030101060003" pitchFamily="34" charset="0"/>
              </a:rPr>
              <a:pPr algn="ctr"/>
              <a:t>16</a:t>
            </a:fld>
            <a:endParaRPr lang="es-ES" dirty="0">
              <a:solidFill>
                <a:schemeClr val="bg1"/>
              </a:solidFill>
              <a:latin typeface="Raleway" panose="020B0503030101060003" pitchFamily="34" charset="0"/>
            </a:endParaRPr>
          </a:p>
        </p:txBody>
      </p:sp>
      <p:pic>
        <p:nvPicPr>
          <p:cNvPr id="33" name="Imagen 32">
            <a:extLst>
              <a:ext uri="{FF2B5EF4-FFF2-40B4-BE49-F238E27FC236}">
                <a16:creationId xmlns:a16="http://schemas.microsoft.com/office/drawing/2014/main" id="{CFAFE614-07B7-46E6-BC1E-788CECDFBBAB}"/>
              </a:ext>
            </a:extLst>
          </p:cNvPr>
          <p:cNvPicPr>
            <a:picLocks noChangeAspect="1"/>
          </p:cNvPicPr>
          <p:nvPr/>
        </p:nvPicPr>
        <p:blipFill>
          <a:blip r:embed="rId5">
            <a:clrChange>
              <a:clrFrom>
                <a:srgbClr val="15467E"/>
              </a:clrFrom>
              <a:clrTo>
                <a:srgbClr val="15467E">
                  <a:alpha val="0"/>
                </a:srgbClr>
              </a:clrTo>
            </a:clrChange>
          </a:blip>
          <a:stretch>
            <a:fillRect/>
          </a:stretch>
        </p:blipFill>
        <p:spPr>
          <a:xfrm>
            <a:off x="10633171" y="6569106"/>
            <a:ext cx="1049619" cy="289788"/>
          </a:xfrm>
          <a:prstGeom prst="rect">
            <a:avLst/>
          </a:prstGeom>
        </p:spPr>
      </p:pic>
      <p:sp>
        <p:nvSpPr>
          <p:cNvPr id="34" name="Marcador de número de diapositiva 10">
            <a:extLst>
              <a:ext uri="{FF2B5EF4-FFF2-40B4-BE49-F238E27FC236}">
                <a16:creationId xmlns:a16="http://schemas.microsoft.com/office/drawing/2014/main" id="{3C22A852-DCD0-4378-A1D3-3FD41DF74037}"/>
              </a:ext>
            </a:extLst>
          </p:cNvPr>
          <p:cNvSpPr txBox="1">
            <a:spLocks/>
          </p:cNvSpPr>
          <p:nvPr/>
        </p:nvSpPr>
        <p:spPr>
          <a:xfrm>
            <a:off x="362450" y="6534001"/>
            <a:ext cx="4601436" cy="336887"/>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s-AR" dirty="0">
                <a:solidFill>
                  <a:schemeClr val="bg1"/>
                </a:solidFill>
                <a:latin typeface="Raleway" panose="020B0503030101060003" pitchFamily="34" charset="0"/>
              </a:rPr>
              <a:t>Actualidad económica para empresas – CCRES – Jul/2022</a:t>
            </a:r>
            <a:endParaRPr lang="es-ES" dirty="0">
              <a:solidFill>
                <a:schemeClr val="bg1"/>
              </a:solidFill>
              <a:latin typeface="Raleway" panose="020B0503030101060003" pitchFamily="34" charset="0"/>
            </a:endParaRPr>
          </a:p>
        </p:txBody>
      </p:sp>
      <p:sp>
        <p:nvSpPr>
          <p:cNvPr id="19" name="Rectángulo: esquinas redondeadas 18">
            <a:extLst>
              <a:ext uri="{FF2B5EF4-FFF2-40B4-BE49-F238E27FC236}">
                <a16:creationId xmlns:a16="http://schemas.microsoft.com/office/drawing/2014/main" id="{143FB3AD-05D4-4643-BD1D-1F2A2583AD92}"/>
              </a:ext>
            </a:extLst>
          </p:cNvPr>
          <p:cNvSpPr/>
          <p:nvPr/>
        </p:nvSpPr>
        <p:spPr>
          <a:xfrm>
            <a:off x="8278586" y="258764"/>
            <a:ext cx="3387873" cy="442291"/>
          </a:xfrm>
          <a:prstGeom prst="roundRect">
            <a:avLst>
              <a:gd name="adj" fmla="val 0"/>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AR" sz="1200" dirty="0">
                <a:solidFill>
                  <a:schemeClr val="accent4">
                    <a:lumMod val="75000"/>
                  </a:schemeClr>
                </a:solidFill>
                <a:latin typeface="Raleway" panose="020B0003030101060003" pitchFamily="34" charset="0"/>
              </a:rPr>
              <a:t>Aceleración inflacionaria (y FMI) obliga al BCRA a incrementar las tasas de interés</a:t>
            </a:r>
          </a:p>
        </p:txBody>
      </p:sp>
      <p:sp>
        <p:nvSpPr>
          <p:cNvPr id="21" name="16 CuadroTexto">
            <a:extLst>
              <a:ext uri="{FF2B5EF4-FFF2-40B4-BE49-F238E27FC236}">
                <a16:creationId xmlns:a16="http://schemas.microsoft.com/office/drawing/2014/main" id="{0E02C811-501B-4EE8-84FE-7439894C5797}"/>
              </a:ext>
            </a:extLst>
          </p:cNvPr>
          <p:cNvSpPr txBox="1"/>
          <p:nvPr/>
        </p:nvSpPr>
        <p:spPr>
          <a:xfrm>
            <a:off x="399870" y="186234"/>
            <a:ext cx="6723741" cy="369332"/>
          </a:xfrm>
          <a:prstGeom prst="rect">
            <a:avLst/>
          </a:prstGeom>
          <a:noFill/>
        </p:spPr>
        <p:txBody>
          <a:bodyPr wrap="square" rtlCol="0">
            <a:spAutoFit/>
          </a:bodyPr>
          <a:lstStyle/>
          <a:p>
            <a:r>
              <a:rPr lang="es-AR" b="1" dirty="0">
                <a:solidFill>
                  <a:schemeClr val="accent1">
                    <a:lumMod val="50000"/>
                  </a:schemeClr>
                </a:solidFill>
                <a:latin typeface="Raleway" panose="020B0503030101060003" pitchFamily="34" charset="0"/>
              </a:rPr>
              <a:t>3. Frente monetario, cambiario y financiero</a:t>
            </a:r>
          </a:p>
        </p:txBody>
      </p:sp>
      <p:sp>
        <p:nvSpPr>
          <p:cNvPr id="22" name="CuadroTexto 21">
            <a:extLst>
              <a:ext uri="{FF2B5EF4-FFF2-40B4-BE49-F238E27FC236}">
                <a16:creationId xmlns:a16="http://schemas.microsoft.com/office/drawing/2014/main" id="{17D5263F-F29D-4F1F-BA05-64CFCA1B0CDC}"/>
              </a:ext>
            </a:extLst>
          </p:cNvPr>
          <p:cNvSpPr txBox="1">
            <a:spLocks/>
          </p:cNvSpPr>
          <p:nvPr/>
        </p:nvSpPr>
        <p:spPr>
          <a:xfrm>
            <a:off x="492843" y="522595"/>
            <a:ext cx="684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FISCAL</a:t>
            </a:r>
          </a:p>
        </p:txBody>
      </p:sp>
      <p:sp>
        <p:nvSpPr>
          <p:cNvPr id="26" name="CuadroTexto 25">
            <a:extLst>
              <a:ext uri="{FF2B5EF4-FFF2-40B4-BE49-F238E27FC236}">
                <a16:creationId xmlns:a16="http://schemas.microsoft.com/office/drawing/2014/main" id="{B4E4068F-75BD-4A44-BFA5-BD88F88A7BBA}"/>
              </a:ext>
            </a:extLst>
          </p:cNvPr>
          <p:cNvSpPr txBox="1">
            <a:spLocks/>
          </p:cNvSpPr>
          <p:nvPr/>
        </p:nvSpPr>
        <p:spPr>
          <a:xfrm>
            <a:off x="1230014" y="522595"/>
            <a:ext cx="79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FINANCIERO</a:t>
            </a:r>
          </a:p>
        </p:txBody>
      </p:sp>
      <p:sp>
        <p:nvSpPr>
          <p:cNvPr id="30" name="CuadroTexto 29">
            <a:extLst>
              <a:ext uri="{FF2B5EF4-FFF2-40B4-BE49-F238E27FC236}">
                <a16:creationId xmlns:a16="http://schemas.microsoft.com/office/drawing/2014/main" id="{C9B0BA37-9721-4A43-8BF6-A7A8FF8AF83D}"/>
              </a:ext>
            </a:extLst>
          </p:cNvPr>
          <p:cNvSpPr txBox="1">
            <a:spLocks/>
          </p:cNvSpPr>
          <p:nvPr/>
        </p:nvSpPr>
        <p:spPr>
          <a:xfrm>
            <a:off x="2075185" y="522595"/>
            <a:ext cx="79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MONETARIO</a:t>
            </a:r>
          </a:p>
        </p:txBody>
      </p:sp>
      <p:sp>
        <p:nvSpPr>
          <p:cNvPr id="31" name="CuadroTexto 30">
            <a:extLst>
              <a:ext uri="{FF2B5EF4-FFF2-40B4-BE49-F238E27FC236}">
                <a16:creationId xmlns:a16="http://schemas.microsoft.com/office/drawing/2014/main" id="{B8D1CC02-FFA9-4A12-BAB0-EA1DE659F335}"/>
              </a:ext>
            </a:extLst>
          </p:cNvPr>
          <p:cNvSpPr txBox="1">
            <a:spLocks/>
          </p:cNvSpPr>
          <p:nvPr/>
        </p:nvSpPr>
        <p:spPr>
          <a:xfrm>
            <a:off x="2920356" y="522595"/>
            <a:ext cx="684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DÓLAR</a:t>
            </a:r>
          </a:p>
        </p:txBody>
      </p:sp>
      <p:sp>
        <p:nvSpPr>
          <p:cNvPr id="35" name="CuadroTexto 34">
            <a:extLst>
              <a:ext uri="{FF2B5EF4-FFF2-40B4-BE49-F238E27FC236}">
                <a16:creationId xmlns:a16="http://schemas.microsoft.com/office/drawing/2014/main" id="{B17A7D27-100C-424A-8DD5-2B6262C43DA8}"/>
              </a:ext>
            </a:extLst>
          </p:cNvPr>
          <p:cNvSpPr txBox="1">
            <a:spLocks/>
          </p:cNvSpPr>
          <p:nvPr/>
        </p:nvSpPr>
        <p:spPr>
          <a:xfrm>
            <a:off x="3657527" y="522595"/>
            <a:ext cx="79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INFLACIÓN</a:t>
            </a:r>
          </a:p>
        </p:txBody>
      </p:sp>
      <p:sp>
        <p:nvSpPr>
          <p:cNvPr id="36" name="CuadroTexto 35">
            <a:extLst>
              <a:ext uri="{FF2B5EF4-FFF2-40B4-BE49-F238E27FC236}">
                <a16:creationId xmlns:a16="http://schemas.microsoft.com/office/drawing/2014/main" id="{13ADE181-2C67-4AA2-B75F-DA92CB5E4901}"/>
              </a:ext>
            </a:extLst>
          </p:cNvPr>
          <p:cNvSpPr txBox="1">
            <a:spLocks/>
          </p:cNvSpPr>
          <p:nvPr/>
        </p:nvSpPr>
        <p:spPr>
          <a:xfrm>
            <a:off x="4502698" y="522595"/>
            <a:ext cx="684000" cy="180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bg1"/>
                </a:solidFill>
                <a:latin typeface="Raleway" panose="020B0503030101060003" pitchFamily="34" charset="0"/>
              </a:defRPr>
            </a:lvl1pPr>
          </a:lstStyle>
          <a:p>
            <a:r>
              <a:rPr lang="es-AR" dirty="0"/>
              <a:t>TASAS</a:t>
            </a:r>
          </a:p>
        </p:txBody>
      </p:sp>
      <p:sp>
        <p:nvSpPr>
          <p:cNvPr id="37" name="CuadroTexto 36">
            <a:extLst>
              <a:ext uri="{FF2B5EF4-FFF2-40B4-BE49-F238E27FC236}">
                <a16:creationId xmlns:a16="http://schemas.microsoft.com/office/drawing/2014/main" id="{513A150E-AEFE-404F-9BAF-DA31E2652FD3}"/>
              </a:ext>
            </a:extLst>
          </p:cNvPr>
          <p:cNvSpPr txBox="1">
            <a:spLocks/>
          </p:cNvSpPr>
          <p:nvPr/>
        </p:nvSpPr>
        <p:spPr>
          <a:xfrm>
            <a:off x="5239869" y="522595"/>
            <a:ext cx="756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MERCADOS</a:t>
            </a:r>
          </a:p>
        </p:txBody>
      </p:sp>
      <p:sp>
        <p:nvSpPr>
          <p:cNvPr id="38" name="CuadroTexto 37">
            <a:extLst>
              <a:ext uri="{FF2B5EF4-FFF2-40B4-BE49-F238E27FC236}">
                <a16:creationId xmlns:a16="http://schemas.microsoft.com/office/drawing/2014/main" id="{DF1DF363-7922-45E1-8014-65042BE05857}"/>
              </a:ext>
            </a:extLst>
          </p:cNvPr>
          <p:cNvSpPr txBox="1">
            <a:spLocks/>
          </p:cNvSpPr>
          <p:nvPr/>
        </p:nvSpPr>
        <p:spPr>
          <a:xfrm>
            <a:off x="6035044" y="522595"/>
            <a:ext cx="972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PERSPECTIVAS</a:t>
            </a:r>
          </a:p>
        </p:txBody>
      </p:sp>
      <p:sp>
        <p:nvSpPr>
          <p:cNvPr id="23" name="Elipse 22">
            <a:extLst>
              <a:ext uri="{FF2B5EF4-FFF2-40B4-BE49-F238E27FC236}">
                <a16:creationId xmlns:a16="http://schemas.microsoft.com/office/drawing/2014/main" id="{86FEB469-FB70-8636-F988-4FE670D38503}"/>
              </a:ext>
            </a:extLst>
          </p:cNvPr>
          <p:cNvSpPr/>
          <p:nvPr/>
        </p:nvSpPr>
        <p:spPr>
          <a:xfrm>
            <a:off x="4972179" y="2295331"/>
            <a:ext cx="1084337" cy="20041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7" name="Rectángulo 26">
            <a:extLst>
              <a:ext uri="{FF2B5EF4-FFF2-40B4-BE49-F238E27FC236}">
                <a16:creationId xmlns:a16="http://schemas.microsoft.com/office/drawing/2014/main" id="{D671AD9A-1F32-0F9B-21EF-8426E1647619}"/>
              </a:ext>
            </a:extLst>
          </p:cNvPr>
          <p:cNvSpPr/>
          <p:nvPr/>
        </p:nvSpPr>
        <p:spPr>
          <a:xfrm>
            <a:off x="399870" y="5579302"/>
            <a:ext cx="11336706" cy="75610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s-AR" sz="1200" dirty="0">
                <a:solidFill>
                  <a:schemeClr val="tx1"/>
                </a:solidFill>
                <a:latin typeface="Raleway" panose="020B0003030101060003" pitchFamily="34" charset="0"/>
              </a:rPr>
              <a:t>16/6: BCRA elevó tasas de interés (sexta suba en el año) de política monetaria (LELIQ) en 300 puntos básicos, hasta 52,0% anual.</a:t>
            </a:r>
          </a:p>
          <a:p>
            <a:pPr marL="171450" indent="-171450">
              <a:buFont typeface="Arial" panose="020B0604020202020204" pitchFamily="34" charset="0"/>
              <a:buChar char="•"/>
            </a:pPr>
            <a:r>
              <a:rPr lang="es-AR" sz="1200" dirty="0">
                <a:solidFill>
                  <a:schemeClr val="tx1"/>
                </a:solidFill>
                <a:latin typeface="Raleway" panose="020B0003030101060003" pitchFamily="34" charset="0"/>
              </a:rPr>
              <a:t>Para los depósitos del sector privado la tasa mínima garantizada se estableció en 50%, dejando a los PF minoristas en 53% (4,4% mensual)</a:t>
            </a:r>
          </a:p>
          <a:p>
            <a:pPr marL="171450" indent="-171450">
              <a:buFont typeface="Arial" panose="020B0604020202020204" pitchFamily="34" charset="0"/>
              <a:buChar char="•"/>
            </a:pPr>
            <a:r>
              <a:rPr lang="es-AR" sz="1200" dirty="0">
                <a:solidFill>
                  <a:schemeClr val="tx1"/>
                </a:solidFill>
                <a:latin typeface="Raleway" panose="020B0003030101060003" pitchFamily="34" charset="0"/>
              </a:rPr>
              <a:t>Con inflación en la zona de 5%, las tasas reales siguen siendo ampliamente negativas</a:t>
            </a:r>
          </a:p>
          <a:p>
            <a:pPr marL="171450" indent="-171450">
              <a:buFont typeface="Arial" panose="020B0604020202020204" pitchFamily="34" charset="0"/>
              <a:buChar char="•"/>
            </a:pPr>
            <a:r>
              <a:rPr lang="es-AR" sz="1200" dirty="0">
                <a:solidFill>
                  <a:schemeClr val="tx1"/>
                </a:solidFill>
                <a:latin typeface="Raleway" panose="020B0003030101060003" pitchFamily="34" charset="0"/>
              </a:rPr>
              <a:t>Nuevas líneas de financiamiento ($70.000 M): (i) Impulso a Exportaciones y (</a:t>
            </a:r>
            <a:r>
              <a:rPr lang="es-AR" sz="1200" dirty="0" err="1">
                <a:solidFill>
                  <a:schemeClr val="tx1"/>
                </a:solidFill>
                <a:latin typeface="Raleway" panose="020B0003030101060003" pitchFamily="34" charset="0"/>
              </a:rPr>
              <a:t>ii</a:t>
            </a:r>
            <a:r>
              <a:rPr lang="es-AR" sz="1200" dirty="0">
                <a:solidFill>
                  <a:schemeClr val="tx1"/>
                </a:solidFill>
                <a:latin typeface="Raleway" panose="020B0003030101060003" pitchFamily="34" charset="0"/>
              </a:rPr>
              <a:t>) Sustitución de Importaciones. Tasa 35% fija 3 años y luego Badlar.</a:t>
            </a:r>
          </a:p>
        </p:txBody>
      </p:sp>
      <p:sp>
        <p:nvSpPr>
          <p:cNvPr id="20" name="CuadroTexto 19">
            <a:extLst>
              <a:ext uri="{FF2B5EF4-FFF2-40B4-BE49-F238E27FC236}">
                <a16:creationId xmlns:a16="http://schemas.microsoft.com/office/drawing/2014/main" id="{8A4D70FB-F1CB-5B03-5EEC-CC10C8FF23CC}"/>
              </a:ext>
            </a:extLst>
          </p:cNvPr>
          <p:cNvSpPr txBox="1">
            <a:spLocks/>
          </p:cNvSpPr>
          <p:nvPr/>
        </p:nvSpPr>
        <p:spPr>
          <a:xfrm>
            <a:off x="5754680" y="2644041"/>
            <a:ext cx="216000" cy="123111"/>
          </a:xfrm>
          <a:prstGeom prst="rect">
            <a:avLst/>
          </a:prstGeom>
          <a:solidFill>
            <a:srgbClr val="C00000"/>
          </a:solidFill>
        </p:spPr>
        <p:txBody>
          <a:bodyPr wrap="square" lIns="0" tIns="0" rIns="0" bIns="0" rtlCol="0">
            <a:spAutoFit/>
          </a:bodyPr>
          <a:lstStyle>
            <a:defPPr>
              <a:defRPr lang="en-US"/>
            </a:defPPr>
            <a:lvl1pPr algn="ctr">
              <a:defRPr sz="1100" b="1">
                <a:solidFill>
                  <a:schemeClr val="tx2"/>
                </a:solidFill>
                <a:latin typeface="Raleway" panose="020B0003030101060003"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s-AR" sz="800" b="0" dirty="0">
                <a:solidFill>
                  <a:schemeClr val="bg1"/>
                </a:solidFill>
              </a:rPr>
              <a:t>52,0</a:t>
            </a:r>
          </a:p>
        </p:txBody>
      </p:sp>
    </p:spTree>
    <p:extLst>
      <p:ext uri="{BB962C8B-B14F-4D97-AF65-F5344CB8AC3E}">
        <p14:creationId xmlns:p14="http://schemas.microsoft.com/office/powerpoint/2010/main" val="3472381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4"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356766A-31D0-380B-1AB2-02F233F58D0F}"/>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20000"/>
                    </a14:imgEffect>
                  </a14:imgLayer>
                </a14:imgProps>
              </a:ext>
            </a:extLst>
          </a:blip>
          <a:srcRect l="13687" r="13598"/>
          <a:stretch/>
        </p:blipFill>
        <p:spPr>
          <a:xfrm>
            <a:off x="0" y="-4666"/>
            <a:ext cx="6096000" cy="6682836"/>
          </a:xfrm>
          <a:prstGeom prst="rect">
            <a:avLst/>
          </a:prstGeom>
        </p:spPr>
      </p:pic>
      <p:pic>
        <p:nvPicPr>
          <p:cNvPr id="15" name="Imagen 14">
            <a:extLst>
              <a:ext uri="{FF2B5EF4-FFF2-40B4-BE49-F238E27FC236}">
                <a16:creationId xmlns:a16="http://schemas.microsoft.com/office/drawing/2014/main" id="{C081959A-3E14-2682-3C4F-873A9B55624A}"/>
              </a:ext>
            </a:extLst>
          </p:cNvPr>
          <p:cNvPicPr>
            <a:picLocks noChangeAspect="1"/>
          </p:cNvPicPr>
          <p:nvPr/>
        </p:nvPicPr>
        <p:blipFill rotWithShape="1">
          <a:blip r:embed="rId5"/>
          <a:srcRect l="33750" t="96477"/>
          <a:stretch/>
        </p:blipFill>
        <p:spPr>
          <a:xfrm>
            <a:off x="0" y="5702286"/>
            <a:ext cx="6096000" cy="866820"/>
          </a:xfrm>
          <a:prstGeom prst="rect">
            <a:avLst/>
          </a:prstGeom>
        </p:spPr>
      </p:pic>
      <p:sp>
        <p:nvSpPr>
          <p:cNvPr id="136" name="CuadroTexto 135">
            <a:extLst>
              <a:ext uri="{FF2B5EF4-FFF2-40B4-BE49-F238E27FC236}">
                <a16:creationId xmlns:a16="http://schemas.microsoft.com/office/drawing/2014/main" id="{F39B29D7-82A6-482D-9F39-D709CE8D382E}"/>
              </a:ext>
            </a:extLst>
          </p:cNvPr>
          <p:cNvSpPr txBox="1"/>
          <p:nvPr/>
        </p:nvSpPr>
        <p:spPr>
          <a:xfrm>
            <a:off x="6659730" y="598060"/>
            <a:ext cx="5110114" cy="3308598"/>
          </a:xfrm>
          <a:prstGeom prst="rect">
            <a:avLst/>
          </a:prstGeom>
          <a:noFill/>
        </p:spPr>
        <p:txBody>
          <a:bodyPr wrap="square" rtlCol="0">
            <a:spAutoFit/>
          </a:bodyPr>
          <a:lstStyle/>
          <a:p>
            <a:pPr marL="180975" lvl="1" indent="-180975">
              <a:buFont typeface="Arial" panose="020B0604020202020204" pitchFamily="34" charset="0"/>
              <a:buChar char="•"/>
            </a:pPr>
            <a:r>
              <a:rPr lang="es-AR" sz="1700" dirty="0">
                <a:solidFill>
                  <a:schemeClr val="tx2">
                    <a:lumMod val="75000"/>
                  </a:schemeClr>
                </a:solidFill>
                <a:latin typeface="Raleway" panose="020B0503030101060003"/>
              </a:rPr>
              <a:t>Sector empresarial fuertemente afectado por los diez años de estanflación, recesión 2018-2019 y pandemia 2020.</a:t>
            </a:r>
          </a:p>
          <a:p>
            <a:pPr marL="180975" lvl="1" indent="-180975">
              <a:buFont typeface="Arial" panose="020B0604020202020204" pitchFamily="34" charset="0"/>
              <a:buChar char="•"/>
            </a:pPr>
            <a:r>
              <a:rPr lang="es-AR" sz="1700" dirty="0">
                <a:solidFill>
                  <a:schemeClr val="tx2">
                    <a:lumMod val="75000"/>
                  </a:schemeClr>
                </a:solidFill>
                <a:latin typeface="Raleway" panose="020B0503030101060003"/>
              </a:rPr>
              <a:t>Depuración de oferta: </a:t>
            </a:r>
            <a:r>
              <a:rPr lang="es-AR" sz="1700" b="1" dirty="0">
                <a:solidFill>
                  <a:schemeClr val="tx2">
                    <a:lumMod val="75000"/>
                  </a:schemeClr>
                </a:solidFill>
                <a:latin typeface="Raleway" panose="020B0503030101060003"/>
              </a:rPr>
              <a:t>más de 50.000 empresas cerraron</a:t>
            </a:r>
            <a:r>
              <a:rPr lang="es-AR" sz="1700" dirty="0">
                <a:solidFill>
                  <a:schemeClr val="tx2">
                    <a:lumMod val="75000"/>
                  </a:schemeClr>
                </a:solidFill>
                <a:latin typeface="Raleway" panose="020B0503030101060003"/>
              </a:rPr>
              <a:t> en los últimos años.</a:t>
            </a:r>
          </a:p>
          <a:p>
            <a:pPr marL="180975" lvl="1" indent="-180975">
              <a:buFont typeface="Arial" panose="020B0604020202020204" pitchFamily="34" charset="0"/>
              <a:buChar char="•"/>
            </a:pPr>
            <a:r>
              <a:rPr lang="es-AR" sz="1700" dirty="0">
                <a:solidFill>
                  <a:schemeClr val="tx2">
                    <a:lumMod val="75000"/>
                  </a:schemeClr>
                </a:solidFill>
                <a:latin typeface="Raleway" panose="020B0503030101060003"/>
              </a:rPr>
              <a:t>Eventos, comercio, turismo, hotelería y gastronomía avanzan desde el fondo</a:t>
            </a:r>
          </a:p>
          <a:p>
            <a:pPr marL="180975" lvl="1" indent="-180975">
              <a:buFont typeface="Arial" panose="020B0604020202020204" pitchFamily="34" charset="0"/>
              <a:buChar char="•"/>
            </a:pPr>
            <a:r>
              <a:rPr lang="es-AR" sz="1700" dirty="0">
                <a:solidFill>
                  <a:schemeClr val="tx2">
                    <a:lumMod val="75000"/>
                  </a:schemeClr>
                </a:solidFill>
                <a:latin typeface="Raleway" panose="020B0503030101060003"/>
              </a:rPr>
              <a:t>Sectores mas dinámicos: Agro, Construcción, Industria bienes durables y SBC</a:t>
            </a:r>
          </a:p>
          <a:p>
            <a:pPr marL="180975" lvl="1" indent="-180975">
              <a:buFont typeface="Arial" panose="020B0604020202020204" pitchFamily="34" charset="0"/>
              <a:buChar char="•"/>
            </a:pPr>
            <a:r>
              <a:rPr lang="es-AR" sz="1700" b="1" dirty="0">
                <a:solidFill>
                  <a:schemeClr val="tx2">
                    <a:lumMod val="75000"/>
                  </a:schemeClr>
                </a:solidFill>
                <a:latin typeface="Raleway" panose="020B0503030101060003"/>
              </a:rPr>
              <a:t>Amenaza</a:t>
            </a:r>
            <a:r>
              <a:rPr lang="es-AR" sz="1700" dirty="0">
                <a:solidFill>
                  <a:schemeClr val="tx2">
                    <a:lumMod val="75000"/>
                  </a:schemeClr>
                </a:solidFill>
                <a:latin typeface="Raleway" panose="020B0503030101060003"/>
              </a:rPr>
              <a:t>: escasez de divisas, aceleración de la inflación y pérdida de margen de contribución por incapacidad de absorber mayores costos</a:t>
            </a:r>
          </a:p>
          <a:p>
            <a:pPr lvl="1" indent="-457200">
              <a:buFont typeface="Arial" panose="020B0604020202020204" pitchFamily="34" charset="0"/>
              <a:buChar char="•"/>
            </a:pPr>
            <a:endParaRPr lang="es-AR" sz="500" dirty="0">
              <a:solidFill>
                <a:schemeClr val="tx2">
                  <a:lumMod val="75000"/>
                </a:schemeClr>
              </a:solidFill>
              <a:latin typeface="Raleway" panose="020B0503030101060003"/>
            </a:endParaRPr>
          </a:p>
        </p:txBody>
      </p:sp>
      <p:sp>
        <p:nvSpPr>
          <p:cNvPr id="16" name="Rectángulo 15">
            <a:extLst>
              <a:ext uri="{FF2B5EF4-FFF2-40B4-BE49-F238E27FC236}">
                <a16:creationId xmlns:a16="http://schemas.microsoft.com/office/drawing/2014/main" id="{B85D99B6-4A98-4ADA-B387-5DBF20279EDC}"/>
              </a:ext>
            </a:extLst>
          </p:cNvPr>
          <p:cNvSpPr/>
          <p:nvPr/>
        </p:nvSpPr>
        <p:spPr>
          <a:xfrm>
            <a:off x="3104773" y="5373258"/>
            <a:ext cx="881460" cy="1569660"/>
          </a:xfrm>
          <a:prstGeom prst="rect">
            <a:avLst/>
          </a:prstGeom>
        </p:spPr>
        <p:txBody>
          <a:bodyPr wrap="square">
            <a:spAutoFit/>
          </a:bodyPr>
          <a:lstStyle/>
          <a:p>
            <a:r>
              <a:rPr lang="es-AR" sz="9600" dirty="0">
                <a:solidFill>
                  <a:schemeClr val="bg1">
                    <a:lumMod val="95000"/>
                  </a:schemeClr>
                </a:solidFill>
                <a:latin typeface="Arial" panose="020B0604020202020204" pitchFamily="34" charset="0"/>
                <a:cs typeface="Arial" panose="020B0604020202020204" pitchFamily="34" charset="0"/>
              </a:rPr>
              <a:t>”</a:t>
            </a:r>
          </a:p>
        </p:txBody>
      </p:sp>
      <p:sp>
        <p:nvSpPr>
          <p:cNvPr id="17" name="Rectángulo 16">
            <a:extLst>
              <a:ext uri="{FF2B5EF4-FFF2-40B4-BE49-F238E27FC236}">
                <a16:creationId xmlns:a16="http://schemas.microsoft.com/office/drawing/2014/main" id="{C2919AF4-C61E-417D-8615-6425006BF94F}"/>
              </a:ext>
            </a:extLst>
          </p:cNvPr>
          <p:cNvSpPr/>
          <p:nvPr/>
        </p:nvSpPr>
        <p:spPr>
          <a:xfrm>
            <a:off x="-37703" y="3814164"/>
            <a:ext cx="942731" cy="1569660"/>
          </a:xfrm>
          <a:prstGeom prst="rect">
            <a:avLst/>
          </a:prstGeom>
        </p:spPr>
        <p:txBody>
          <a:bodyPr wrap="square">
            <a:spAutoFit/>
          </a:bodyPr>
          <a:lstStyle/>
          <a:p>
            <a:r>
              <a:rPr lang="es-AR" sz="9600" dirty="0">
                <a:solidFill>
                  <a:schemeClr val="bg1">
                    <a:lumMod val="95000"/>
                  </a:schemeClr>
                </a:solidFill>
                <a:latin typeface="Arial" panose="020B0604020202020204" pitchFamily="34" charset="0"/>
                <a:cs typeface="Arial" panose="020B0604020202020204" pitchFamily="34" charset="0"/>
              </a:rPr>
              <a:t>“</a:t>
            </a:r>
          </a:p>
        </p:txBody>
      </p:sp>
      <p:sp>
        <p:nvSpPr>
          <p:cNvPr id="19" name="Rectángulo 18">
            <a:extLst>
              <a:ext uri="{FF2B5EF4-FFF2-40B4-BE49-F238E27FC236}">
                <a16:creationId xmlns:a16="http://schemas.microsoft.com/office/drawing/2014/main" id="{025985F3-F202-411B-8098-E20A62ED6890}"/>
              </a:ext>
            </a:extLst>
          </p:cNvPr>
          <p:cNvSpPr/>
          <p:nvPr/>
        </p:nvSpPr>
        <p:spPr>
          <a:xfrm>
            <a:off x="362448" y="5928295"/>
            <a:ext cx="5324560" cy="523220"/>
          </a:xfrm>
          <a:prstGeom prst="rect">
            <a:avLst/>
          </a:prstGeom>
        </p:spPr>
        <p:txBody>
          <a:bodyPr wrap="square">
            <a:spAutoFit/>
          </a:bodyPr>
          <a:lstStyle/>
          <a:p>
            <a:r>
              <a:rPr lang="es-AR" sz="1400" dirty="0">
                <a:solidFill>
                  <a:schemeClr val="accent4">
                    <a:lumMod val="40000"/>
                    <a:lumOff val="60000"/>
                  </a:schemeClr>
                </a:solidFill>
                <a:latin typeface="Arial" panose="020B0604020202020204" pitchFamily="34" charset="0"/>
                <a:cs typeface="Arial" panose="020B0604020202020204" pitchFamily="34" charset="0"/>
              </a:rPr>
              <a:t>Alberto </a:t>
            </a:r>
            <a:r>
              <a:rPr lang="es-AR" sz="1400" dirty="0" err="1">
                <a:solidFill>
                  <a:schemeClr val="accent4">
                    <a:lumMod val="40000"/>
                    <a:lumOff val="60000"/>
                  </a:schemeClr>
                </a:solidFill>
                <a:latin typeface="Arial" panose="020B0604020202020204" pitchFamily="34" charset="0"/>
                <a:cs typeface="Arial" panose="020B0604020202020204" pitchFamily="34" charset="0"/>
              </a:rPr>
              <a:t>Fernandez</a:t>
            </a:r>
            <a:r>
              <a:rPr lang="es-AR" sz="1400" dirty="0">
                <a:solidFill>
                  <a:schemeClr val="accent4">
                    <a:lumMod val="40000"/>
                    <a:lumOff val="60000"/>
                  </a:schemeClr>
                </a:solidFill>
                <a:latin typeface="Arial" panose="020B0604020202020204" pitchFamily="34" charset="0"/>
                <a:cs typeface="Arial" panose="020B0604020202020204" pitchFamily="34" charset="0"/>
              </a:rPr>
              <a:t> y Daniel Scioli</a:t>
            </a:r>
          </a:p>
          <a:p>
            <a:r>
              <a:rPr lang="es-AR" sz="1400" dirty="0">
                <a:solidFill>
                  <a:schemeClr val="accent4">
                    <a:lumMod val="40000"/>
                    <a:lumOff val="60000"/>
                  </a:schemeClr>
                </a:solidFill>
                <a:latin typeface="Arial" panose="020B0604020202020204" pitchFamily="34" charset="0"/>
                <a:cs typeface="Arial" panose="020B0604020202020204" pitchFamily="34" charset="0"/>
              </a:rPr>
              <a:t>Presidente del Banco Nación y Ministro de Desarrollo Productivo</a:t>
            </a:r>
          </a:p>
        </p:txBody>
      </p:sp>
      <p:sp>
        <p:nvSpPr>
          <p:cNvPr id="14" name="CuadroTexto 13">
            <a:extLst>
              <a:ext uri="{FF2B5EF4-FFF2-40B4-BE49-F238E27FC236}">
                <a16:creationId xmlns:a16="http://schemas.microsoft.com/office/drawing/2014/main" id="{7DCB225D-1C55-435A-86D7-FAC792E95832}"/>
              </a:ext>
            </a:extLst>
          </p:cNvPr>
          <p:cNvSpPr txBox="1"/>
          <p:nvPr/>
        </p:nvSpPr>
        <p:spPr>
          <a:xfrm>
            <a:off x="6658767" y="4183446"/>
            <a:ext cx="5024023" cy="1938992"/>
          </a:xfrm>
          <a:prstGeom prst="rect">
            <a:avLst/>
          </a:prstGeom>
          <a:noFill/>
        </p:spPr>
        <p:txBody>
          <a:bodyPr wrap="square" rtlCol="0">
            <a:spAutoFit/>
          </a:bodyPr>
          <a:lstStyle/>
          <a:p>
            <a:pPr marL="0" lvl="1"/>
            <a:r>
              <a:rPr lang="es-AR" sz="1700" b="1" i="1" dirty="0">
                <a:solidFill>
                  <a:schemeClr val="tx2">
                    <a:lumMod val="75000"/>
                  </a:schemeClr>
                </a:solidFill>
                <a:latin typeface="Raleway" panose="020B0503030101060003"/>
              </a:rPr>
              <a:t>INTERROGANTES</a:t>
            </a:r>
          </a:p>
          <a:p>
            <a:pPr marL="0" lvl="1"/>
            <a:endParaRPr lang="es-AR" sz="500" b="1" i="1" dirty="0">
              <a:solidFill>
                <a:schemeClr val="tx2">
                  <a:lumMod val="75000"/>
                </a:schemeClr>
              </a:solidFill>
              <a:latin typeface="Raleway" panose="020B0503030101060003"/>
            </a:endParaRPr>
          </a:p>
          <a:p>
            <a:pPr marL="0" lvl="1"/>
            <a:r>
              <a:rPr lang="es-AR" sz="1700" i="1" dirty="0">
                <a:solidFill>
                  <a:schemeClr val="tx2">
                    <a:lumMod val="75000"/>
                  </a:schemeClr>
                </a:solidFill>
                <a:latin typeface="Raleway" panose="020B0503030101060003"/>
              </a:rPr>
              <a:t>¿Cuál es el escenario a </a:t>
            </a:r>
            <a:r>
              <a:rPr lang="es-AR" sz="1700" b="1" i="1" dirty="0">
                <a:solidFill>
                  <a:schemeClr val="tx2">
                    <a:lumMod val="75000"/>
                  </a:schemeClr>
                </a:solidFill>
                <a:latin typeface="Raleway" panose="020B0503030101060003"/>
              </a:rPr>
              <a:t>escenario a nivel micro</a:t>
            </a:r>
            <a:r>
              <a:rPr lang="es-AR" sz="1700" i="1" dirty="0">
                <a:solidFill>
                  <a:schemeClr val="tx2">
                    <a:lumMod val="75000"/>
                  </a:schemeClr>
                </a:solidFill>
                <a:latin typeface="Raleway" panose="020B0503030101060003"/>
              </a:rPr>
              <a:t>? </a:t>
            </a:r>
          </a:p>
          <a:p>
            <a:pPr marL="0" lvl="1"/>
            <a:endParaRPr lang="es-AR" sz="600" i="1" dirty="0">
              <a:solidFill>
                <a:schemeClr val="tx2">
                  <a:lumMod val="75000"/>
                </a:schemeClr>
              </a:solidFill>
              <a:latin typeface="Raleway" panose="020B0503030101060003"/>
            </a:endParaRPr>
          </a:p>
          <a:p>
            <a:pPr marL="0" lvl="1"/>
            <a:r>
              <a:rPr lang="es-AR" sz="1700" i="1" dirty="0">
                <a:solidFill>
                  <a:schemeClr val="tx2">
                    <a:lumMod val="75000"/>
                  </a:schemeClr>
                </a:solidFill>
                <a:latin typeface="Raleway" panose="020B0503030101060003"/>
              </a:rPr>
              <a:t>¿Cómo preparar y proteger la empresa ante un escenario de mayor nominalidad?</a:t>
            </a:r>
          </a:p>
          <a:p>
            <a:pPr marL="0" lvl="1"/>
            <a:endParaRPr lang="es-AR" sz="500" i="1" dirty="0">
              <a:solidFill>
                <a:schemeClr val="tx2">
                  <a:lumMod val="75000"/>
                </a:schemeClr>
              </a:solidFill>
              <a:latin typeface="Raleway" panose="020B0503030101060003"/>
            </a:endParaRPr>
          </a:p>
          <a:p>
            <a:pPr marL="0" lvl="1"/>
            <a:r>
              <a:rPr lang="es-AR" sz="1700" i="1" dirty="0">
                <a:solidFill>
                  <a:schemeClr val="tx2">
                    <a:lumMod val="75000"/>
                  </a:schemeClr>
                </a:solidFill>
                <a:latin typeface="Raleway" panose="020B0503030101060003"/>
              </a:rPr>
              <a:t>¿Cómo </a:t>
            </a:r>
            <a:r>
              <a:rPr lang="es-AR" sz="1700" b="1" i="1" dirty="0">
                <a:solidFill>
                  <a:schemeClr val="tx2">
                    <a:lumMod val="75000"/>
                  </a:schemeClr>
                </a:solidFill>
                <a:latin typeface="Raleway" panose="020B0503030101060003"/>
              </a:rPr>
              <a:t>gestionar</a:t>
            </a:r>
            <a:r>
              <a:rPr lang="es-AR" sz="1700" i="1" dirty="0">
                <a:solidFill>
                  <a:schemeClr val="tx2">
                    <a:lumMod val="75000"/>
                  </a:schemeClr>
                </a:solidFill>
                <a:latin typeface="Raleway" panose="020B0503030101060003"/>
              </a:rPr>
              <a:t> el </a:t>
            </a:r>
            <a:r>
              <a:rPr lang="es-AR" sz="1700" b="1" i="1" dirty="0">
                <a:solidFill>
                  <a:schemeClr val="tx2">
                    <a:lumMod val="75000"/>
                  </a:schemeClr>
                </a:solidFill>
                <a:latin typeface="Raleway" panose="020B0503030101060003"/>
              </a:rPr>
              <a:t>capital de trabajo, la liquidez, los pasivos y los stocks? </a:t>
            </a:r>
          </a:p>
        </p:txBody>
      </p:sp>
      <p:sp>
        <p:nvSpPr>
          <p:cNvPr id="22" name="CuadroTexto 21">
            <a:extLst>
              <a:ext uri="{FF2B5EF4-FFF2-40B4-BE49-F238E27FC236}">
                <a16:creationId xmlns:a16="http://schemas.microsoft.com/office/drawing/2014/main" id="{2FA6FD0F-6870-488A-938D-AD97C0F0FCCE}"/>
              </a:ext>
            </a:extLst>
          </p:cNvPr>
          <p:cNvSpPr txBox="1">
            <a:spLocks/>
          </p:cNvSpPr>
          <p:nvPr/>
        </p:nvSpPr>
        <p:spPr>
          <a:xfrm>
            <a:off x="0" y="6534000"/>
            <a:ext cx="12192000" cy="324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rtlCol="0" anchor="ctr" anchorCtr="0">
            <a:noAutofit/>
          </a:bodyPr>
          <a:lstStyle>
            <a:defPPr>
              <a:defRPr lang="es-AR"/>
            </a:defPPr>
            <a:lvl1pPr algn="ctr">
              <a:defRPr sz="1100" b="1">
                <a:solidFill>
                  <a:schemeClr val="bg1"/>
                </a:solidFill>
                <a:latin typeface="Raleway" panose="020B0503030101060003" pitchFamily="34" charset="0"/>
              </a:defRPr>
            </a:lvl1pPr>
          </a:lstStyle>
          <a:p>
            <a:endParaRPr lang="es-AR" dirty="0"/>
          </a:p>
        </p:txBody>
      </p:sp>
      <p:sp>
        <p:nvSpPr>
          <p:cNvPr id="23" name="Marcador de número de diapositiva 10">
            <a:extLst>
              <a:ext uri="{FF2B5EF4-FFF2-40B4-BE49-F238E27FC236}">
                <a16:creationId xmlns:a16="http://schemas.microsoft.com/office/drawing/2014/main" id="{9F16E464-63A3-4E1A-B179-06D5BA4774A8}"/>
              </a:ext>
            </a:extLst>
          </p:cNvPr>
          <p:cNvSpPr>
            <a:spLocks noGrp="1"/>
          </p:cNvSpPr>
          <p:nvPr>
            <p:ph type="sldNum" sz="quarter" idx="12"/>
          </p:nvPr>
        </p:nvSpPr>
        <p:spPr>
          <a:xfrm>
            <a:off x="5780654" y="6512389"/>
            <a:ext cx="630692" cy="365125"/>
          </a:xfrm>
        </p:spPr>
        <p:txBody>
          <a:bodyPr/>
          <a:lstStyle/>
          <a:p>
            <a:pPr algn="ctr"/>
            <a:fld id="{6C580814-FC62-DC47-A8B2-F6D28CD1B407}" type="slidenum">
              <a:rPr lang="es-ES" smtClean="0">
                <a:solidFill>
                  <a:schemeClr val="bg1"/>
                </a:solidFill>
                <a:latin typeface="Raleway" panose="020B0503030101060003" pitchFamily="34" charset="0"/>
              </a:rPr>
              <a:pPr algn="ctr"/>
              <a:t>17</a:t>
            </a:fld>
            <a:endParaRPr lang="es-ES" dirty="0">
              <a:solidFill>
                <a:schemeClr val="bg1"/>
              </a:solidFill>
              <a:latin typeface="Raleway" panose="020B0503030101060003" pitchFamily="34" charset="0"/>
            </a:endParaRPr>
          </a:p>
        </p:txBody>
      </p:sp>
      <p:pic>
        <p:nvPicPr>
          <p:cNvPr id="24" name="Imagen 23">
            <a:extLst>
              <a:ext uri="{FF2B5EF4-FFF2-40B4-BE49-F238E27FC236}">
                <a16:creationId xmlns:a16="http://schemas.microsoft.com/office/drawing/2014/main" id="{591E23AC-5473-4F72-B401-EA086CC940F7}"/>
              </a:ext>
            </a:extLst>
          </p:cNvPr>
          <p:cNvPicPr>
            <a:picLocks noChangeAspect="1"/>
          </p:cNvPicPr>
          <p:nvPr/>
        </p:nvPicPr>
        <p:blipFill>
          <a:blip r:embed="rId6">
            <a:clrChange>
              <a:clrFrom>
                <a:srgbClr val="15467E"/>
              </a:clrFrom>
              <a:clrTo>
                <a:srgbClr val="15467E">
                  <a:alpha val="0"/>
                </a:srgbClr>
              </a:clrTo>
            </a:clrChange>
          </a:blip>
          <a:stretch>
            <a:fillRect/>
          </a:stretch>
        </p:blipFill>
        <p:spPr>
          <a:xfrm>
            <a:off x="10633171" y="6569106"/>
            <a:ext cx="1049619" cy="289788"/>
          </a:xfrm>
          <a:prstGeom prst="rect">
            <a:avLst/>
          </a:prstGeom>
        </p:spPr>
      </p:pic>
      <p:sp>
        <p:nvSpPr>
          <p:cNvPr id="25" name="Marcador de número de diapositiva 10">
            <a:extLst>
              <a:ext uri="{FF2B5EF4-FFF2-40B4-BE49-F238E27FC236}">
                <a16:creationId xmlns:a16="http://schemas.microsoft.com/office/drawing/2014/main" id="{2209FBE1-4D4A-404B-9D0E-416D6231F936}"/>
              </a:ext>
            </a:extLst>
          </p:cNvPr>
          <p:cNvSpPr txBox="1">
            <a:spLocks/>
          </p:cNvSpPr>
          <p:nvPr/>
        </p:nvSpPr>
        <p:spPr>
          <a:xfrm>
            <a:off x="362450" y="6534001"/>
            <a:ext cx="4601436" cy="336887"/>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s-AR" dirty="0">
                <a:solidFill>
                  <a:schemeClr val="bg1"/>
                </a:solidFill>
                <a:latin typeface="Raleway" panose="020B0503030101060003" pitchFamily="34" charset="0"/>
              </a:rPr>
              <a:t>Actualidad económica para empresas – CCRES – Jul/2022</a:t>
            </a:r>
            <a:endParaRPr lang="es-ES" dirty="0">
              <a:solidFill>
                <a:schemeClr val="bg1"/>
              </a:solidFill>
              <a:latin typeface="Raleway" panose="020B0503030101060003" pitchFamily="34" charset="0"/>
            </a:endParaRPr>
          </a:p>
        </p:txBody>
      </p:sp>
      <p:sp>
        <p:nvSpPr>
          <p:cNvPr id="18" name="16 CuadroTexto">
            <a:extLst>
              <a:ext uri="{FF2B5EF4-FFF2-40B4-BE49-F238E27FC236}">
                <a16:creationId xmlns:a16="http://schemas.microsoft.com/office/drawing/2014/main" id="{F897CB1C-E17F-4182-84F0-CC14DF51E296}"/>
              </a:ext>
            </a:extLst>
          </p:cNvPr>
          <p:cNvSpPr txBox="1"/>
          <p:nvPr/>
        </p:nvSpPr>
        <p:spPr>
          <a:xfrm>
            <a:off x="399869" y="179830"/>
            <a:ext cx="3443469" cy="369332"/>
          </a:xfrm>
          <a:prstGeom prst="rect">
            <a:avLst/>
          </a:prstGeom>
          <a:noFill/>
        </p:spPr>
        <p:txBody>
          <a:bodyPr wrap="square" rtlCol="0">
            <a:spAutoFit/>
          </a:bodyPr>
          <a:lstStyle/>
          <a:p>
            <a:r>
              <a:rPr lang="es-AR" b="1" dirty="0">
                <a:solidFill>
                  <a:schemeClr val="bg1"/>
                </a:solidFill>
                <a:latin typeface="Raleway" panose="020B0503030101060003" pitchFamily="34" charset="0"/>
              </a:rPr>
              <a:t>4. Escenario micro</a:t>
            </a:r>
          </a:p>
        </p:txBody>
      </p:sp>
      <p:sp>
        <p:nvSpPr>
          <p:cNvPr id="21" name="Rectángulo 20">
            <a:extLst>
              <a:ext uri="{FF2B5EF4-FFF2-40B4-BE49-F238E27FC236}">
                <a16:creationId xmlns:a16="http://schemas.microsoft.com/office/drawing/2014/main" id="{C5CBFA98-08D7-4A98-97AB-734947F50604}"/>
              </a:ext>
            </a:extLst>
          </p:cNvPr>
          <p:cNvSpPr/>
          <p:nvPr/>
        </p:nvSpPr>
        <p:spPr>
          <a:xfrm>
            <a:off x="367115" y="4173647"/>
            <a:ext cx="5733550" cy="1815882"/>
          </a:xfrm>
          <a:prstGeom prst="rect">
            <a:avLst/>
          </a:prstGeom>
        </p:spPr>
        <p:txBody>
          <a:bodyPr wrap="square">
            <a:spAutoFit/>
          </a:bodyPr>
          <a:lstStyle/>
          <a:p>
            <a:r>
              <a:rPr lang="es-AR" sz="1600" dirty="0">
                <a:solidFill>
                  <a:schemeClr val="bg1">
                    <a:lumMod val="95000"/>
                  </a:schemeClr>
                </a:solidFill>
                <a:latin typeface="Arial" panose="020B0604020202020204" pitchFamily="34" charset="0"/>
                <a:cs typeface="Arial" panose="020B0604020202020204" pitchFamily="34" charset="0"/>
              </a:rPr>
              <a:t>Tenemos que ir readecuando los programas, las líneas de créditos, promover el empleo joven, el desarrollo de los parques industriales, y la formación de recursos humanos a estos nuevos desafíos que nos plantea el mundo y abre nuevas oportunidades para el país. Argentina tiene con qué salir adelante, tiene con qué encarar exitosamente una agenda de desarrollo nacional</a:t>
            </a:r>
          </a:p>
        </p:txBody>
      </p:sp>
    </p:spTree>
    <p:extLst>
      <p:ext uri="{BB962C8B-B14F-4D97-AF65-F5344CB8AC3E}">
        <p14:creationId xmlns:p14="http://schemas.microsoft.com/office/powerpoint/2010/main" val="2903396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3E03E08D-7045-417F-846D-0B09FE0E39AB}"/>
              </a:ext>
            </a:extLst>
          </p:cNvPr>
          <p:cNvPicPr>
            <a:picLocks noChangeAspect="1"/>
          </p:cNvPicPr>
          <p:nvPr/>
        </p:nvPicPr>
        <p:blipFill>
          <a:blip r:embed="rId3">
            <a:clrChange>
              <a:clrFrom>
                <a:srgbClr val="E6E7E7"/>
              </a:clrFrom>
              <a:clrTo>
                <a:srgbClr val="E6E7E7">
                  <a:alpha val="0"/>
                </a:srgbClr>
              </a:clrTo>
            </a:clrChange>
          </a:blip>
          <a:stretch>
            <a:fillRect/>
          </a:stretch>
        </p:blipFill>
        <p:spPr>
          <a:xfrm>
            <a:off x="1471251" y="3155514"/>
            <a:ext cx="1237217" cy="824811"/>
          </a:xfrm>
          <a:prstGeom prst="rect">
            <a:avLst/>
          </a:prstGeom>
        </p:spPr>
      </p:pic>
      <p:sp>
        <p:nvSpPr>
          <p:cNvPr id="29" name="Rectángulo 28">
            <a:extLst>
              <a:ext uri="{FF2B5EF4-FFF2-40B4-BE49-F238E27FC236}">
                <a16:creationId xmlns:a16="http://schemas.microsoft.com/office/drawing/2014/main" id="{6EF16DB7-1F24-4CF3-B46E-DCAFEF1792D6}"/>
              </a:ext>
            </a:extLst>
          </p:cNvPr>
          <p:cNvSpPr/>
          <p:nvPr/>
        </p:nvSpPr>
        <p:spPr>
          <a:xfrm>
            <a:off x="697618" y="1117311"/>
            <a:ext cx="1840881" cy="700192"/>
          </a:xfrm>
          <a:prstGeom prst="rect">
            <a:avLst/>
          </a:prstGeom>
        </p:spPr>
        <p:txBody>
          <a:bodyPr wrap="square" tIns="0" bIns="0">
            <a:spAutoFit/>
          </a:bodyPr>
          <a:lstStyle/>
          <a:p>
            <a:pPr algn="ctr"/>
            <a:r>
              <a:rPr lang="es-AR" sz="1400" b="1" u="sng" dirty="0">
                <a:solidFill>
                  <a:srgbClr val="FF0000"/>
                </a:solidFill>
                <a:highlight>
                  <a:srgbClr val="FFEEB7"/>
                </a:highlight>
                <a:latin typeface="Raleway" panose="020B0503030101060003"/>
              </a:rPr>
              <a:t>“SUBSISTENCIA”</a:t>
            </a:r>
            <a:r>
              <a:rPr lang="es-AR" sz="1400" dirty="0">
                <a:solidFill>
                  <a:schemeClr val="tx2"/>
                </a:solidFill>
                <a:latin typeface="Raleway" panose="020B0003030101060003" pitchFamily="34" charset="0"/>
              </a:rPr>
              <a:t> </a:t>
            </a:r>
          </a:p>
          <a:p>
            <a:pPr algn="ctr"/>
            <a:r>
              <a:rPr lang="es-AR" sz="1050" dirty="0">
                <a:solidFill>
                  <a:schemeClr val="tx2"/>
                </a:solidFill>
                <a:latin typeface="Raleway" panose="020B0003030101060003" pitchFamily="34" charset="0"/>
              </a:rPr>
              <a:t>Mar/2020 – Oct/2020 (efecto Coronavirus y </a:t>
            </a:r>
          </a:p>
          <a:p>
            <a:pPr algn="ctr"/>
            <a:r>
              <a:rPr lang="es-AR" sz="1050" dirty="0">
                <a:solidFill>
                  <a:schemeClr val="tx2"/>
                </a:solidFill>
                <a:latin typeface="Raleway" panose="020B0003030101060003" pitchFamily="34" charset="0"/>
              </a:rPr>
              <a:t>default a la vista)</a:t>
            </a:r>
            <a:endParaRPr lang="es-AR" sz="1050" dirty="0">
              <a:solidFill>
                <a:schemeClr val="tx2"/>
              </a:solidFill>
            </a:endParaRPr>
          </a:p>
        </p:txBody>
      </p:sp>
      <p:sp>
        <p:nvSpPr>
          <p:cNvPr id="4" name="Flecha: a la derecha 3">
            <a:extLst>
              <a:ext uri="{FF2B5EF4-FFF2-40B4-BE49-F238E27FC236}">
                <a16:creationId xmlns:a16="http://schemas.microsoft.com/office/drawing/2014/main" id="{CEE3C895-8B97-4BF0-838C-69F4036A8424}"/>
              </a:ext>
            </a:extLst>
          </p:cNvPr>
          <p:cNvSpPr/>
          <p:nvPr/>
        </p:nvSpPr>
        <p:spPr>
          <a:xfrm>
            <a:off x="3079871" y="1097169"/>
            <a:ext cx="1840881" cy="251168"/>
          </a:xfrm>
          <a:prstGeom prst="rightArrow">
            <a:avLst/>
          </a:prstGeom>
          <a:gradFill flip="none" rotWithShape="1">
            <a:gsLst>
              <a:gs pos="0">
                <a:srgbClr val="FFFF00"/>
              </a:gs>
              <a:gs pos="100000">
                <a:srgbClr val="FF0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0" name="Rectángulo: esquinas redondeadas 19">
            <a:extLst>
              <a:ext uri="{FF2B5EF4-FFF2-40B4-BE49-F238E27FC236}">
                <a16:creationId xmlns:a16="http://schemas.microsoft.com/office/drawing/2014/main" id="{E542A992-8E20-4374-B18E-4EEF0C0CFDB2}"/>
              </a:ext>
            </a:extLst>
          </p:cNvPr>
          <p:cNvSpPr/>
          <p:nvPr/>
        </p:nvSpPr>
        <p:spPr>
          <a:xfrm>
            <a:off x="9227127" y="239714"/>
            <a:ext cx="2470789" cy="466839"/>
          </a:xfrm>
          <a:prstGeom prst="roundRect">
            <a:avLst>
              <a:gd name="adj" fmla="val 0"/>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AR" sz="1200" dirty="0">
                <a:solidFill>
                  <a:schemeClr val="accent4">
                    <a:lumMod val="75000"/>
                  </a:schemeClr>
                </a:solidFill>
                <a:latin typeface="Raleway" panose="020B0003030101060003" pitchFamily="34" charset="0"/>
              </a:rPr>
              <a:t>Escenario para las empresas de “Protección nominal”</a:t>
            </a:r>
          </a:p>
        </p:txBody>
      </p:sp>
      <p:sp>
        <p:nvSpPr>
          <p:cNvPr id="5" name="Rectángulo 4">
            <a:extLst>
              <a:ext uri="{FF2B5EF4-FFF2-40B4-BE49-F238E27FC236}">
                <a16:creationId xmlns:a16="http://schemas.microsoft.com/office/drawing/2014/main" id="{34834FB6-74E7-47A7-94A4-FC6C49FD9E2A}"/>
              </a:ext>
            </a:extLst>
          </p:cNvPr>
          <p:cNvSpPr/>
          <p:nvPr/>
        </p:nvSpPr>
        <p:spPr>
          <a:xfrm>
            <a:off x="622345" y="2056732"/>
            <a:ext cx="1991426" cy="430887"/>
          </a:xfrm>
          <a:prstGeom prst="rect">
            <a:avLst/>
          </a:prstGeom>
          <a:ln>
            <a:solidFill>
              <a:schemeClr val="tx2"/>
            </a:solidFill>
          </a:ln>
        </p:spPr>
        <p:txBody>
          <a:bodyPr wrap="square" lIns="0" tIns="0" rIns="0" bIns="0">
            <a:spAutoFit/>
          </a:bodyPr>
          <a:lstStyle/>
          <a:p>
            <a:pPr algn="ctr"/>
            <a:r>
              <a:rPr lang="es-AR" sz="1400" dirty="0">
                <a:solidFill>
                  <a:schemeClr val="tx2"/>
                </a:solidFill>
                <a:latin typeface="Raleway" panose="020B0003030101060003" pitchFamily="34" charset="0"/>
              </a:rPr>
              <a:t>Asegurar la continuidad operativa del negocio</a:t>
            </a:r>
            <a:endParaRPr lang="es-AR" sz="1400" dirty="0">
              <a:solidFill>
                <a:schemeClr val="tx2"/>
              </a:solidFill>
            </a:endParaRPr>
          </a:p>
        </p:txBody>
      </p:sp>
      <p:cxnSp>
        <p:nvCxnSpPr>
          <p:cNvPr id="8" name="Conector recto de flecha 7">
            <a:extLst>
              <a:ext uri="{FF2B5EF4-FFF2-40B4-BE49-F238E27FC236}">
                <a16:creationId xmlns:a16="http://schemas.microsoft.com/office/drawing/2014/main" id="{56794CF7-AB0A-49B6-A439-E44C4CEBBC38}"/>
              </a:ext>
            </a:extLst>
          </p:cNvPr>
          <p:cNvCxnSpPr>
            <a:cxnSpLocks/>
            <a:stCxn id="29" idx="2"/>
            <a:endCxn id="5" idx="0"/>
          </p:cNvCxnSpPr>
          <p:nvPr/>
        </p:nvCxnSpPr>
        <p:spPr>
          <a:xfrm flipH="1">
            <a:off x="1618058" y="1817503"/>
            <a:ext cx="1" cy="239229"/>
          </a:xfrm>
          <a:prstGeom prst="straightConnector1">
            <a:avLst/>
          </a:prstGeom>
          <a:ln w="28575">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44" name="Rectángulo 43">
            <a:extLst>
              <a:ext uri="{FF2B5EF4-FFF2-40B4-BE49-F238E27FC236}">
                <a16:creationId xmlns:a16="http://schemas.microsoft.com/office/drawing/2014/main" id="{74A28379-E535-48AD-937D-83C8DFDC532F}"/>
              </a:ext>
            </a:extLst>
          </p:cNvPr>
          <p:cNvSpPr/>
          <p:nvPr/>
        </p:nvSpPr>
        <p:spPr>
          <a:xfrm>
            <a:off x="1635900" y="4075015"/>
            <a:ext cx="4390438" cy="1954381"/>
          </a:xfrm>
          <a:prstGeom prst="rect">
            <a:avLst/>
          </a:prstGeom>
        </p:spPr>
        <p:txBody>
          <a:bodyPr wrap="square">
            <a:spAutoFit/>
          </a:bodyPr>
          <a:lstStyle/>
          <a:p>
            <a:pPr marL="92075" indent="-92075">
              <a:buFont typeface="+mj-lt"/>
              <a:buAutoNum type="arabicPeriod"/>
            </a:pPr>
            <a:r>
              <a:rPr lang="es-AR" sz="1200" dirty="0">
                <a:solidFill>
                  <a:schemeClr val="tx2"/>
                </a:solidFill>
              </a:rPr>
              <a:t>Venta: expandir/sostener volumen de negocio (Q)</a:t>
            </a:r>
          </a:p>
          <a:p>
            <a:pPr marL="92075" indent="-92075">
              <a:buFont typeface="+mj-lt"/>
              <a:buAutoNum type="arabicPeriod"/>
            </a:pPr>
            <a:r>
              <a:rPr lang="es-AR" sz="1200" dirty="0">
                <a:solidFill>
                  <a:schemeClr val="tx2"/>
                </a:solidFill>
              </a:rPr>
              <a:t>Costo: anticipar compras y seguimiento minucioso y continuo (Pc)</a:t>
            </a:r>
          </a:p>
          <a:p>
            <a:pPr marL="92075" indent="-92075">
              <a:buFont typeface="+mj-lt"/>
              <a:buAutoNum type="arabicPeriod"/>
            </a:pPr>
            <a:r>
              <a:rPr lang="es-AR" sz="1200" dirty="0">
                <a:solidFill>
                  <a:schemeClr val="tx2"/>
                </a:solidFill>
              </a:rPr>
              <a:t>Costo: pricear a costo de reposición (NIFO)</a:t>
            </a:r>
          </a:p>
          <a:p>
            <a:pPr marL="92075" indent="-92075">
              <a:buFont typeface="+mj-lt"/>
              <a:buAutoNum type="arabicPeriod"/>
            </a:pPr>
            <a:endParaRPr lang="es-AR" sz="200" dirty="0">
              <a:solidFill>
                <a:schemeClr val="tx2"/>
              </a:solidFill>
            </a:endParaRPr>
          </a:p>
          <a:p>
            <a:pPr marL="92075" indent="-92075">
              <a:buFont typeface="+mj-lt"/>
              <a:buAutoNum type="arabicPeriod"/>
            </a:pPr>
            <a:endParaRPr lang="es-AR" sz="200" dirty="0">
              <a:solidFill>
                <a:schemeClr val="tx2"/>
              </a:solidFill>
            </a:endParaRPr>
          </a:p>
          <a:p>
            <a:pPr marL="92075" indent="-92075">
              <a:buFont typeface="+mj-lt"/>
              <a:buAutoNum type="arabicPeriod"/>
            </a:pPr>
            <a:r>
              <a:rPr lang="es-AR" sz="1200" dirty="0">
                <a:solidFill>
                  <a:schemeClr val="tx2"/>
                </a:solidFill>
              </a:rPr>
              <a:t>Margen: resguardo (</a:t>
            </a:r>
            <a:r>
              <a:rPr lang="es-AR" sz="1200" dirty="0" err="1">
                <a:solidFill>
                  <a:schemeClr val="tx2"/>
                </a:solidFill>
              </a:rPr>
              <a:t>Pv</a:t>
            </a:r>
            <a:r>
              <a:rPr lang="es-AR" sz="1200" dirty="0">
                <a:solidFill>
                  <a:schemeClr val="tx2"/>
                </a:solidFill>
              </a:rPr>
              <a:t> – Pc)</a:t>
            </a:r>
          </a:p>
          <a:p>
            <a:pPr marL="92075" indent="-92075">
              <a:buFont typeface="+mj-lt"/>
              <a:buAutoNum type="arabicPeriod"/>
            </a:pPr>
            <a:endParaRPr lang="es-AR" sz="600" dirty="0">
              <a:solidFill>
                <a:schemeClr val="tx2"/>
              </a:solidFill>
            </a:endParaRPr>
          </a:p>
          <a:p>
            <a:pPr marL="92075" indent="-92075">
              <a:buFont typeface="+mj-lt"/>
              <a:buAutoNum type="arabicPeriod"/>
            </a:pPr>
            <a:r>
              <a:rPr lang="es-AR" sz="1200" dirty="0">
                <a:solidFill>
                  <a:schemeClr val="tx2"/>
                </a:solidFill>
              </a:rPr>
              <a:t>Gastos: optimización y control de estructura </a:t>
            </a:r>
          </a:p>
          <a:p>
            <a:pPr marL="92075" indent="-92075">
              <a:buFont typeface="+mj-lt"/>
              <a:buAutoNum type="arabicPeriod"/>
            </a:pPr>
            <a:endParaRPr lang="es-AR" sz="700" dirty="0">
              <a:solidFill>
                <a:schemeClr val="tx2"/>
              </a:solidFill>
            </a:endParaRPr>
          </a:p>
          <a:p>
            <a:pPr marL="92075" indent="-92075">
              <a:buFont typeface="+mj-lt"/>
              <a:buAutoNum type="arabicPeriod"/>
            </a:pPr>
            <a:r>
              <a:rPr lang="es-AR" sz="1200" dirty="0">
                <a:solidFill>
                  <a:schemeClr val="tx2"/>
                </a:solidFill>
              </a:rPr>
              <a:t>Recomponer EBITDA</a:t>
            </a:r>
          </a:p>
          <a:p>
            <a:pPr marL="92075" indent="-92075">
              <a:buFont typeface="+mj-lt"/>
              <a:buAutoNum type="arabicPeriod"/>
            </a:pPr>
            <a:endParaRPr lang="es-AR" sz="800" dirty="0">
              <a:solidFill>
                <a:schemeClr val="tx2"/>
              </a:solidFill>
            </a:endParaRPr>
          </a:p>
          <a:p>
            <a:pPr marL="92075" indent="-92075">
              <a:buFont typeface="+mj-lt"/>
              <a:buAutoNum type="arabicPeriod"/>
            </a:pPr>
            <a:r>
              <a:rPr lang="es-AR" sz="1200" dirty="0">
                <a:solidFill>
                  <a:schemeClr val="tx2"/>
                </a:solidFill>
              </a:rPr>
              <a:t>Financiamiento: aprovechar tasas por debajo de la inflación</a:t>
            </a:r>
          </a:p>
          <a:p>
            <a:pPr marL="228600" indent="-228600">
              <a:buFont typeface="+mj-lt"/>
              <a:buAutoNum type="arabicPeriod"/>
            </a:pPr>
            <a:endParaRPr lang="es-AR" sz="1200" dirty="0">
              <a:solidFill>
                <a:schemeClr val="tx2"/>
              </a:solidFill>
            </a:endParaRPr>
          </a:p>
        </p:txBody>
      </p:sp>
      <p:pic>
        <p:nvPicPr>
          <p:cNvPr id="2050" name="Picture 2" descr="Dando en la Diana con Speakers Corner">
            <a:extLst>
              <a:ext uri="{FF2B5EF4-FFF2-40B4-BE49-F238E27FC236}">
                <a16:creationId xmlns:a16="http://schemas.microsoft.com/office/drawing/2014/main" id="{6E0FB145-A65D-464F-9190-EB6EC4ECAB73}"/>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0175118">
            <a:off x="10811927" y="2126805"/>
            <a:ext cx="667687" cy="570426"/>
          </a:xfrm>
          <a:prstGeom prst="rect">
            <a:avLst/>
          </a:prstGeom>
          <a:noFill/>
          <a:extLst>
            <a:ext uri="{909E8E84-426E-40DD-AFC4-6F175D3DCCD1}">
              <a14:hiddenFill xmlns:a14="http://schemas.microsoft.com/office/drawing/2010/main">
                <a:solidFill>
                  <a:srgbClr val="FFFFFF"/>
                </a:solidFill>
              </a14:hiddenFill>
            </a:ext>
          </a:extLst>
        </p:spPr>
      </p:pic>
      <p:sp>
        <p:nvSpPr>
          <p:cNvPr id="15" name="Flecha: a la derecha 14">
            <a:extLst>
              <a:ext uri="{FF2B5EF4-FFF2-40B4-BE49-F238E27FC236}">
                <a16:creationId xmlns:a16="http://schemas.microsoft.com/office/drawing/2014/main" id="{34222287-A6F4-4F09-ABF6-015C87FC20AE}"/>
              </a:ext>
            </a:extLst>
          </p:cNvPr>
          <p:cNvSpPr/>
          <p:nvPr/>
        </p:nvSpPr>
        <p:spPr>
          <a:xfrm>
            <a:off x="7129881" y="1106295"/>
            <a:ext cx="1571055" cy="251168"/>
          </a:xfrm>
          <a:prstGeom prst="rightArrow">
            <a:avLst/>
          </a:prstGeom>
          <a:gradFill flip="none" rotWithShape="1">
            <a:gsLst>
              <a:gs pos="100000">
                <a:srgbClr val="FFFF00"/>
              </a:gs>
              <a:gs pos="0">
                <a:srgbClr val="FF0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 name="Rectángulo 1">
            <a:extLst>
              <a:ext uri="{FF2B5EF4-FFF2-40B4-BE49-F238E27FC236}">
                <a16:creationId xmlns:a16="http://schemas.microsoft.com/office/drawing/2014/main" id="{A7D2CB24-1A06-4B96-963E-66D5BA0FB121}"/>
              </a:ext>
            </a:extLst>
          </p:cNvPr>
          <p:cNvSpPr/>
          <p:nvPr/>
        </p:nvSpPr>
        <p:spPr>
          <a:xfrm>
            <a:off x="8796814" y="1071145"/>
            <a:ext cx="2537520" cy="630942"/>
          </a:xfrm>
          <a:prstGeom prst="rect">
            <a:avLst/>
          </a:prstGeom>
        </p:spPr>
        <p:txBody>
          <a:bodyPr wrap="square">
            <a:spAutoFit/>
          </a:bodyPr>
          <a:lstStyle/>
          <a:p>
            <a:pPr algn="ctr"/>
            <a:r>
              <a:rPr lang="es-AR" sz="1400" dirty="0">
                <a:solidFill>
                  <a:schemeClr val="tx2"/>
                </a:solidFill>
                <a:highlight>
                  <a:srgbClr val="FFFF00"/>
                </a:highlight>
                <a:latin typeface="Raleway" panose="020B0003030101060003" pitchFamily="34" charset="0"/>
              </a:rPr>
              <a:t>“</a:t>
            </a:r>
            <a:r>
              <a:rPr lang="es-AR" sz="1400" b="1" u="sng" dirty="0">
                <a:solidFill>
                  <a:schemeClr val="tx2"/>
                </a:solidFill>
                <a:highlight>
                  <a:srgbClr val="FFFF00"/>
                </a:highlight>
                <a:latin typeface="Raleway" panose="020B0003030101060003" pitchFamily="34" charset="0"/>
              </a:rPr>
              <a:t>PROTECCIÓN NOMINAL</a:t>
            </a:r>
            <a:r>
              <a:rPr lang="es-AR" sz="1400" dirty="0">
                <a:solidFill>
                  <a:schemeClr val="tx2"/>
                </a:solidFill>
                <a:highlight>
                  <a:srgbClr val="FFFF00"/>
                </a:highlight>
                <a:latin typeface="Raleway" panose="020B0003030101060003" pitchFamily="34" charset="0"/>
              </a:rPr>
              <a:t>”</a:t>
            </a:r>
            <a:r>
              <a:rPr lang="es-AR" sz="1400" dirty="0">
                <a:solidFill>
                  <a:schemeClr val="tx2"/>
                </a:solidFill>
                <a:latin typeface="Raleway" panose="020B0003030101060003" pitchFamily="34" charset="0"/>
              </a:rPr>
              <a:t> </a:t>
            </a:r>
          </a:p>
          <a:p>
            <a:pPr algn="ctr"/>
            <a:r>
              <a:rPr lang="es-AR" sz="1050" dirty="0">
                <a:solidFill>
                  <a:schemeClr val="tx2"/>
                </a:solidFill>
                <a:latin typeface="Raleway" panose="020B0003030101060003" pitchFamily="34" charset="0"/>
              </a:rPr>
              <a:t>Dic/2021-Sep/2022</a:t>
            </a:r>
          </a:p>
          <a:p>
            <a:pPr algn="ctr"/>
            <a:r>
              <a:rPr lang="es-AR" sz="1050" dirty="0">
                <a:solidFill>
                  <a:schemeClr val="tx2"/>
                </a:solidFill>
                <a:latin typeface="Raleway" panose="020B0003030101060003" pitchFamily="34" charset="0"/>
              </a:rPr>
              <a:t>(Frente cambiario-inflacionario)</a:t>
            </a:r>
            <a:endParaRPr lang="es-AR" sz="1050" dirty="0">
              <a:solidFill>
                <a:schemeClr val="tx2"/>
              </a:solidFill>
            </a:endParaRPr>
          </a:p>
        </p:txBody>
      </p:sp>
      <p:sp>
        <p:nvSpPr>
          <p:cNvPr id="62" name="Rectángulo 61">
            <a:extLst>
              <a:ext uri="{FF2B5EF4-FFF2-40B4-BE49-F238E27FC236}">
                <a16:creationId xmlns:a16="http://schemas.microsoft.com/office/drawing/2014/main" id="{822D81C4-AFC9-4515-80BB-54A7893D39E2}"/>
              </a:ext>
            </a:extLst>
          </p:cNvPr>
          <p:cNvSpPr/>
          <p:nvPr/>
        </p:nvSpPr>
        <p:spPr>
          <a:xfrm>
            <a:off x="9039993" y="1988094"/>
            <a:ext cx="2052000" cy="430887"/>
          </a:xfrm>
          <a:prstGeom prst="rect">
            <a:avLst/>
          </a:prstGeom>
          <a:ln>
            <a:solidFill>
              <a:schemeClr val="tx2"/>
            </a:solidFill>
          </a:ln>
        </p:spPr>
        <p:txBody>
          <a:bodyPr wrap="square" lIns="0" tIns="0" rIns="0" bIns="0">
            <a:spAutoFit/>
          </a:bodyPr>
          <a:lstStyle/>
          <a:p>
            <a:pPr algn="ctr"/>
            <a:r>
              <a:rPr lang="es-AR" sz="1400" dirty="0">
                <a:solidFill>
                  <a:schemeClr val="tx2"/>
                </a:solidFill>
                <a:latin typeface="Raleway" panose="020B0003030101060003" pitchFamily="34" charset="0"/>
              </a:rPr>
              <a:t>Proteger EE.RR y SS.PP de elevada inflación</a:t>
            </a:r>
            <a:endParaRPr lang="es-AR" sz="1400" dirty="0">
              <a:solidFill>
                <a:schemeClr val="tx2"/>
              </a:solidFill>
            </a:endParaRPr>
          </a:p>
        </p:txBody>
      </p:sp>
      <p:cxnSp>
        <p:nvCxnSpPr>
          <p:cNvPr id="74" name="Conector recto de flecha 73">
            <a:extLst>
              <a:ext uri="{FF2B5EF4-FFF2-40B4-BE49-F238E27FC236}">
                <a16:creationId xmlns:a16="http://schemas.microsoft.com/office/drawing/2014/main" id="{5D16B536-E0F9-4FC7-8E92-726BCADB479E}"/>
              </a:ext>
            </a:extLst>
          </p:cNvPr>
          <p:cNvCxnSpPr>
            <a:cxnSpLocks/>
            <a:stCxn id="2" idx="2"/>
            <a:endCxn id="62" idx="0"/>
          </p:cNvCxnSpPr>
          <p:nvPr/>
        </p:nvCxnSpPr>
        <p:spPr>
          <a:xfrm>
            <a:off x="10065574" y="1702087"/>
            <a:ext cx="419" cy="286007"/>
          </a:xfrm>
          <a:prstGeom prst="straightConnector1">
            <a:avLst/>
          </a:prstGeom>
          <a:ln w="28575">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52" name="Rectángulo 51">
            <a:extLst>
              <a:ext uri="{FF2B5EF4-FFF2-40B4-BE49-F238E27FC236}">
                <a16:creationId xmlns:a16="http://schemas.microsoft.com/office/drawing/2014/main" id="{CD748960-EF83-4A15-A02F-F7A64AF65CB0}"/>
              </a:ext>
            </a:extLst>
          </p:cNvPr>
          <p:cNvSpPr/>
          <p:nvPr/>
        </p:nvSpPr>
        <p:spPr>
          <a:xfrm>
            <a:off x="2428818" y="3414031"/>
            <a:ext cx="2010422" cy="307777"/>
          </a:xfrm>
          <a:prstGeom prst="rect">
            <a:avLst/>
          </a:prstGeom>
        </p:spPr>
        <p:txBody>
          <a:bodyPr wrap="none">
            <a:spAutoFit/>
          </a:bodyPr>
          <a:lstStyle/>
          <a:p>
            <a:r>
              <a:rPr lang="es-AR" sz="1400" b="1" dirty="0">
                <a:solidFill>
                  <a:schemeClr val="tx2"/>
                </a:solidFill>
              </a:rPr>
              <a:t>ESTADO DE RESULTADOS</a:t>
            </a:r>
            <a:endParaRPr lang="es-AR" sz="1100" b="1" dirty="0">
              <a:solidFill>
                <a:schemeClr val="tx2"/>
              </a:solidFill>
            </a:endParaRPr>
          </a:p>
        </p:txBody>
      </p:sp>
      <p:sp>
        <p:nvSpPr>
          <p:cNvPr id="26" name="CuadroTexto 25">
            <a:extLst>
              <a:ext uri="{FF2B5EF4-FFF2-40B4-BE49-F238E27FC236}">
                <a16:creationId xmlns:a16="http://schemas.microsoft.com/office/drawing/2014/main" id="{9C88EE64-86ED-4891-92EF-15D5A129A0B0}"/>
              </a:ext>
            </a:extLst>
          </p:cNvPr>
          <p:cNvSpPr txBox="1">
            <a:spLocks/>
          </p:cNvSpPr>
          <p:nvPr/>
        </p:nvSpPr>
        <p:spPr>
          <a:xfrm>
            <a:off x="0" y="6534000"/>
            <a:ext cx="12192000" cy="324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rtlCol="0" anchor="ctr" anchorCtr="0">
            <a:noAutofit/>
          </a:bodyPr>
          <a:lstStyle>
            <a:defPPr>
              <a:defRPr lang="es-AR"/>
            </a:defPPr>
            <a:lvl1pPr algn="ctr">
              <a:defRPr sz="1100" b="1">
                <a:solidFill>
                  <a:schemeClr val="bg1"/>
                </a:solidFill>
                <a:latin typeface="Raleway" panose="020B0503030101060003" pitchFamily="34" charset="0"/>
              </a:defRPr>
            </a:lvl1pPr>
          </a:lstStyle>
          <a:p>
            <a:endParaRPr lang="es-AR" dirty="0"/>
          </a:p>
        </p:txBody>
      </p:sp>
      <p:sp>
        <p:nvSpPr>
          <p:cNvPr id="27" name="Marcador de número de diapositiva 10">
            <a:extLst>
              <a:ext uri="{FF2B5EF4-FFF2-40B4-BE49-F238E27FC236}">
                <a16:creationId xmlns:a16="http://schemas.microsoft.com/office/drawing/2014/main" id="{38B08C54-1B01-408E-8656-6108E63C9FB0}"/>
              </a:ext>
            </a:extLst>
          </p:cNvPr>
          <p:cNvSpPr>
            <a:spLocks noGrp="1"/>
          </p:cNvSpPr>
          <p:nvPr>
            <p:ph type="sldNum" sz="quarter" idx="12"/>
          </p:nvPr>
        </p:nvSpPr>
        <p:spPr>
          <a:xfrm>
            <a:off x="5780654" y="6512389"/>
            <a:ext cx="630692" cy="365125"/>
          </a:xfrm>
        </p:spPr>
        <p:txBody>
          <a:bodyPr/>
          <a:lstStyle/>
          <a:p>
            <a:pPr algn="ctr"/>
            <a:fld id="{6C580814-FC62-DC47-A8B2-F6D28CD1B407}" type="slidenum">
              <a:rPr lang="es-ES" smtClean="0">
                <a:solidFill>
                  <a:schemeClr val="bg1"/>
                </a:solidFill>
                <a:latin typeface="Raleway" panose="020B0503030101060003" pitchFamily="34" charset="0"/>
              </a:rPr>
              <a:pPr algn="ctr"/>
              <a:t>18</a:t>
            </a:fld>
            <a:endParaRPr lang="es-ES" dirty="0">
              <a:solidFill>
                <a:schemeClr val="bg1"/>
              </a:solidFill>
              <a:latin typeface="Raleway" panose="020B0503030101060003" pitchFamily="34" charset="0"/>
            </a:endParaRPr>
          </a:p>
        </p:txBody>
      </p:sp>
      <p:pic>
        <p:nvPicPr>
          <p:cNvPr id="28" name="Imagen 27">
            <a:extLst>
              <a:ext uri="{FF2B5EF4-FFF2-40B4-BE49-F238E27FC236}">
                <a16:creationId xmlns:a16="http://schemas.microsoft.com/office/drawing/2014/main" id="{B9D0002A-EB21-42F7-8BBF-F1C777113861}"/>
              </a:ext>
            </a:extLst>
          </p:cNvPr>
          <p:cNvPicPr>
            <a:picLocks noChangeAspect="1"/>
          </p:cNvPicPr>
          <p:nvPr/>
        </p:nvPicPr>
        <p:blipFill>
          <a:blip r:embed="rId5">
            <a:clrChange>
              <a:clrFrom>
                <a:srgbClr val="15467E"/>
              </a:clrFrom>
              <a:clrTo>
                <a:srgbClr val="15467E">
                  <a:alpha val="0"/>
                </a:srgbClr>
              </a:clrTo>
            </a:clrChange>
          </a:blip>
          <a:stretch>
            <a:fillRect/>
          </a:stretch>
        </p:blipFill>
        <p:spPr>
          <a:xfrm>
            <a:off x="10633171" y="6569106"/>
            <a:ext cx="1049619" cy="289788"/>
          </a:xfrm>
          <a:prstGeom prst="rect">
            <a:avLst/>
          </a:prstGeom>
        </p:spPr>
      </p:pic>
      <p:sp>
        <p:nvSpPr>
          <p:cNvPr id="31" name="Marcador de número de diapositiva 10">
            <a:extLst>
              <a:ext uri="{FF2B5EF4-FFF2-40B4-BE49-F238E27FC236}">
                <a16:creationId xmlns:a16="http://schemas.microsoft.com/office/drawing/2014/main" id="{8CE01BC0-115E-4E9D-B01D-CD0923CD54CD}"/>
              </a:ext>
            </a:extLst>
          </p:cNvPr>
          <p:cNvSpPr txBox="1">
            <a:spLocks/>
          </p:cNvSpPr>
          <p:nvPr/>
        </p:nvSpPr>
        <p:spPr>
          <a:xfrm>
            <a:off x="362450" y="6534001"/>
            <a:ext cx="4601436" cy="336887"/>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s-AR" dirty="0">
                <a:solidFill>
                  <a:schemeClr val="bg1"/>
                </a:solidFill>
                <a:latin typeface="Raleway" panose="020B0503030101060003" pitchFamily="34" charset="0"/>
              </a:rPr>
              <a:t>Actualidad económica para empresas – CCRES – Jul/2022</a:t>
            </a:r>
            <a:endParaRPr lang="es-ES" dirty="0">
              <a:solidFill>
                <a:schemeClr val="bg1"/>
              </a:solidFill>
              <a:latin typeface="Raleway" panose="020B0503030101060003" pitchFamily="34" charset="0"/>
            </a:endParaRPr>
          </a:p>
        </p:txBody>
      </p:sp>
      <p:sp>
        <p:nvSpPr>
          <p:cNvPr id="32" name="16 CuadroTexto">
            <a:extLst>
              <a:ext uri="{FF2B5EF4-FFF2-40B4-BE49-F238E27FC236}">
                <a16:creationId xmlns:a16="http://schemas.microsoft.com/office/drawing/2014/main" id="{D18DF9D9-A4FF-43EC-A619-17BA1123F361}"/>
              </a:ext>
            </a:extLst>
          </p:cNvPr>
          <p:cNvSpPr txBox="1"/>
          <p:nvPr/>
        </p:nvSpPr>
        <p:spPr>
          <a:xfrm>
            <a:off x="412569" y="175319"/>
            <a:ext cx="7749298" cy="369332"/>
          </a:xfrm>
          <a:prstGeom prst="rect">
            <a:avLst/>
          </a:prstGeom>
          <a:noFill/>
        </p:spPr>
        <p:txBody>
          <a:bodyPr wrap="square" rtlCol="0">
            <a:spAutoFit/>
          </a:bodyPr>
          <a:lstStyle/>
          <a:p>
            <a:r>
              <a:rPr lang="es-AR" b="1" dirty="0">
                <a:solidFill>
                  <a:schemeClr val="accent1">
                    <a:lumMod val="50000"/>
                  </a:schemeClr>
                </a:solidFill>
                <a:latin typeface="Raleway" panose="020B0503030101060003" pitchFamily="34" charset="0"/>
              </a:rPr>
              <a:t>4.  Análisis Micro: escenario, desafíos y oportunidades</a:t>
            </a:r>
          </a:p>
        </p:txBody>
      </p:sp>
      <p:sp>
        <p:nvSpPr>
          <p:cNvPr id="33" name="Rectángulo 32">
            <a:extLst>
              <a:ext uri="{FF2B5EF4-FFF2-40B4-BE49-F238E27FC236}">
                <a16:creationId xmlns:a16="http://schemas.microsoft.com/office/drawing/2014/main" id="{4334A940-98A7-436F-9A78-0426E42D9894}"/>
              </a:ext>
            </a:extLst>
          </p:cNvPr>
          <p:cNvSpPr/>
          <p:nvPr/>
        </p:nvSpPr>
        <p:spPr>
          <a:xfrm>
            <a:off x="4809202" y="1008281"/>
            <a:ext cx="2537520" cy="792525"/>
          </a:xfrm>
          <a:prstGeom prst="rect">
            <a:avLst/>
          </a:prstGeom>
        </p:spPr>
        <p:txBody>
          <a:bodyPr wrap="square">
            <a:spAutoFit/>
          </a:bodyPr>
          <a:lstStyle/>
          <a:p>
            <a:pPr algn="ctr"/>
            <a:r>
              <a:rPr lang="es-AR" sz="1400" dirty="0">
                <a:solidFill>
                  <a:schemeClr val="tx2"/>
                </a:solidFill>
                <a:highlight>
                  <a:srgbClr val="FFFF00"/>
                </a:highlight>
                <a:latin typeface="Raleway" panose="020B0003030101060003" pitchFamily="34" charset="0"/>
              </a:rPr>
              <a:t>“</a:t>
            </a:r>
            <a:r>
              <a:rPr lang="es-AR" sz="1400" b="1" u="sng" dirty="0">
                <a:solidFill>
                  <a:schemeClr val="tx2"/>
                </a:solidFill>
                <a:highlight>
                  <a:srgbClr val="FFFF00"/>
                </a:highlight>
                <a:latin typeface="Raleway" panose="020B0003030101060003" pitchFamily="34" charset="0"/>
              </a:rPr>
              <a:t>PREVENCIÓN</a:t>
            </a:r>
            <a:r>
              <a:rPr lang="es-AR" sz="1400" dirty="0">
                <a:solidFill>
                  <a:schemeClr val="tx2"/>
                </a:solidFill>
                <a:highlight>
                  <a:srgbClr val="FFFF00"/>
                </a:highlight>
                <a:latin typeface="Raleway" panose="020B0003030101060003" pitchFamily="34" charset="0"/>
              </a:rPr>
              <a:t>”</a:t>
            </a:r>
            <a:r>
              <a:rPr lang="es-AR" sz="1400" dirty="0">
                <a:solidFill>
                  <a:schemeClr val="tx2"/>
                </a:solidFill>
                <a:latin typeface="Raleway" panose="020B0003030101060003" pitchFamily="34" charset="0"/>
              </a:rPr>
              <a:t> </a:t>
            </a:r>
          </a:p>
          <a:p>
            <a:pPr algn="ctr"/>
            <a:r>
              <a:rPr lang="es-AR" sz="1050" dirty="0">
                <a:solidFill>
                  <a:schemeClr val="tx2"/>
                </a:solidFill>
                <a:latin typeface="Raleway" panose="020B0003030101060003" pitchFamily="34" charset="0"/>
              </a:rPr>
              <a:t>Nov/2020-Nov/2021</a:t>
            </a:r>
          </a:p>
          <a:p>
            <a:pPr algn="ctr"/>
            <a:r>
              <a:rPr lang="es-AR" sz="1050" dirty="0">
                <a:solidFill>
                  <a:schemeClr val="tx2"/>
                </a:solidFill>
                <a:latin typeface="Raleway" panose="020B0003030101060003" pitchFamily="34" charset="0"/>
              </a:rPr>
              <a:t>(Covid, frente cambiario-inflacionario, recuperación, señales políticas)</a:t>
            </a:r>
            <a:endParaRPr lang="es-AR" sz="1050" dirty="0">
              <a:solidFill>
                <a:schemeClr val="tx2"/>
              </a:solidFill>
            </a:endParaRPr>
          </a:p>
        </p:txBody>
      </p:sp>
      <p:sp>
        <p:nvSpPr>
          <p:cNvPr id="34" name="Rectángulo 33">
            <a:extLst>
              <a:ext uri="{FF2B5EF4-FFF2-40B4-BE49-F238E27FC236}">
                <a16:creationId xmlns:a16="http://schemas.microsoft.com/office/drawing/2014/main" id="{64D77087-17A0-4A8F-8FF8-B2DC40E45B66}"/>
              </a:ext>
            </a:extLst>
          </p:cNvPr>
          <p:cNvSpPr/>
          <p:nvPr/>
        </p:nvSpPr>
        <p:spPr>
          <a:xfrm>
            <a:off x="5048465" y="2007062"/>
            <a:ext cx="2052000" cy="430887"/>
          </a:xfrm>
          <a:prstGeom prst="rect">
            <a:avLst/>
          </a:prstGeom>
          <a:ln>
            <a:solidFill>
              <a:schemeClr val="tx2"/>
            </a:solidFill>
          </a:ln>
        </p:spPr>
        <p:txBody>
          <a:bodyPr wrap="square" lIns="0" tIns="0" rIns="0" bIns="0">
            <a:spAutoFit/>
          </a:bodyPr>
          <a:lstStyle/>
          <a:p>
            <a:pPr algn="ctr"/>
            <a:r>
              <a:rPr lang="es-AR" sz="1400" dirty="0">
                <a:solidFill>
                  <a:schemeClr val="tx2"/>
                </a:solidFill>
                <a:latin typeface="Raleway" panose="020B0003030101060003" pitchFamily="34" charset="0"/>
              </a:rPr>
              <a:t>Mantener operaciones y resguardo de márgenes</a:t>
            </a:r>
            <a:endParaRPr lang="es-AR" sz="1400" dirty="0">
              <a:solidFill>
                <a:schemeClr val="tx2"/>
              </a:solidFill>
            </a:endParaRPr>
          </a:p>
        </p:txBody>
      </p:sp>
      <p:cxnSp>
        <p:nvCxnSpPr>
          <p:cNvPr id="37" name="Conector recto de flecha 36">
            <a:extLst>
              <a:ext uri="{FF2B5EF4-FFF2-40B4-BE49-F238E27FC236}">
                <a16:creationId xmlns:a16="http://schemas.microsoft.com/office/drawing/2014/main" id="{6F691C5F-5E14-4DC1-9E22-01DBA501004A}"/>
              </a:ext>
            </a:extLst>
          </p:cNvPr>
          <p:cNvCxnSpPr>
            <a:cxnSpLocks/>
            <a:stCxn id="33" idx="2"/>
            <a:endCxn id="34" idx="0"/>
          </p:cNvCxnSpPr>
          <p:nvPr/>
        </p:nvCxnSpPr>
        <p:spPr>
          <a:xfrm flipH="1">
            <a:off x="6074465" y="1800806"/>
            <a:ext cx="3497" cy="206256"/>
          </a:xfrm>
          <a:prstGeom prst="straightConnector1">
            <a:avLst/>
          </a:prstGeom>
          <a:ln w="28575">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17" name="Imagen 16">
            <a:extLst>
              <a:ext uri="{FF2B5EF4-FFF2-40B4-BE49-F238E27FC236}">
                <a16:creationId xmlns:a16="http://schemas.microsoft.com/office/drawing/2014/main" id="{14C9B80E-CA29-48D3-BF79-88205D51D63C}"/>
              </a:ext>
            </a:extLst>
          </p:cNvPr>
          <p:cNvPicPr>
            <a:picLocks noChangeAspect="1"/>
          </p:cNvPicPr>
          <p:nvPr/>
        </p:nvPicPr>
        <p:blipFill>
          <a:blip r:embed="rId6">
            <a:clrChange>
              <a:clrFrom>
                <a:srgbClr val="E6E6E7"/>
              </a:clrFrom>
              <a:clrTo>
                <a:srgbClr val="E6E6E7">
                  <a:alpha val="0"/>
                </a:srgbClr>
              </a:clrTo>
            </a:clrChange>
          </a:blip>
          <a:stretch>
            <a:fillRect/>
          </a:stretch>
        </p:blipFill>
        <p:spPr>
          <a:xfrm>
            <a:off x="6698719" y="3198691"/>
            <a:ext cx="1259026" cy="716246"/>
          </a:xfrm>
          <a:prstGeom prst="rect">
            <a:avLst/>
          </a:prstGeom>
        </p:spPr>
      </p:pic>
      <p:sp>
        <p:nvSpPr>
          <p:cNvPr id="43" name="Rectángulo 42">
            <a:extLst>
              <a:ext uri="{FF2B5EF4-FFF2-40B4-BE49-F238E27FC236}">
                <a16:creationId xmlns:a16="http://schemas.microsoft.com/office/drawing/2014/main" id="{2945A938-0FF9-4EDB-8357-71DEC1BFB39F}"/>
              </a:ext>
            </a:extLst>
          </p:cNvPr>
          <p:cNvSpPr/>
          <p:nvPr/>
        </p:nvSpPr>
        <p:spPr>
          <a:xfrm>
            <a:off x="7656295" y="3414208"/>
            <a:ext cx="2964851" cy="307777"/>
          </a:xfrm>
          <a:prstGeom prst="rect">
            <a:avLst/>
          </a:prstGeom>
        </p:spPr>
        <p:txBody>
          <a:bodyPr wrap="none">
            <a:spAutoFit/>
          </a:bodyPr>
          <a:lstStyle/>
          <a:p>
            <a:r>
              <a:rPr lang="es-AR" sz="1400" b="1" dirty="0">
                <a:solidFill>
                  <a:schemeClr val="tx2"/>
                </a:solidFill>
              </a:rPr>
              <a:t>ESTADO DE SITUACIÓN PATRIMONIAL</a:t>
            </a:r>
            <a:endParaRPr lang="es-AR" sz="1100" b="1" dirty="0">
              <a:solidFill>
                <a:schemeClr val="tx2"/>
              </a:solidFill>
            </a:endParaRPr>
          </a:p>
        </p:txBody>
      </p:sp>
      <p:sp>
        <p:nvSpPr>
          <p:cNvPr id="21" name="Rectángulo 20">
            <a:extLst>
              <a:ext uri="{FF2B5EF4-FFF2-40B4-BE49-F238E27FC236}">
                <a16:creationId xmlns:a16="http://schemas.microsoft.com/office/drawing/2014/main" id="{B2642356-02C2-41D5-B42B-56FB88982896}"/>
              </a:ext>
            </a:extLst>
          </p:cNvPr>
          <p:cNvSpPr/>
          <p:nvPr/>
        </p:nvSpPr>
        <p:spPr>
          <a:xfrm>
            <a:off x="7992041" y="4221845"/>
            <a:ext cx="1005279" cy="850758"/>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s-AR" sz="1200" dirty="0">
                <a:latin typeface="Raleway" panose="020B0003030101060003" pitchFamily="34" charset="0"/>
              </a:rPr>
              <a:t>Activo Corriente</a:t>
            </a:r>
          </a:p>
        </p:txBody>
      </p:sp>
      <p:sp>
        <p:nvSpPr>
          <p:cNvPr id="46" name="Rectángulo 45">
            <a:extLst>
              <a:ext uri="{FF2B5EF4-FFF2-40B4-BE49-F238E27FC236}">
                <a16:creationId xmlns:a16="http://schemas.microsoft.com/office/drawing/2014/main" id="{8BCAB5C9-D002-48DC-B879-BE9DED04B6DD}"/>
              </a:ext>
            </a:extLst>
          </p:cNvPr>
          <p:cNvSpPr/>
          <p:nvPr/>
        </p:nvSpPr>
        <p:spPr>
          <a:xfrm>
            <a:off x="7992040" y="5113464"/>
            <a:ext cx="1005279" cy="850758"/>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s-AR" sz="1200" dirty="0">
                <a:latin typeface="Raleway" panose="020B0003030101060003" pitchFamily="34" charset="0"/>
              </a:rPr>
              <a:t>Activo No Corriente</a:t>
            </a:r>
          </a:p>
        </p:txBody>
      </p:sp>
      <p:sp>
        <p:nvSpPr>
          <p:cNvPr id="48" name="Rectángulo 47">
            <a:extLst>
              <a:ext uri="{FF2B5EF4-FFF2-40B4-BE49-F238E27FC236}">
                <a16:creationId xmlns:a16="http://schemas.microsoft.com/office/drawing/2014/main" id="{C9E89B34-6CF5-4E41-954F-E54DF883F974}"/>
              </a:ext>
            </a:extLst>
          </p:cNvPr>
          <p:cNvSpPr/>
          <p:nvPr/>
        </p:nvSpPr>
        <p:spPr>
          <a:xfrm>
            <a:off x="9039993" y="4221845"/>
            <a:ext cx="1005280" cy="605246"/>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s-AR" sz="1200" dirty="0">
                <a:latin typeface="Raleway" panose="020B0003030101060003" pitchFamily="34" charset="0"/>
              </a:rPr>
              <a:t>Pasivo</a:t>
            </a:r>
          </a:p>
          <a:p>
            <a:pPr algn="ctr"/>
            <a:r>
              <a:rPr lang="es-AR" sz="1200" dirty="0">
                <a:latin typeface="Raleway" panose="020B0003030101060003" pitchFamily="34" charset="0"/>
              </a:rPr>
              <a:t>Corriente</a:t>
            </a:r>
          </a:p>
        </p:txBody>
      </p:sp>
      <p:sp>
        <p:nvSpPr>
          <p:cNvPr id="49" name="Rectángulo 48">
            <a:extLst>
              <a:ext uri="{FF2B5EF4-FFF2-40B4-BE49-F238E27FC236}">
                <a16:creationId xmlns:a16="http://schemas.microsoft.com/office/drawing/2014/main" id="{71B3B467-01C7-4288-9277-F0394C1555FE}"/>
              </a:ext>
            </a:extLst>
          </p:cNvPr>
          <p:cNvSpPr/>
          <p:nvPr/>
        </p:nvSpPr>
        <p:spPr>
          <a:xfrm>
            <a:off x="9039993" y="4865579"/>
            <a:ext cx="1005280" cy="605246"/>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s-AR" sz="1200" dirty="0">
                <a:latin typeface="Raleway" panose="020B0003030101060003" pitchFamily="34" charset="0"/>
              </a:rPr>
              <a:t>Pasivo No</a:t>
            </a:r>
          </a:p>
          <a:p>
            <a:pPr algn="ctr"/>
            <a:r>
              <a:rPr lang="es-AR" sz="1200" dirty="0">
                <a:latin typeface="Raleway" panose="020B0003030101060003" pitchFamily="34" charset="0"/>
              </a:rPr>
              <a:t>Corriente</a:t>
            </a:r>
          </a:p>
        </p:txBody>
      </p:sp>
      <p:sp>
        <p:nvSpPr>
          <p:cNvPr id="50" name="Rectángulo 49">
            <a:extLst>
              <a:ext uri="{FF2B5EF4-FFF2-40B4-BE49-F238E27FC236}">
                <a16:creationId xmlns:a16="http://schemas.microsoft.com/office/drawing/2014/main" id="{46C6A2E0-3AAA-4E23-A740-71341FCCF318}"/>
              </a:ext>
            </a:extLst>
          </p:cNvPr>
          <p:cNvSpPr/>
          <p:nvPr/>
        </p:nvSpPr>
        <p:spPr>
          <a:xfrm>
            <a:off x="9039993" y="5509314"/>
            <a:ext cx="1005280" cy="450428"/>
          </a:xfrm>
          <a:prstGeom prst="rect">
            <a:avLst/>
          </a:prstGeom>
          <a:solidFill>
            <a:schemeClr val="bg2">
              <a:lumMod val="2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s-AR" sz="1200" dirty="0">
                <a:latin typeface="Raleway" panose="020B0003030101060003" pitchFamily="34" charset="0"/>
              </a:rPr>
              <a:t>Patrimonio Neto</a:t>
            </a:r>
          </a:p>
        </p:txBody>
      </p:sp>
      <p:sp>
        <p:nvSpPr>
          <p:cNvPr id="51" name="Rectángulo 50">
            <a:extLst>
              <a:ext uri="{FF2B5EF4-FFF2-40B4-BE49-F238E27FC236}">
                <a16:creationId xmlns:a16="http://schemas.microsoft.com/office/drawing/2014/main" id="{9948EB82-CD8F-40A2-B154-760D96134885}"/>
              </a:ext>
            </a:extLst>
          </p:cNvPr>
          <p:cNvSpPr/>
          <p:nvPr/>
        </p:nvSpPr>
        <p:spPr>
          <a:xfrm>
            <a:off x="5854082" y="4353932"/>
            <a:ext cx="2137958" cy="1292662"/>
          </a:xfrm>
          <a:prstGeom prst="rect">
            <a:avLst/>
          </a:prstGeom>
        </p:spPr>
        <p:txBody>
          <a:bodyPr wrap="none">
            <a:spAutoFit/>
          </a:bodyPr>
          <a:lstStyle/>
          <a:p>
            <a:pPr marL="92075" indent="-92075" algn="r">
              <a:buFont typeface="+mj-lt"/>
              <a:buAutoNum type="arabicPeriod"/>
            </a:pPr>
            <a:r>
              <a:rPr lang="es-AR" sz="1200" dirty="0">
                <a:solidFill>
                  <a:schemeClr val="tx2"/>
                </a:solidFill>
              </a:rPr>
              <a:t>Caja y Bancos: cobertura full</a:t>
            </a:r>
          </a:p>
          <a:p>
            <a:pPr marL="92075" indent="-92075" algn="r">
              <a:buFont typeface="+mj-lt"/>
              <a:buAutoNum type="arabicPeriod"/>
            </a:pPr>
            <a:r>
              <a:rPr lang="es-AR" sz="1200" dirty="0">
                <a:solidFill>
                  <a:schemeClr val="tx2"/>
                </a:solidFill>
              </a:rPr>
              <a:t>Cuentas x Cobrar: minimizar</a:t>
            </a:r>
          </a:p>
          <a:p>
            <a:pPr marL="92075" indent="-92075" algn="r">
              <a:buFont typeface="+mj-lt"/>
              <a:buAutoNum type="arabicPeriod"/>
            </a:pPr>
            <a:r>
              <a:rPr lang="es-AR" sz="1200" dirty="0">
                <a:solidFill>
                  <a:schemeClr val="tx2"/>
                </a:solidFill>
              </a:rPr>
              <a:t>Bienes de Cambio: maximizar</a:t>
            </a:r>
          </a:p>
          <a:p>
            <a:pPr marL="92075" indent="-92075" algn="r">
              <a:buFont typeface="+mj-lt"/>
              <a:buAutoNum type="arabicPeriod"/>
            </a:pPr>
            <a:endParaRPr lang="es-AR" sz="1200" dirty="0">
              <a:solidFill>
                <a:schemeClr val="tx2"/>
              </a:solidFill>
            </a:endParaRPr>
          </a:p>
          <a:p>
            <a:pPr marL="92075" indent="-92075" algn="r">
              <a:buFont typeface="+mj-lt"/>
              <a:buAutoNum type="arabicPeriod"/>
            </a:pPr>
            <a:endParaRPr lang="es-AR" dirty="0">
              <a:solidFill>
                <a:schemeClr val="tx2"/>
              </a:solidFill>
            </a:endParaRPr>
          </a:p>
          <a:p>
            <a:pPr marL="92075" indent="-92075" algn="r">
              <a:buFont typeface="+mj-lt"/>
              <a:buAutoNum type="arabicPeriod"/>
            </a:pPr>
            <a:r>
              <a:rPr lang="es-AR" sz="1200" dirty="0">
                <a:solidFill>
                  <a:schemeClr val="tx2"/>
                </a:solidFill>
              </a:rPr>
              <a:t>Bienes de Uso: oportunidad</a:t>
            </a:r>
          </a:p>
        </p:txBody>
      </p:sp>
      <p:sp>
        <p:nvSpPr>
          <p:cNvPr id="53" name="Rectángulo 52">
            <a:extLst>
              <a:ext uri="{FF2B5EF4-FFF2-40B4-BE49-F238E27FC236}">
                <a16:creationId xmlns:a16="http://schemas.microsoft.com/office/drawing/2014/main" id="{F9A5F444-C43F-4A82-A41B-2C5E60273FE3}"/>
              </a:ext>
            </a:extLst>
          </p:cNvPr>
          <p:cNvSpPr/>
          <p:nvPr/>
        </p:nvSpPr>
        <p:spPr>
          <a:xfrm>
            <a:off x="10004335" y="4216086"/>
            <a:ext cx="2006640" cy="1092607"/>
          </a:xfrm>
          <a:prstGeom prst="rect">
            <a:avLst/>
          </a:prstGeom>
        </p:spPr>
        <p:txBody>
          <a:bodyPr wrap="none">
            <a:spAutoFit/>
          </a:bodyPr>
          <a:lstStyle/>
          <a:p>
            <a:pPr marL="92075" indent="-92075">
              <a:buFont typeface="+mj-lt"/>
              <a:buAutoNum type="arabicPeriod"/>
            </a:pPr>
            <a:r>
              <a:rPr lang="es-AR" sz="1200" dirty="0">
                <a:solidFill>
                  <a:schemeClr val="tx2"/>
                </a:solidFill>
              </a:rPr>
              <a:t>Cuentas x Pagar: maximizar</a:t>
            </a:r>
          </a:p>
          <a:p>
            <a:pPr marL="92075" indent="-92075">
              <a:buFont typeface="+mj-lt"/>
              <a:buAutoNum type="arabicPeriod"/>
            </a:pPr>
            <a:r>
              <a:rPr lang="es-AR" sz="1200" dirty="0">
                <a:solidFill>
                  <a:schemeClr val="tx2"/>
                </a:solidFill>
              </a:rPr>
              <a:t>Impuestos: posibilidad</a:t>
            </a:r>
          </a:p>
          <a:p>
            <a:pPr marL="92075" indent="-92075">
              <a:buFont typeface="+mj-lt"/>
              <a:buAutoNum type="arabicPeriod"/>
            </a:pPr>
            <a:r>
              <a:rPr lang="es-AR" sz="1200" dirty="0">
                <a:solidFill>
                  <a:schemeClr val="tx2"/>
                </a:solidFill>
              </a:rPr>
              <a:t>Créditos CP $: oportunidad</a:t>
            </a:r>
          </a:p>
          <a:p>
            <a:pPr marL="92075" indent="-92075">
              <a:buFont typeface="+mj-lt"/>
              <a:buAutoNum type="arabicPeriod"/>
            </a:pPr>
            <a:endParaRPr lang="es-AR" sz="500" dirty="0">
              <a:solidFill>
                <a:schemeClr val="tx2"/>
              </a:solidFill>
            </a:endParaRPr>
          </a:p>
          <a:p>
            <a:pPr marL="92075" indent="-92075">
              <a:buFont typeface="+mj-lt"/>
              <a:buAutoNum type="arabicPeriod"/>
            </a:pPr>
            <a:endParaRPr lang="es-AR" sz="1200" dirty="0">
              <a:solidFill>
                <a:schemeClr val="tx2"/>
              </a:solidFill>
            </a:endParaRPr>
          </a:p>
          <a:p>
            <a:pPr marL="92075" indent="-92075">
              <a:buFont typeface="+mj-lt"/>
              <a:buAutoNum type="arabicPeriod"/>
            </a:pPr>
            <a:r>
              <a:rPr lang="es-AR" sz="1200" dirty="0">
                <a:solidFill>
                  <a:schemeClr val="tx2"/>
                </a:solidFill>
              </a:rPr>
              <a:t>Créditos LP $: aprovechar</a:t>
            </a:r>
          </a:p>
        </p:txBody>
      </p:sp>
      <p:sp>
        <p:nvSpPr>
          <p:cNvPr id="55" name="Rectángulo 54">
            <a:extLst>
              <a:ext uri="{FF2B5EF4-FFF2-40B4-BE49-F238E27FC236}">
                <a16:creationId xmlns:a16="http://schemas.microsoft.com/office/drawing/2014/main" id="{099CBA86-4968-4E45-98D0-E31767B30F50}"/>
              </a:ext>
            </a:extLst>
          </p:cNvPr>
          <p:cNvSpPr/>
          <p:nvPr/>
        </p:nvSpPr>
        <p:spPr>
          <a:xfrm>
            <a:off x="482467" y="4126292"/>
            <a:ext cx="1195419" cy="233386"/>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s-AR" sz="1200" dirty="0">
                <a:latin typeface="Raleway" panose="020B0003030101060003" pitchFamily="34" charset="0"/>
              </a:rPr>
              <a:t>Venta</a:t>
            </a:r>
          </a:p>
        </p:txBody>
      </p:sp>
      <p:sp>
        <p:nvSpPr>
          <p:cNvPr id="56" name="Rectángulo 55">
            <a:extLst>
              <a:ext uri="{FF2B5EF4-FFF2-40B4-BE49-F238E27FC236}">
                <a16:creationId xmlns:a16="http://schemas.microsoft.com/office/drawing/2014/main" id="{1CD288DF-7CEE-4297-BB68-566504C2AD0E}"/>
              </a:ext>
            </a:extLst>
          </p:cNvPr>
          <p:cNvSpPr/>
          <p:nvPr/>
        </p:nvSpPr>
        <p:spPr>
          <a:xfrm>
            <a:off x="482467" y="4413376"/>
            <a:ext cx="1195419" cy="233386"/>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s-AR" sz="1200" dirty="0">
                <a:latin typeface="Raleway" panose="020B0003030101060003" pitchFamily="34" charset="0"/>
              </a:rPr>
              <a:t>Costo</a:t>
            </a:r>
          </a:p>
        </p:txBody>
      </p:sp>
      <p:sp>
        <p:nvSpPr>
          <p:cNvPr id="57" name="Rectángulo 56">
            <a:extLst>
              <a:ext uri="{FF2B5EF4-FFF2-40B4-BE49-F238E27FC236}">
                <a16:creationId xmlns:a16="http://schemas.microsoft.com/office/drawing/2014/main" id="{28CB3D23-95B4-4639-9B50-ECD29034CAA2}"/>
              </a:ext>
            </a:extLst>
          </p:cNvPr>
          <p:cNvSpPr/>
          <p:nvPr/>
        </p:nvSpPr>
        <p:spPr>
          <a:xfrm>
            <a:off x="482467" y="4700460"/>
            <a:ext cx="1195419" cy="233386"/>
          </a:xfrm>
          <a:prstGeom prst="rect">
            <a:avLst/>
          </a:prstGeom>
          <a:solidFill>
            <a:schemeClr val="accent3">
              <a:lumMod val="5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s-AR" sz="1200" dirty="0">
                <a:latin typeface="Raleway" panose="020B0003030101060003" pitchFamily="34" charset="0"/>
              </a:rPr>
              <a:t>Res. Bruto</a:t>
            </a:r>
          </a:p>
        </p:txBody>
      </p:sp>
      <p:sp>
        <p:nvSpPr>
          <p:cNvPr id="58" name="Rectángulo 57">
            <a:extLst>
              <a:ext uri="{FF2B5EF4-FFF2-40B4-BE49-F238E27FC236}">
                <a16:creationId xmlns:a16="http://schemas.microsoft.com/office/drawing/2014/main" id="{1C3E9FFC-E766-4379-97C0-D6FFF4A1824D}"/>
              </a:ext>
            </a:extLst>
          </p:cNvPr>
          <p:cNvSpPr/>
          <p:nvPr/>
        </p:nvSpPr>
        <p:spPr>
          <a:xfrm>
            <a:off x="482467" y="4987544"/>
            <a:ext cx="1195419" cy="233386"/>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s-AR" sz="1200" dirty="0">
                <a:latin typeface="Raleway" panose="020B0003030101060003" pitchFamily="34" charset="0"/>
              </a:rPr>
              <a:t>Gastos</a:t>
            </a:r>
          </a:p>
        </p:txBody>
      </p:sp>
      <p:sp>
        <p:nvSpPr>
          <p:cNvPr id="59" name="Rectángulo 58">
            <a:extLst>
              <a:ext uri="{FF2B5EF4-FFF2-40B4-BE49-F238E27FC236}">
                <a16:creationId xmlns:a16="http://schemas.microsoft.com/office/drawing/2014/main" id="{9FB8C765-34A7-42F9-9CEF-5AA43849EF71}"/>
              </a:ext>
            </a:extLst>
          </p:cNvPr>
          <p:cNvSpPr/>
          <p:nvPr/>
        </p:nvSpPr>
        <p:spPr>
          <a:xfrm>
            <a:off x="482467" y="5274628"/>
            <a:ext cx="1195419" cy="233386"/>
          </a:xfrm>
          <a:prstGeom prst="rect">
            <a:avLst/>
          </a:prstGeom>
          <a:solidFill>
            <a:schemeClr val="accent3">
              <a:lumMod val="5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s-AR" sz="1200" dirty="0">
                <a:latin typeface="Raleway" panose="020B0003030101060003" pitchFamily="34" charset="0"/>
              </a:rPr>
              <a:t>Res. Operativo</a:t>
            </a:r>
          </a:p>
        </p:txBody>
      </p:sp>
      <p:sp>
        <p:nvSpPr>
          <p:cNvPr id="60" name="Rectángulo 59">
            <a:extLst>
              <a:ext uri="{FF2B5EF4-FFF2-40B4-BE49-F238E27FC236}">
                <a16:creationId xmlns:a16="http://schemas.microsoft.com/office/drawing/2014/main" id="{AC3A89DF-1C22-46B3-AC31-B2951D7790C9}"/>
              </a:ext>
            </a:extLst>
          </p:cNvPr>
          <p:cNvSpPr/>
          <p:nvPr/>
        </p:nvSpPr>
        <p:spPr>
          <a:xfrm>
            <a:off x="482467" y="5561712"/>
            <a:ext cx="1195419" cy="233386"/>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s-AR" sz="1200" dirty="0">
                <a:latin typeface="Raleway" panose="020B0003030101060003" pitchFamily="34" charset="0"/>
              </a:rPr>
              <a:t>Otros</a:t>
            </a:r>
          </a:p>
        </p:txBody>
      </p:sp>
      <p:sp>
        <p:nvSpPr>
          <p:cNvPr id="61" name="Rectángulo 60">
            <a:extLst>
              <a:ext uri="{FF2B5EF4-FFF2-40B4-BE49-F238E27FC236}">
                <a16:creationId xmlns:a16="http://schemas.microsoft.com/office/drawing/2014/main" id="{D8A0C2A5-C52A-4CB3-B221-074D796CE57E}"/>
              </a:ext>
            </a:extLst>
          </p:cNvPr>
          <p:cNvSpPr/>
          <p:nvPr/>
        </p:nvSpPr>
        <p:spPr>
          <a:xfrm>
            <a:off x="482467" y="5848795"/>
            <a:ext cx="1195419" cy="233386"/>
          </a:xfrm>
          <a:prstGeom prst="rect">
            <a:avLst/>
          </a:prstGeom>
          <a:solidFill>
            <a:schemeClr val="accent3">
              <a:lumMod val="5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s-AR" sz="1200" dirty="0">
                <a:latin typeface="Raleway" panose="020B0003030101060003" pitchFamily="34" charset="0"/>
              </a:rPr>
              <a:t>Res. Neto</a:t>
            </a:r>
          </a:p>
        </p:txBody>
      </p:sp>
      <p:sp>
        <p:nvSpPr>
          <p:cNvPr id="41" name="CuadroTexto 40">
            <a:extLst>
              <a:ext uri="{FF2B5EF4-FFF2-40B4-BE49-F238E27FC236}">
                <a16:creationId xmlns:a16="http://schemas.microsoft.com/office/drawing/2014/main" id="{D710D07C-7264-4E96-A1DB-6A4183EC42BD}"/>
              </a:ext>
            </a:extLst>
          </p:cNvPr>
          <p:cNvSpPr txBox="1">
            <a:spLocks/>
          </p:cNvSpPr>
          <p:nvPr/>
        </p:nvSpPr>
        <p:spPr>
          <a:xfrm>
            <a:off x="1461273" y="523464"/>
            <a:ext cx="900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INVERSIONES</a:t>
            </a:r>
          </a:p>
        </p:txBody>
      </p:sp>
      <p:sp>
        <p:nvSpPr>
          <p:cNvPr id="42" name="CuadroTexto 41">
            <a:extLst>
              <a:ext uri="{FF2B5EF4-FFF2-40B4-BE49-F238E27FC236}">
                <a16:creationId xmlns:a16="http://schemas.microsoft.com/office/drawing/2014/main" id="{F66290F4-FF03-4F83-AE5F-5B9C1878AA65}"/>
              </a:ext>
            </a:extLst>
          </p:cNvPr>
          <p:cNvSpPr txBox="1">
            <a:spLocks/>
          </p:cNvSpPr>
          <p:nvPr/>
        </p:nvSpPr>
        <p:spPr>
          <a:xfrm>
            <a:off x="519043" y="521054"/>
            <a:ext cx="900000" cy="180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bg1"/>
                </a:solidFill>
                <a:latin typeface="Raleway" panose="020B0503030101060003" pitchFamily="34" charset="0"/>
              </a:defRPr>
            </a:lvl1pPr>
          </a:lstStyle>
          <a:p>
            <a:r>
              <a:rPr lang="es-AR" dirty="0"/>
              <a:t>ESCENARIO</a:t>
            </a:r>
          </a:p>
        </p:txBody>
      </p:sp>
    </p:spTree>
    <p:extLst>
      <p:ext uri="{BB962C8B-B14F-4D97-AF65-F5344CB8AC3E}">
        <p14:creationId xmlns:p14="http://schemas.microsoft.com/office/powerpoint/2010/main" val="397858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2" grpId="0"/>
      <p:bldP spid="62" grpId="0" animBg="1"/>
      <p:bldP spid="52" grpId="0"/>
      <p:bldP spid="43" grpId="0"/>
      <p:bldP spid="21" grpId="0" animBg="1"/>
      <p:bldP spid="46" grpId="0" animBg="1"/>
      <p:bldP spid="48" grpId="0" animBg="1"/>
      <p:bldP spid="49" grpId="0" animBg="1"/>
      <p:bldP spid="50" grpId="0" animBg="1"/>
      <p:bldP spid="51" grpId="0"/>
      <p:bldP spid="53" grpId="0"/>
      <p:bldP spid="55" grpId="0" animBg="1"/>
      <p:bldP spid="56" grpId="0" animBg="1"/>
      <p:bldP spid="57" grpId="0" animBg="1"/>
      <p:bldP spid="58" grpId="0" animBg="1"/>
      <p:bldP spid="59" grpId="0" animBg="1"/>
      <p:bldP spid="60" grpId="0" animBg="1"/>
      <p:bldP spid="6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ángulo: esquinas redondeadas 17">
            <a:extLst>
              <a:ext uri="{FF2B5EF4-FFF2-40B4-BE49-F238E27FC236}">
                <a16:creationId xmlns:a16="http://schemas.microsoft.com/office/drawing/2014/main" id="{EA37C122-980B-4BE5-A22F-DD182B0ED2D3}"/>
              </a:ext>
            </a:extLst>
          </p:cNvPr>
          <p:cNvSpPr/>
          <p:nvPr/>
        </p:nvSpPr>
        <p:spPr>
          <a:xfrm>
            <a:off x="7837715" y="258764"/>
            <a:ext cx="3841392" cy="445373"/>
          </a:xfrm>
          <a:prstGeom prst="roundRect">
            <a:avLst>
              <a:gd name="adj" fmla="val 0"/>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AR" sz="1200" dirty="0">
                <a:solidFill>
                  <a:schemeClr val="accent4">
                    <a:lumMod val="75000"/>
                  </a:schemeClr>
                </a:solidFill>
                <a:latin typeface="Raleway" panose="020B0003030101060003" pitchFamily="34" charset="0"/>
              </a:rPr>
              <a:t>Liquidez de corto plazo: Buscando protección de la liquidez ante mayor inflación (Fondos Santander Rio)</a:t>
            </a:r>
          </a:p>
        </p:txBody>
      </p:sp>
      <p:sp>
        <p:nvSpPr>
          <p:cNvPr id="19" name="CuadroTexto 18">
            <a:extLst>
              <a:ext uri="{FF2B5EF4-FFF2-40B4-BE49-F238E27FC236}">
                <a16:creationId xmlns:a16="http://schemas.microsoft.com/office/drawing/2014/main" id="{92839A96-B21B-4A05-89A3-F3EAF0D6AF8A}"/>
              </a:ext>
            </a:extLst>
          </p:cNvPr>
          <p:cNvSpPr txBox="1">
            <a:spLocks/>
          </p:cNvSpPr>
          <p:nvPr/>
        </p:nvSpPr>
        <p:spPr>
          <a:xfrm>
            <a:off x="0" y="6534000"/>
            <a:ext cx="12192000" cy="324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rtlCol="0" anchor="ctr" anchorCtr="0">
            <a:noAutofit/>
          </a:bodyPr>
          <a:lstStyle>
            <a:defPPr>
              <a:defRPr lang="es-AR"/>
            </a:defPPr>
            <a:lvl1pPr algn="ctr">
              <a:defRPr sz="1100" b="1">
                <a:solidFill>
                  <a:schemeClr val="bg1"/>
                </a:solidFill>
                <a:latin typeface="Raleway" panose="020B0503030101060003" pitchFamily="34" charset="0"/>
              </a:defRPr>
            </a:lvl1pPr>
          </a:lstStyle>
          <a:p>
            <a:endParaRPr lang="es-AR" dirty="0"/>
          </a:p>
        </p:txBody>
      </p:sp>
      <p:sp>
        <p:nvSpPr>
          <p:cNvPr id="20" name="Marcador de número de diapositiva 10">
            <a:extLst>
              <a:ext uri="{FF2B5EF4-FFF2-40B4-BE49-F238E27FC236}">
                <a16:creationId xmlns:a16="http://schemas.microsoft.com/office/drawing/2014/main" id="{83E8C3C0-9761-4BA2-ABAD-770F5EE7C7FF}"/>
              </a:ext>
            </a:extLst>
          </p:cNvPr>
          <p:cNvSpPr>
            <a:spLocks noGrp="1"/>
          </p:cNvSpPr>
          <p:nvPr>
            <p:ph type="sldNum" sz="quarter" idx="12"/>
          </p:nvPr>
        </p:nvSpPr>
        <p:spPr>
          <a:xfrm>
            <a:off x="5780654" y="6512389"/>
            <a:ext cx="630692" cy="365125"/>
          </a:xfrm>
        </p:spPr>
        <p:txBody>
          <a:bodyPr/>
          <a:lstStyle/>
          <a:p>
            <a:pPr algn="ctr"/>
            <a:fld id="{6C580814-FC62-DC47-A8B2-F6D28CD1B407}" type="slidenum">
              <a:rPr lang="es-ES" smtClean="0">
                <a:solidFill>
                  <a:schemeClr val="bg1"/>
                </a:solidFill>
                <a:latin typeface="Raleway" panose="020B0503030101060003" pitchFamily="34" charset="0"/>
              </a:rPr>
              <a:pPr algn="ctr"/>
              <a:t>19</a:t>
            </a:fld>
            <a:endParaRPr lang="es-ES" dirty="0">
              <a:solidFill>
                <a:schemeClr val="bg1"/>
              </a:solidFill>
              <a:latin typeface="Raleway" panose="020B0503030101060003" pitchFamily="34" charset="0"/>
            </a:endParaRPr>
          </a:p>
        </p:txBody>
      </p:sp>
      <p:pic>
        <p:nvPicPr>
          <p:cNvPr id="21" name="Imagen 20">
            <a:extLst>
              <a:ext uri="{FF2B5EF4-FFF2-40B4-BE49-F238E27FC236}">
                <a16:creationId xmlns:a16="http://schemas.microsoft.com/office/drawing/2014/main" id="{7750E847-060E-4FEC-8BFC-8B5C7A4A42F4}"/>
              </a:ext>
            </a:extLst>
          </p:cNvPr>
          <p:cNvPicPr>
            <a:picLocks noChangeAspect="1"/>
          </p:cNvPicPr>
          <p:nvPr/>
        </p:nvPicPr>
        <p:blipFill>
          <a:blip r:embed="rId3">
            <a:clrChange>
              <a:clrFrom>
                <a:srgbClr val="15467E"/>
              </a:clrFrom>
              <a:clrTo>
                <a:srgbClr val="15467E">
                  <a:alpha val="0"/>
                </a:srgbClr>
              </a:clrTo>
            </a:clrChange>
          </a:blip>
          <a:stretch>
            <a:fillRect/>
          </a:stretch>
        </p:blipFill>
        <p:spPr>
          <a:xfrm>
            <a:off x="10633171" y="6569106"/>
            <a:ext cx="1049619" cy="289788"/>
          </a:xfrm>
          <a:prstGeom prst="rect">
            <a:avLst/>
          </a:prstGeom>
        </p:spPr>
      </p:pic>
      <p:sp>
        <p:nvSpPr>
          <p:cNvPr id="22" name="Marcador de número de diapositiva 10">
            <a:extLst>
              <a:ext uri="{FF2B5EF4-FFF2-40B4-BE49-F238E27FC236}">
                <a16:creationId xmlns:a16="http://schemas.microsoft.com/office/drawing/2014/main" id="{FC6FE050-AA9D-45C1-A804-562D575A48DC}"/>
              </a:ext>
            </a:extLst>
          </p:cNvPr>
          <p:cNvSpPr txBox="1">
            <a:spLocks/>
          </p:cNvSpPr>
          <p:nvPr/>
        </p:nvSpPr>
        <p:spPr>
          <a:xfrm>
            <a:off x="362450" y="6534001"/>
            <a:ext cx="4601436" cy="336887"/>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s-AR" dirty="0">
                <a:solidFill>
                  <a:schemeClr val="bg1"/>
                </a:solidFill>
                <a:latin typeface="Raleway" panose="020B0503030101060003" pitchFamily="34" charset="0"/>
              </a:rPr>
              <a:t>Actualidad económica para empresas – CCRES – Jul/2022</a:t>
            </a:r>
            <a:endParaRPr lang="es-ES" dirty="0">
              <a:solidFill>
                <a:schemeClr val="bg1"/>
              </a:solidFill>
              <a:latin typeface="Raleway" panose="020B0503030101060003" pitchFamily="34" charset="0"/>
            </a:endParaRPr>
          </a:p>
        </p:txBody>
      </p:sp>
      <p:sp>
        <p:nvSpPr>
          <p:cNvPr id="29" name="16 CuadroTexto">
            <a:extLst>
              <a:ext uri="{FF2B5EF4-FFF2-40B4-BE49-F238E27FC236}">
                <a16:creationId xmlns:a16="http://schemas.microsoft.com/office/drawing/2014/main" id="{B353071A-FF46-42FF-A919-B3444FD5D1FC}"/>
              </a:ext>
            </a:extLst>
          </p:cNvPr>
          <p:cNvSpPr txBox="1"/>
          <p:nvPr/>
        </p:nvSpPr>
        <p:spPr>
          <a:xfrm>
            <a:off x="412569" y="175319"/>
            <a:ext cx="7749298" cy="369332"/>
          </a:xfrm>
          <a:prstGeom prst="rect">
            <a:avLst/>
          </a:prstGeom>
          <a:noFill/>
        </p:spPr>
        <p:txBody>
          <a:bodyPr wrap="square" rtlCol="0">
            <a:spAutoFit/>
          </a:bodyPr>
          <a:lstStyle/>
          <a:p>
            <a:r>
              <a:rPr lang="es-AR" b="1" dirty="0">
                <a:solidFill>
                  <a:schemeClr val="accent1">
                    <a:lumMod val="50000"/>
                  </a:schemeClr>
                </a:solidFill>
                <a:latin typeface="Raleway" panose="020B0503030101060003" pitchFamily="34" charset="0"/>
              </a:rPr>
              <a:t>4.  Análisis Micro: escenario, desafíos y oportunidades</a:t>
            </a:r>
          </a:p>
        </p:txBody>
      </p:sp>
      <p:sp>
        <p:nvSpPr>
          <p:cNvPr id="30" name="CuadroTexto 29">
            <a:extLst>
              <a:ext uri="{FF2B5EF4-FFF2-40B4-BE49-F238E27FC236}">
                <a16:creationId xmlns:a16="http://schemas.microsoft.com/office/drawing/2014/main" id="{57CD7AA7-5935-473D-92B8-2CEC75476877}"/>
              </a:ext>
            </a:extLst>
          </p:cNvPr>
          <p:cNvSpPr txBox="1">
            <a:spLocks/>
          </p:cNvSpPr>
          <p:nvPr/>
        </p:nvSpPr>
        <p:spPr>
          <a:xfrm>
            <a:off x="1461273" y="523464"/>
            <a:ext cx="900000" cy="180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bg1"/>
                </a:solidFill>
                <a:latin typeface="Raleway" panose="020B0503030101060003" pitchFamily="34" charset="0"/>
              </a:defRPr>
            </a:lvl1pPr>
          </a:lstStyle>
          <a:p>
            <a:r>
              <a:rPr lang="es-AR" dirty="0"/>
              <a:t>INVERSIONES</a:t>
            </a:r>
          </a:p>
        </p:txBody>
      </p:sp>
      <p:sp>
        <p:nvSpPr>
          <p:cNvPr id="31" name="CuadroTexto 30">
            <a:extLst>
              <a:ext uri="{FF2B5EF4-FFF2-40B4-BE49-F238E27FC236}">
                <a16:creationId xmlns:a16="http://schemas.microsoft.com/office/drawing/2014/main" id="{3ABF23B0-482F-417A-979D-D5CE7C7CAFB3}"/>
              </a:ext>
            </a:extLst>
          </p:cNvPr>
          <p:cNvSpPr txBox="1">
            <a:spLocks/>
          </p:cNvSpPr>
          <p:nvPr/>
        </p:nvSpPr>
        <p:spPr>
          <a:xfrm>
            <a:off x="519043" y="521054"/>
            <a:ext cx="900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ESCENARIO</a:t>
            </a:r>
          </a:p>
        </p:txBody>
      </p:sp>
      <p:pic>
        <p:nvPicPr>
          <p:cNvPr id="4" name="Imagen 3">
            <a:extLst>
              <a:ext uri="{FF2B5EF4-FFF2-40B4-BE49-F238E27FC236}">
                <a16:creationId xmlns:a16="http://schemas.microsoft.com/office/drawing/2014/main" id="{2531397E-BEE9-3D7A-13A1-BDD6ECFB986B}"/>
              </a:ext>
            </a:extLst>
          </p:cNvPr>
          <p:cNvPicPr>
            <a:picLocks noChangeAspect="1"/>
          </p:cNvPicPr>
          <p:nvPr/>
        </p:nvPicPr>
        <p:blipFill>
          <a:blip r:embed="rId4"/>
          <a:stretch>
            <a:fillRect/>
          </a:stretch>
        </p:blipFill>
        <p:spPr>
          <a:xfrm>
            <a:off x="519042" y="898346"/>
            <a:ext cx="11144729" cy="5500617"/>
          </a:xfrm>
          <a:prstGeom prst="rect">
            <a:avLst/>
          </a:prstGeom>
        </p:spPr>
      </p:pic>
    </p:spTree>
    <p:extLst>
      <p:ext uri="{BB962C8B-B14F-4D97-AF65-F5344CB8AC3E}">
        <p14:creationId xmlns:p14="http://schemas.microsoft.com/office/powerpoint/2010/main" val="40134377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Gráfico 22">
            <a:extLst>
              <a:ext uri="{FF2B5EF4-FFF2-40B4-BE49-F238E27FC236}">
                <a16:creationId xmlns:a16="http://schemas.microsoft.com/office/drawing/2014/main" id="{00000000-0008-0000-3500-000005000000}"/>
              </a:ext>
            </a:extLst>
          </p:cNvPr>
          <p:cNvGraphicFramePr>
            <a:graphicFrameLocks/>
          </p:cNvGraphicFramePr>
          <p:nvPr>
            <p:extLst>
              <p:ext uri="{D42A27DB-BD31-4B8C-83A1-F6EECF244321}">
                <p14:modId xmlns:p14="http://schemas.microsoft.com/office/powerpoint/2010/main" val="547596672"/>
              </p:ext>
            </p:extLst>
          </p:nvPr>
        </p:nvGraphicFramePr>
        <p:xfrm>
          <a:off x="492843" y="772001"/>
          <a:ext cx="11194439" cy="5682774"/>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ángulo: esquinas redondeadas 9">
            <a:extLst>
              <a:ext uri="{FF2B5EF4-FFF2-40B4-BE49-F238E27FC236}">
                <a16:creationId xmlns:a16="http://schemas.microsoft.com/office/drawing/2014/main" id="{7A45D25C-C8B0-4421-9F5E-E24FFEA79833}"/>
              </a:ext>
            </a:extLst>
          </p:cNvPr>
          <p:cNvSpPr/>
          <p:nvPr/>
        </p:nvSpPr>
        <p:spPr>
          <a:xfrm>
            <a:off x="8873067" y="239714"/>
            <a:ext cx="2814216" cy="466839"/>
          </a:xfrm>
          <a:prstGeom prst="roundRect">
            <a:avLst>
              <a:gd name="adj" fmla="val 0"/>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AR" sz="1200" dirty="0">
                <a:solidFill>
                  <a:schemeClr val="accent4">
                    <a:lumMod val="75000"/>
                  </a:schemeClr>
                </a:solidFill>
                <a:latin typeface="Raleway" panose="020B0003030101060003" pitchFamily="34" charset="0"/>
              </a:rPr>
              <a:t>Estanflación y Covid depuraron significativamente la oferta…</a:t>
            </a:r>
          </a:p>
        </p:txBody>
      </p:sp>
      <p:sp>
        <p:nvSpPr>
          <p:cNvPr id="11" name="CuadroTexto 10">
            <a:extLst>
              <a:ext uri="{FF2B5EF4-FFF2-40B4-BE49-F238E27FC236}">
                <a16:creationId xmlns:a16="http://schemas.microsoft.com/office/drawing/2014/main" id="{364AA5DD-4383-4EC9-9AB1-D46D2F21AD87}"/>
              </a:ext>
            </a:extLst>
          </p:cNvPr>
          <p:cNvSpPr txBox="1">
            <a:spLocks/>
          </p:cNvSpPr>
          <p:nvPr/>
        </p:nvSpPr>
        <p:spPr>
          <a:xfrm>
            <a:off x="0" y="6534000"/>
            <a:ext cx="12192000" cy="324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rtlCol="0" anchor="ctr" anchorCtr="0">
            <a:noAutofit/>
          </a:bodyPr>
          <a:lstStyle>
            <a:defPPr>
              <a:defRPr lang="es-AR"/>
            </a:defPPr>
            <a:lvl1pPr algn="ctr">
              <a:defRPr sz="1100" b="1">
                <a:solidFill>
                  <a:schemeClr val="bg1"/>
                </a:solidFill>
                <a:latin typeface="Raleway" panose="020B0503030101060003" pitchFamily="34" charset="0"/>
              </a:defRPr>
            </a:lvl1pPr>
          </a:lstStyle>
          <a:p>
            <a:endParaRPr lang="es-AR" dirty="0"/>
          </a:p>
        </p:txBody>
      </p:sp>
      <p:sp>
        <p:nvSpPr>
          <p:cNvPr id="12" name="Marcador de número de diapositiva 10">
            <a:extLst>
              <a:ext uri="{FF2B5EF4-FFF2-40B4-BE49-F238E27FC236}">
                <a16:creationId xmlns:a16="http://schemas.microsoft.com/office/drawing/2014/main" id="{93E29EA4-95AA-43AE-B8F7-779E61F06DDA}"/>
              </a:ext>
            </a:extLst>
          </p:cNvPr>
          <p:cNvSpPr>
            <a:spLocks noGrp="1"/>
          </p:cNvSpPr>
          <p:nvPr>
            <p:ph type="sldNum" sz="quarter" idx="12"/>
          </p:nvPr>
        </p:nvSpPr>
        <p:spPr>
          <a:xfrm>
            <a:off x="5780654" y="6512389"/>
            <a:ext cx="630692" cy="365125"/>
          </a:xfrm>
        </p:spPr>
        <p:txBody>
          <a:bodyPr/>
          <a:lstStyle/>
          <a:p>
            <a:pPr algn="ctr"/>
            <a:fld id="{6C580814-FC62-DC47-A8B2-F6D28CD1B407}" type="slidenum">
              <a:rPr lang="es-ES" smtClean="0">
                <a:solidFill>
                  <a:schemeClr val="bg1"/>
                </a:solidFill>
                <a:latin typeface="Raleway" panose="020B0503030101060003" pitchFamily="34" charset="0"/>
              </a:rPr>
              <a:pPr algn="ctr"/>
              <a:t>20</a:t>
            </a:fld>
            <a:endParaRPr lang="es-ES" dirty="0">
              <a:solidFill>
                <a:schemeClr val="bg1"/>
              </a:solidFill>
              <a:latin typeface="Raleway" panose="020B0503030101060003" pitchFamily="34" charset="0"/>
            </a:endParaRPr>
          </a:p>
        </p:txBody>
      </p:sp>
      <p:pic>
        <p:nvPicPr>
          <p:cNvPr id="13" name="Imagen 12">
            <a:extLst>
              <a:ext uri="{FF2B5EF4-FFF2-40B4-BE49-F238E27FC236}">
                <a16:creationId xmlns:a16="http://schemas.microsoft.com/office/drawing/2014/main" id="{D3C7800A-356C-489A-BD69-2C6BBFECE173}"/>
              </a:ext>
            </a:extLst>
          </p:cNvPr>
          <p:cNvPicPr>
            <a:picLocks noChangeAspect="1"/>
          </p:cNvPicPr>
          <p:nvPr/>
        </p:nvPicPr>
        <p:blipFill>
          <a:blip r:embed="rId4">
            <a:clrChange>
              <a:clrFrom>
                <a:srgbClr val="15467E"/>
              </a:clrFrom>
              <a:clrTo>
                <a:srgbClr val="15467E">
                  <a:alpha val="0"/>
                </a:srgbClr>
              </a:clrTo>
            </a:clrChange>
          </a:blip>
          <a:stretch>
            <a:fillRect/>
          </a:stretch>
        </p:blipFill>
        <p:spPr>
          <a:xfrm>
            <a:off x="10633171" y="6569106"/>
            <a:ext cx="1049619" cy="289788"/>
          </a:xfrm>
          <a:prstGeom prst="rect">
            <a:avLst/>
          </a:prstGeom>
        </p:spPr>
      </p:pic>
      <p:sp>
        <p:nvSpPr>
          <p:cNvPr id="15" name="Marcador de número de diapositiva 10">
            <a:extLst>
              <a:ext uri="{FF2B5EF4-FFF2-40B4-BE49-F238E27FC236}">
                <a16:creationId xmlns:a16="http://schemas.microsoft.com/office/drawing/2014/main" id="{0727C284-C9D1-49C1-AE29-05E720F80BEF}"/>
              </a:ext>
            </a:extLst>
          </p:cNvPr>
          <p:cNvSpPr txBox="1">
            <a:spLocks/>
          </p:cNvSpPr>
          <p:nvPr/>
        </p:nvSpPr>
        <p:spPr>
          <a:xfrm>
            <a:off x="362450" y="6534001"/>
            <a:ext cx="4601436" cy="336887"/>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s-AR" dirty="0">
                <a:solidFill>
                  <a:schemeClr val="bg1"/>
                </a:solidFill>
                <a:latin typeface="Raleway" panose="020B0503030101060003" pitchFamily="34" charset="0"/>
              </a:rPr>
              <a:t>Actualidad económica para empresas – CCRES – Jul/2022</a:t>
            </a:r>
            <a:endParaRPr lang="es-ES" dirty="0">
              <a:solidFill>
                <a:schemeClr val="bg1"/>
              </a:solidFill>
              <a:latin typeface="Raleway" panose="020B0503030101060003" pitchFamily="34" charset="0"/>
            </a:endParaRPr>
          </a:p>
        </p:txBody>
      </p:sp>
      <p:sp>
        <p:nvSpPr>
          <p:cNvPr id="2" name="Rectángulo 1">
            <a:extLst>
              <a:ext uri="{FF2B5EF4-FFF2-40B4-BE49-F238E27FC236}">
                <a16:creationId xmlns:a16="http://schemas.microsoft.com/office/drawing/2014/main" id="{EF24C722-C059-41B4-B7B8-ACF1579D0EAA}"/>
              </a:ext>
            </a:extLst>
          </p:cNvPr>
          <p:cNvSpPr/>
          <p:nvPr/>
        </p:nvSpPr>
        <p:spPr>
          <a:xfrm>
            <a:off x="11196084" y="1104900"/>
            <a:ext cx="648586" cy="27846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8" name="16 CuadroTexto">
            <a:extLst>
              <a:ext uri="{FF2B5EF4-FFF2-40B4-BE49-F238E27FC236}">
                <a16:creationId xmlns:a16="http://schemas.microsoft.com/office/drawing/2014/main" id="{C6AFE1F6-8100-4D4C-A9B4-23524D3A575E}"/>
              </a:ext>
            </a:extLst>
          </p:cNvPr>
          <p:cNvSpPr txBox="1"/>
          <p:nvPr/>
        </p:nvSpPr>
        <p:spPr>
          <a:xfrm>
            <a:off x="412569" y="175319"/>
            <a:ext cx="7749298" cy="369332"/>
          </a:xfrm>
          <a:prstGeom prst="rect">
            <a:avLst/>
          </a:prstGeom>
          <a:noFill/>
        </p:spPr>
        <p:txBody>
          <a:bodyPr wrap="square" rtlCol="0">
            <a:spAutoFit/>
          </a:bodyPr>
          <a:lstStyle/>
          <a:p>
            <a:r>
              <a:rPr lang="es-AR" b="1" dirty="0">
                <a:solidFill>
                  <a:schemeClr val="accent1">
                    <a:lumMod val="50000"/>
                  </a:schemeClr>
                </a:solidFill>
                <a:latin typeface="Raleway" panose="020B0503030101060003" pitchFamily="34" charset="0"/>
              </a:rPr>
              <a:t>4.  Análisis Micro: escenario, desafíos y oportunidades</a:t>
            </a:r>
          </a:p>
        </p:txBody>
      </p:sp>
      <p:sp>
        <p:nvSpPr>
          <p:cNvPr id="3" name="Rectángulo: esquinas redondeadas 2">
            <a:extLst>
              <a:ext uri="{FF2B5EF4-FFF2-40B4-BE49-F238E27FC236}">
                <a16:creationId xmlns:a16="http://schemas.microsoft.com/office/drawing/2014/main" id="{5BC7E056-C748-4730-BDFB-CC6A6184DBA6}"/>
              </a:ext>
            </a:extLst>
          </p:cNvPr>
          <p:cNvSpPr/>
          <p:nvPr/>
        </p:nvSpPr>
        <p:spPr>
          <a:xfrm>
            <a:off x="2740279" y="4695970"/>
            <a:ext cx="691116" cy="361507"/>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a:t>-12%</a:t>
            </a:r>
          </a:p>
        </p:txBody>
      </p:sp>
      <p:sp>
        <p:nvSpPr>
          <p:cNvPr id="14" name="Rectángulo: esquinas redondeadas 13">
            <a:extLst>
              <a:ext uri="{FF2B5EF4-FFF2-40B4-BE49-F238E27FC236}">
                <a16:creationId xmlns:a16="http://schemas.microsoft.com/office/drawing/2014/main" id="{E18B8F31-D7ED-4F27-8751-CA2ED3758015}"/>
              </a:ext>
            </a:extLst>
          </p:cNvPr>
          <p:cNvSpPr/>
          <p:nvPr/>
        </p:nvSpPr>
        <p:spPr>
          <a:xfrm>
            <a:off x="10248244" y="4719757"/>
            <a:ext cx="691116" cy="361507"/>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a:t>-10%</a:t>
            </a:r>
          </a:p>
        </p:txBody>
      </p:sp>
      <p:sp>
        <p:nvSpPr>
          <p:cNvPr id="19" name="CuadroTexto 18">
            <a:extLst>
              <a:ext uri="{FF2B5EF4-FFF2-40B4-BE49-F238E27FC236}">
                <a16:creationId xmlns:a16="http://schemas.microsoft.com/office/drawing/2014/main" id="{BA5E01AB-2717-4166-AD8C-F7F3A687CCF3}"/>
              </a:ext>
            </a:extLst>
          </p:cNvPr>
          <p:cNvSpPr txBox="1"/>
          <p:nvPr/>
        </p:nvSpPr>
        <p:spPr>
          <a:xfrm>
            <a:off x="4963886" y="3133838"/>
            <a:ext cx="6684434" cy="707886"/>
          </a:xfrm>
          <a:prstGeom prst="rect">
            <a:avLst/>
          </a:prstGeom>
          <a:noFill/>
        </p:spPr>
        <p:txBody>
          <a:bodyPr wrap="square">
            <a:spAutoFit/>
          </a:bodyPr>
          <a:lstStyle/>
          <a:p>
            <a:pPr algn="ctr"/>
            <a:r>
              <a:rPr lang="es-AR" sz="2000" b="1" i="1" dirty="0">
                <a:solidFill>
                  <a:schemeClr val="tx2"/>
                </a:solidFill>
              </a:rPr>
              <a:t>“En medio de la dificultad reside la oportunidad”</a:t>
            </a:r>
          </a:p>
          <a:p>
            <a:pPr algn="ctr"/>
            <a:r>
              <a:rPr lang="es-AR" sz="2000" b="1" i="1" dirty="0">
                <a:solidFill>
                  <a:schemeClr val="tx2"/>
                </a:solidFill>
              </a:rPr>
              <a:t>Albert Einstein</a:t>
            </a:r>
          </a:p>
        </p:txBody>
      </p:sp>
      <p:sp>
        <p:nvSpPr>
          <p:cNvPr id="20" name="Rectángulo 19">
            <a:extLst>
              <a:ext uri="{FF2B5EF4-FFF2-40B4-BE49-F238E27FC236}">
                <a16:creationId xmlns:a16="http://schemas.microsoft.com/office/drawing/2014/main" id="{2C827D9F-951F-41E8-8080-0BFC400BA8DB}"/>
              </a:ext>
            </a:extLst>
          </p:cNvPr>
          <p:cNvSpPr/>
          <p:nvPr/>
        </p:nvSpPr>
        <p:spPr>
          <a:xfrm>
            <a:off x="9832158" y="4166238"/>
            <a:ext cx="1485394" cy="400110"/>
          </a:xfrm>
          <a:prstGeom prst="rect">
            <a:avLst/>
          </a:prstGeom>
        </p:spPr>
        <p:txBody>
          <a:bodyPr wrap="square">
            <a:spAutoFit/>
          </a:bodyPr>
          <a:lstStyle/>
          <a:p>
            <a:pPr algn="ctr"/>
            <a:r>
              <a:rPr lang="es-AR" sz="1000" dirty="0">
                <a:solidFill>
                  <a:srgbClr val="FF0000"/>
                </a:solidFill>
                <a:latin typeface="Raleway" panose="020B0003030101060003" pitchFamily="34" charset="0"/>
              </a:rPr>
              <a:t>En 2021 se perdieron 1.000 empresas más</a:t>
            </a:r>
          </a:p>
        </p:txBody>
      </p:sp>
      <p:sp>
        <p:nvSpPr>
          <p:cNvPr id="21" name="CuadroTexto 20">
            <a:extLst>
              <a:ext uri="{FF2B5EF4-FFF2-40B4-BE49-F238E27FC236}">
                <a16:creationId xmlns:a16="http://schemas.microsoft.com/office/drawing/2014/main" id="{77018547-B4CB-4B48-B534-FD63725012F0}"/>
              </a:ext>
            </a:extLst>
          </p:cNvPr>
          <p:cNvSpPr txBox="1">
            <a:spLocks/>
          </p:cNvSpPr>
          <p:nvPr/>
        </p:nvSpPr>
        <p:spPr>
          <a:xfrm>
            <a:off x="1461273" y="523464"/>
            <a:ext cx="900000" cy="180000"/>
          </a:xfrm>
          <a:prstGeom prst="rect">
            <a:avLst/>
          </a:prstGeom>
          <a:no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accent1">
                    <a:lumMod val="50000"/>
                  </a:schemeClr>
                </a:solidFill>
                <a:latin typeface="Raleway" panose="020B0503030101060003" pitchFamily="34" charset="0"/>
              </a:defRPr>
            </a:lvl1pPr>
          </a:lstStyle>
          <a:p>
            <a:r>
              <a:rPr lang="es-AR" dirty="0"/>
              <a:t>INVERSIONES</a:t>
            </a:r>
          </a:p>
        </p:txBody>
      </p:sp>
      <p:sp>
        <p:nvSpPr>
          <p:cNvPr id="22" name="CuadroTexto 21">
            <a:extLst>
              <a:ext uri="{FF2B5EF4-FFF2-40B4-BE49-F238E27FC236}">
                <a16:creationId xmlns:a16="http://schemas.microsoft.com/office/drawing/2014/main" id="{76AB3C96-23B1-4A74-AF53-1A7C81222C8A}"/>
              </a:ext>
            </a:extLst>
          </p:cNvPr>
          <p:cNvSpPr txBox="1">
            <a:spLocks/>
          </p:cNvSpPr>
          <p:nvPr/>
        </p:nvSpPr>
        <p:spPr>
          <a:xfrm>
            <a:off x="519043" y="521054"/>
            <a:ext cx="900000" cy="180000"/>
          </a:xfrm>
          <a:prstGeom prst="rect">
            <a:avLst/>
          </a:prstGeom>
          <a:solidFill>
            <a:schemeClr val="accent1">
              <a:lumMod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wrap="square" lIns="0" tIns="0" rIns="0" bIns="0" rtlCol="0" anchor="ctr" anchorCtr="0">
            <a:noAutofit/>
          </a:bodyPr>
          <a:lstStyle>
            <a:defPPr>
              <a:defRPr lang="en-US"/>
            </a:defPPr>
            <a:lvl1pPr algn="ctr">
              <a:defRPr sz="1000" b="1">
                <a:solidFill>
                  <a:schemeClr val="bg1"/>
                </a:solidFill>
                <a:latin typeface="Raleway" panose="020B0503030101060003" pitchFamily="34" charset="0"/>
              </a:defRPr>
            </a:lvl1pPr>
          </a:lstStyle>
          <a:p>
            <a:r>
              <a:rPr lang="es-AR" dirty="0"/>
              <a:t>ESCENARIO</a:t>
            </a:r>
          </a:p>
        </p:txBody>
      </p:sp>
      <p:sp>
        <p:nvSpPr>
          <p:cNvPr id="17" name="Rectángulo 16">
            <a:extLst>
              <a:ext uri="{FF2B5EF4-FFF2-40B4-BE49-F238E27FC236}">
                <a16:creationId xmlns:a16="http://schemas.microsoft.com/office/drawing/2014/main" id="{A0C3AB40-918C-2297-A66B-76BFAC73526B}"/>
              </a:ext>
            </a:extLst>
          </p:cNvPr>
          <p:cNvSpPr/>
          <p:nvPr/>
        </p:nvSpPr>
        <p:spPr>
          <a:xfrm>
            <a:off x="3752850" y="5159246"/>
            <a:ext cx="2400299" cy="707886"/>
          </a:xfrm>
          <a:prstGeom prst="rect">
            <a:avLst/>
          </a:prstGeom>
        </p:spPr>
        <p:txBody>
          <a:bodyPr wrap="square">
            <a:spAutoFit/>
          </a:bodyPr>
          <a:lstStyle/>
          <a:p>
            <a:pPr algn="ctr"/>
            <a:r>
              <a:rPr lang="es-AR" sz="1000" dirty="0">
                <a:solidFill>
                  <a:schemeClr val="accent6">
                    <a:lumMod val="75000"/>
                  </a:schemeClr>
                </a:solidFill>
                <a:latin typeface="Raleway" panose="020B0003030101060003" pitchFamily="34" charset="0"/>
              </a:rPr>
              <a:t>Entre 2003 y 2007 se crearon 186,540 empresas (+50%), 37.000 promedio por año, y 2,06 millones de empleos asalariados privados registrados</a:t>
            </a:r>
          </a:p>
        </p:txBody>
      </p:sp>
    </p:spTree>
    <p:extLst>
      <p:ext uri="{BB962C8B-B14F-4D97-AF65-F5344CB8AC3E}">
        <p14:creationId xmlns:p14="http://schemas.microsoft.com/office/powerpoint/2010/main" val="1784894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9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954016" y="5480401"/>
            <a:ext cx="8270226" cy="1231106"/>
          </a:xfrm>
          <a:prstGeom prst="rect">
            <a:avLst/>
          </a:prstGeom>
          <a:noFill/>
        </p:spPr>
        <p:txBody>
          <a:bodyPr wrap="square" rtlCol="0">
            <a:spAutoFit/>
          </a:bodyPr>
          <a:lstStyle/>
          <a:p>
            <a:pPr algn="ctr"/>
            <a:r>
              <a:rPr lang="es-ES" sz="2000" b="1">
                <a:solidFill>
                  <a:schemeClr val="accent1">
                    <a:lumMod val="50000"/>
                  </a:schemeClr>
                </a:solidFill>
                <a:latin typeface="Raleway" panose="020B0003030101060003" pitchFamily="34" charset="0"/>
              </a:rPr>
              <a:t>Invecq </a:t>
            </a:r>
            <a:r>
              <a:rPr lang="es-ES" sz="2000" b="1" dirty="0">
                <a:solidFill>
                  <a:schemeClr val="accent1">
                    <a:lumMod val="50000"/>
                  </a:schemeClr>
                </a:solidFill>
                <a:latin typeface="Raleway" panose="020B0003030101060003" pitchFamily="34" charset="0"/>
              </a:rPr>
              <a:t>Consultora Económica</a:t>
            </a:r>
          </a:p>
          <a:p>
            <a:pPr algn="ctr"/>
            <a:r>
              <a:rPr lang="es-ES">
                <a:solidFill>
                  <a:schemeClr val="accent1">
                    <a:lumMod val="50000"/>
                  </a:schemeClr>
                </a:solidFill>
                <a:latin typeface="Raleway" panose="020B0003030101060003" pitchFamily="34" charset="0"/>
              </a:rPr>
              <a:t>www.invecq.</a:t>
            </a:r>
            <a:r>
              <a:rPr lang="es-ES" dirty="0">
                <a:solidFill>
                  <a:schemeClr val="accent1">
                    <a:lumMod val="50000"/>
                  </a:schemeClr>
                </a:solidFill>
                <a:latin typeface="Raleway" panose="020B0003030101060003" pitchFamily="34" charset="0"/>
              </a:rPr>
              <a:t>com</a:t>
            </a:r>
          </a:p>
          <a:p>
            <a:pPr algn="ctr"/>
            <a:r>
              <a:rPr lang="es-ES" dirty="0">
                <a:solidFill>
                  <a:schemeClr val="accent1">
                    <a:lumMod val="50000"/>
                  </a:schemeClr>
                </a:solidFill>
              </a:rPr>
              <a:t> </a:t>
            </a:r>
          </a:p>
          <a:p>
            <a:pPr algn="ctr"/>
            <a:endParaRPr lang="es-ES" dirty="0">
              <a:solidFill>
                <a:schemeClr val="accent1">
                  <a:lumMod val="50000"/>
                </a:schemeClr>
              </a:solidFill>
            </a:endParaRPr>
          </a:p>
        </p:txBody>
      </p:sp>
      <p:sp>
        <p:nvSpPr>
          <p:cNvPr id="7" name="Rectángulo 6"/>
          <p:cNvSpPr/>
          <p:nvPr/>
        </p:nvSpPr>
        <p:spPr>
          <a:xfrm>
            <a:off x="1834010" y="5210381"/>
            <a:ext cx="8490232" cy="45719"/>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solidFill>
                <a:schemeClr val="accent1">
                  <a:lumMod val="50000"/>
                </a:schemeClr>
              </a:solidFill>
            </a:endParaRPr>
          </a:p>
        </p:txBody>
      </p:sp>
      <p:sp>
        <p:nvSpPr>
          <p:cNvPr id="8" name="CuadroTexto 7"/>
          <p:cNvSpPr txBox="1"/>
          <p:nvPr/>
        </p:nvSpPr>
        <p:spPr>
          <a:xfrm>
            <a:off x="1960887" y="2134378"/>
            <a:ext cx="8270226" cy="1292662"/>
          </a:xfrm>
          <a:prstGeom prst="rect">
            <a:avLst/>
          </a:prstGeom>
          <a:noFill/>
        </p:spPr>
        <p:txBody>
          <a:bodyPr wrap="square" rtlCol="0">
            <a:spAutoFit/>
          </a:bodyPr>
          <a:lstStyle/>
          <a:p>
            <a:pPr algn="ctr"/>
            <a:r>
              <a:rPr lang="es-ES" sz="6000" b="1" i="1" dirty="0">
                <a:solidFill>
                  <a:schemeClr val="accent1">
                    <a:lumMod val="50000"/>
                  </a:schemeClr>
                </a:solidFill>
              </a:rPr>
              <a:t>Muchas gracias</a:t>
            </a:r>
            <a:r>
              <a:rPr lang="es-ES" sz="4000" dirty="0">
                <a:solidFill>
                  <a:schemeClr val="accent1">
                    <a:lumMod val="50000"/>
                  </a:schemeClr>
                </a:solidFill>
              </a:rPr>
              <a:t> </a:t>
            </a:r>
          </a:p>
          <a:p>
            <a:pPr algn="ctr"/>
            <a:endParaRPr lang="es-ES" dirty="0">
              <a:solidFill>
                <a:schemeClr val="accent1">
                  <a:lumMod val="50000"/>
                </a:schemeClr>
              </a:solidFill>
            </a:endParaRPr>
          </a:p>
        </p:txBody>
      </p:sp>
    </p:spTree>
    <p:extLst>
      <p:ext uri="{BB962C8B-B14F-4D97-AF65-F5344CB8AC3E}">
        <p14:creationId xmlns:p14="http://schemas.microsoft.com/office/powerpoint/2010/main" val="2885751208"/>
      </p:ext>
    </p:extLst>
  </p:cSld>
  <p:clrMapOvr>
    <a:masterClrMapping/>
  </p:clrMapOvr>
</p:sld>
</file>

<file path=ppt/theme/theme1.xml><?xml version="1.0" encoding="utf-8"?>
<a:theme xmlns:a="http://schemas.openxmlformats.org/drawingml/2006/main" name="Office Them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228174</TotalTime>
  <Words>4210</Words>
  <Application>Microsoft Office PowerPoint</Application>
  <PresentationFormat>Panorámica</PresentationFormat>
  <Paragraphs>688</Paragraphs>
  <Slides>21</Slides>
  <Notes>21</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21</vt:i4>
      </vt:variant>
    </vt:vector>
  </HeadingPairs>
  <TitlesOfParts>
    <vt:vector size="30" baseType="lpstr">
      <vt:lpstr>Arial</vt:lpstr>
      <vt:lpstr>Arial</vt:lpstr>
      <vt:lpstr>Calibri</vt:lpstr>
      <vt:lpstr>Calibri Light</vt:lpstr>
      <vt:lpstr>Lato</vt:lpstr>
      <vt:lpstr>Playfair Display</vt:lpstr>
      <vt:lpstr>Raleway</vt:lpstr>
      <vt:lpstr>Source Sans Pro</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Manada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Manada Manada</dc:creator>
  <cp:lastModifiedBy>Esteban Domecq</cp:lastModifiedBy>
  <cp:revision>4721</cp:revision>
  <cp:lastPrinted>2019-05-20T13:10:32Z</cp:lastPrinted>
  <dcterms:created xsi:type="dcterms:W3CDTF">2015-08-18T18:10:35Z</dcterms:created>
  <dcterms:modified xsi:type="dcterms:W3CDTF">2022-07-05T20:16:01Z</dcterms:modified>
</cp:coreProperties>
</file>